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01" r:id="rId3"/>
    <p:sldId id="257" r:id="rId4"/>
    <p:sldId id="300" r:id="rId5"/>
    <p:sldId id="299" r:id="rId6"/>
    <p:sldId id="310" r:id="rId7"/>
    <p:sldId id="315" r:id="rId8"/>
    <p:sldId id="340" r:id="rId9"/>
    <p:sldId id="341" r:id="rId10"/>
    <p:sldId id="259" r:id="rId11"/>
    <p:sldId id="316" r:id="rId12"/>
    <p:sldId id="317" r:id="rId13"/>
    <p:sldId id="318" r:id="rId14"/>
    <p:sldId id="319" r:id="rId15"/>
    <p:sldId id="320" r:id="rId16"/>
    <p:sldId id="321" r:id="rId17"/>
    <p:sldId id="260" r:id="rId18"/>
    <p:sldId id="305" r:id="rId19"/>
    <p:sldId id="324" r:id="rId20"/>
    <p:sldId id="325" r:id="rId21"/>
    <p:sldId id="262" r:id="rId22"/>
    <p:sldId id="322" r:id="rId23"/>
    <p:sldId id="327" r:id="rId24"/>
    <p:sldId id="263" r:id="rId25"/>
    <p:sldId id="332" r:id="rId26"/>
    <p:sldId id="331" r:id="rId27"/>
    <p:sldId id="297" r:id="rId28"/>
    <p:sldId id="288" r:id="rId29"/>
    <p:sldId id="342" r:id="rId30"/>
    <p:sldId id="343" r:id="rId31"/>
    <p:sldId id="344" r:id="rId32"/>
    <p:sldId id="264" r:id="rId33"/>
    <p:sldId id="265" r:id="rId34"/>
    <p:sldId id="266" r:id="rId35"/>
    <p:sldId id="312" r:id="rId36"/>
    <p:sldId id="267" r:id="rId37"/>
    <p:sldId id="272" r:id="rId38"/>
    <p:sldId id="273" r:id="rId39"/>
    <p:sldId id="274" r:id="rId40"/>
    <p:sldId id="309" r:id="rId41"/>
    <p:sldId id="296" r:id="rId42"/>
    <p:sldId id="311" r:id="rId43"/>
    <p:sldId id="345"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60D99"/>
    <a:srgbClr val="990000"/>
    <a:srgbClr val="000099"/>
    <a:srgbClr val="660066"/>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93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6E21C4-ADD4-4C13-ADEB-362090A332B0}"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43DC96D8-A957-4ABA-A16C-89D37A4A12ED}">
      <dgm:prSet phldrT="[Text]" custT="1"/>
      <dgm:spPr/>
      <dgm:t>
        <a:bodyPr/>
        <a:lstStyle/>
        <a:p>
          <a:r>
            <a:rPr lang="en-US" sz="2200" b="1" smtClean="0">
              <a:latin typeface="Times New Roman" panose="02020603050405020304" pitchFamily="18" charset="0"/>
              <a:cs typeface="Times New Roman" panose="02020603050405020304" pitchFamily="18" charset="0"/>
            </a:rPr>
            <a:t>Kế hoạch bài học 1 (CŨ)</a:t>
          </a:r>
          <a:endParaRPr lang="en-US" sz="2200" b="1">
            <a:latin typeface="Times New Roman" panose="02020603050405020304" pitchFamily="18" charset="0"/>
            <a:cs typeface="Times New Roman" panose="02020603050405020304" pitchFamily="18" charset="0"/>
          </a:endParaRPr>
        </a:p>
      </dgm:t>
    </dgm:pt>
    <dgm:pt modelId="{5739FB14-B2D9-4DDA-8469-4D4EEA7035CA}" type="parTrans" cxnId="{CCA7F8FF-2024-47E1-9844-9247112DF8D5}">
      <dgm:prSet/>
      <dgm:spPr/>
      <dgm:t>
        <a:bodyPr/>
        <a:lstStyle/>
        <a:p>
          <a:endParaRPr lang="en-US" sz="2200">
            <a:latin typeface="Times New Roman" panose="02020603050405020304" pitchFamily="18" charset="0"/>
            <a:cs typeface="Times New Roman" panose="02020603050405020304" pitchFamily="18" charset="0"/>
          </a:endParaRPr>
        </a:p>
      </dgm:t>
    </dgm:pt>
    <dgm:pt modelId="{B6A7B994-B0E4-4800-9A2E-BB0894F38AA6}" type="sibTrans" cxnId="{CCA7F8FF-2024-47E1-9844-9247112DF8D5}">
      <dgm:prSet/>
      <dgm:spPr/>
      <dgm:t>
        <a:bodyPr/>
        <a:lstStyle/>
        <a:p>
          <a:endParaRPr lang="en-US" sz="2200">
            <a:latin typeface="Times New Roman" panose="02020603050405020304" pitchFamily="18" charset="0"/>
            <a:cs typeface="Times New Roman" panose="02020603050405020304" pitchFamily="18" charset="0"/>
          </a:endParaRPr>
        </a:p>
      </dgm:t>
    </dgm:pt>
    <dgm:pt modelId="{6ECCE2D8-6114-4791-B982-72D38507D05A}">
      <dgm:prSet phldrT="[Tex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 Mục tiêu</a:t>
          </a:r>
          <a:endParaRPr lang="en-US" sz="2200">
            <a:latin typeface="Times New Roman" panose="02020603050405020304" pitchFamily="18" charset="0"/>
            <a:cs typeface="Times New Roman" panose="02020603050405020304" pitchFamily="18" charset="0"/>
          </a:endParaRPr>
        </a:p>
      </dgm:t>
    </dgm:pt>
    <dgm:pt modelId="{A3B51CE8-ABF4-426E-B4C0-8DB798719C80}" type="parTrans" cxnId="{86F396AC-06BD-4188-944E-CEBE05611625}">
      <dgm:prSet/>
      <dgm:spPr/>
      <dgm:t>
        <a:bodyPr/>
        <a:lstStyle/>
        <a:p>
          <a:endParaRPr lang="en-US" sz="2200">
            <a:latin typeface="Times New Roman" panose="02020603050405020304" pitchFamily="18" charset="0"/>
            <a:cs typeface="Times New Roman" panose="02020603050405020304" pitchFamily="18" charset="0"/>
          </a:endParaRPr>
        </a:p>
      </dgm:t>
    </dgm:pt>
    <dgm:pt modelId="{7892CB08-8F12-4BB5-8C79-D25565C8A39A}" type="sibTrans" cxnId="{86F396AC-06BD-4188-944E-CEBE05611625}">
      <dgm:prSet/>
      <dgm:spPr/>
      <dgm:t>
        <a:bodyPr/>
        <a:lstStyle/>
        <a:p>
          <a:endParaRPr lang="en-US" sz="2200">
            <a:latin typeface="Times New Roman" panose="02020603050405020304" pitchFamily="18" charset="0"/>
            <a:cs typeface="Times New Roman" panose="02020603050405020304" pitchFamily="18" charset="0"/>
          </a:endParaRPr>
        </a:p>
      </dgm:t>
    </dgm:pt>
    <dgm:pt modelId="{3FBEBCE4-5A59-4A2B-B331-B9BE2E5A13EB}">
      <dgm:prSet phldrT="[Tex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II. Chuẩn bị của thầy và trò</a:t>
          </a:r>
          <a:endParaRPr lang="en-US" sz="2200">
            <a:latin typeface="Times New Roman" panose="02020603050405020304" pitchFamily="18" charset="0"/>
            <a:cs typeface="Times New Roman" panose="02020603050405020304" pitchFamily="18" charset="0"/>
          </a:endParaRPr>
        </a:p>
      </dgm:t>
    </dgm:pt>
    <dgm:pt modelId="{A059CE49-12B7-4FF4-A058-62FE4DE3FEFA}" type="parTrans" cxnId="{BF84D411-6693-4346-8C02-66FD0DB10B38}">
      <dgm:prSet/>
      <dgm:spPr/>
      <dgm:t>
        <a:bodyPr/>
        <a:lstStyle/>
        <a:p>
          <a:endParaRPr lang="en-US" sz="2200">
            <a:latin typeface="Times New Roman" panose="02020603050405020304" pitchFamily="18" charset="0"/>
            <a:cs typeface="Times New Roman" panose="02020603050405020304" pitchFamily="18" charset="0"/>
          </a:endParaRPr>
        </a:p>
      </dgm:t>
    </dgm:pt>
    <dgm:pt modelId="{0900F52F-F20D-492F-96D1-ABA5A688FE02}" type="sibTrans" cxnId="{BF84D411-6693-4346-8C02-66FD0DB10B38}">
      <dgm:prSet/>
      <dgm:spPr/>
      <dgm:t>
        <a:bodyPr/>
        <a:lstStyle/>
        <a:p>
          <a:endParaRPr lang="en-US" sz="2200">
            <a:latin typeface="Times New Roman" panose="02020603050405020304" pitchFamily="18" charset="0"/>
            <a:cs typeface="Times New Roman" panose="02020603050405020304" pitchFamily="18" charset="0"/>
          </a:endParaRPr>
        </a:p>
      </dgm:t>
    </dgm:pt>
    <dgm:pt modelId="{5118B3FB-0A0D-4901-A263-A491D16F4871}">
      <dgm:prSet phldrT="[Text]" custT="1"/>
      <dgm:spPr/>
      <dgm:t>
        <a:bodyPr/>
        <a:lstStyle/>
        <a:p>
          <a:r>
            <a:rPr lang="en-US" sz="2200" b="1" smtClean="0">
              <a:latin typeface="Times New Roman" panose="02020603050405020304" pitchFamily="18" charset="0"/>
              <a:cs typeface="Times New Roman" panose="02020603050405020304" pitchFamily="18" charset="0"/>
            </a:rPr>
            <a:t>Kế hoạch bài học 2 (MỚI)</a:t>
          </a:r>
          <a:endParaRPr lang="en-US" sz="2200" b="1">
            <a:latin typeface="Times New Roman" panose="02020603050405020304" pitchFamily="18" charset="0"/>
            <a:cs typeface="Times New Roman" panose="02020603050405020304" pitchFamily="18" charset="0"/>
          </a:endParaRPr>
        </a:p>
      </dgm:t>
    </dgm:pt>
    <dgm:pt modelId="{7BC0806F-A875-4462-880A-165A68C12D88}" type="parTrans" cxnId="{583CDFA3-DE16-4ECC-802D-0481290D83AB}">
      <dgm:prSet/>
      <dgm:spPr/>
      <dgm:t>
        <a:bodyPr/>
        <a:lstStyle/>
        <a:p>
          <a:endParaRPr lang="en-US" sz="2200">
            <a:latin typeface="Times New Roman" panose="02020603050405020304" pitchFamily="18" charset="0"/>
            <a:cs typeface="Times New Roman" panose="02020603050405020304" pitchFamily="18" charset="0"/>
          </a:endParaRPr>
        </a:p>
      </dgm:t>
    </dgm:pt>
    <dgm:pt modelId="{3F0954DD-3A22-4D6E-82F6-C975A94F09C5}" type="sibTrans" cxnId="{583CDFA3-DE16-4ECC-802D-0481290D83AB}">
      <dgm:prSet/>
      <dgm:spPr/>
      <dgm:t>
        <a:bodyPr/>
        <a:lstStyle/>
        <a:p>
          <a:endParaRPr lang="en-US" sz="2200">
            <a:latin typeface="Times New Roman" panose="02020603050405020304" pitchFamily="18" charset="0"/>
            <a:cs typeface="Times New Roman" panose="02020603050405020304" pitchFamily="18" charset="0"/>
          </a:endParaRPr>
        </a:p>
      </dgm:t>
    </dgm:pt>
    <dgm:pt modelId="{C66F2AF1-7A96-4946-BA17-98575D0431CA}">
      <dgm:prSet phldrT="[Tex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 Mục tiêu</a:t>
          </a:r>
          <a:endParaRPr lang="en-US" sz="2200">
            <a:latin typeface="Times New Roman" panose="02020603050405020304" pitchFamily="18" charset="0"/>
            <a:cs typeface="Times New Roman" panose="02020603050405020304" pitchFamily="18" charset="0"/>
          </a:endParaRPr>
        </a:p>
      </dgm:t>
    </dgm:pt>
    <dgm:pt modelId="{E2D49CD8-6A68-4D2E-8362-99F8B5292F85}" type="parTrans" cxnId="{990E8D48-61AD-4419-9AA5-46E92AA4E34B}">
      <dgm:prSet/>
      <dgm:spPr/>
      <dgm:t>
        <a:bodyPr/>
        <a:lstStyle/>
        <a:p>
          <a:endParaRPr lang="en-US" sz="2200">
            <a:latin typeface="Times New Roman" panose="02020603050405020304" pitchFamily="18" charset="0"/>
            <a:cs typeface="Times New Roman" panose="02020603050405020304" pitchFamily="18" charset="0"/>
          </a:endParaRPr>
        </a:p>
      </dgm:t>
    </dgm:pt>
    <dgm:pt modelId="{D42199A6-2AA8-4308-A582-F1696C87D970}" type="sibTrans" cxnId="{990E8D48-61AD-4419-9AA5-46E92AA4E34B}">
      <dgm:prSet/>
      <dgm:spPr/>
      <dgm:t>
        <a:bodyPr/>
        <a:lstStyle/>
        <a:p>
          <a:endParaRPr lang="en-US" sz="2200">
            <a:latin typeface="Times New Roman" panose="02020603050405020304" pitchFamily="18" charset="0"/>
            <a:cs typeface="Times New Roman" panose="02020603050405020304" pitchFamily="18" charset="0"/>
          </a:endParaRPr>
        </a:p>
      </dgm:t>
    </dgm:pt>
    <dgm:pt modelId="{025350A0-3A3F-4766-89DC-589C9CCED500}">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2. Kĩ năng</a:t>
          </a:r>
          <a:endParaRPr lang="en-US" sz="2200" dirty="0" smtClean="0">
            <a:latin typeface="Times New Roman" panose="02020603050405020304" pitchFamily="18" charset="0"/>
            <a:cs typeface="Times New Roman" panose="02020603050405020304" pitchFamily="18" charset="0"/>
          </a:endParaRPr>
        </a:p>
      </dgm:t>
    </dgm:pt>
    <dgm:pt modelId="{6693B8D2-39C0-478F-9E6B-238E8A26A60C}" type="parTrans" cxnId="{CB2DFDA2-8D4D-42E7-81CF-DD19D1560C49}">
      <dgm:prSet/>
      <dgm:spPr/>
      <dgm:t>
        <a:bodyPr/>
        <a:lstStyle/>
        <a:p>
          <a:endParaRPr lang="en-US" sz="2200">
            <a:latin typeface="Times New Roman" panose="02020603050405020304" pitchFamily="18" charset="0"/>
            <a:cs typeface="Times New Roman" panose="02020603050405020304" pitchFamily="18" charset="0"/>
          </a:endParaRPr>
        </a:p>
      </dgm:t>
    </dgm:pt>
    <dgm:pt modelId="{CCD4BE2B-422B-4A9B-A8BD-F90631A6FC12}" type="sibTrans" cxnId="{CB2DFDA2-8D4D-42E7-81CF-DD19D1560C49}">
      <dgm:prSet/>
      <dgm:spPr/>
      <dgm:t>
        <a:bodyPr/>
        <a:lstStyle/>
        <a:p>
          <a:endParaRPr lang="en-US" sz="2200">
            <a:latin typeface="Times New Roman" panose="02020603050405020304" pitchFamily="18" charset="0"/>
            <a:cs typeface="Times New Roman" panose="02020603050405020304" pitchFamily="18" charset="0"/>
          </a:endParaRPr>
        </a:p>
      </dgm:t>
    </dgm:pt>
    <dgm:pt modelId="{CC63A742-CE2C-45C1-B2F5-3D9CECA170E3}">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3. Thái độ</a:t>
          </a:r>
          <a:endParaRPr lang="en-US" sz="2200" dirty="0" smtClean="0">
            <a:latin typeface="Times New Roman" panose="02020603050405020304" pitchFamily="18" charset="0"/>
            <a:cs typeface="Times New Roman" panose="02020603050405020304" pitchFamily="18" charset="0"/>
          </a:endParaRPr>
        </a:p>
      </dgm:t>
    </dgm:pt>
    <dgm:pt modelId="{90F423F0-B306-45B6-B3F1-D8A580D6BF36}" type="parTrans" cxnId="{436A4A17-A0F4-4187-8820-E4394C64AD27}">
      <dgm:prSet/>
      <dgm:spPr/>
      <dgm:t>
        <a:bodyPr/>
        <a:lstStyle/>
        <a:p>
          <a:endParaRPr lang="en-US" sz="2200">
            <a:latin typeface="Times New Roman" panose="02020603050405020304" pitchFamily="18" charset="0"/>
            <a:cs typeface="Times New Roman" panose="02020603050405020304" pitchFamily="18" charset="0"/>
          </a:endParaRPr>
        </a:p>
      </dgm:t>
    </dgm:pt>
    <dgm:pt modelId="{ED8015C0-657D-430D-A006-D249EC73EE80}" type="sibTrans" cxnId="{436A4A17-A0F4-4187-8820-E4394C64AD27}">
      <dgm:prSet/>
      <dgm:spPr/>
      <dgm:t>
        <a:bodyPr/>
        <a:lstStyle/>
        <a:p>
          <a:endParaRPr lang="en-US" sz="2200">
            <a:latin typeface="Times New Roman" panose="02020603050405020304" pitchFamily="18" charset="0"/>
            <a:cs typeface="Times New Roman" panose="02020603050405020304" pitchFamily="18" charset="0"/>
          </a:endParaRPr>
        </a:p>
      </dgm:t>
    </dgm:pt>
    <dgm:pt modelId="{7476A7C2-BCB0-4BD0-B225-D06F12B51541}">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4. Định hướng hình thành NL</a:t>
          </a:r>
          <a:endParaRPr lang="en-US" sz="2200" dirty="0" smtClean="0">
            <a:latin typeface="Times New Roman" panose="02020603050405020304" pitchFamily="18" charset="0"/>
            <a:cs typeface="Times New Roman" panose="02020603050405020304" pitchFamily="18" charset="0"/>
          </a:endParaRPr>
        </a:p>
      </dgm:t>
    </dgm:pt>
    <dgm:pt modelId="{B0FF03C1-53A5-4F08-AC46-642DDAEE4515}" type="parTrans" cxnId="{C01DA47B-C220-4043-8B13-E6DC3410E2E2}">
      <dgm:prSet/>
      <dgm:spPr/>
      <dgm:t>
        <a:bodyPr/>
        <a:lstStyle/>
        <a:p>
          <a:endParaRPr lang="en-US" sz="2200">
            <a:latin typeface="Times New Roman" panose="02020603050405020304" pitchFamily="18" charset="0"/>
            <a:cs typeface="Times New Roman" panose="02020603050405020304" pitchFamily="18" charset="0"/>
          </a:endParaRPr>
        </a:p>
      </dgm:t>
    </dgm:pt>
    <dgm:pt modelId="{9EBD87A4-91F3-4AE3-B154-68F3FCD9B418}" type="sibTrans" cxnId="{C01DA47B-C220-4043-8B13-E6DC3410E2E2}">
      <dgm:prSet/>
      <dgm:spPr/>
      <dgm:t>
        <a:bodyPr/>
        <a:lstStyle/>
        <a:p>
          <a:endParaRPr lang="en-US" sz="2200">
            <a:latin typeface="Times New Roman" panose="02020603050405020304" pitchFamily="18" charset="0"/>
            <a:cs typeface="Times New Roman" panose="02020603050405020304" pitchFamily="18" charset="0"/>
          </a:endParaRPr>
        </a:p>
      </dgm:t>
    </dgm:pt>
    <dgm:pt modelId="{9AADFEA4-C1C1-4A76-A744-E7B98BCA7A06}">
      <dgm:prSe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III. Tổ chức các hoạt động học</a:t>
          </a:r>
          <a:endParaRPr lang="en-US" sz="2200" b="1" dirty="0" smtClean="0">
            <a:latin typeface="Times New Roman" panose="02020603050405020304" pitchFamily="18" charset="0"/>
            <a:cs typeface="Times New Roman" panose="02020603050405020304" pitchFamily="18" charset="0"/>
          </a:endParaRPr>
        </a:p>
      </dgm:t>
    </dgm:pt>
    <dgm:pt modelId="{58915800-F6B9-49F7-B673-CC7D572CE3AB}" type="parTrans" cxnId="{1AB7AB06-B5D3-4826-9CF8-19A515A8EFD8}">
      <dgm:prSet/>
      <dgm:spPr/>
      <dgm:t>
        <a:bodyPr/>
        <a:lstStyle/>
        <a:p>
          <a:endParaRPr lang="en-US" sz="2200">
            <a:latin typeface="Times New Roman" panose="02020603050405020304" pitchFamily="18" charset="0"/>
            <a:cs typeface="Times New Roman" panose="02020603050405020304" pitchFamily="18" charset="0"/>
          </a:endParaRPr>
        </a:p>
      </dgm:t>
    </dgm:pt>
    <dgm:pt modelId="{A724C4AC-E9C9-4D50-BA79-B387D0B3F473}" type="sibTrans" cxnId="{1AB7AB06-B5D3-4826-9CF8-19A515A8EFD8}">
      <dgm:prSet/>
      <dgm:spPr/>
      <dgm:t>
        <a:bodyPr/>
        <a:lstStyle/>
        <a:p>
          <a:endParaRPr lang="en-US" sz="2200">
            <a:latin typeface="Times New Roman" panose="02020603050405020304" pitchFamily="18" charset="0"/>
            <a:cs typeface="Times New Roman" panose="02020603050405020304" pitchFamily="18" charset="0"/>
          </a:endParaRPr>
        </a:p>
      </dgm:t>
    </dgm:pt>
    <dgm:pt modelId="{7E9DBD77-9B48-40C8-B3DE-83BCAA1ADFDB}">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1. Kiểm tra bài cũ</a:t>
          </a:r>
          <a:endParaRPr lang="en-US" sz="2200" dirty="0" smtClean="0">
            <a:latin typeface="Times New Roman" panose="02020603050405020304" pitchFamily="18" charset="0"/>
            <a:cs typeface="Times New Roman" panose="02020603050405020304" pitchFamily="18" charset="0"/>
          </a:endParaRPr>
        </a:p>
      </dgm:t>
    </dgm:pt>
    <dgm:pt modelId="{97D6B9EE-D28C-4E04-8557-4A3846A54FB9}" type="parTrans" cxnId="{12A486B1-98EF-4C8C-8EAA-0D7412A62477}">
      <dgm:prSet/>
      <dgm:spPr/>
      <dgm:t>
        <a:bodyPr/>
        <a:lstStyle/>
        <a:p>
          <a:endParaRPr lang="en-US" sz="2200">
            <a:latin typeface="Times New Roman" panose="02020603050405020304" pitchFamily="18" charset="0"/>
            <a:cs typeface="Times New Roman" panose="02020603050405020304" pitchFamily="18" charset="0"/>
          </a:endParaRPr>
        </a:p>
      </dgm:t>
    </dgm:pt>
    <dgm:pt modelId="{1708F1D9-5650-4704-90BD-8D57F9D586EE}" type="sibTrans" cxnId="{12A486B1-98EF-4C8C-8EAA-0D7412A62477}">
      <dgm:prSet/>
      <dgm:spPr/>
      <dgm:t>
        <a:bodyPr/>
        <a:lstStyle/>
        <a:p>
          <a:endParaRPr lang="en-US" sz="2200">
            <a:latin typeface="Times New Roman" panose="02020603050405020304" pitchFamily="18" charset="0"/>
            <a:cs typeface="Times New Roman" panose="02020603050405020304" pitchFamily="18" charset="0"/>
          </a:endParaRPr>
        </a:p>
      </dgm:t>
    </dgm:pt>
    <dgm:pt modelId="{00FE5393-6E94-4A35-847D-60FF79D64608}">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2. Bài mới</a:t>
          </a:r>
          <a:endParaRPr lang="en-US" sz="2200" dirty="0" smtClean="0">
            <a:latin typeface="Times New Roman" panose="02020603050405020304" pitchFamily="18" charset="0"/>
            <a:cs typeface="Times New Roman" panose="02020603050405020304" pitchFamily="18" charset="0"/>
          </a:endParaRPr>
        </a:p>
      </dgm:t>
    </dgm:pt>
    <dgm:pt modelId="{3E18E9B2-A7CD-4259-9925-D745523349B3}" type="parTrans" cxnId="{E9BB1812-4FCC-4194-B2F7-779DC44A0C8A}">
      <dgm:prSet/>
      <dgm:spPr/>
      <dgm:t>
        <a:bodyPr/>
        <a:lstStyle/>
        <a:p>
          <a:endParaRPr lang="en-US" sz="2200">
            <a:latin typeface="Times New Roman" panose="02020603050405020304" pitchFamily="18" charset="0"/>
            <a:cs typeface="Times New Roman" panose="02020603050405020304" pitchFamily="18" charset="0"/>
          </a:endParaRPr>
        </a:p>
      </dgm:t>
    </dgm:pt>
    <dgm:pt modelId="{4CC84E6A-D4A0-48B4-ADA0-CF9931D577E3}" type="sibTrans" cxnId="{E9BB1812-4FCC-4194-B2F7-779DC44A0C8A}">
      <dgm:prSet/>
      <dgm:spPr/>
      <dgm:t>
        <a:bodyPr/>
        <a:lstStyle/>
        <a:p>
          <a:endParaRPr lang="en-US" sz="2200">
            <a:latin typeface="Times New Roman" panose="02020603050405020304" pitchFamily="18" charset="0"/>
            <a:cs typeface="Times New Roman" panose="02020603050405020304" pitchFamily="18" charset="0"/>
          </a:endParaRPr>
        </a:p>
      </dgm:t>
    </dgm:pt>
    <dgm:pt modelId="{77965AE6-B954-4C19-8CB9-1BEE8C895724}">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Hoạt động (theo mục trong SGK)</a:t>
          </a:r>
          <a:endParaRPr lang="en-US" sz="2200" dirty="0" smtClean="0">
            <a:latin typeface="Times New Roman" panose="02020603050405020304" pitchFamily="18" charset="0"/>
            <a:cs typeface="Times New Roman" panose="02020603050405020304" pitchFamily="18" charset="0"/>
          </a:endParaRPr>
        </a:p>
      </dgm:t>
    </dgm:pt>
    <dgm:pt modelId="{1A16D394-97C9-41F8-A33E-9874FE3131AC}" type="parTrans" cxnId="{163C76F0-C5D7-4C54-A785-B754317BC898}">
      <dgm:prSet/>
      <dgm:spPr/>
      <dgm:t>
        <a:bodyPr/>
        <a:lstStyle/>
        <a:p>
          <a:endParaRPr lang="en-US" sz="2200">
            <a:latin typeface="Times New Roman" panose="02020603050405020304" pitchFamily="18" charset="0"/>
            <a:cs typeface="Times New Roman" panose="02020603050405020304" pitchFamily="18" charset="0"/>
          </a:endParaRPr>
        </a:p>
      </dgm:t>
    </dgm:pt>
    <dgm:pt modelId="{FCD8BBAF-855C-4B2E-A8E5-84FA153AB6ED}" type="sibTrans" cxnId="{163C76F0-C5D7-4C54-A785-B754317BC898}">
      <dgm:prSet/>
      <dgm:spPr/>
      <dgm:t>
        <a:bodyPr/>
        <a:lstStyle/>
        <a:p>
          <a:endParaRPr lang="en-US" sz="2200">
            <a:latin typeface="Times New Roman" panose="02020603050405020304" pitchFamily="18" charset="0"/>
            <a:cs typeface="Times New Roman" panose="02020603050405020304" pitchFamily="18" charset="0"/>
          </a:endParaRPr>
        </a:p>
      </dgm:t>
    </dgm:pt>
    <dgm:pt modelId="{8BD1F8ED-4495-4E2D-ACBF-1188FE6D0A9A}">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Hoạt động</a:t>
          </a:r>
          <a:endParaRPr lang="en-US" sz="2200" dirty="0" smtClean="0">
            <a:latin typeface="Times New Roman" panose="02020603050405020304" pitchFamily="18" charset="0"/>
            <a:cs typeface="Times New Roman" panose="02020603050405020304" pitchFamily="18" charset="0"/>
          </a:endParaRPr>
        </a:p>
      </dgm:t>
    </dgm:pt>
    <dgm:pt modelId="{FA4A9CE9-4291-495F-8704-92040E6B223F}" type="parTrans" cxnId="{85FB0EB0-9043-4067-B39D-0AC74458BC09}">
      <dgm:prSet/>
      <dgm:spPr/>
      <dgm:t>
        <a:bodyPr/>
        <a:lstStyle/>
        <a:p>
          <a:endParaRPr lang="en-US" sz="2200">
            <a:latin typeface="Times New Roman" panose="02020603050405020304" pitchFamily="18" charset="0"/>
            <a:cs typeface="Times New Roman" panose="02020603050405020304" pitchFamily="18" charset="0"/>
          </a:endParaRPr>
        </a:p>
      </dgm:t>
    </dgm:pt>
    <dgm:pt modelId="{4014F421-05FA-4CB3-AD83-0DB7E5BAAFB0}" type="sibTrans" cxnId="{85FB0EB0-9043-4067-B39D-0AC74458BC09}">
      <dgm:prSet/>
      <dgm:spPr/>
      <dgm:t>
        <a:bodyPr/>
        <a:lstStyle/>
        <a:p>
          <a:endParaRPr lang="en-US" sz="2200">
            <a:latin typeface="Times New Roman" panose="02020603050405020304" pitchFamily="18" charset="0"/>
            <a:cs typeface="Times New Roman" panose="02020603050405020304" pitchFamily="18" charset="0"/>
          </a:endParaRPr>
        </a:p>
      </dgm:t>
    </dgm:pt>
    <dgm:pt modelId="{F39CD3E4-2079-4271-8E5C-FA7233A6C9C3}">
      <dgm:prSe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IV. Củng cố, tổng kết</a:t>
          </a:r>
          <a:endParaRPr lang="en-US" sz="2200" b="1" dirty="0" smtClean="0">
            <a:latin typeface="Times New Roman" panose="02020603050405020304" pitchFamily="18" charset="0"/>
            <a:cs typeface="Times New Roman" panose="02020603050405020304" pitchFamily="18" charset="0"/>
          </a:endParaRPr>
        </a:p>
      </dgm:t>
    </dgm:pt>
    <dgm:pt modelId="{966977C8-2284-405F-8E78-2E34434DDF95}" type="parTrans" cxnId="{32D33DDD-12F6-4776-90D5-638C29CEC3B1}">
      <dgm:prSet/>
      <dgm:spPr/>
      <dgm:t>
        <a:bodyPr/>
        <a:lstStyle/>
        <a:p>
          <a:endParaRPr lang="en-US" sz="2200">
            <a:latin typeface="Times New Roman" panose="02020603050405020304" pitchFamily="18" charset="0"/>
            <a:cs typeface="Times New Roman" panose="02020603050405020304" pitchFamily="18" charset="0"/>
          </a:endParaRPr>
        </a:p>
      </dgm:t>
    </dgm:pt>
    <dgm:pt modelId="{ACC9BA79-1C44-4B1B-9919-24541E23B03D}" type="sibTrans" cxnId="{32D33DDD-12F6-4776-90D5-638C29CEC3B1}">
      <dgm:prSet/>
      <dgm:spPr/>
      <dgm:t>
        <a:bodyPr/>
        <a:lstStyle/>
        <a:p>
          <a:endParaRPr lang="en-US" sz="2200">
            <a:latin typeface="Times New Roman" panose="02020603050405020304" pitchFamily="18" charset="0"/>
            <a:cs typeface="Times New Roman" panose="02020603050405020304" pitchFamily="18" charset="0"/>
          </a:endParaRPr>
        </a:p>
      </dgm:t>
    </dgm:pt>
    <dgm:pt modelId="{EC43DE43-B1B1-4A73-9B71-4B060BF7580D}">
      <dgm:prSe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V. Dặn dò, hướng dẫn học tập ở nhà</a:t>
          </a:r>
          <a:endParaRPr lang="en-US" sz="2200" b="1" dirty="0">
            <a:latin typeface="Times New Roman" panose="02020603050405020304" pitchFamily="18" charset="0"/>
            <a:cs typeface="Times New Roman" panose="02020603050405020304" pitchFamily="18" charset="0"/>
          </a:endParaRPr>
        </a:p>
      </dgm:t>
    </dgm:pt>
    <dgm:pt modelId="{148DBE94-C79B-47A6-ABF1-10BB913EF6D7}" type="parTrans" cxnId="{E113F1A0-3A29-48CB-9CB5-48AEE2F8BEC4}">
      <dgm:prSet/>
      <dgm:spPr/>
      <dgm:t>
        <a:bodyPr/>
        <a:lstStyle/>
        <a:p>
          <a:endParaRPr lang="en-US" sz="2200">
            <a:latin typeface="Times New Roman" panose="02020603050405020304" pitchFamily="18" charset="0"/>
            <a:cs typeface="Times New Roman" panose="02020603050405020304" pitchFamily="18" charset="0"/>
          </a:endParaRPr>
        </a:p>
      </dgm:t>
    </dgm:pt>
    <dgm:pt modelId="{EE6A79CB-1155-40DD-968F-E548570A7A47}" type="sibTrans" cxnId="{E113F1A0-3A29-48CB-9CB5-48AEE2F8BEC4}">
      <dgm:prSet/>
      <dgm:spPr/>
      <dgm:t>
        <a:bodyPr/>
        <a:lstStyle/>
        <a:p>
          <a:endParaRPr lang="en-US" sz="2200">
            <a:latin typeface="Times New Roman" panose="02020603050405020304" pitchFamily="18" charset="0"/>
            <a:cs typeface="Times New Roman" panose="02020603050405020304" pitchFamily="18" charset="0"/>
          </a:endParaRPr>
        </a:p>
      </dgm:t>
    </dgm:pt>
    <dgm:pt modelId="{ABCEE28E-1524-47DE-AC65-33879E792928}">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1. Kiến thức</a:t>
          </a:r>
          <a:endParaRPr lang="en-US" sz="2200" dirty="0" smtClean="0">
            <a:latin typeface="Times New Roman" panose="02020603050405020304" pitchFamily="18" charset="0"/>
            <a:cs typeface="Times New Roman" panose="02020603050405020304" pitchFamily="18" charset="0"/>
          </a:endParaRPr>
        </a:p>
      </dgm:t>
    </dgm:pt>
    <dgm:pt modelId="{2E4F385A-FDEB-4FE9-8E34-CD21F5B1726B}" type="parTrans" cxnId="{1E82ED31-0DE9-4EDF-A0AE-4DAFE367F8FA}">
      <dgm:prSet/>
      <dgm:spPr/>
      <dgm:t>
        <a:bodyPr/>
        <a:lstStyle/>
        <a:p>
          <a:endParaRPr lang="en-US" sz="2200">
            <a:latin typeface="Times New Roman" panose="02020603050405020304" pitchFamily="18" charset="0"/>
            <a:cs typeface="Times New Roman" panose="02020603050405020304" pitchFamily="18" charset="0"/>
          </a:endParaRPr>
        </a:p>
      </dgm:t>
    </dgm:pt>
    <dgm:pt modelId="{C989A6AA-AFF5-4FE5-A05B-CF00A015BCF6}" type="sibTrans" cxnId="{1E82ED31-0DE9-4EDF-A0AE-4DAFE367F8FA}">
      <dgm:prSet/>
      <dgm:spPr/>
      <dgm:t>
        <a:bodyPr/>
        <a:lstStyle/>
        <a:p>
          <a:endParaRPr lang="en-US" sz="2200">
            <a:latin typeface="Times New Roman" panose="02020603050405020304" pitchFamily="18" charset="0"/>
            <a:cs typeface="Times New Roman" panose="02020603050405020304" pitchFamily="18" charset="0"/>
          </a:endParaRPr>
        </a:p>
      </dgm:t>
    </dgm:pt>
    <dgm:pt modelId="{50E345B0-F55B-4D37-8EE1-CD3F0C9920B2}">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2. Kĩ năng</a:t>
          </a:r>
          <a:endParaRPr lang="en-US" sz="2200" dirty="0" smtClean="0">
            <a:latin typeface="Times New Roman" panose="02020603050405020304" pitchFamily="18" charset="0"/>
            <a:cs typeface="Times New Roman" panose="02020603050405020304" pitchFamily="18" charset="0"/>
          </a:endParaRPr>
        </a:p>
      </dgm:t>
    </dgm:pt>
    <dgm:pt modelId="{68D848F0-C6E7-4919-84AC-062D1359171B}" type="parTrans" cxnId="{177CF66D-3895-4F87-B4A7-45B1313DC636}">
      <dgm:prSet/>
      <dgm:spPr/>
      <dgm:t>
        <a:bodyPr/>
        <a:lstStyle/>
        <a:p>
          <a:endParaRPr lang="en-US" sz="2200">
            <a:latin typeface="Times New Roman" panose="02020603050405020304" pitchFamily="18" charset="0"/>
            <a:cs typeface="Times New Roman" panose="02020603050405020304" pitchFamily="18" charset="0"/>
          </a:endParaRPr>
        </a:p>
      </dgm:t>
    </dgm:pt>
    <dgm:pt modelId="{A55C4828-C2F6-45D7-A5B6-A26082AE6480}" type="sibTrans" cxnId="{177CF66D-3895-4F87-B4A7-45B1313DC636}">
      <dgm:prSet/>
      <dgm:spPr/>
      <dgm:t>
        <a:bodyPr/>
        <a:lstStyle/>
        <a:p>
          <a:endParaRPr lang="en-US" sz="2200">
            <a:latin typeface="Times New Roman" panose="02020603050405020304" pitchFamily="18" charset="0"/>
            <a:cs typeface="Times New Roman" panose="02020603050405020304" pitchFamily="18" charset="0"/>
          </a:endParaRPr>
        </a:p>
      </dgm:t>
    </dgm:pt>
    <dgm:pt modelId="{919E2E44-6A54-4117-9889-47578063C367}">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3. Thái độ</a:t>
          </a:r>
          <a:endParaRPr lang="en-US" sz="2200" dirty="0" smtClean="0">
            <a:latin typeface="Times New Roman" panose="02020603050405020304" pitchFamily="18" charset="0"/>
            <a:cs typeface="Times New Roman" panose="02020603050405020304" pitchFamily="18" charset="0"/>
          </a:endParaRPr>
        </a:p>
      </dgm:t>
    </dgm:pt>
    <dgm:pt modelId="{772ED07F-B169-4B1A-8DDD-CD4845A47B42}" type="parTrans" cxnId="{88A24885-81C2-4BEE-BA0C-B0532143BBDB}">
      <dgm:prSet/>
      <dgm:spPr/>
      <dgm:t>
        <a:bodyPr/>
        <a:lstStyle/>
        <a:p>
          <a:endParaRPr lang="en-US" sz="2200">
            <a:latin typeface="Times New Roman" panose="02020603050405020304" pitchFamily="18" charset="0"/>
            <a:cs typeface="Times New Roman" panose="02020603050405020304" pitchFamily="18" charset="0"/>
          </a:endParaRPr>
        </a:p>
      </dgm:t>
    </dgm:pt>
    <dgm:pt modelId="{F87092DB-915C-45AD-BC84-EBE66024A8E7}" type="sibTrans" cxnId="{88A24885-81C2-4BEE-BA0C-B0532143BBDB}">
      <dgm:prSet/>
      <dgm:spPr/>
      <dgm:t>
        <a:bodyPr/>
        <a:lstStyle/>
        <a:p>
          <a:endParaRPr lang="en-US" sz="2200">
            <a:latin typeface="Times New Roman" panose="02020603050405020304" pitchFamily="18" charset="0"/>
            <a:cs typeface="Times New Roman" panose="02020603050405020304" pitchFamily="18" charset="0"/>
          </a:endParaRPr>
        </a:p>
      </dgm:t>
    </dgm:pt>
    <dgm:pt modelId="{2B127317-FC7C-4A37-B63B-9648746B09B2}">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4.Định hướng hình thành NL</a:t>
          </a:r>
          <a:endParaRPr lang="en-US" sz="2200" dirty="0" smtClean="0">
            <a:latin typeface="Times New Roman" panose="02020603050405020304" pitchFamily="18" charset="0"/>
            <a:cs typeface="Times New Roman" panose="02020603050405020304" pitchFamily="18" charset="0"/>
          </a:endParaRPr>
        </a:p>
      </dgm:t>
    </dgm:pt>
    <dgm:pt modelId="{5D1E1727-E9FB-4AE6-AEA4-F493F4D28558}" type="parTrans" cxnId="{A41FA8B7-C841-42DE-997B-2F0CF3AD8682}">
      <dgm:prSet/>
      <dgm:spPr/>
      <dgm:t>
        <a:bodyPr/>
        <a:lstStyle/>
        <a:p>
          <a:endParaRPr lang="en-US" sz="2200">
            <a:latin typeface="Times New Roman" panose="02020603050405020304" pitchFamily="18" charset="0"/>
            <a:cs typeface="Times New Roman" panose="02020603050405020304" pitchFamily="18" charset="0"/>
          </a:endParaRPr>
        </a:p>
      </dgm:t>
    </dgm:pt>
    <dgm:pt modelId="{38CD370E-2992-4B5E-9B46-E1E1CF23A169}" type="sibTrans" cxnId="{A41FA8B7-C841-42DE-997B-2F0CF3AD8682}">
      <dgm:prSet/>
      <dgm:spPr/>
      <dgm:t>
        <a:bodyPr/>
        <a:lstStyle/>
        <a:p>
          <a:endParaRPr lang="en-US" sz="2200">
            <a:latin typeface="Times New Roman" panose="02020603050405020304" pitchFamily="18" charset="0"/>
            <a:cs typeface="Times New Roman" panose="02020603050405020304" pitchFamily="18" charset="0"/>
          </a:endParaRPr>
        </a:p>
      </dgm:t>
    </dgm:pt>
    <dgm:pt modelId="{32F11780-BEE8-4B55-A5F8-5F5777D4C506}">
      <dgm:prSe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II. Chuẩn bị của thầy và trò</a:t>
          </a:r>
          <a:endParaRPr lang="en-US" sz="2200" b="1" dirty="0" smtClean="0">
            <a:latin typeface="Times New Roman" panose="02020603050405020304" pitchFamily="18" charset="0"/>
            <a:cs typeface="Times New Roman" panose="02020603050405020304" pitchFamily="18" charset="0"/>
          </a:endParaRPr>
        </a:p>
      </dgm:t>
    </dgm:pt>
    <dgm:pt modelId="{3CF97C4B-0F24-4496-B864-39693C88D76C}" type="parTrans" cxnId="{A462CABA-47FE-4144-8F4A-5F7331570739}">
      <dgm:prSet/>
      <dgm:spPr/>
      <dgm:t>
        <a:bodyPr/>
        <a:lstStyle/>
        <a:p>
          <a:endParaRPr lang="en-US" sz="2200">
            <a:latin typeface="Times New Roman" panose="02020603050405020304" pitchFamily="18" charset="0"/>
            <a:cs typeface="Times New Roman" panose="02020603050405020304" pitchFamily="18" charset="0"/>
          </a:endParaRPr>
        </a:p>
      </dgm:t>
    </dgm:pt>
    <dgm:pt modelId="{B021D741-5FFA-4F7A-BE41-06C820F70B70}" type="sibTrans" cxnId="{A462CABA-47FE-4144-8F4A-5F7331570739}">
      <dgm:prSet/>
      <dgm:spPr/>
      <dgm:t>
        <a:bodyPr/>
        <a:lstStyle/>
        <a:p>
          <a:endParaRPr lang="en-US" sz="2200">
            <a:latin typeface="Times New Roman" panose="02020603050405020304" pitchFamily="18" charset="0"/>
            <a:cs typeface="Times New Roman" panose="02020603050405020304" pitchFamily="18" charset="0"/>
          </a:endParaRPr>
        </a:p>
      </dgm:t>
    </dgm:pt>
    <dgm:pt modelId="{1CBD1918-74FB-4159-9A68-EE9EEDCB49DC}">
      <dgm:prSet custT="1"/>
      <dgm:spPr/>
      <dgm:t>
        <a:bodyPr/>
        <a:lstStyle/>
        <a:p>
          <a:pPr>
            <a:lnSpc>
              <a:spcPct val="100000"/>
            </a:lnSpc>
            <a:spcAft>
              <a:spcPts val="0"/>
            </a:spcAft>
          </a:pPr>
          <a:r>
            <a:rPr lang="en-US" sz="2200" b="1" smtClean="0">
              <a:latin typeface="Times New Roman" panose="02020603050405020304" pitchFamily="18" charset="0"/>
              <a:cs typeface="Times New Roman" panose="02020603050405020304" pitchFamily="18" charset="0"/>
            </a:rPr>
            <a:t>III. Tổ chức các hoạt động học</a:t>
          </a:r>
          <a:endParaRPr lang="en-US" sz="2200" b="1" dirty="0" smtClean="0">
            <a:latin typeface="Times New Roman" panose="02020603050405020304" pitchFamily="18" charset="0"/>
            <a:cs typeface="Times New Roman" panose="02020603050405020304" pitchFamily="18" charset="0"/>
          </a:endParaRPr>
        </a:p>
      </dgm:t>
    </dgm:pt>
    <dgm:pt modelId="{E59BFEFB-2E65-4FD1-8999-99AF862364E7}" type="parTrans" cxnId="{0195FDDF-7854-49DF-86BE-10B7E4937310}">
      <dgm:prSet/>
      <dgm:spPr/>
      <dgm:t>
        <a:bodyPr/>
        <a:lstStyle/>
        <a:p>
          <a:endParaRPr lang="en-US" sz="2200">
            <a:latin typeface="Times New Roman" panose="02020603050405020304" pitchFamily="18" charset="0"/>
            <a:cs typeface="Times New Roman" panose="02020603050405020304" pitchFamily="18" charset="0"/>
          </a:endParaRPr>
        </a:p>
      </dgm:t>
    </dgm:pt>
    <dgm:pt modelId="{3F1D3F96-24E7-499E-AC69-C72D6AED5658}" type="sibTrans" cxnId="{0195FDDF-7854-49DF-86BE-10B7E4937310}">
      <dgm:prSet/>
      <dgm:spPr/>
      <dgm:t>
        <a:bodyPr/>
        <a:lstStyle/>
        <a:p>
          <a:endParaRPr lang="en-US" sz="2200">
            <a:latin typeface="Times New Roman" panose="02020603050405020304" pitchFamily="18" charset="0"/>
            <a:cs typeface="Times New Roman" panose="02020603050405020304" pitchFamily="18" charset="0"/>
          </a:endParaRPr>
        </a:p>
      </dgm:t>
    </dgm:pt>
    <dgm:pt modelId="{5E9E60CF-8480-42B9-8896-0B76BCAFB501}">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1. Đặt vấn đề/xuất phát/khởi động</a:t>
          </a:r>
          <a:endParaRPr lang="en-US" sz="2200" dirty="0" smtClean="0">
            <a:latin typeface="Times New Roman" panose="02020603050405020304" pitchFamily="18" charset="0"/>
            <a:cs typeface="Times New Roman" panose="02020603050405020304" pitchFamily="18" charset="0"/>
          </a:endParaRPr>
        </a:p>
      </dgm:t>
    </dgm:pt>
    <dgm:pt modelId="{40648947-E029-4E26-A459-AC7F44F4F3F2}" type="parTrans" cxnId="{7157E264-0BC8-4B4D-AE2E-2A3407F7F741}">
      <dgm:prSet/>
      <dgm:spPr/>
      <dgm:t>
        <a:bodyPr/>
        <a:lstStyle/>
        <a:p>
          <a:endParaRPr lang="en-US" sz="2200">
            <a:latin typeface="Times New Roman" panose="02020603050405020304" pitchFamily="18" charset="0"/>
            <a:cs typeface="Times New Roman" panose="02020603050405020304" pitchFamily="18" charset="0"/>
          </a:endParaRPr>
        </a:p>
      </dgm:t>
    </dgm:pt>
    <dgm:pt modelId="{44D7D229-25FE-44BB-92EB-D033D641BAD3}" type="sibTrans" cxnId="{7157E264-0BC8-4B4D-AE2E-2A3407F7F741}">
      <dgm:prSet/>
      <dgm:spPr/>
      <dgm:t>
        <a:bodyPr/>
        <a:lstStyle/>
        <a:p>
          <a:endParaRPr lang="en-US" sz="2200">
            <a:latin typeface="Times New Roman" panose="02020603050405020304" pitchFamily="18" charset="0"/>
            <a:cs typeface="Times New Roman" panose="02020603050405020304" pitchFamily="18" charset="0"/>
          </a:endParaRPr>
        </a:p>
      </dgm:t>
    </dgm:pt>
    <dgm:pt modelId="{06EC4E85-C061-49AA-8BA3-93914A42FE53}">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2. Bài mới</a:t>
          </a:r>
          <a:endParaRPr lang="en-US" sz="2200" dirty="0" smtClean="0">
            <a:latin typeface="Times New Roman" panose="02020603050405020304" pitchFamily="18" charset="0"/>
            <a:cs typeface="Times New Roman" panose="02020603050405020304" pitchFamily="18" charset="0"/>
          </a:endParaRPr>
        </a:p>
      </dgm:t>
    </dgm:pt>
    <dgm:pt modelId="{90ABD0E2-72E9-4090-A07E-C76421BA9CF4}" type="parTrans" cxnId="{E931EC45-34A8-436B-B937-4E2596943E78}">
      <dgm:prSet/>
      <dgm:spPr/>
      <dgm:t>
        <a:bodyPr/>
        <a:lstStyle/>
        <a:p>
          <a:endParaRPr lang="en-US" sz="2200">
            <a:latin typeface="Times New Roman" panose="02020603050405020304" pitchFamily="18" charset="0"/>
            <a:cs typeface="Times New Roman" panose="02020603050405020304" pitchFamily="18" charset="0"/>
          </a:endParaRPr>
        </a:p>
      </dgm:t>
    </dgm:pt>
    <dgm:pt modelId="{4CBB91AF-BFD9-41F4-9B61-A00705A1D5DC}" type="sibTrans" cxnId="{E931EC45-34A8-436B-B937-4E2596943E78}">
      <dgm:prSet/>
      <dgm:spPr/>
      <dgm:t>
        <a:bodyPr/>
        <a:lstStyle/>
        <a:p>
          <a:endParaRPr lang="en-US" sz="2200">
            <a:latin typeface="Times New Roman" panose="02020603050405020304" pitchFamily="18" charset="0"/>
            <a:cs typeface="Times New Roman" panose="02020603050405020304" pitchFamily="18" charset="0"/>
          </a:endParaRPr>
        </a:p>
      </dgm:t>
    </dgm:pt>
    <dgm:pt modelId="{AB453C80-24F0-4A27-9652-F1F0DE6C13E2}">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Hoạt động</a:t>
          </a:r>
          <a:endParaRPr lang="en-US" sz="2200" dirty="0" smtClean="0">
            <a:latin typeface="Times New Roman" panose="02020603050405020304" pitchFamily="18" charset="0"/>
            <a:cs typeface="Times New Roman" panose="02020603050405020304" pitchFamily="18" charset="0"/>
          </a:endParaRPr>
        </a:p>
      </dgm:t>
    </dgm:pt>
    <dgm:pt modelId="{E0111CF5-98B8-4A46-84E5-C845159B4BBD}" type="parTrans" cxnId="{BA9275D7-F7E8-44E2-9D70-19820269A5B7}">
      <dgm:prSet/>
      <dgm:spPr/>
      <dgm:t>
        <a:bodyPr/>
        <a:lstStyle/>
        <a:p>
          <a:endParaRPr lang="en-US" sz="2200">
            <a:latin typeface="Times New Roman" panose="02020603050405020304" pitchFamily="18" charset="0"/>
            <a:cs typeface="Times New Roman" panose="02020603050405020304" pitchFamily="18" charset="0"/>
          </a:endParaRPr>
        </a:p>
      </dgm:t>
    </dgm:pt>
    <dgm:pt modelId="{2B79CD4B-B504-43BA-AC20-B773DA91146F}" type="sibTrans" cxnId="{BA9275D7-F7E8-44E2-9D70-19820269A5B7}">
      <dgm:prSet/>
      <dgm:spPr/>
      <dgm:t>
        <a:bodyPr/>
        <a:lstStyle/>
        <a:p>
          <a:endParaRPr lang="en-US" sz="2200">
            <a:latin typeface="Times New Roman" panose="02020603050405020304" pitchFamily="18" charset="0"/>
            <a:cs typeface="Times New Roman" panose="02020603050405020304" pitchFamily="18" charset="0"/>
          </a:endParaRPr>
        </a:p>
      </dgm:t>
    </dgm:pt>
    <dgm:pt modelId="{EA9AE34E-6409-4B2A-AF9E-AA5ADCB3D3CF}">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3. Luyện tập</a:t>
          </a:r>
          <a:endParaRPr lang="en-US" sz="2200" dirty="0" smtClean="0">
            <a:latin typeface="Times New Roman" panose="02020603050405020304" pitchFamily="18" charset="0"/>
            <a:cs typeface="Times New Roman" panose="02020603050405020304" pitchFamily="18" charset="0"/>
          </a:endParaRPr>
        </a:p>
      </dgm:t>
    </dgm:pt>
    <dgm:pt modelId="{F7F29199-FE71-4223-9CAB-36E3D90DE22B}" type="parTrans" cxnId="{CA20AAA3-7EC2-48C6-A34E-A3E3021C363C}">
      <dgm:prSet/>
      <dgm:spPr/>
      <dgm:t>
        <a:bodyPr/>
        <a:lstStyle/>
        <a:p>
          <a:endParaRPr lang="en-US" sz="2200">
            <a:latin typeface="Times New Roman" panose="02020603050405020304" pitchFamily="18" charset="0"/>
            <a:cs typeface="Times New Roman" panose="02020603050405020304" pitchFamily="18" charset="0"/>
          </a:endParaRPr>
        </a:p>
      </dgm:t>
    </dgm:pt>
    <dgm:pt modelId="{DC984A51-4D2E-48B4-B57A-E59028DC539F}" type="sibTrans" cxnId="{CA20AAA3-7EC2-48C6-A34E-A3E3021C363C}">
      <dgm:prSet/>
      <dgm:spPr/>
      <dgm:t>
        <a:bodyPr/>
        <a:lstStyle/>
        <a:p>
          <a:endParaRPr lang="en-US" sz="2200">
            <a:latin typeface="Times New Roman" panose="02020603050405020304" pitchFamily="18" charset="0"/>
            <a:cs typeface="Times New Roman" panose="02020603050405020304" pitchFamily="18" charset="0"/>
          </a:endParaRPr>
        </a:p>
      </dgm:t>
    </dgm:pt>
    <dgm:pt modelId="{79E80167-0309-46C8-A799-0B5301723889}">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4. Vận dụng, mở rộng</a:t>
          </a:r>
          <a:endParaRPr lang="en-US" sz="2200" dirty="0" smtClean="0">
            <a:latin typeface="Times New Roman" panose="02020603050405020304" pitchFamily="18" charset="0"/>
            <a:cs typeface="Times New Roman" panose="02020603050405020304" pitchFamily="18" charset="0"/>
          </a:endParaRPr>
        </a:p>
      </dgm:t>
    </dgm:pt>
    <dgm:pt modelId="{A9A8FE07-3C22-4A1D-B8E0-CA19E4AE52E1}" type="parTrans" cxnId="{D02946B7-D484-495B-BAF9-8680A8DCCEBD}">
      <dgm:prSet/>
      <dgm:spPr/>
      <dgm:t>
        <a:bodyPr/>
        <a:lstStyle/>
        <a:p>
          <a:endParaRPr lang="en-US" sz="2200">
            <a:latin typeface="Times New Roman" panose="02020603050405020304" pitchFamily="18" charset="0"/>
            <a:cs typeface="Times New Roman" panose="02020603050405020304" pitchFamily="18" charset="0"/>
          </a:endParaRPr>
        </a:p>
      </dgm:t>
    </dgm:pt>
    <dgm:pt modelId="{4B259A70-6B53-44FA-89E2-B0BC283696F3}" type="sibTrans" cxnId="{D02946B7-D484-495B-BAF9-8680A8DCCEBD}">
      <dgm:prSet/>
      <dgm:spPr/>
      <dgm:t>
        <a:bodyPr/>
        <a:lstStyle/>
        <a:p>
          <a:endParaRPr lang="en-US" sz="2200">
            <a:latin typeface="Times New Roman" panose="02020603050405020304" pitchFamily="18" charset="0"/>
            <a:cs typeface="Times New Roman" panose="02020603050405020304" pitchFamily="18" charset="0"/>
          </a:endParaRPr>
        </a:p>
      </dgm:t>
    </dgm:pt>
    <dgm:pt modelId="{C07B5AA7-AEF1-40A7-A1C1-3F1BF0E2000B}">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1. Kiến thức</a:t>
          </a:r>
          <a:endParaRPr lang="en-US" sz="2200" dirty="0" smtClean="0">
            <a:latin typeface="Times New Roman" panose="02020603050405020304" pitchFamily="18" charset="0"/>
            <a:cs typeface="Times New Roman" panose="02020603050405020304" pitchFamily="18" charset="0"/>
          </a:endParaRPr>
        </a:p>
      </dgm:t>
    </dgm:pt>
    <dgm:pt modelId="{C9FE4264-5A7E-46DB-9174-04F3963F26C1}" type="sibTrans" cxnId="{1361A8E5-F73B-4E4B-A6C8-116653CFB2BD}">
      <dgm:prSet/>
      <dgm:spPr/>
      <dgm:t>
        <a:bodyPr/>
        <a:lstStyle/>
        <a:p>
          <a:endParaRPr lang="en-US" sz="2200">
            <a:latin typeface="Times New Roman" panose="02020603050405020304" pitchFamily="18" charset="0"/>
            <a:cs typeface="Times New Roman" panose="02020603050405020304" pitchFamily="18" charset="0"/>
          </a:endParaRPr>
        </a:p>
      </dgm:t>
    </dgm:pt>
    <dgm:pt modelId="{99CCEE27-23EC-4F8C-9157-AFFB5039A4A3}" type="parTrans" cxnId="{1361A8E5-F73B-4E4B-A6C8-116653CFB2BD}">
      <dgm:prSet/>
      <dgm:spPr/>
      <dgm:t>
        <a:bodyPr/>
        <a:lstStyle/>
        <a:p>
          <a:endParaRPr lang="en-US" sz="2200">
            <a:latin typeface="Times New Roman" panose="02020603050405020304" pitchFamily="18" charset="0"/>
            <a:cs typeface="Times New Roman" panose="02020603050405020304" pitchFamily="18" charset="0"/>
          </a:endParaRPr>
        </a:p>
      </dgm:t>
    </dgm:pt>
    <dgm:pt modelId="{436846F7-15BC-4B9C-A3EE-261239BFC366}">
      <dgm:prSet custT="1"/>
      <dgm:spPr/>
      <dgm:t>
        <a:bodyPr/>
        <a:lstStyle/>
        <a:p>
          <a:pPr>
            <a:lnSpc>
              <a:spcPct val="100000"/>
            </a:lnSpc>
            <a:spcAft>
              <a:spcPts val="0"/>
            </a:spcAft>
          </a:pPr>
          <a:r>
            <a:rPr lang="en-US" sz="2200" smtClean="0">
              <a:latin typeface="Times New Roman" panose="02020603050405020304" pitchFamily="18" charset="0"/>
              <a:cs typeface="Times New Roman" panose="02020603050405020304" pitchFamily="18" charset="0"/>
            </a:rPr>
            <a:t>Hoạt động (tổ chức lại thành hoạt động)</a:t>
          </a:r>
          <a:endParaRPr lang="en-US" sz="2200" dirty="0" smtClean="0">
            <a:latin typeface="Times New Roman" panose="02020603050405020304" pitchFamily="18" charset="0"/>
            <a:cs typeface="Times New Roman" panose="02020603050405020304" pitchFamily="18" charset="0"/>
          </a:endParaRPr>
        </a:p>
      </dgm:t>
    </dgm:pt>
    <dgm:pt modelId="{CDDA1D78-50DB-41DC-AC49-2B76B86B85CC}" type="sibTrans" cxnId="{923D5D62-C150-4A71-A274-E4A73E002D1E}">
      <dgm:prSet/>
      <dgm:spPr/>
      <dgm:t>
        <a:bodyPr/>
        <a:lstStyle/>
        <a:p>
          <a:endParaRPr lang="en-US" sz="2200">
            <a:latin typeface="Times New Roman" panose="02020603050405020304" pitchFamily="18" charset="0"/>
            <a:cs typeface="Times New Roman" panose="02020603050405020304" pitchFamily="18" charset="0"/>
          </a:endParaRPr>
        </a:p>
      </dgm:t>
    </dgm:pt>
    <dgm:pt modelId="{B807F214-B412-40DA-A59F-F1710F14D744}" type="parTrans" cxnId="{923D5D62-C150-4A71-A274-E4A73E002D1E}">
      <dgm:prSet/>
      <dgm:spPr/>
      <dgm:t>
        <a:bodyPr/>
        <a:lstStyle/>
        <a:p>
          <a:endParaRPr lang="en-US" sz="2200">
            <a:latin typeface="Times New Roman" panose="02020603050405020304" pitchFamily="18" charset="0"/>
            <a:cs typeface="Times New Roman" panose="02020603050405020304" pitchFamily="18" charset="0"/>
          </a:endParaRPr>
        </a:p>
      </dgm:t>
    </dgm:pt>
    <dgm:pt modelId="{FB9C89C5-EEDF-4F86-8DD6-E93D7AF90642}" type="pres">
      <dgm:prSet presAssocID="{876E21C4-ADD4-4C13-ADEB-362090A332B0}" presName="Name0" presStyleCnt="0">
        <dgm:presLayoutVars>
          <dgm:dir/>
          <dgm:animLvl val="lvl"/>
          <dgm:resizeHandles val="exact"/>
        </dgm:presLayoutVars>
      </dgm:prSet>
      <dgm:spPr/>
      <dgm:t>
        <a:bodyPr/>
        <a:lstStyle/>
        <a:p>
          <a:endParaRPr lang="en-US"/>
        </a:p>
      </dgm:t>
    </dgm:pt>
    <dgm:pt modelId="{19CA4CA9-6F1E-4E65-8060-A40E4475710E}" type="pres">
      <dgm:prSet presAssocID="{43DC96D8-A957-4ABA-A16C-89D37A4A12ED}" presName="composite" presStyleCnt="0"/>
      <dgm:spPr/>
    </dgm:pt>
    <dgm:pt modelId="{5E89413B-53B6-4C7C-A30D-F8E31654D59E}" type="pres">
      <dgm:prSet presAssocID="{43DC96D8-A957-4ABA-A16C-89D37A4A12ED}" presName="parTx" presStyleLbl="alignNode1" presStyleIdx="0" presStyleCnt="2" custLinFactNeighborX="3143">
        <dgm:presLayoutVars>
          <dgm:chMax val="0"/>
          <dgm:chPref val="0"/>
          <dgm:bulletEnabled val="1"/>
        </dgm:presLayoutVars>
      </dgm:prSet>
      <dgm:spPr/>
      <dgm:t>
        <a:bodyPr/>
        <a:lstStyle/>
        <a:p>
          <a:endParaRPr lang="en-US"/>
        </a:p>
      </dgm:t>
    </dgm:pt>
    <dgm:pt modelId="{C9E0514E-7F8D-4FFE-AF31-5F68FB64060A}" type="pres">
      <dgm:prSet presAssocID="{43DC96D8-A957-4ABA-A16C-89D37A4A12ED}" presName="desTx" presStyleLbl="alignAccFollowNode1" presStyleIdx="0" presStyleCnt="2" custLinFactNeighborX="3143">
        <dgm:presLayoutVars>
          <dgm:bulletEnabled val="1"/>
        </dgm:presLayoutVars>
      </dgm:prSet>
      <dgm:spPr/>
      <dgm:t>
        <a:bodyPr/>
        <a:lstStyle/>
        <a:p>
          <a:endParaRPr lang="en-US"/>
        </a:p>
      </dgm:t>
    </dgm:pt>
    <dgm:pt modelId="{140A3355-714C-432A-B961-72415E8E826F}" type="pres">
      <dgm:prSet presAssocID="{B6A7B994-B0E4-4800-9A2E-BB0894F38AA6}" presName="space" presStyleCnt="0"/>
      <dgm:spPr/>
    </dgm:pt>
    <dgm:pt modelId="{DF031127-D9EF-49C5-8522-138302B31A57}" type="pres">
      <dgm:prSet presAssocID="{5118B3FB-0A0D-4901-A263-A491D16F4871}" presName="composite" presStyleCnt="0"/>
      <dgm:spPr/>
    </dgm:pt>
    <dgm:pt modelId="{7B44A279-E23E-410E-BF2C-89EA1A5AD8B3}" type="pres">
      <dgm:prSet presAssocID="{5118B3FB-0A0D-4901-A263-A491D16F4871}" presName="parTx" presStyleLbl="alignNode1" presStyleIdx="1" presStyleCnt="2" custLinFactNeighborX="-7199">
        <dgm:presLayoutVars>
          <dgm:chMax val="0"/>
          <dgm:chPref val="0"/>
          <dgm:bulletEnabled val="1"/>
        </dgm:presLayoutVars>
      </dgm:prSet>
      <dgm:spPr/>
      <dgm:t>
        <a:bodyPr/>
        <a:lstStyle/>
        <a:p>
          <a:endParaRPr lang="en-US"/>
        </a:p>
      </dgm:t>
    </dgm:pt>
    <dgm:pt modelId="{9C171CB0-EBBF-4907-9431-2A4FDE4A1EEE}" type="pres">
      <dgm:prSet presAssocID="{5118B3FB-0A0D-4901-A263-A491D16F4871}" presName="desTx" presStyleLbl="alignAccFollowNode1" presStyleIdx="1" presStyleCnt="2" custLinFactNeighborX="-7199">
        <dgm:presLayoutVars>
          <dgm:bulletEnabled val="1"/>
        </dgm:presLayoutVars>
      </dgm:prSet>
      <dgm:spPr/>
      <dgm:t>
        <a:bodyPr/>
        <a:lstStyle/>
        <a:p>
          <a:endParaRPr lang="en-US"/>
        </a:p>
      </dgm:t>
    </dgm:pt>
  </dgm:ptLst>
  <dgm:cxnLst>
    <dgm:cxn modelId="{1E82ED31-0DE9-4EDF-A0AE-4DAFE367F8FA}" srcId="{C66F2AF1-7A96-4946-BA17-98575D0431CA}" destId="{ABCEE28E-1524-47DE-AC65-33879E792928}" srcOrd="0" destOrd="0" parTransId="{2E4F385A-FDEB-4FE9-8E34-CD21F5B1726B}" sibTransId="{C989A6AA-AFF5-4FE5-A05B-CF00A015BCF6}"/>
    <dgm:cxn modelId="{A1809A7A-287B-4477-BAD7-011565393DE2}" type="presOf" srcId="{06EC4E85-C061-49AA-8BA3-93914A42FE53}" destId="{9C171CB0-EBBF-4907-9431-2A4FDE4A1EEE}" srcOrd="0" destOrd="8" presId="urn:microsoft.com/office/officeart/2005/8/layout/hList1"/>
    <dgm:cxn modelId="{676F05BC-8EC9-4082-AA44-6FA3B17092CD}" type="presOf" srcId="{50E345B0-F55B-4D37-8EE1-CD3F0C9920B2}" destId="{9C171CB0-EBBF-4907-9431-2A4FDE4A1EEE}" srcOrd="0" destOrd="2" presId="urn:microsoft.com/office/officeart/2005/8/layout/hList1"/>
    <dgm:cxn modelId="{D5C28CED-C31C-4DB4-A3F6-3D5BBA92BE87}" type="presOf" srcId="{EA9AE34E-6409-4B2A-AF9E-AA5ADCB3D3CF}" destId="{9C171CB0-EBBF-4907-9431-2A4FDE4A1EEE}" srcOrd="0" destOrd="11" presId="urn:microsoft.com/office/officeart/2005/8/layout/hList1"/>
    <dgm:cxn modelId="{1361A8E5-F73B-4E4B-A6C8-116653CFB2BD}" srcId="{6ECCE2D8-6114-4791-B982-72D38507D05A}" destId="{C07B5AA7-AEF1-40A7-A1C1-3F1BF0E2000B}" srcOrd="0" destOrd="0" parTransId="{99CCEE27-23EC-4F8C-9157-AFFB5039A4A3}" sibTransId="{C9FE4264-5A7E-46DB-9174-04F3963F26C1}"/>
    <dgm:cxn modelId="{BF84D411-6693-4346-8C02-66FD0DB10B38}" srcId="{43DC96D8-A957-4ABA-A16C-89D37A4A12ED}" destId="{3FBEBCE4-5A59-4A2B-B331-B9BE2E5A13EB}" srcOrd="1" destOrd="0" parTransId="{A059CE49-12B7-4FF4-A058-62FE4DE3FEFA}" sibTransId="{0900F52F-F20D-492F-96D1-ABA5A688FE02}"/>
    <dgm:cxn modelId="{A462CABA-47FE-4144-8F4A-5F7331570739}" srcId="{5118B3FB-0A0D-4901-A263-A491D16F4871}" destId="{32F11780-BEE8-4B55-A5F8-5F5777D4C506}" srcOrd="1" destOrd="0" parTransId="{3CF97C4B-0F24-4496-B864-39693C88D76C}" sibTransId="{B021D741-5FFA-4F7A-BE41-06C820F70B70}"/>
    <dgm:cxn modelId="{40403FD0-5C8D-48A2-95B9-609B02606120}" type="presOf" srcId="{32F11780-BEE8-4B55-A5F8-5F5777D4C506}" destId="{9C171CB0-EBBF-4907-9431-2A4FDE4A1EEE}" srcOrd="0" destOrd="5" presId="urn:microsoft.com/office/officeart/2005/8/layout/hList1"/>
    <dgm:cxn modelId="{923D5D62-C150-4A71-A274-E4A73E002D1E}" srcId="{5118B3FB-0A0D-4901-A263-A491D16F4871}" destId="{436846F7-15BC-4B9C-A3EE-261239BFC366}" srcOrd="5" destOrd="0" parTransId="{B807F214-B412-40DA-A59F-F1710F14D744}" sibTransId="{CDDA1D78-50DB-41DC-AC49-2B76B86B85CC}"/>
    <dgm:cxn modelId="{41EF08E0-7414-404E-BDF6-AAE6AFDB2C89}" type="presOf" srcId="{8BD1F8ED-4495-4E2D-ACBF-1188FE6D0A9A}" destId="{C9E0514E-7F8D-4FFE-AF31-5F68FB64060A}" srcOrd="0" destOrd="10" presId="urn:microsoft.com/office/officeart/2005/8/layout/hList1"/>
    <dgm:cxn modelId="{32D33DDD-12F6-4776-90D5-638C29CEC3B1}" srcId="{43DC96D8-A957-4ABA-A16C-89D37A4A12ED}" destId="{F39CD3E4-2079-4271-8E5C-FA7233A6C9C3}" srcOrd="7" destOrd="0" parTransId="{966977C8-2284-405F-8E78-2E34434DDF95}" sibTransId="{ACC9BA79-1C44-4B1B-9919-24541E23B03D}"/>
    <dgm:cxn modelId="{6548AAC8-0EF9-4EFC-BF06-42B770599288}" type="presOf" srcId="{AB453C80-24F0-4A27-9652-F1F0DE6C13E2}" destId="{9C171CB0-EBBF-4907-9431-2A4FDE4A1EEE}" srcOrd="0" destOrd="10" presId="urn:microsoft.com/office/officeart/2005/8/layout/hList1"/>
    <dgm:cxn modelId="{2A23EB42-2621-487A-BFA3-AAEC47CAF1E5}" type="presOf" srcId="{C07B5AA7-AEF1-40A7-A1C1-3F1BF0E2000B}" destId="{C9E0514E-7F8D-4FFE-AF31-5F68FB64060A}" srcOrd="0" destOrd="1" presId="urn:microsoft.com/office/officeart/2005/8/layout/hList1"/>
    <dgm:cxn modelId="{4B40FD60-056E-42C1-889A-A6527735A701}" type="presOf" srcId="{7476A7C2-BCB0-4BD0-B225-D06F12B51541}" destId="{C9E0514E-7F8D-4FFE-AF31-5F68FB64060A}" srcOrd="0" destOrd="4" presId="urn:microsoft.com/office/officeart/2005/8/layout/hList1"/>
    <dgm:cxn modelId="{88A24885-81C2-4BEE-BA0C-B0532143BBDB}" srcId="{C66F2AF1-7A96-4946-BA17-98575D0431CA}" destId="{919E2E44-6A54-4117-9889-47578063C367}" srcOrd="2" destOrd="0" parTransId="{772ED07F-B169-4B1A-8DDD-CD4845A47B42}" sibTransId="{F87092DB-915C-45AD-BC84-EBE66024A8E7}"/>
    <dgm:cxn modelId="{A41FA8B7-C841-42DE-997B-2F0CF3AD8682}" srcId="{C66F2AF1-7A96-4946-BA17-98575D0431CA}" destId="{2B127317-FC7C-4A37-B63B-9648746B09B2}" srcOrd="3" destOrd="0" parTransId="{5D1E1727-E9FB-4AE6-AEA4-F493F4D28558}" sibTransId="{38CD370E-2992-4B5E-9B46-E1E1CF23A169}"/>
    <dgm:cxn modelId="{CB2DFDA2-8D4D-42E7-81CF-DD19D1560C49}" srcId="{6ECCE2D8-6114-4791-B982-72D38507D05A}" destId="{025350A0-3A3F-4766-89DC-589C9CCED500}" srcOrd="1" destOrd="0" parTransId="{6693B8D2-39C0-478F-9E6B-238E8A26A60C}" sibTransId="{CCD4BE2B-422B-4A9B-A8BD-F90631A6FC12}"/>
    <dgm:cxn modelId="{0195FDDF-7854-49DF-86BE-10B7E4937310}" srcId="{5118B3FB-0A0D-4901-A263-A491D16F4871}" destId="{1CBD1918-74FB-4159-9A68-EE9EEDCB49DC}" srcOrd="2" destOrd="0" parTransId="{E59BFEFB-2E65-4FD1-8999-99AF862364E7}" sibTransId="{3F1D3F96-24E7-499E-AC69-C72D6AED5658}"/>
    <dgm:cxn modelId="{E3A57918-23FF-419E-873B-5576C5E78A7C}" type="presOf" srcId="{1CBD1918-74FB-4159-9A68-EE9EEDCB49DC}" destId="{9C171CB0-EBBF-4907-9431-2A4FDE4A1EEE}" srcOrd="0" destOrd="6" presId="urn:microsoft.com/office/officeart/2005/8/layout/hList1"/>
    <dgm:cxn modelId="{C9286E6B-8C49-4F0F-ADF2-D9343E7C4E27}" type="presOf" srcId="{5E9E60CF-8480-42B9-8896-0B76BCAFB501}" destId="{9C171CB0-EBBF-4907-9431-2A4FDE4A1EEE}" srcOrd="0" destOrd="7" presId="urn:microsoft.com/office/officeart/2005/8/layout/hList1"/>
    <dgm:cxn modelId="{E9BB1812-4FCC-4194-B2F7-779DC44A0C8A}" srcId="{43DC96D8-A957-4ABA-A16C-89D37A4A12ED}" destId="{00FE5393-6E94-4A35-847D-60FF79D64608}" srcOrd="4" destOrd="0" parTransId="{3E18E9B2-A7CD-4259-9925-D745523349B3}" sibTransId="{4CC84E6A-D4A0-48B4-ADA0-CF9931D577E3}"/>
    <dgm:cxn modelId="{1A7D6EB3-1D5B-43EF-A26E-B97304B23023}" type="presOf" srcId="{ABCEE28E-1524-47DE-AC65-33879E792928}" destId="{9C171CB0-EBBF-4907-9431-2A4FDE4A1EEE}" srcOrd="0" destOrd="1" presId="urn:microsoft.com/office/officeart/2005/8/layout/hList1"/>
    <dgm:cxn modelId="{177CF66D-3895-4F87-B4A7-45B1313DC636}" srcId="{C66F2AF1-7A96-4946-BA17-98575D0431CA}" destId="{50E345B0-F55B-4D37-8EE1-CD3F0C9920B2}" srcOrd="1" destOrd="0" parTransId="{68D848F0-C6E7-4919-84AC-062D1359171B}" sibTransId="{A55C4828-C2F6-45D7-A5B6-A26082AE6480}"/>
    <dgm:cxn modelId="{436A4A17-A0F4-4187-8820-E4394C64AD27}" srcId="{6ECCE2D8-6114-4791-B982-72D38507D05A}" destId="{CC63A742-CE2C-45C1-B2F5-3D9CECA170E3}" srcOrd="2" destOrd="0" parTransId="{90F423F0-B306-45B6-B3F1-D8A580D6BF36}" sibTransId="{ED8015C0-657D-430D-A006-D249EC73EE80}"/>
    <dgm:cxn modelId="{12A486B1-98EF-4C8C-8EAA-0D7412A62477}" srcId="{43DC96D8-A957-4ABA-A16C-89D37A4A12ED}" destId="{7E9DBD77-9B48-40C8-B3DE-83BCAA1ADFDB}" srcOrd="3" destOrd="0" parTransId="{97D6B9EE-D28C-4E04-8557-4A3846A54FB9}" sibTransId="{1708F1D9-5650-4704-90BD-8D57F9D586EE}"/>
    <dgm:cxn modelId="{BA9275D7-F7E8-44E2-9D70-19820269A5B7}" srcId="{5118B3FB-0A0D-4901-A263-A491D16F4871}" destId="{AB453C80-24F0-4A27-9652-F1F0DE6C13E2}" srcOrd="6" destOrd="0" parTransId="{E0111CF5-98B8-4A46-84E5-C845159B4BBD}" sibTransId="{2B79CD4B-B504-43BA-AC20-B773DA91146F}"/>
    <dgm:cxn modelId="{7157E264-0BC8-4B4D-AE2E-2A3407F7F741}" srcId="{5118B3FB-0A0D-4901-A263-A491D16F4871}" destId="{5E9E60CF-8480-42B9-8896-0B76BCAFB501}" srcOrd="3" destOrd="0" parTransId="{40648947-E029-4E26-A459-AC7F44F4F3F2}" sibTransId="{44D7D229-25FE-44BB-92EB-D033D641BAD3}"/>
    <dgm:cxn modelId="{1DFF6420-76EB-44FD-821C-589DF373DB81}" type="presOf" srcId="{9AADFEA4-C1C1-4A76-A744-E7B98BCA7A06}" destId="{C9E0514E-7F8D-4FFE-AF31-5F68FB64060A}" srcOrd="0" destOrd="6" presId="urn:microsoft.com/office/officeart/2005/8/layout/hList1"/>
    <dgm:cxn modelId="{583CDFA3-DE16-4ECC-802D-0481290D83AB}" srcId="{876E21C4-ADD4-4C13-ADEB-362090A332B0}" destId="{5118B3FB-0A0D-4901-A263-A491D16F4871}" srcOrd="1" destOrd="0" parTransId="{7BC0806F-A875-4462-880A-165A68C12D88}" sibTransId="{3F0954DD-3A22-4D6E-82F6-C975A94F09C5}"/>
    <dgm:cxn modelId="{D1C8AE68-8B99-44EA-A787-44EE0BE8491E}" type="presOf" srcId="{6ECCE2D8-6114-4791-B982-72D38507D05A}" destId="{C9E0514E-7F8D-4FFE-AF31-5F68FB64060A}" srcOrd="0" destOrd="0" presId="urn:microsoft.com/office/officeart/2005/8/layout/hList1"/>
    <dgm:cxn modelId="{81853854-5BB1-4219-9070-066F4B548F7A}" type="presOf" srcId="{5118B3FB-0A0D-4901-A263-A491D16F4871}" destId="{7B44A279-E23E-410E-BF2C-89EA1A5AD8B3}" srcOrd="0" destOrd="0" presId="urn:microsoft.com/office/officeart/2005/8/layout/hList1"/>
    <dgm:cxn modelId="{4897F80C-0C35-4D2D-8B11-A3DBE0E70BA8}" type="presOf" srcId="{43DC96D8-A957-4ABA-A16C-89D37A4A12ED}" destId="{5E89413B-53B6-4C7C-A30D-F8E31654D59E}" srcOrd="0" destOrd="0" presId="urn:microsoft.com/office/officeart/2005/8/layout/hList1"/>
    <dgm:cxn modelId="{7CC2C273-CC5A-4551-930C-CC790BC2225D}" type="presOf" srcId="{CC63A742-CE2C-45C1-B2F5-3D9CECA170E3}" destId="{C9E0514E-7F8D-4FFE-AF31-5F68FB64060A}" srcOrd="0" destOrd="3" presId="urn:microsoft.com/office/officeart/2005/8/layout/hList1"/>
    <dgm:cxn modelId="{775F7677-D474-4FC8-8BD6-424DFA549B85}" type="presOf" srcId="{3FBEBCE4-5A59-4A2B-B331-B9BE2E5A13EB}" destId="{C9E0514E-7F8D-4FFE-AF31-5F68FB64060A}" srcOrd="0" destOrd="5" presId="urn:microsoft.com/office/officeart/2005/8/layout/hList1"/>
    <dgm:cxn modelId="{C01DA47B-C220-4043-8B13-E6DC3410E2E2}" srcId="{6ECCE2D8-6114-4791-B982-72D38507D05A}" destId="{7476A7C2-BCB0-4BD0-B225-D06F12B51541}" srcOrd="3" destOrd="0" parTransId="{B0FF03C1-53A5-4F08-AC46-642DDAEE4515}" sibTransId="{9EBD87A4-91F3-4AE3-B154-68F3FCD9B418}"/>
    <dgm:cxn modelId="{631C1718-F168-4FE9-ABBA-9878E1579228}" type="presOf" srcId="{C66F2AF1-7A96-4946-BA17-98575D0431CA}" destId="{9C171CB0-EBBF-4907-9431-2A4FDE4A1EEE}" srcOrd="0" destOrd="0" presId="urn:microsoft.com/office/officeart/2005/8/layout/hList1"/>
    <dgm:cxn modelId="{683A0BFA-6899-41FC-AE98-12D19767C458}" type="presOf" srcId="{77965AE6-B954-4C19-8CB9-1BEE8C895724}" destId="{C9E0514E-7F8D-4FFE-AF31-5F68FB64060A}" srcOrd="0" destOrd="9" presId="urn:microsoft.com/office/officeart/2005/8/layout/hList1"/>
    <dgm:cxn modelId="{D02946B7-D484-495B-BAF9-8680A8DCCEBD}" srcId="{5118B3FB-0A0D-4901-A263-A491D16F4871}" destId="{79E80167-0309-46C8-A799-0B5301723889}" srcOrd="8" destOrd="0" parTransId="{A9A8FE07-3C22-4A1D-B8E0-CA19E4AE52E1}" sibTransId="{4B259A70-6B53-44FA-89E2-B0BC283696F3}"/>
    <dgm:cxn modelId="{0C015ACC-495C-4192-8052-0EEEC7DAC7FA}" type="presOf" srcId="{EC43DE43-B1B1-4A73-9B71-4B060BF7580D}" destId="{C9E0514E-7F8D-4FFE-AF31-5F68FB64060A}" srcOrd="0" destOrd="12" presId="urn:microsoft.com/office/officeart/2005/8/layout/hList1"/>
    <dgm:cxn modelId="{07CFD82A-23DC-4733-AB27-2722AF0057F9}" type="presOf" srcId="{7E9DBD77-9B48-40C8-B3DE-83BCAA1ADFDB}" destId="{C9E0514E-7F8D-4FFE-AF31-5F68FB64060A}" srcOrd="0" destOrd="7" presId="urn:microsoft.com/office/officeart/2005/8/layout/hList1"/>
    <dgm:cxn modelId="{7BF102EA-DC09-4F63-A7CE-D6198DA4ED04}" type="presOf" srcId="{2B127317-FC7C-4A37-B63B-9648746B09B2}" destId="{9C171CB0-EBBF-4907-9431-2A4FDE4A1EEE}" srcOrd="0" destOrd="4" presId="urn:microsoft.com/office/officeart/2005/8/layout/hList1"/>
    <dgm:cxn modelId="{86F396AC-06BD-4188-944E-CEBE05611625}" srcId="{43DC96D8-A957-4ABA-A16C-89D37A4A12ED}" destId="{6ECCE2D8-6114-4791-B982-72D38507D05A}" srcOrd="0" destOrd="0" parTransId="{A3B51CE8-ABF4-426E-B4C0-8DB798719C80}" sibTransId="{7892CB08-8F12-4BB5-8C79-D25565C8A39A}"/>
    <dgm:cxn modelId="{6402A707-3700-4710-A6E4-A2188734C080}" type="presOf" srcId="{F39CD3E4-2079-4271-8E5C-FA7233A6C9C3}" destId="{C9E0514E-7F8D-4FFE-AF31-5F68FB64060A}" srcOrd="0" destOrd="11" presId="urn:microsoft.com/office/officeart/2005/8/layout/hList1"/>
    <dgm:cxn modelId="{990E8D48-61AD-4419-9AA5-46E92AA4E34B}" srcId="{5118B3FB-0A0D-4901-A263-A491D16F4871}" destId="{C66F2AF1-7A96-4946-BA17-98575D0431CA}" srcOrd="0" destOrd="0" parTransId="{E2D49CD8-6A68-4D2E-8362-99F8B5292F85}" sibTransId="{D42199A6-2AA8-4308-A582-F1696C87D970}"/>
    <dgm:cxn modelId="{163C76F0-C5D7-4C54-A785-B754317BC898}" srcId="{43DC96D8-A957-4ABA-A16C-89D37A4A12ED}" destId="{77965AE6-B954-4C19-8CB9-1BEE8C895724}" srcOrd="5" destOrd="0" parTransId="{1A16D394-97C9-41F8-A33E-9874FE3131AC}" sibTransId="{FCD8BBAF-855C-4B2E-A8E5-84FA153AB6ED}"/>
    <dgm:cxn modelId="{CCA7F8FF-2024-47E1-9844-9247112DF8D5}" srcId="{876E21C4-ADD4-4C13-ADEB-362090A332B0}" destId="{43DC96D8-A957-4ABA-A16C-89D37A4A12ED}" srcOrd="0" destOrd="0" parTransId="{5739FB14-B2D9-4DDA-8469-4D4EEA7035CA}" sibTransId="{B6A7B994-B0E4-4800-9A2E-BB0894F38AA6}"/>
    <dgm:cxn modelId="{1AB7AB06-B5D3-4826-9CF8-19A515A8EFD8}" srcId="{43DC96D8-A957-4ABA-A16C-89D37A4A12ED}" destId="{9AADFEA4-C1C1-4A76-A744-E7B98BCA7A06}" srcOrd="2" destOrd="0" parTransId="{58915800-F6B9-49F7-B673-CC7D572CE3AB}" sibTransId="{A724C4AC-E9C9-4D50-BA79-B387D0B3F473}"/>
    <dgm:cxn modelId="{85FB0EB0-9043-4067-B39D-0AC74458BC09}" srcId="{43DC96D8-A957-4ABA-A16C-89D37A4A12ED}" destId="{8BD1F8ED-4495-4E2D-ACBF-1188FE6D0A9A}" srcOrd="6" destOrd="0" parTransId="{FA4A9CE9-4291-495F-8704-92040E6B223F}" sibTransId="{4014F421-05FA-4CB3-AD83-0DB7E5BAAFB0}"/>
    <dgm:cxn modelId="{E113F1A0-3A29-48CB-9CB5-48AEE2F8BEC4}" srcId="{43DC96D8-A957-4ABA-A16C-89D37A4A12ED}" destId="{EC43DE43-B1B1-4A73-9B71-4B060BF7580D}" srcOrd="8" destOrd="0" parTransId="{148DBE94-C79B-47A6-ABF1-10BB913EF6D7}" sibTransId="{EE6A79CB-1155-40DD-968F-E548570A7A47}"/>
    <dgm:cxn modelId="{CA20AAA3-7EC2-48C6-A34E-A3E3021C363C}" srcId="{5118B3FB-0A0D-4901-A263-A491D16F4871}" destId="{EA9AE34E-6409-4B2A-AF9E-AA5ADCB3D3CF}" srcOrd="7" destOrd="0" parTransId="{F7F29199-FE71-4223-9CAB-36E3D90DE22B}" sibTransId="{DC984A51-4D2E-48B4-B57A-E59028DC539F}"/>
    <dgm:cxn modelId="{D5C3E182-DA4C-450A-8EF2-1E7BF095FD6A}" type="presOf" srcId="{025350A0-3A3F-4766-89DC-589C9CCED500}" destId="{C9E0514E-7F8D-4FFE-AF31-5F68FB64060A}" srcOrd="0" destOrd="2" presId="urn:microsoft.com/office/officeart/2005/8/layout/hList1"/>
    <dgm:cxn modelId="{05CE1389-B4DB-4854-BDE2-E996C7088085}" type="presOf" srcId="{00FE5393-6E94-4A35-847D-60FF79D64608}" destId="{C9E0514E-7F8D-4FFE-AF31-5F68FB64060A}" srcOrd="0" destOrd="8" presId="urn:microsoft.com/office/officeart/2005/8/layout/hList1"/>
    <dgm:cxn modelId="{E931EC45-34A8-436B-B937-4E2596943E78}" srcId="{5118B3FB-0A0D-4901-A263-A491D16F4871}" destId="{06EC4E85-C061-49AA-8BA3-93914A42FE53}" srcOrd="4" destOrd="0" parTransId="{90ABD0E2-72E9-4090-A07E-C76421BA9CF4}" sibTransId="{4CBB91AF-BFD9-41F4-9B61-A00705A1D5DC}"/>
    <dgm:cxn modelId="{59707853-E9BD-49E3-817B-4766803F7889}" type="presOf" srcId="{436846F7-15BC-4B9C-A3EE-261239BFC366}" destId="{9C171CB0-EBBF-4907-9431-2A4FDE4A1EEE}" srcOrd="0" destOrd="9" presId="urn:microsoft.com/office/officeart/2005/8/layout/hList1"/>
    <dgm:cxn modelId="{52D280CE-43DE-4875-9DDC-488788917E5E}" type="presOf" srcId="{79E80167-0309-46C8-A799-0B5301723889}" destId="{9C171CB0-EBBF-4907-9431-2A4FDE4A1EEE}" srcOrd="0" destOrd="12" presId="urn:microsoft.com/office/officeart/2005/8/layout/hList1"/>
    <dgm:cxn modelId="{8D034381-8262-4294-ADB3-E4A63310DB10}" type="presOf" srcId="{876E21C4-ADD4-4C13-ADEB-362090A332B0}" destId="{FB9C89C5-EEDF-4F86-8DD6-E93D7AF90642}" srcOrd="0" destOrd="0" presId="urn:microsoft.com/office/officeart/2005/8/layout/hList1"/>
    <dgm:cxn modelId="{E8A685B2-9743-4E95-8057-1C3E803EF206}" type="presOf" srcId="{919E2E44-6A54-4117-9889-47578063C367}" destId="{9C171CB0-EBBF-4907-9431-2A4FDE4A1EEE}" srcOrd="0" destOrd="3" presId="urn:microsoft.com/office/officeart/2005/8/layout/hList1"/>
    <dgm:cxn modelId="{CED614AE-7EFB-4995-A584-1C30E77EF222}" type="presParOf" srcId="{FB9C89C5-EEDF-4F86-8DD6-E93D7AF90642}" destId="{19CA4CA9-6F1E-4E65-8060-A40E4475710E}" srcOrd="0" destOrd="0" presId="urn:microsoft.com/office/officeart/2005/8/layout/hList1"/>
    <dgm:cxn modelId="{B8CAC9C3-A1E9-4F2F-8215-74D880097EF0}" type="presParOf" srcId="{19CA4CA9-6F1E-4E65-8060-A40E4475710E}" destId="{5E89413B-53B6-4C7C-A30D-F8E31654D59E}" srcOrd="0" destOrd="0" presId="urn:microsoft.com/office/officeart/2005/8/layout/hList1"/>
    <dgm:cxn modelId="{48BE8E05-8674-4E17-BE4D-19FED29F5777}" type="presParOf" srcId="{19CA4CA9-6F1E-4E65-8060-A40E4475710E}" destId="{C9E0514E-7F8D-4FFE-AF31-5F68FB64060A}" srcOrd="1" destOrd="0" presId="urn:microsoft.com/office/officeart/2005/8/layout/hList1"/>
    <dgm:cxn modelId="{3DE9B877-2B85-43B1-9E02-D793D24FE156}" type="presParOf" srcId="{FB9C89C5-EEDF-4F86-8DD6-E93D7AF90642}" destId="{140A3355-714C-432A-B961-72415E8E826F}" srcOrd="1" destOrd="0" presId="urn:microsoft.com/office/officeart/2005/8/layout/hList1"/>
    <dgm:cxn modelId="{A1B07AC5-E769-4D82-BBC2-39A74E680DA8}" type="presParOf" srcId="{FB9C89C5-EEDF-4F86-8DD6-E93D7AF90642}" destId="{DF031127-D9EF-49C5-8522-138302B31A57}" srcOrd="2" destOrd="0" presId="urn:microsoft.com/office/officeart/2005/8/layout/hList1"/>
    <dgm:cxn modelId="{B0F092D7-6E5B-4B37-AEA0-7319AE348CA9}" type="presParOf" srcId="{DF031127-D9EF-49C5-8522-138302B31A57}" destId="{7B44A279-E23E-410E-BF2C-89EA1A5AD8B3}" srcOrd="0" destOrd="0" presId="urn:microsoft.com/office/officeart/2005/8/layout/hList1"/>
    <dgm:cxn modelId="{4C0F27F4-2BC7-4597-932E-3C4E3D8C8F6F}" type="presParOf" srcId="{DF031127-D9EF-49C5-8522-138302B31A57}" destId="{9C171CB0-EBBF-4907-9431-2A4FDE4A1E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8090407-0FCB-4793-AFAF-6BF3EF11EDFC}" type="doc">
      <dgm:prSet loTypeId="urn:microsoft.com/office/officeart/2005/8/layout/hList3" loCatId="list" qsTypeId="urn:microsoft.com/office/officeart/2005/8/quickstyle/simple1" qsCatId="simple" csTypeId="urn:microsoft.com/office/officeart/2005/8/colors/colorful5" csCatId="colorful" phldr="1"/>
      <dgm:spPr/>
      <dgm:t>
        <a:bodyPr/>
        <a:lstStyle/>
        <a:p>
          <a:endParaRPr lang="en-US"/>
        </a:p>
      </dgm:t>
    </dgm:pt>
    <dgm:pt modelId="{54CB8747-F826-4CF4-99E9-4E025CBFDBAB}">
      <dgm:prSet phldrT="[Text]" custT="1"/>
      <dgm:spPr/>
      <dgm:t>
        <a:bodyPr/>
        <a:lstStyle/>
        <a:p>
          <a:r>
            <a:rPr lang="en-US" sz="3200" b="1" smtClean="0">
              <a:latin typeface="Times New Roman" panose="02020603050405020304" pitchFamily="18" charset="0"/>
              <a:cs typeface="Times New Roman" panose="02020603050405020304" pitchFamily="18" charset="0"/>
            </a:rPr>
            <a:t>GIAO NHIỆM VỤ</a:t>
          </a:r>
          <a:endParaRPr lang="en-US" sz="3200">
            <a:latin typeface="Times New Roman" panose="02020603050405020304" pitchFamily="18" charset="0"/>
            <a:cs typeface="Times New Roman" panose="02020603050405020304" pitchFamily="18" charset="0"/>
          </a:endParaRPr>
        </a:p>
      </dgm:t>
    </dgm:pt>
    <dgm:pt modelId="{5FA38DFF-0E9B-4A4F-A7C8-AA262BAA7BA2}" type="parTrans" cxnId="{563DAC71-9252-4AC4-AA58-C35B363DE7A6}">
      <dgm:prSet/>
      <dgm:spPr/>
      <dgm:t>
        <a:bodyPr/>
        <a:lstStyle/>
        <a:p>
          <a:endParaRPr lang="en-US" sz="2400">
            <a:latin typeface="Times New Roman" panose="02020603050405020304" pitchFamily="18" charset="0"/>
            <a:cs typeface="Times New Roman" panose="02020603050405020304" pitchFamily="18" charset="0"/>
          </a:endParaRPr>
        </a:p>
      </dgm:t>
    </dgm:pt>
    <dgm:pt modelId="{314DF0DD-D57E-47B2-8B6A-6A06E17ADFD3}" type="sibTrans" cxnId="{563DAC71-9252-4AC4-AA58-C35B363DE7A6}">
      <dgm:prSet/>
      <dgm:spPr/>
      <dgm:t>
        <a:bodyPr/>
        <a:lstStyle/>
        <a:p>
          <a:endParaRPr lang="en-US" sz="2400">
            <a:latin typeface="Times New Roman" panose="02020603050405020304" pitchFamily="18" charset="0"/>
            <a:cs typeface="Times New Roman" panose="02020603050405020304" pitchFamily="18" charset="0"/>
          </a:endParaRPr>
        </a:p>
      </dgm:t>
    </dgm:pt>
    <dgm:pt modelId="{0D3514BB-D8D7-40A4-9294-F19B59D123E1}">
      <dgm:prSet phldrT="[Text]" custT="1"/>
      <dgm:spPr>
        <a:solidFill>
          <a:schemeClr val="accent5">
            <a:lumMod val="20000"/>
            <a:lumOff val="80000"/>
          </a:schemeClr>
        </a:solidFill>
      </dgm:spPr>
      <dgm:t>
        <a:bodyPr/>
        <a:lstStyle/>
        <a:p>
          <a:pPr algn="just"/>
          <a:r>
            <a:rPr lang="vi-VN" sz="2800" smtClean="0">
              <a:solidFill>
                <a:schemeClr val="tx1"/>
              </a:solidFill>
              <a:latin typeface="Times New Roman" panose="02020603050405020304" pitchFamily="18" charset="0"/>
              <a:cs typeface="Times New Roman" panose="02020603050405020304" pitchFamily="18" charset="0"/>
            </a:rPr>
            <a:t>HS được giao nhiệm vụ cụ thể, được hướng dẫn rõ ràng, phương thức chuyển giao sinh động, lôi kéo được HS tham gia, HS hiểu và chủ động thực hiện được các nhiệm vụ GV giao. </a:t>
          </a:r>
          <a:r>
            <a:rPr lang="en-US" sz="2800" smtClean="0">
              <a:solidFill>
                <a:schemeClr val="tx1"/>
              </a:solidFill>
              <a:latin typeface="Times New Roman" panose="02020603050405020304" pitchFamily="18" charset="0"/>
              <a:cs typeface="Times New Roman" panose="02020603050405020304" pitchFamily="18" charset="0"/>
            </a:rPr>
            <a:t/>
          </a:r>
          <a:br>
            <a:rPr lang="en-US" sz="2800" smtClean="0">
              <a:solidFill>
                <a:schemeClr val="tx1"/>
              </a:solidFill>
              <a:latin typeface="Times New Roman" panose="02020603050405020304" pitchFamily="18" charset="0"/>
              <a:cs typeface="Times New Roman" panose="02020603050405020304" pitchFamily="18" charset="0"/>
            </a:rPr>
          </a:br>
          <a:endParaRPr lang="en-US" sz="2800">
            <a:solidFill>
              <a:schemeClr val="tx1"/>
            </a:solidFill>
            <a:latin typeface="Times New Roman" panose="02020603050405020304" pitchFamily="18" charset="0"/>
            <a:cs typeface="Times New Roman" panose="02020603050405020304" pitchFamily="18" charset="0"/>
          </a:endParaRPr>
        </a:p>
      </dgm:t>
    </dgm:pt>
    <dgm:pt modelId="{8EAD6FE2-905C-4713-B69A-D6171F64AC63}" type="parTrans" cxnId="{D8F78559-2088-4D2B-9037-AF7DE7AA5D65}">
      <dgm:prSet/>
      <dgm:spPr/>
      <dgm:t>
        <a:bodyPr/>
        <a:lstStyle/>
        <a:p>
          <a:endParaRPr lang="en-US" sz="2400">
            <a:latin typeface="Times New Roman" panose="02020603050405020304" pitchFamily="18" charset="0"/>
            <a:cs typeface="Times New Roman" panose="02020603050405020304" pitchFamily="18" charset="0"/>
          </a:endParaRPr>
        </a:p>
      </dgm:t>
    </dgm:pt>
    <dgm:pt modelId="{9002D700-738B-4E9D-B197-F55C477AF873}" type="sibTrans" cxnId="{D8F78559-2088-4D2B-9037-AF7DE7AA5D65}">
      <dgm:prSet/>
      <dgm:spPr/>
      <dgm:t>
        <a:bodyPr/>
        <a:lstStyle/>
        <a:p>
          <a:endParaRPr lang="en-US" sz="2400">
            <a:latin typeface="Times New Roman" panose="02020603050405020304" pitchFamily="18" charset="0"/>
            <a:cs typeface="Times New Roman" panose="02020603050405020304" pitchFamily="18" charset="0"/>
          </a:endParaRPr>
        </a:p>
      </dgm:t>
    </dgm:pt>
    <dgm:pt modelId="{7BEDE31F-5F85-4D61-B059-5003F51BFA09}">
      <dgm:prSet phldrT="[Text]" custT="1"/>
      <dgm:spPr/>
      <dgm:t>
        <a:bodyPr/>
        <a:lstStyle/>
        <a:p>
          <a:pPr algn="just"/>
          <a:r>
            <a:rPr lang="en-US" sz="2800" smtClean="0">
              <a:latin typeface="Times New Roman" panose="02020603050405020304" pitchFamily="18" charset="0"/>
              <a:cs typeface="Times New Roman" panose="02020603050405020304" pitchFamily="18" charset="0"/>
            </a:rPr>
            <a:t>- Nhiệm vụ cụ thể: câu hỏi, tình huống, bài tập,…</a:t>
          </a:r>
          <a:br>
            <a:rPr lang="en-US" sz="2800" smtClean="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dgm:t>
    </dgm:pt>
    <dgm:pt modelId="{C262AD93-F6BC-4FD5-AF24-760D0B867443}" type="parTrans" cxnId="{F940690F-1865-46C8-AFCC-E6D0ABEC3534}">
      <dgm:prSet/>
      <dgm:spPr/>
      <dgm:t>
        <a:bodyPr/>
        <a:lstStyle/>
        <a:p>
          <a:endParaRPr lang="en-US" sz="2400">
            <a:latin typeface="Times New Roman" panose="02020603050405020304" pitchFamily="18" charset="0"/>
            <a:cs typeface="Times New Roman" panose="02020603050405020304" pitchFamily="18" charset="0"/>
          </a:endParaRPr>
        </a:p>
      </dgm:t>
    </dgm:pt>
    <dgm:pt modelId="{BCFA4851-4538-4681-BCE3-FC313D85A01D}" type="sibTrans" cxnId="{F940690F-1865-46C8-AFCC-E6D0ABEC3534}">
      <dgm:prSet/>
      <dgm:spPr/>
      <dgm:t>
        <a:bodyPr/>
        <a:lstStyle/>
        <a:p>
          <a:endParaRPr lang="en-US" sz="2400">
            <a:latin typeface="Times New Roman" panose="02020603050405020304" pitchFamily="18" charset="0"/>
            <a:cs typeface="Times New Roman" panose="02020603050405020304" pitchFamily="18" charset="0"/>
          </a:endParaRPr>
        </a:p>
      </dgm:t>
    </dgm:pt>
    <dgm:pt modelId="{3E19C49B-6D82-47F9-9AD3-AC7646611502}">
      <dgm:prSet phldrT="[Text]" custT="1"/>
      <dgm:spPr/>
      <dgm:t>
        <a:bodyPr/>
        <a:lstStyle/>
        <a:p>
          <a:pPr algn="just"/>
          <a:r>
            <a:rPr lang="en-US" sz="2800" smtClean="0">
              <a:latin typeface="Times New Roman" panose="02020603050405020304" pitchFamily="18" charset="0"/>
              <a:cs typeface="Times New Roman" panose="02020603050405020304" pitchFamily="18" charset="0"/>
            </a:rPr>
            <a:t>- Điều kiện để thực hiện nhiệm vụ: SGK, tranh ảnh, dữ liệu, videoclip,…</a:t>
          </a:r>
          <a:br>
            <a:rPr lang="en-US" sz="2800" smtClean="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dgm:t>
    </dgm:pt>
    <dgm:pt modelId="{26542298-808A-4912-A6D9-34A98236DAA1}" type="parTrans" cxnId="{8E95A250-1368-46FA-88A6-0719716CF16D}">
      <dgm:prSet/>
      <dgm:spPr/>
      <dgm:t>
        <a:bodyPr/>
        <a:lstStyle/>
        <a:p>
          <a:endParaRPr lang="en-US" sz="2400">
            <a:latin typeface="Times New Roman" panose="02020603050405020304" pitchFamily="18" charset="0"/>
            <a:cs typeface="Times New Roman" panose="02020603050405020304" pitchFamily="18" charset="0"/>
          </a:endParaRPr>
        </a:p>
      </dgm:t>
    </dgm:pt>
    <dgm:pt modelId="{61AC2E56-93DD-4696-B6D7-2E8A6C633A6B}" type="sibTrans" cxnId="{8E95A250-1368-46FA-88A6-0719716CF16D}">
      <dgm:prSet/>
      <dgm:spPr/>
      <dgm:t>
        <a:bodyPr/>
        <a:lstStyle/>
        <a:p>
          <a:endParaRPr lang="en-US" sz="2400">
            <a:latin typeface="Times New Roman" panose="02020603050405020304" pitchFamily="18" charset="0"/>
            <a:cs typeface="Times New Roman" panose="02020603050405020304" pitchFamily="18" charset="0"/>
          </a:endParaRPr>
        </a:p>
      </dgm:t>
    </dgm:pt>
    <dgm:pt modelId="{F3C337FD-66BA-43CA-B2E3-DDD54A9D1C12}">
      <dgm:prSet custT="1"/>
      <dgm:spPr>
        <a:solidFill>
          <a:schemeClr val="accent6">
            <a:lumMod val="20000"/>
            <a:lumOff val="80000"/>
          </a:schemeClr>
        </a:solidFill>
      </dgm:spPr>
      <dgm:t>
        <a:bodyPr/>
        <a:lstStyle/>
        <a:p>
          <a:pPr algn="just"/>
          <a:r>
            <a:rPr lang="en-US" sz="2800" smtClean="0">
              <a:solidFill>
                <a:schemeClr val="tx1"/>
              </a:solidFill>
              <a:latin typeface="Times New Roman" panose="02020603050405020304" pitchFamily="18" charset="0"/>
              <a:cs typeface="Times New Roman" panose="02020603050405020304" pitchFamily="18" charset="0"/>
            </a:rPr>
            <a:t>- Hình thức tổ chức thực hiện nhiệm vụ: cá nhân, nhóm, cặp đôi</a:t>
          </a:r>
          <a:endParaRPr lang="en-US" sz="2800">
            <a:solidFill>
              <a:schemeClr val="tx1"/>
            </a:solidFill>
            <a:latin typeface="Times New Roman" panose="02020603050405020304" pitchFamily="18" charset="0"/>
            <a:cs typeface="Times New Roman" panose="02020603050405020304" pitchFamily="18" charset="0"/>
          </a:endParaRPr>
        </a:p>
      </dgm:t>
    </dgm:pt>
    <dgm:pt modelId="{451A599F-6F85-4A0E-9E88-F12C71D70184}" type="parTrans" cxnId="{4781B136-60A6-41CF-9469-E9519C3511BC}">
      <dgm:prSet/>
      <dgm:spPr/>
      <dgm:t>
        <a:bodyPr/>
        <a:lstStyle/>
        <a:p>
          <a:endParaRPr lang="en-US" sz="2400">
            <a:latin typeface="Times New Roman" panose="02020603050405020304" pitchFamily="18" charset="0"/>
            <a:cs typeface="Times New Roman" panose="02020603050405020304" pitchFamily="18" charset="0"/>
          </a:endParaRPr>
        </a:p>
      </dgm:t>
    </dgm:pt>
    <dgm:pt modelId="{D6D3A521-B00A-4003-823C-8CFD4D5CF37E}" type="sibTrans" cxnId="{4781B136-60A6-41CF-9469-E9519C3511BC}">
      <dgm:prSet/>
      <dgm:spPr/>
      <dgm:t>
        <a:bodyPr/>
        <a:lstStyle/>
        <a:p>
          <a:endParaRPr lang="en-US" sz="2400">
            <a:latin typeface="Times New Roman" panose="02020603050405020304" pitchFamily="18" charset="0"/>
            <a:cs typeface="Times New Roman" panose="02020603050405020304" pitchFamily="18" charset="0"/>
          </a:endParaRPr>
        </a:p>
      </dgm:t>
    </dgm:pt>
    <dgm:pt modelId="{739E6C76-4E94-4B6C-9A76-0CEF271E1E02}">
      <dgm:prSet custT="1"/>
      <dgm:spPr/>
      <dgm:t>
        <a:bodyPr/>
        <a:lstStyle/>
        <a:p>
          <a:pPr algn="just"/>
          <a:r>
            <a:rPr lang="en-US" sz="2800" smtClean="0">
              <a:latin typeface="Times New Roman" panose="02020603050405020304" pitchFamily="18" charset="0"/>
              <a:cs typeface="Times New Roman" panose="02020603050405020304" pitchFamily="18" charset="0"/>
            </a:rPr>
            <a:t>- Sản phẩm: cá nhân, cá nhân và nhóm</a:t>
          </a:r>
          <a:br>
            <a:rPr lang="en-US" sz="2800" smtClean="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dgm:t>
    </dgm:pt>
    <dgm:pt modelId="{14E80B57-355C-46C0-B906-EEB6E0422CF3}" type="parTrans" cxnId="{18D240CB-1617-4E7A-9A12-8BBBEB144A98}">
      <dgm:prSet/>
      <dgm:spPr/>
      <dgm:t>
        <a:bodyPr/>
        <a:lstStyle/>
        <a:p>
          <a:endParaRPr lang="en-US" sz="2400">
            <a:latin typeface="Times New Roman" panose="02020603050405020304" pitchFamily="18" charset="0"/>
            <a:cs typeface="Times New Roman" panose="02020603050405020304" pitchFamily="18" charset="0"/>
          </a:endParaRPr>
        </a:p>
      </dgm:t>
    </dgm:pt>
    <dgm:pt modelId="{E8E95003-DF3D-489C-B173-87163C8E5264}" type="sibTrans" cxnId="{18D240CB-1617-4E7A-9A12-8BBBEB144A98}">
      <dgm:prSet/>
      <dgm:spPr/>
      <dgm:t>
        <a:bodyPr/>
        <a:lstStyle/>
        <a:p>
          <a:endParaRPr lang="en-US" sz="2400">
            <a:latin typeface="Times New Roman" panose="02020603050405020304" pitchFamily="18" charset="0"/>
            <a:cs typeface="Times New Roman" panose="02020603050405020304" pitchFamily="18" charset="0"/>
          </a:endParaRPr>
        </a:p>
      </dgm:t>
    </dgm:pt>
    <dgm:pt modelId="{7720E68E-1E8F-4B72-9576-32DB83423EC8}">
      <dgm:prSet custT="1"/>
      <dgm:spPr/>
      <dgm:t>
        <a:bodyPr/>
        <a:lstStyle/>
        <a:p>
          <a:pPr algn="just"/>
          <a:r>
            <a:rPr lang="en-US" sz="2800" smtClean="0">
              <a:latin typeface="Times New Roman" panose="02020603050405020304" pitchFamily="18" charset="0"/>
              <a:cs typeface="Times New Roman" panose="02020603050405020304" pitchFamily="18" charset="0"/>
            </a:rPr>
            <a:t>- Thời gian</a:t>
          </a:r>
          <a:br>
            <a:rPr lang="en-US" sz="2800" smtClean="0">
              <a:latin typeface="Times New Roman" panose="02020603050405020304" pitchFamily="18" charset="0"/>
              <a:cs typeface="Times New Roman" panose="02020603050405020304" pitchFamily="18" charset="0"/>
            </a:rPr>
          </a:br>
          <a:endParaRPr lang="en-US" sz="2800">
            <a:latin typeface="Times New Roman" panose="02020603050405020304" pitchFamily="18" charset="0"/>
            <a:cs typeface="Times New Roman" panose="02020603050405020304" pitchFamily="18" charset="0"/>
          </a:endParaRPr>
        </a:p>
      </dgm:t>
    </dgm:pt>
    <dgm:pt modelId="{67C4188D-4A51-4E21-A830-5982591E2D84}" type="parTrans" cxnId="{4C34D250-4419-47C0-ADF4-4868A0E28F41}">
      <dgm:prSet/>
      <dgm:spPr/>
      <dgm:t>
        <a:bodyPr/>
        <a:lstStyle/>
        <a:p>
          <a:endParaRPr lang="en-US" sz="2400">
            <a:latin typeface="Times New Roman" panose="02020603050405020304" pitchFamily="18" charset="0"/>
            <a:cs typeface="Times New Roman" panose="02020603050405020304" pitchFamily="18" charset="0"/>
          </a:endParaRPr>
        </a:p>
      </dgm:t>
    </dgm:pt>
    <dgm:pt modelId="{81F30043-AB10-4A68-AFF0-027FA82CEB50}" type="sibTrans" cxnId="{4C34D250-4419-47C0-ADF4-4868A0E28F41}">
      <dgm:prSet/>
      <dgm:spPr/>
      <dgm:t>
        <a:bodyPr/>
        <a:lstStyle/>
        <a:p>
          <a:endParaRPr lang="en-US" sz="2400">
            <a:latin typeface="Times New Roman" panose="02020603050405020304" pitchFamily="18" charset="0"/>
            <a:cs typeface="Times New Roman" panose="02020603050405020304" pitchFamily="18" charset="0"/>
          </a:endParaRPr>
        </a:p>
      </dgm:t>
    </dgm:pt>
    <dgm:pt modelId="{CF5CDC0F-E45F-4553-87B6-8AB09E8CB3CC}">
      <dgm:prSet/>
      <dgm:spPr/>
      <dgm:t>
        <a:bodyPr/>
        <a:lstStyle/>
        <a:p>
          <a:endParaRPr lang="en-US" sz="2400"/>
        </a:p>
      </dgm:t>
    </dgm:pt>
    <dgm:pt modelId="{D0A2F68D-2E8E-49F1-9EF4-AD88B67084AB}" type="parTrans" cxnId="{CFFC76E7-2A61-4DF7-9CCD-492C2AEB3DCE}">
      <dgm:prSet/>
      <dgm:spPr/>
      <dgm:t>
        <a:bodyPr/>
        <a:lstStyle/>
        <a:p>
          <a:endParaRPr lang="en-US" sz="2400">
            <a:latin typeface="Times New Roman" panose="02020603050405020304" pitchFamily="18" charset="0"/>
            <a:cs typeface="Times New Roman" panose="02020603050405020304" pitchFamily="18" charset="0"/>
          </a:endParaRPr>
        </a:p>
      </dgm:t>
    </dgm:pt>
    <dgm:pt modelId="{53DE5365-48A8-43B6-9DC2-2EAC66F25488}" type="sibTrans" cxnId="{CFFC76E7-2A61-4DF7-9CCD-492C2AEB3DCE}">
      <dgm:prSet/>
      <dgm:spPr/>
      <dgm:t>
        <a:bodyPr/>
        <a:lstStyle/>
        <a:p>
          <a:endParaRPr lang="en-US" sz="2400">
            <a:latin typeface="Times New Roman" panose="02020603050405020304" pitchFamily="18" charset="0"/>
            <a:cs typeface="Times New Roman" panose="02020603050405020304" pitchFamily="18" charset="0"/>
          </a:endParaRPr>
        </a:p>
      </dgm:t>
    </dgm:pt>
    <dgm:pt modelId="{2F10F16C-6D4E-4DBC-ABBC-1AFEA74E18B8}">
      <dgm:prSet/>
      <dgm:spPr/>
      <dgm:t>
        <a:bodyPr/>
        <a:lstStyle/>
        <a:p>
          <a:endParaRPr lang="en-US" sz="2400"/>
        </a:p>
      </dgm:t>
    </dgm:pt>
    <dgm:pt modelId="{A3B448D8-10C9-4222-AB2B-2BC0972E9AB2}" type="parTrans" cxnId="{C3380CFF-3C24-4FC3-833D-486841503F5B}">
      <dgm:prSet/>
      <dgm:spPr/>
      <dgm:t>
        <a:bodyPr/>
        <a:lstStyle/>
        <a:p>
          <a:endParaRPr lang="en-US" sz="2400">
            <a:latin typeface="Times New Roman" panose="02020603050405020304" pitchFamily="18" charset="0"/>
            <a:cs typeface="Times New Roman" panose="02020603050405020304" pitchFamily="18" charset="0"/>
          </a:endParaRPr>
        </a:p>
      </dgm:t>
    </dgm:pt>
    <dgm:pt modelId="{48AFC02D-7CE5-4862-AEB3-D44F592947EB}" type="sibTrans" cxnId="{C3380CFF-3C24-4FC3-833D-486841503F5B}">
      <dgm:prSet/>
      <dgm:spPr/>
      <dgm:t>
        <a:bodyPr/>
        <a:lstStyle/>
        <a:p>
          <a:endParaRPr lang="en-US" sz="2400">
            <a:latin typeface="Times New Roman" panose="02020603050405020304" pitchFamily="18" charset="0"/>
            <a:cs typeface="Times New Roman" panose="02020603050405020304" pitchFamily="18" charset="0"/>
          </a:endParaRPr>
        </a:p>
      </dgm:t>
    </dgm:pt>
    <dgm:pt modelId="{762C7F91-42AB-4416-AC65-85E78A8933C3}" type="pres">
      <dgm:prSet presAssocID="{08090407-0FCB-4793-AFAF-6BF3EF11EDFC}" presName="composite" presStyleCnt="0">
        <dgm:presLayoutVars>
          <dgm:chMax val="1"/>
          <dgm:dir/>
          <dgm:resizeHandles val="exact"/>
        </dgm:presLayoutVars>
      </dgm:prSet>
      <dgm:spPr/>
      <dgm:t>
        <a:bodyPr/>
        <a:lstStyle/>
        <a:p>
          <a:endParaRPr lang="en-US"/>
        </a:p>
      </dgm:t>
    </dgm:pt>
    <dgm:pt modelId="{8F648388-7139-482F-ABBA-F4442FC0D381}" type="pres">
      <dgm:prSet presAssocID="{54CB8747-F826-4CF4-99E9-4E025CBFDBAB}" presName="roof" presStyleLbl="dkBgShp" presStyleIdx="0" presStyleCnt="2" custScaleY="31903" custLinFactNeighborX="-319" custLinFactNeighborY="-19277"/>
      <dgm:spPr/>
      <dgm:t>
        <a:bodyPr/>
        <a:lstStyle/>
        <a:p>
          <a:endParaRPr lang="en-US"/>
        </a:p>
      </dgm:t>
    </dgm:pt>
    <dgm:pt modelId="{3374116B-D738-48EB-9304-94F8245BF9C8}" type="pres">
      <dgm:prSet presAssocID="{54CB8747-F826-4CF4-99E9-4E025CBFDBAB}" presName="pillars" presStyleCnt="0"/>
      <dgm:spPr/>
    </dgm:pt>
    <dgm:pt modelId="{966A3FD2-7E7C-456A-8756-26D6B724193F}" type="pres">
      <dgm:prSet presAssocID="{54CB8747-F826-4CF4-99E9-4E025CBFDBAB}" presName="pillar1" presStyleLbl="node1" presStyleIdx="0" presStyleCnt="6" custScaleY="143392" custLinFactNeighborY="2814">
        <dgm:presLayoutVars>
          <dgm:bulletEnabled val="1"/>
        </dgm:presLayoutVars>
      </dgm:prSet>
      <dgm:spPr/>
      <dgm:t>
        <a:bodyPr/>
        <a:lstStyle/>
        <a:p>
          <a:endParaRPr lang="en-US"/>
        </a:p>
      </dgm:t>
    </dgm:pt>
    <dgm:pt modelId="{0B339F96-F367-4C24-976B-108DA740433D}" type="pres">
      <dgm:prSet presAssocID="{7BEDE31F-5F85-4D61-B059-5003F51BFA09}" presName="pillarX" presStyleLbl="node1" presStyleIdx="1" presStyleCnt="6" custScaleX="40212" custScaleY="143392" custLinFactNeighborY="2814">
        <dgm:presLayoutVars>
          <dgm:bulletEnabled val="1"/>
        </dgm:presLayoutVars>
      </dgm:prSet>
      <dgm:spPr/>
      <dgm:t>
        <a:bodyPr/>
        <a:lstStyle/>
        <a:p>
          <a:endParaRPr lang="en-US"/>
        </a:p>
      </dgm:t>
    </dgm:pt>
    <dgm:pt modelId="{5C0763E5-20E3-4EC6-8968-8F07315D1B1D}" type="pres">
      <dgm:prSet presAssocID="{3E19C49B-6D82-47F9-9AD3-AC7646611502}" presName="pillarX" presStyleLbl="node1" presStyleIdx="2" presStyleCnt="6" custScaleX="40212" custScaleY="143392" custLinFactNeighborY="2814">
        <dgm:presLayoutVars>
          <dgm:bulletEnabled val="1"/>
        </dgm:presLayoutVars>
      </dgm:prSet>
      <dgm:spPr/>
      <dgm:t>
        <a:bodyPr/>
        <a:lstStyle/>
        <a:p>
          <a:endParaRPr lang="en-US"/>
        </a:p>
      </dgm:t>
    </dgm:pt>
    <dgm:pt modelId="{7060F595-FEA6-49F3-8560-EF167EBF482F}" type="pres">
      <dgm:prSet presAssocID="{F3C337FD-66BA-43CA-B2E3-DDD54A9D1C12}" presName="pillarX" presStyleLbl="node1" presStyleIdx="3" presStyleCnt="6" custScaleX="40212" custScaleY="143392" custLinFactNeighborY="2814">
        <dgm:presLayoutVars>
          <dgm:bulletEnabled val="1"/>
        </dgm:presLayoutVars>
      </dgm:prSet>
      <dgm:spPr/>
      <dgm:t>
        <a:bodyPr/>
        <a:lstStyle/>
        <a:p>
          <a:endParaRPr lang="en-US"/>
        </a:p>
      </dgm:t>
    </dgm:pt>
    <dgm:pt modelId="{30857DA4-9A1D-4612-8FDA-5352E413832F}" type="pres">
      <dgm:prSet presAssocID="{739E6C76-4E94-4B6C-9A76-0CEF271E1E02}" presName="pillarX" presStyleLbl="node1" presStyleIdx="4" presStyleCnt="6" custScaleX="40212" custScaleY="143392" custLinFactNeighborY="2814">
        <dgm:presLayoutVars>
          <dgm:bulletEnabled val="1"/>
        </dgm:presLayoutVars>
      </dgm:prSet>
      <dgm:spPr/>
      <dgm:t>
        <a:bodyPr/>
        <a:lstStyle/>
        <a:p>
          <a:endParaRPr lang="en-US"/>
        </a:p>
      </dgm:t>
    </dgm:pt>
    <dgm:pt modelId="{F68DF274-FD02-4760-B654-A77E6E671BA7}" type="pres">
      <dgm:prSet presAssocID="{7720E68E-1E8F-4B72-9576-32DB83423EC8}" presName="pillarX" presStyleLbl="node1" presStyleIdx="5" presStyleCnt="6" custScaleX="40212" custScaleY="143392" custLinFactNeighborY="2814">
        <dgm:presLayoutVars>
          <dgm:bulletEnabled val="1"/>
        </dgm:presLayoutVars>
      </dgm:prSet>
      <dgm:spPr/>
      <dgm:t>
        <a:bodyPr/>
        <a:lstStyle/>
        <a:p>
          <a:endParaRPr lang="en-US"/>
        </a:p>
      </dgm:t>
    </dgm:pt>
    <dgm:pt modelId="{1145D570-2A92-4D51-85B2-EEFEEFCB2399}" type="pres">
      <dgm:prSet presAssocID="{54CB8747-F826-4CF4-99E9-4E025CBFDBAB}" presName="base" presStyleLbl="dkBgShp" presStyleIdx="1" presStyleCnt="2" custLinFactY="81983" custLinFactNeighborX="-598" custLinFactNeighborY="100000"/>
      <dgm:spPr/>
    </dgm:pt>
  </dgm:ptLst>
  <dgm:cxnLst>
    <dgm:cxn modelId="{3FC7A2A2-607F-4652-BBB2-D6129E32D424}" type="presOf" srcId="{7720E68E-1E8F-4B72-9576-32DB83423EC8}" destId="{F68DF274-FD02-4760-B654-A77E6E671BA7}" srcOrd="0" destOrd="0" presId="urn:microsoft.com/office/officeart/2005/8/layout/hList3"/>
    <dgm:cxn modelId="{F940690F-1865-46C8-AFCC-E6D0ABEC3534}" srcId="{54CB8747-F826-4CF4-99E9-4E025CBFDBAB}" destId="{7BEDE31F-5F85-4D61-B059-5003F51BFA09}" srcOrd="1" destOrd="0" parTransId="{C262AD93-F6BC-4FD5-AF24-760D0B867443}" sibTransId="{BCFA4851-4538-4681-BCE3-FC313D85A01D}"/>
    <dgm:cxn modelId="{563DAC71-9252-4AC4-AA58-C35B363DE7A6}" srcId="{08090407-0FCB-4793-AFAF-6BF3EF11EDFC}" destId="{54CB8747-F826-4CF4-99E9-4E025CBFDBAB}" srcOrd="0" destOrd="0" parTransId="{5FA38DFF-0E9B-4A4F-A7C8-AA262BAA7BA2}" sibTransId="{314DF0DD-D57E-47B2-8B6A-6A06E17ADFD3}"/>
    <dgm:cxn modelId="{6F3FB643-2780-494D-AEB9-7F670D7EB03B}" type="presOf" srcId="{54CB8747-F826-4CF4-99E9-4E025CBFDBAB}" destId="{8F648388-7139-482F-ABBA-F4442FC0D381}" srcOrd="0" destOrd="0" presId="urn:microsoft.com/office/officeart/2005/8/layout/hList3"/>
    <dgm:cxn modelId="{C3380CFF-3C24-4FC3-833D-486841503F5B}" srcId="{08090407-0FCB-4793-AFAF-6BF3EF11EDFC}" destId="{2F10F16C-6D4E-4DBC-ABBC-1AFEA74E18B8}" srcOrd="2" destOrd="0" parTransId="{A3B448D8-10C9-4222-AB2B-2BC0972E9AB2}" sibTransId="{48AFC02D-7CE5-4862-AEB3-D44F592947EB}"/>
    <dgm:cxn modelId="{A9B568AA-B668-4649-BF91-E995E835DAEC}" type="presOf" srcId="{08090407-0FCB-4793-AFAF-6BF3EF11EDFC}" destId="{762C7F91-42AB-4416-AC65-85E78A8933C3}" srcOrd="0" destOrd="0" presId="urn:microsoft.com/office/officeart/2005/8/layout/hList3"/>
    <dgm:cxn modelId="{C03FB4CE-47A2-4AC8-B1EE-D62CC153AAB9}" type="presOf" srcId="{7BEDE31F-5F85-4D61-B059-5003F51BFA09}" destId="{0B339F96-F367-4C24-976B-108DA740433D}" srcOrd="0" destOrd="0" presId="urn:microsoft.com/office/officeart/2005/8/layout/hList3"/>
    <dgm:cxn modelId="{D8F78559-2088-4D2B-9037-AF7DE7AA5D65}" srcId="{54CB8747-F826-4CF4-99E9-4E025CBFDBAB}" destId="{0D3514BB-D8D7-40A4-9294-F19B59D123E1}" srcOrd="0" destOrd="0" parTransId="{8EAD6FE2-905C-4713-B69A-D6171F64AC63}" sibTransId="{9002D700-738B-4E9D-B197-F55C477AF873}"/>
    <dgm:cxn modelId="{8E95A250-1368-46FA-88A6-0719716CF16D}" srcId="{54CB8747-F826-4CF4-99E9-4E025CBFDBAB}" destId="{3E19C49B-6D82-47F9-9AD3-AC7646611502}" srcOrd="2" destOrd="0" parTransId="{26542298-808A-4912-A6D9-34A98236DAA1}" sibTransId="{61AC2E56-93DD-4696-B6D7-2E8A6C633A6B}"/>
    <dgm:cxn modelId="{1B3B30EE-0610-4AD0-B6B2-0049283C67CF}" type="presOf" srcId="{739E6C76-4E94-4B6C-9A76-0CEF271E1E02}" destId="{30857DA4-9A1D-4612-8FDA-5352E413832F}" srcOrd="0" destOrd="0" presId="urn:microsoft.com/office/officeart/2005/8/layout/hList3"/>
    <dgm:cxn modelId="{D5CD07C9-497F-4DCA-9E38-E08AFB9A1C9F}" type="presOf" srcId="{3E19C49B-6D82-47F9-9AD3-AC7646611502}" destId="{5C0763E5-20E3-4EC6-8968-8F07315D1B1D}" srcOrd="0" destOrd="0" presId="urn:microsoft.com/office/officeart/2005/8/layout/hList3"/>
    <dgm:cxn modelId="{7D4A2526-CCB6-4F0A-B7ED-36A5455CB3C0}" type="presOf" srcId="{0D3514BB-D8D7-40A4-9294-F19B59D123E1}" destId="{966A3FD2-7E7C-456A-8756-26D6B724193F}" srcOrd="0" destOrd="0" presId="urn:microsoft.com/office/officeart/2005/8/layout/hList3"/>
    <dgm:cxn modelId="{4C34D250-4419-47C0-ADF4-4868A0E28F41}" srcId="{54CB8747-F826-4CF4-99E9-4E025CBFDBAB}" destId="{7720E68E-1E8F-4B72-9576-32DB83423EC8}" srcOrd="5" destOrd="0" parTransId="{67C4188D-4A51-4E21-A830-5982591E2D84}" sibTransId="{81F30043-AB10-4A68-AFF0-027FA82CEB50}"/>
    <dgm:cxn modelId="{4781B136-60A6-41CF-9469-E9519C3511BC}" srcId="{54CB8747-F826-4CF4-99E9-4E025CBFDBAB}" destId="{F3C337FD-66BA-43CA-B2E3-DDD54A9D1C12}" srcOrd="3" destOrd="0" parTransId="{451A599F-6F85-4A0E-9E88-F12C71D70184}" sibTransId="{D6D3A521-B00A-4003-823C-8CFD4D5CF37E}"/>
    <dgm:cxn modelId="{CFFC76E7-2A61-4DF7-9CCD-492C2AEB3DCE}" srcId="{08090407-0FCB-4793-AFAF-6BF3EF11EDFC}" destId="{CF5CDC0F-E45F-4553-87B6-8AB09E8CB3CC}" srcOrd="1" destOrd="0" parTransId="{D0A2F68D-2E8E-49F1-9EF4-AD88B67084AB}" sibTransId="{53DE5365-48A8-43B6-9DC2-2EAC66F25488}"/>
    <dgm:cxn modelId="{18D240CB-1617-4E7A-9A12-8BBBEB144A98}" srcId="{54CB8747-F826-4CF4-99E9-4E025CBFDBAB}" destId="{739E6C76-4E94-4B6C-9A76-0CEF271E1E02}" srcOrd="4" destOrd="0" parTransId="{14E80B57-355C-46C0-B906-EEB6E0422CF3}" sibTransId="{E8E95003-DF3D-489C-B173-87163C8E5264}"/>
    <dgm:cxn modelId="{F10C3C0F-BD70-4622-A46B-1C4F5FB02690}" type="presOf" srcId="{F3C337FD-66BA-43CA-B2E3-DDD54A9D1C12}" destId="{7060F595-FEA6-49F3-8560-EF167EBF482F}" srcOrd="0" destOrd="0" presId="urn:microsoft.com/office/officeart/2005/8/layout/hList3"/>
    <dgm:cxn modelId="{1A456E9C-6C4D-4BB6-B230-F06236425033}" type="presParOf" srcId="{762C7F91-42AB-4416-AC65-85E78A8933C3}" destId="{8F648388-7139-482F-ABBA-F4442FC0D381}" srcOrd="0" destOrd="0" presId="urn:microsoft.com/office/officeart/2005/8/layout/hList3"/>
    <dgm:cxn modelId="{4E51F547-DD01-4F5B-8077-C1B75A9C2195}" type="presParOf" srcId="{762C7F91-42AB-4416-AC65-85E78A8933C3}" destId="{3374116B-D738-48EB-9304-94F8245BF9C8}" srcOrd="1" destOrd="0" presId="urn:microsoft.com/office/officeart/2005/8/layout/hList3"/>
    <dgm:cxn modelId="{D94C1293-B921-4B55-8A6D-385740707FB4}" type="presParOf" srcId="{3374116B-D738-48EB-9304-94F8245BF9C8}" destId="{966A3FD2-7E7C-456A-8756-26D6B724193F}" srcOrd="0" destOrd="0" presId="urn:microsoft.com/office/officeart/2005/8/layout/hList3"/>
    <dgm:cxn modelId="{E4B96446-F311-441E-9576-2BE9151AA8E6}" type="presParOf" srcId="{3374116B-D738-48EB-9304-94F8245BF9C8}" destId="{0B339F96-F367-4C24-976B-108DA740433D}" srcOrd="1" destOrd="0" presId="urn:microsoft.com/office/officeart/2005/8/layout/hList3"/>
    <dgm:cxn modelId="{3FB11CA0-3838-4242-B700-3458E964990D}" type="presParOf" srcId="{3374116B-D738-48EB-9304-94F8245BF9C8}" destId="{5C0763E5-20E3-4EC6-8968-8F07315D1B1D}" srcOrd="2" destOrd="0" presId="urn:microsoft.com/office/officeart/2005/8/layout/hList3"/>
    <dgm:cxn modelId="{13A2EE24-0B24-49C8-884B-69C226C11575}" type="presParOf" srcId="{3374116B-D738-48EB-9304-94F8245BF9C8}" destId="{7060F595-FEA6-49F3-8560-EF167EBF482F}" srcOrd="3" destOrd="0" presId="urn:microsoft.com/office/officeart/2005/8/layout/hList3"/>
    <dgm:cxn modelId="{54203A8A-0D68-431B-85D6-BA74E55FB492}" type="presParOf" srcId="{3374116B-D738-48EB-9304-94F8245BF9C8}" destId="{30857DA4-9A1D-4612-8FDA-5352E413832F}" srcOrd="4" destOrd="0" presId="urn:microsoft.com/office/officeart/2005/8/layout/hList3"/>
    <dgm:cxn modelId="{C2FA9C54-66F8-4378-A460-1B6004A25052}" type="presParOf" srcId="{3374116B-D738-48EB-9304-94F8245BF9C8}" destId="{F68DF274-FD02-4760-B654-A77E6E671BA7}" srcOrd="5" destOrd="0" presId="urn:microsoft.com/office/officeart/2005/8/layout/hList3"/>
    <dgm:cxn modelId="{728C7F34-6997-4767-9892-301C7B944F8F}" type="presParOf" srcId="{762C7F91-42AB-4416-AC65-85E78A8933C3}" destId="{1145D570-2A92-4D51-85B2-EEFEEFCB239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7CE8540-692C-497F-8668-92AA6FD0C699}" type="doc">
      <dgm:prSet loTypeId="urn:microsoft.com/office/officeart/2005/8/layout/process4" loCatId="list" qsTypeId="urn:microsoft.com/office/officeart/2005/8/quickstyle/3d1" qsCatId="3D" csTypeId="urn:microsoft.com/office/officeart/2005/8/colors/colorful5" csCatId="colorful" phldr="1"/>
      <dgm:spPr/>
      <dgm:t>
        <a:bodyPr/>
        <a:lstStyle/>
        <a:p>
          <a:endParaRPr lang="en-US"/>
        </a:p>
      </dgm:t>
    </dgm:pt>
    <dgm:pt modelId="{39511EDB-67DC-4762-81AA-9DB085D0070C}">
      <dgm:prSet phldrT="[Text]" custT="1"/>
      <dgm:spPr/>
      <dgm:t>
        <a:bodyPr/>
        <a:lstStyle/>
        <a:p>
          <a:r>
            <a:rPr lang="en-US" altLang="en-US" sz="3200" smtClean="0">
              <a:latin typeface="Times New Roman" panose="02020603050405020304" pitchFamily="18" charset="0"/>
              <a:cs typeface="Times New Roman" panose="02020603050405020304" pitchFamily="18" charset="0"/>
            </a:rPr>
            <a:t>- Bắt đầu từ cá nhân </a:t>
          </a:r>
          <a:endParaRPr lang="en-US" sz="3200"/>
        </a:p>
      </dgm:t>
    </dgm:pt>
    <dgm:pt modelId="{03BCB692-1FCA-4E0E-A0AA-71B2F99AC469}" type="parTrans" cxnId="{33F9B2BE-1C3E-4688-94C4-1F4CDB8D9D88}">
      <dgm:prSet/>
      <dgm:spPr/>
      <dgm:t>
        <a:bodyPr/>
        <a:lstStyle/>
        <a:p>
          <a:endParaRPr lang="en-US" sz="3200"/>
        </a:p>
      </dgm:t>
    </dgm:pt>
    <dgm:pt modelId="{9C254A05-83B9-45FF-9272-BA3DEF3A23E2}" type="sibTrans" cxnId="{33F9B2BE-1C3E-4688-94C4-1F4CDB8D9D88}">
      <dgm:prSet/>
      <dgm:spPr/>
      <dgm:t>
        <a:bodyPr/>
        <a:lstStyle/>
        <a:p>
          <a:endParaRPr lang="en-US" sz="3200"/>
        </a:p>
      </dgm:t>
    </dgm:pt>
    <dgm:pt modelId="{558F7335-BD69-4EE9-875A-688D0675D440}">
      <dgm:prSet phldrT="[Text]" custT="1"/>
      <dgm:spPr/>
      <dgm:t>
        <a:bodyPr/>
        <a:lstStyle/>
        <a:p>
          <a:r>
            <a:rPr lang="en-US" altLang="en-US" sz="3200" smtClean="0">
              <a:latin typeface="Times New Roman" panose="02020603050405020304" pitchFamily="18" charset="0"/>
              <a:cs typeface="Times New Roman" panose="02020603050405020304" pitchFamily="18" charset="0"/>
            </a:rPr>
            <a:t>- Hoàn thành sản phẩm </a:t>
          </a:r>
        </a:p>
        <a:p>
          <a:r>
            <a:rPr lang="en-US" altLang="en-US" sz="3200" smtClean="0">
              <a:latin typeface="Times New Roman" panose="02020603050405020304" pitchFamily="18" charset="0"/>
              <a:cs typeface="Times New Roman" panose="02020603050405020304" pitchFamily="18" charset="0"/>
            </a:rPr>
            <a:t>(chỉnh sửa, bổ sung và ghi bài).</a:t>
          </a:r>
          <a:endParaRPr lang="en-US" sz="3200"/>
        </a:p>
      </dgm:t>
    </dgm:pt>
    <dgm:pt modelId="{744281C3-DD57-4DEB-B307-9625831BE7DA}" type="parTrans" cxnId="{1E8C44EB-EA06-47F9-9C99-D8909274CD70}">
      <dgm:prSet/>
      <dgm:spPr/>
      <dgm:t>
        <a:bodyPr/>
        <a:lstStyle/>
        <a:p>
          <a:endParaRPr lang="en-US" sz="3200"/>
        </a:p>
      </dgm:t>
    </dgm:pt>
    <dgm:pt modelId="{C398D173-A355-4F2B-BC96-461AB5EC9E17}" type="sibTrans" cxnId="{1E8C44EB-EA06-47F9-9C99-D8909274CD70}">
      <dgm:prSet/>
      <dgm:spPr/>
      <dgm:t>
        <a:bodyPr/>
        <a:lstStyle/>
        <a:p>
          <a:endParaRPr lang="en-US" sz="3200"/>
        </a:p>
      </dgm:t>
    </dgm:pt>
    <dgm:pt modelId="{E2AF5840-9ED5-4B21-8615-5A8C7F1EA286}">
      <dgm:prSet custT="1"/>
      <dgm:spPr/>
      <dgm:t>
        <a:bodyPr/>
        <a:lstStyle/>
        <a:p>
          <a:r>
            <a:rPr lang="en-US" altLang="en-US" sz="3200" smtClean="0">
              <a:latin typeface="Times New Roman" panose="02020603050405020304" pitchFamily="18" charset="0"/>
              <a:cs typeface="Times New Roman" panose="02020603050405020304" pitchFamily="18" charset="0"/>
            </a:rPr>
            <a:t>- Trao đổi nhóm hoặc cặp.</a:t>
          </a:r>
          <a:endParaRPr lang="en-US" sz="3200"/>
        </a:p>
      </dgm:t>
    </dgm:pt>
    <dgm:pt modelId="{3D684CCD-5B62-4283-9CC9-E55B5600518A}" type="parTrans" cxnId="{FC0154D6-9BA4-4543-B0D8-0E0EB27867B2}">
      <dgm:prSet/>
      <dgm:spPr/>
      <dgm:t>
        <a:bodyPr/>
        <a:lstStyle/>
        <a:p>
          <a:endParaRPr lang="en-US" sz="3200"/>
        </a:p>
      </dgm:t>
    </dgm:pt>
    <dgm:pt modelId="{4324A8EB-768D-4DD2-BCCD-3AA99CA63B65}" type="sibTrans" cxnId="{FC0154D6-9BA4-4543-B0D8-0E0EB27867B2}">
      <dgm:prSet/>
      <dgm:spPr/>
      <dgm:t>
        <a:bodyPr/>
        <a:lstStyle/>
        <a:p>
          <a:endParaRPr lang="en-US" sz="3200"/>
        </a:p>
      </dgm:t>
    </dgm:pt>
    <dgm:pt modelId="{5DECC10E-3218-46AF-9090-8C16407A97CC}" type="pres">
      <dgm:prSet presAssocID="{77CE8540-692C-497F-8668-92AA6FD0C699}" presName="Name0" presStyleCnt="0">
        <dgm:presLayoutVars>
          <dgm:dir/>
          <dgm:animLvl val="lvl"/>
          <dgm:resizeHandles val="exact"/>
        </dgm:presLayoutVars>
      </dgm:prSet>
      <dgm:spPr/>
      <dgm:t>
        <a:bodyPr/>
        <a:lstStyle/>
        <a:p>
          <a:endParaRPr lang="en-US"/>
        </a:p>
      </dgm:t>
    </dgm:pt>
    <dgm:pt modelId="{8BDD24FC-FFF7-4E5A-B1EA-324D1EFCF539}" type="pres">
      <dgm:prSet presAssocID="{558F7335-BD69-4EE9-875A-688D0675D440}" presName="boxAndChildren" presStyleCnt="0"/>
      <dgm:spPr/>
    </dgm:pt>
    <dgm:pt modelId="{7F2617FF-3BC2-4D76-B438-E83FCD831E38}" type="pres">
      <dgm:prSet presAssocID="{558F7335-BD69-4EE9-875A-688D0675D440}" presName="parentTextBox" presStyleLbl="node1" presStyleIdx="0" presStyleCnt="3"/>
      <dgm:spPr/>
      <dgm:t>
        <a:bodyPr/>
        <a:lstStyle/>
        <a:p>
          <a:endParaRPr lang="en-US"/>
        </a:p>
      </dgm:t>
    </dgm:pt>
    <dgm:pt modelId="{CBD9BF5F-39DC-4E8C-8F8A-865232B9CB07}" type="pres">
      <dgm:prSet presAssocID="{4324A8EB-768D-4DD2-BCCD-3AA99CA63B65}" presName="sp" presStyleCnt="0"/>
      <dgm:spPr/>
    </dgm:pt>
    <dgm:pt modelId="{312951EA-ECE6-4D97-9B46-A57501E5AF64}" type="pres">
      <dgm:prSet presAssocID="{E2AF5840-9ED5-4B21-8615-5A8C7F1EA286}" presName="arrowAndChildren" presStyleCnt="0"/>
      <dgm:spPr/>
    </dgm:pt>
    <dgm:pt modelId="{A8E7CEDD-7E44-4812-8FC6-71A80E7381A9}" type="pres">
      <dgm:prSet presAssocID="{E2AF5840-9ED5-4B21-8615-5A8C7F1EA286}" presName="parentTextArrow" presStyleLbl="node1" presStyleIdx="1" presStyleCnt="3"/>
      <dgm:spPr/>
      <dgm:t>
        <a:bodyPr/>
        <a:lstStyle/>
        <a:p>
          <a:endParaRPr lang="en-US"/>
        </a:p>
      </dgm:t>
    </dgm:pt>
    <dgm:pt modelId="{5342D95C-B3A2-4CB8-9827-3DF49606AC9E}" type="pres">
      <dgm:prSet presAssocID="{9C254A05-83B9-45FF-9272-BA3DEF3A23E2}" presName="sp" presStyleCnt="0"/>
      <dgm:spPr/>
    </dgm:pt>
    <dgm:pt modelId="{2711C132-67A4-46E1-8961-24073DA7C26C}" type="pres">
      <dgm:prSet presAssocID="{39511EDB-67DC-4762-81AA-9DB085D0070C}" presName="arrowAndChildren" presStyleCnt="0"/>
      <dgm:spPr/>
    </dgm:pt>
    <dgm:pt modelId="{FEF38325-F43F-4FE6-B8A8-0C22ED587E5D}" type="pres">
      <dgm:prSet presAssocID="{39511EDB-67DC-4762-81AA-9DB085D0070C}" presName="parentTextArrow" presStyleLbl="node1" presStyleIdx="2" presStyleCnt="3"/>
      <dgm:spPr/>
      <dgm:t>
        <a:bodyPr/>
        <a:lstStyle/>
        <a:p>
          <a:endParaRPr lang="en-US"/>
        </a:p>
      </dgm:t>
    </dgm:pt>
  </dgm:ptLst>
  <dgm:cxnLst>
    <dgm:cxn modelId="{51ACBF19-BE8B-4AD3-B748-0885C767BE32}" type="presOf" srcId="{E2AF5840-9ED5-4B21-8615-5A8C7F1EA286}" destId="{A8E7CEDD-7E44-4812-8FC6-71A80E7381A9}" srcOrd="0" destOrd="0" presId="urn:microsoft.com/office/officeart/2005/8/layout/process4"/>
    <dgm:cxn modelId="{F8E9E6B3-7815-4A28-B1C5-66A6B325AAFF}" type="presOf" srcId="{77CE8540-692C-497F-8668-92AA6FD0C699}" destId="{5DECC10E-3218-46AF-9090-8C16407A97CC}" srcOrd="0" destOrd="0" presId="urn:microsoft.com/office/officeart/2005/8/layout/process4"/>
    <dgm:cxn modelId="{B438CCF0-5BB3-44F0-8508-2A4BED4EAB35}" type="presOf" srcId="{39511EDB-67DC-4762-81AA-9DB085D0070C}" destId="{FEF38325-F43F-4FE6-B8A8-0C22ED587E5D}" srcOrd="0" destOrd="0" presId="urn:microsoft.com/office/officeart/2005/8/layout/process4"/>
    <dgm:cxn modelId="{FC0154D6-9BA4-4543-B0D8-0E0EB27867B2}" srcId="{77CE8540-692C-497F-8668-92AA6FD0C699}" destId="{E2AF5840-9ED5-4B21-8615-5A8C7F1EA286}" srcOrd="1" destOrd="0" parTransId="{3D684CCD-5B62-4283-9CC9-E55B5600518A}" sibTransId="{4324A8EB-768D-4DD2-BCCD-3AA99CA63B65}"/>
    <dgm:cxn modelId="{33F9B2BE-1C3E-4688-94C4-1F4CDB8D9D88}" srcId="{77CE8540-692C-497F-8668-92AA6FD0C699}" destId="{39511EDB-67DC-4762-81AA-9DB085D0070C}" srcOrd="0" destOrd="0" parTransId="{03BCB692-1FCA-4E0E-A0AA-71B2F99AC469}" sibTransId="{9C254A05-83B9-45FF-9272-BA3DEF3A23E2}"/>
    <dgm:cxn modelId="{1E8C44EB-EA06-47F9-9C99-D8909274CD70}" srcId="{77CE8540-692C-497F-8668-92AA6FD0C699}" destId="{558F7335-BD69-4EE9-875A-688D0675D440}" srcOrd="2" destOrd="0" parTransId="{744281C3-DD57-4DEB-B307-9625831BE7DA}" sibTransId="{C398D173-A355-4F2B-BC96-461AB5EC9E17}"/>
    <dgm:cxn modelId="{C6D38717-631F-4CFE-85DD-C86F5B2E5104}" type="presOf" srcId="{558F7335-BD69-4EE9-875A-688D0675D440}" destId="{7F2617FF-3BC2-4D76-B438-E83FCD831E38}" srcOrd="0" destOrd="0" presId="urn:microsoft.com/office/officeart/2005/8/layout/process4"/>
    <dgm:cxn modelId="{25BF21D9-F808-419E-BC2F-0AD39D06A5F1}" type="presParOf" srcId="{5DECC10E-3218-46AF-9090-8C16407A97CC}" destId="{8BDD24FC-FFF7-4E5A-B1EA-324D1EFCF539}" srcOrd="0" destOrd="0" presId="urn:microsoft.com/office/officeart/2005/8/layout/process4"/>
    <dgm:cxn modelId="{B6E11B3A-6EBF-402C-8337-133B2B01056F}" type="presParOf" srcId="{8BDD24FC-FFF7-4E5A-B1EA-324D1EFCF539}" destId="{7F2617FF-3BC2-4D76-B438-E83FCD831E38}" srcOrd="0" destOrd="0" presId="urn:microsoft.com/office/officeart/2005/8/layout/process4"/>
    <dgm:cxn modelId="{EAEB3ECB-5CD3-4BBE-A9D9-F821CF7C5BC5}" type="presParOf" srcId="{5DECC10E-3218-46AF-9090-8C16407A97CC}" destId="{CBD9BF5F-39DC-4E8C-8F8A-865232B9CB07}" srcOrd="1" destOrd="0" presId="urn:microsoft.com/office/officeart/2005/8/layout/process4"/>
    <dgm:cxn modelId="{16862DC4-2E5B-44E8-8E3B-CBEE7E8711BA}" type="presParOf" srcId="{5DECC10E-3218-46AF-9090-8C16407A97CC}" destId="{312951EA-ECE6-4D97-9B46-A57501E5AF64}" srcOrd="2" destOrd="0" presId="urn:microsoft.com/office/officeart/2005/8/layout/process4"/>
    <dgm:cxn modelId="{536E4C8C-22B9-4DFC-9E07-9D7B0DC03525}" type="presParOf" srcId="{312951EA-ECE6-4D97-9B46-A57501E5AF64}" destId="{A8E7CEDD-7E44-4812-8FC6-71A80E7381A9}" srcOrd="0" destOrd="0" presId="urn:microsoft.com/office/officeart/2005/8/layout/process4"/>
    <dgm:cxn modelId="{D4592735-58A8-4F15-9A50-71A01CAB84A7}" type="presParOf" srcId="{5DECC10E-3218-46AF-9090-8C16407A97CC}" destId="{5342D95C-B3A2-4CB8-9827-3DF49606AC9E}" srcOrd="3" destOrd="0" presId="urn:microsoft.com/office/officeart/2005/8/layout/process4"/>
    <dgm:cxn modelId="{2B4A35F8-52FC-4016-867E-21B073304C77}" type="presParOf" srcId="{5DECC10E-3218-46AF-9090-8C16407A97CC}" destId="{2711C132-67A4-46E1-8961-24073DA7C26C}" srcOrd="4" destOrd="0" presId="urn:microsoft.com/office/officeart/2005/8/layout/process4"/>
    <dgm:cxn modelId="{AF6E47C7-2C4B-429D-A48C-3264A13E247F}" type="presParOf" srcId="{2711C132-67A4-46E1-8961-24073DA7C26C}" destId="{FEF38325-F43F-4FE6-B8A8-0C22ED587E5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E744384-DBE7-424C-B6FA-C3C9FC62E977}" type="doc">
      <dgm:prSet loTypeId="urn:microsoft.com/office/officeart/2005/8/layout/process4" loCatId="list" qsTypeId="urn:microsoft.com/office/officeart/2005/8/quickstyle/simple3" qsCatId="simple" csTypeId="urn:microsoft.com/office/officeart/2005/8/colors/colorful5" csCatId="colorful" phldr="1"/>
      <dgm:spPr/>
      <dgm:t>
        <a:bodyPr/>
        <a:lstStyle/>
        <a:p>
          <a:endParaRPr lang="en-US"/>
        </a:p>
      </dgm:t>
    </dgm:pt>
    <dgm:pt modelId="{4723CC12-2286-4E9A-937E-F1D24D4B8C99}">
      <dgm:prSet phldrT="[Text]" custT="1"/>
      <dgm:spPr/>
      <dgm:t>
        <a:bodyPr/>
        <a:lstStyle/>
        <a:p>
          <a:pPr algn="just"/>
          <a:r>
            <a:rPr lang="pt-BR" sz="2800" smtClean="0">
              <a:latin typeface="Times New Roman" panose="02020603050405020304" pitchFamily="18" charset="0"/>
              <a:cs typeface="Times New Roman" panose="02020603050405020304" pitchFamily="18" charset="0"/>
            </a:rPr>
            <a:t>Loại </a:t>
          </a:r>
          <a:r>
            <a:rPr lang="de-DE" sz="2800" smtClean="0">
              <a:latin typeface="Times New Roman" panose="02020603050405020304" pitchFamily="18" charset="0"/>
              <a:cs typeface="Times New Roman" panose="02020603050405020304" pitchFamily="18" charset="0"/>
            </a:rPr>
            <a:t>HĐ</a:t>
          </a:r>
          <a:r>
            <a:rPr lang="pt-BR" sz="2800" smtClean="0">
              <a:latin typeface="Times New Roman" panose="02020603050405020304" pitchFamily="18" charset="0"/>
              <a:cs typeface="Times New Roman" panose="02020603050405020304" pitchFamily="18" charset="0"/>
            </a:rPr>
            <a:t> này yêu cầu HS thực hiện các bài tập/nhiệm vụ một cách độc lập nhằm tăng cường khả năng làm việc độc lập của HS. </a:t>
          </a:r>
          <a:endParaRPr lang="en-US" sz="2800"/>
        </a:p>
      </dgm:t>
    </dgm:pt>
    <dgm:pt modelId="{E0302335-45AB-411A-BB1D-2D4275B75BFC}" type="parTrans" cxnId="{C9D715EA-4F38-4AEC-AD6C-38ABB0F57EA7}">
      <dgm:prSet/>
      <dgm:spPr/>
      <dgm:t>
        <a:bodyPr/>
        <a:lstStyle/>
        <a:p>
          <a:endParaRPr lang="en-US" sz="2400"/>
        </a:p>
      </dgm:t>
    </dgm:pt>
    <dgm:pt modelId="{1CA3D9CE-C422-4DA5-AB2A-FB7A91547057}" type="sibTrans" cxnId="{C9D715EA-4F38-4AEC-AD6C-38ABB0F57EA7}">
      <dgm:prSet/>
      <dgm:spPr/>
      <dgm:t>
        <a:bodyPr/>
        <a:lstStyle/>
        <a:p>
          <a:endParaRPr lang="en-US" sz="2400"/>
        </a:p>
      </dgm:t>
    </dgm:pt>
    <dgm:pt modelId="{285D733D-6D18-46AC-A0C4-3A36C392BA95}">
      <dgm:prSet phldrT="[Text]" custT="1"/>
      <dgm:spPr/>
      <dgm:t>
        <a:bodyPr/>
        <a:lstStyle/>
        <a:p>
          <a:pPr algn="just"/>
          <a:r>
            <a:rPr lang="en-US" sz="2800" smtClean="0">
              <a:latin typeface="Times New Roman" panose="02020603050405020304" pitchFamily="18" charset="0"/>
              <a:cs typeface="Times New Roman" panose="02020603050405020304" pitchFamily="18" charset="0"/>
            </a:rPr>
            <a:t>Nó diễn ra khá phổ biến, đặc biệt là với các bài tập/nhiệm vụ có yêu cầu khám phá, sáng tạo hoặc rèn luyện đặc thù. </a:t>
          </a:r>
          <a:endParaRPr lang="en-US" sz="2800" b="1"/>
        </a:p>
      </dgm:t>
    </dgm:pt>
    <dgm:pt modelId="{E3E2CE3D-5AF8-4DB6-9C39-1B3060DF434B}" type="parTrans" cxnId="{694095C6-0D67-4583-B45D-84AC97FF843F}">
      <dgm:prSet/>
      <dgm:spPr/>
      <dgm:t>
        <a:bodyPr/>
        <a:lstStyle/>
        <a:p>
          <a:endParaRPr lang="en-US" sz="2400"/>
        </a:p>
      </dgm:t>
    </dgm:pt>
    <dgm:pt modelId="{0C80B39A-2BCF-445A-84E5-D276D379E5CC}" type="sibTrans" cxnId="{694095C6-0D67-4583-B45D-84AC97FF843F}">
      <dgm:prSet/>
      <dgm:spPr/>
      <dgm:t>
        <a:bodyPr/>
        <a:lstStyle/>
        <a:p>
          <a:endParaRPr lang="en-US" sz="2400"/>
        </a:p>
      </dgm:t>
    </dgm:pt>
    <dgm:pt modelId="{06D9C820-E3F7-4C64-AFCE-81CE76DCA484}">
      <dgm:prSet phldrT="[Text]" custT="1"/>
      <dgm:spPr/>
      <dgm:t>
        <a:bodyPr/>
        <a:lstStyle/>
        <a:p>
          <a:pPr algn="just"/>
          <a:r>
            <a:rPr lang="en-US" sz="2800" smtClean="0">
              <a:latin typeface="Times New Roman" panose="02020603050405020304" pitchFamily="18" charset="0"/>
              <a:cs typeface="Times New Roman" panose="02020603050405020304" pitchFamily="18" charset="0"/>
            </a:rPr>
            <a:t>GV cần đặc biệt coi trọng </a:t>
          </a:r>
          <a:r>
            <a:rPr lang="de-DE" sz="2800" smtClean="0">
              <a:latin typeface="Times New Roman" panose="02020603050405020304" pitchFamily="18" charset="0"/>
              <a:cs typeface="Times New Roman" panose="02020603050405020304" pitchFamily="18" charset="0"/>
            </a:rPr>
            <a:t>HĐ</a:t>
          </a:r>
          <a:r>
            <a:rPr lang="en-US" sz="2800" smtClean="0">
              <a:latin typeface="Times New Roman" panose="02020603050405020304" pitchFamily="18" charset="0"/>
              <a:cs typeface="Times New Roman" panose="02020603050405020304" pitchFamily="18" charset="0"/>
            </a:rPr>
            <a:t> cá nhân vì nếu thiếu nó, nhận thức của HS sẽ không đạt tới mức độ sâu sắc và chắc chắn cần thiết, cũng như các KN sẽ không được rèn luyện một cách tập trung. </a:t>
          </a:r>
          <a:endParaRPr lang="en-US" sz="2800"/>
        </a:p>
      </dgm:t>
    </dgm:pt>
    <dgm:pt modelId="{E91F3626-9342-4888-BCC2-7B4E2EA1DB1B}" type="parTrans" cxnId="{EC770235-E472-481E-9B8A-B390F765C666}">
      <dgm:prSet/>
      <dgm:spPr/>
      <dgm:t>
        <a:bodyPr/>
        <a:lstStyle/>
        <a:p>
          <a:endParaRPr lang="en-US" sz="2400"/>
        </a:p>
      </dgm:t>
    </dgm:pt>
    <dgm:pt modelId="{A7CFA6F9-9C31-4FEB-84EE-0ECF505A29CB}" type="sibTrans" cxnId="{EC770235-E472-481E-9B8A-B390F765C666}">
      <dgm:prSet/>
      <dgm:spPr/>
      <dgm:t>
        <a:bodyPr/>
        <a:lstStyle/>
        <a:p>
          <a:endParaRPr lang="en-US" sz="2400"/>
        </a:p>
      </dgm:t>
    </dgm:pt>
    <dgm:pt modelId="{3C23A0CA-C4E0-439C-9C6F-DFBDC16E0D95}" type="pres">
      <dgm:prSet presAssocID="{AE744384-DBE7-424C-B6FA-C3C9FC62E977}" presName="Name0" presStyleCnt="0">
        <dgm:presLayoutVars>
          <dgm:dir/>
          <dgm:animLvl val="lvl"/>
          <dgm:resizeHandles val="exact"/>
        </dgm:presLayoutVars>
      </dgm:prSet>
      <dgm:spPr/>
      <dgm:t>
        <a:bodyPr/>
        <a:lstStyle/>
        <a:p>
          <a:endParaRPr lang="en-US"/>
        </a:p>
      </dgm:t>
    </dgm:pt>
    <dgm:pt modelId="{17DBF5EC-AF05-4510-ADF1-F0C210988DCA}" type="pres">
      <dgm:prSet presAssocID="{06D9C820-E3F7-4C64-AFCE-81CE76DCA484}" presName="boxAndChildren" presStyleCnt="0"/>
      <dgm:spPr/>
    </dgm:pt>
    <dgm:pt modelId="{900CE975-A6FC-4EB0-BDDE-F8F55DBFA52A}" type="pres">
      <dgm:prSet presAssocID="{06D9C820-E3F7-4C64-AFCE-81CE76DCA484}" presName="parentTextBox" presStyleLbl="node1" presStyleIdx="0" presStyleCnt="3" custLinFactNeighborY="-3644"/>
      <dgm:spPr/>
      <dgm:t>
        <a:bodyPr/>
        <a:lstStyle/>
        <a:p>
          <a:endParaRPr lang="en-US"/>
        </a:p>
      </dgm:t>
    </dgm:pt>
    <dgm:pt modelId="{995CB6D6-5276-4688-821D-16458A08C39D}" type="pres">
      <dgm:prSet presAssocID="{0C80B39A-2BCF-445A-84E5-D276D379E5CC}" presName="sp" presStyleCnt="0"/>
      <dgm:spPr/>
    </dgm:pt>
    <dgm:pt modelId="{6B57BEF0-6642-44B7-9169-0CCDC028FF02}" type="pres">
      <dgm:prSet presAssocID="{285D733D-6D18-46AC-A0C4-3A36C392BA95}" presName="arrowAndChildren" presStyleCnt="0"/>
      <dgm:spPr/>
    </dgm:pt>
    <dgm:pt modelId="{20E07C31-80ED-4174-B6A6-EE12F0502EBF}" type="pres">
      <dgm:prSet presAssocID="{285D733D-6D18-46AC-A0C4-3A36C392BA95}" presName="parentTextArrow" presStyleLbl="node1" presStyleIdx="1" presStyleCnt="3"/>
      <dgm:spPr/>
      <dgm:t>
        <a:bodyPr/>
        <a:lstStyle/>
        <a:p>
          <a:endParaRPr lang="en-US"/>
        </a:p>
      </dgm:t>
    </dgm:pt>
    <dgm:pt modelId="{2CDA572A-A2FA-408A-8A5F-4E45C0C78E94}" type="pres">
      <dgm:prSet presAssocID="{1CA3D9CE-C422-4DA5-AB2A-FB7A91547057}" presName="sp" presStyleCnt="0"/>
      <dgm:spPr/>
    </dgm:pt>
    <dgm:pt modelId="{262C436A-609A-4511-89D3-C6833A6465B0}" type="pres">
      <dgm:prSet presAssocID="{4723CC12-2286-4E9A-937E-F1D24D4B8C99}" presName="arrowAndChildren" presStyleCnt="0"/>
      <dgm:spPr/>
    </dgm:pt>
    <dgm:pt modelId="{B51D8FD8-5974-4A92-83BB-64185A8B5F19}" type="pres">
      <dgm:prSet presAssocID="{4723CC12-2286-4E9A-937E-F1D24D4B8C99}" presName="parentTextArrow" presStyleLbl="node1" presStyleIdx="2" presStyleCnt="3" custLinFactNeighborY="-3464"/>
      <dgm:spPr/>
      <dgm:t>
        <a:bodyPr/>
        <a:lstStyle/>
        <a:p>
          <a:endParaRPr lang="en-US"/>
        </a:p>
      </dgm:t>
    </dgm:pt>
  </dgm:ptLst>
  <dgm:cxnLst>
    <dgm:cxn modelId="{6BBDAAF9-208F-4164-B6E9-505257501A1A}" type="presOf" srcId="{4723CC12-2286-4E9A-937E-F1D24D4B8C99}" destId="{B51D8FD8-5974-4A92-83BB-64185A8B5F19}" srcOrd="0" destOrd="0" presId="urn:microsoft.com/office/officeart/2005/8/layout/process4"/>
    <dgm:cxn modelId="{40749FD4-557C-440F-AA21-D86981D9C4B0}" type="presOf" srcId="{06D9C820-E3F7-4C64-AFCE-81CE76DCA484}" destId="{900CE975-A6FC-4EB0-BDDE-F8F55DBFA52A}" srcOrd="0" destOrd="0" presId="urn:microsoft.com/office/officeart/2005/8/layout/process4"/>
    <dgm:cxn modelId="{436C4D22-7550-4D83-BAD0-1A0AF0B1090D}" type="presOf" srcId="{285D733D-6D18-46AC-A0C4-3A36C392BA95}" destId="{20E07C31-80ED-4174-B6A6-EE12F0502EBF}" srcOrd="0" destOrd="0" presId="urn:microsoft.com/office/officeart/2005/8/layout/process4"/>
    <dgm:cxn modelId="{C9D715EA-4F38-4AEC-AD6C-38ABB0F57EA7}" srcId="{AE744384-DBE7-424C-B6FA-C3C9FC62E977}" destId="{4723CC12-2286-4E9A-937E-F1D24D4B8C99}" srcOrd="0" destOrd="0" parTransId="{E0302335-45AB-411A-BB1D-2D4275B75BFC}" sibTransId="{1CA3D9CE-C422-4DA5-AB2A-FB7A91547057}"/>
    <dgm:cxn modelId="{7FBDD742-BF5E-47C6-8C13-FF3942E099C1}" type="presOf" srcId="{AE744384-DBE7-424C-B6FA-C3C9FC62E977}" destId="{3C23A0CA-C4E0-439C-9C6F-DFBDC16E0D95}" srcOrd="0" destOrd="0" presId="urn:microsoft.com/office/officeart/2005/8/layout/process4"/>
    <dgm:cxn modelId="{694095C6-0D67-4583-B45D-84AC97FF843F}" srcId="{AE744384-DBE7-424C-B6FA-C3C9FC62E977}" destId="{285D733D-6D18-46AC-A0C4-3A36C392BA95}" srcOrd="1" destOrd="0" parTransId="{E3E2CE3D-5AF8-4DB6-9C39-1B3060DF434B}" sibTransId="{0C80B39A-2BCF-445A-84E5-D276D379E5CC}"/>
    <dgm:cxn modelId="{EC770235-E472-481E-9B8A-B390F765C666}" srcId="{AE744384-DBE7-424C-B6FA-C3C9FC62E977}" destId="{06D9C820-E3F7-4C64-AFCE-81CE76DCA484}" srcOrd="2" destOrd="0" parTransId="{E91F3626-9342-4888-BCC2-7B4E2EA1DB1B}" sibTransId="{A7CFA6F9-9C31-4FEB-84EE-0ECF505A29CB}"/>
    <dgm:cxn modelId="{575BA1A8-F497-4477-A8F7-FAC5BC536F49}" type="presParOf" srcId="{3C23A0CA-C4E0-439C-9C6F-DFBDC16E0D95}" destId="{17DBF5EC-AF05-4510-ADF1-F0C210988DCA}" srcOrd="0" destOrd="0" presId="urn:microsoft.com/office/officeart/2005/8/layout/process4"/>
    <dgm:cxn modelId="{5733B90D-2529-498E-A5BB-6633BE132FD3}" type="presParOf" srcId="{17DBF5EC-AF05-4510-ADF1-F0C210988DCA}" destId="{900CE975-A6FC-4EB0-BDDE-F8F55DBFA52A}" srcOrd="0" destOrd="0" presId="urn:microsoft.com/office/officeart/2005/8/layout/process4"/>
    <dgm:cxn modelId="{FF37E2B7-3ECF-4896-9E92-F4FF61D52564}" type="presParOf" srcId="{3C23A0CA-C4E0-439C-9C6F-DFBDC16E0D95}" destId="{995CB6D6-5276-4688-821D-16458A08C39D}" srcOrd="1" destOrd="0" presId="urn:microsoft.com/office/officeart/2005/8/layout/process4"/>
    <dgm:cxn modelId="{FD8F2AAD-F8F5-40E1-8F73-3B65F609FAFA}" type="presParOf" srcId="{3C23A0CA-C4E0-439C-9C6F-DFBDC16E0D95}" destId="{6B57BEF0-6642-44B7-9169-0CCDC028FF02}" srcOrd="2" destOrd="0" presId="urn:microsoft.com/office/officeart/2005/8/layout/process4"/>
    <dgm:cxn modelId="{C0711BF4-2403-4922-A6E4-C4F547F10503}" type="presParOf" srcId="{6B57BEF0-6642-44B7-9169-0CCDC028FF02}" destId="{20E07C31-80ED-4174-B6A6-EE12F0502EBF}" srcOrd="0" destOrd="0" presId="urn:microsoft.com/office/officeart/2005/8/layout/process4"/>
    <dgm:cxn modelId="{47E322D1-538C-48D6-A375-79B4579CFA8D}" type="presParOf" srcId="{3C23A0CA-C4E0-439C-9C6F-DFBDC16E0D95}" destId="{2CDA572A-A2FA-408A-8A5F-4E45C0C78E94}" srcOrd="3" destOrd="0" presId="urn:microsoft.com/office/officeart/2005/8/layout/process4"/>
    <dgm:cxn modelId="{B5E20648-4878-49CE-8B56-785BF48B5C43}" type="presParOf" srcId="{3C23A0CA-C4E0-439C-9C6F-DFBDC16E0D95}" destId="{262C436A-609A-4511-89D3-C6833A6465B0}" srcOrd="4" destOrd="0" presId="urn:microsoft.com/office/officeart/2005/8/layout/process4"/>
    <dgm:cxn modelId="{5CB93C0E-37FA-4BA7-B0F2-CAB077A4EF9E}" type="presParOf" srcId="{262C436A-609A-4511-89D3-C6833A6465B0}" destId="{B51D8FD8-5974-4A92-83BB-64185A8B5F1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1A5F303-C712-4E36-8519-4349652AE498}" type="doc">
      <dgm:prSet loTypeId="urn:microsoft.com/office/officeart/2005/8/layout/vList4" loCatId="list" qsTypeId="urn:microsoft.com/office/officeart/2005/8/quickstyle/simple3" qsCatId="simple" csTypeId="urn:microsoft.com/office/officeart/2005/8/colors/colorful4" csCatId="colorful" phldr="1"/>
      <dgm:spPr/>
      <dgm:t>
        <a:bodyPr/>
        <a:lstStyle/>
        <a:p>
          <a:endParaRPr lang="en-US"/>
        </a:p>
      </dgm:t>
    </dgm:pt>
    <dgm:pt modelId="{5C654700-215C-48F1-A1C3-6E39748FE192}">
      <dgm:prSet phldrT="[Text]" custT="1"/>
      <dgm:spPr>
        <a:xfrm>
          <a:off x="0" y="41215"/>
          <a:ext cx="8534400" cy="1401146"/>
        </a:xfrm>
        <a:prstGeom prst="roundRect">
          <a:avLst>
            <a:gd name="adj" fmla="val 10000"/>
          </a:avLst>
        </a:prstGeom>
        <a:gradFill rotWithShape="0">
          <a:gsLst>
            <a:gs pos="0">
              <a:srgbClr val="39639D">
                <a:hueOff val="0"/>
                <a:satOff val="0"/>
                <a:lumOff val="0"/>
                <a:alphaOff val="0"/>
                <a:tint val="62000"/>
                <a:satMod val="180000"/>
              </a:srgbClr>
            </a:gs>
            <a:gs pos="65000">
              <a:srgbClr val="39639D">
                <a:hueOff val="0"/>
                <a:satOff val="0"/>
                <a:lumOff val="0"/>
                <a:alphaOff val="0"/>
                <a:tint val="32000"/>
                <a:satMod val="250000"/>
              </a:srgbClr>
            </a:gs>
            <a:gs pos="100000">
              <a:srgbClr val="39639D">
                <a:hueOff val="0"/>
                <a:satOff val="0"/>
                <a:lumOff val="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a:lstStyle/>
        <a:p>
          <a:r>
            <a:rPr lang="en-US" sz="2800" smtClean="0">
              <a:solidFill>
                <a:sysClr val="windowText" lastClr="000000"/>
              </a:solidFill>
              <a:latin typeface="Times New Roman" panose="02020603050405020304" pitchFamily="18" charset="0"/>
              <a:ea typeface="+mn-ea"/>
              <a:cs typeface="Times New Roman" panose="02020603050405020304" pitchFamily="18" charset="0"/>
            </a:rPr>
            <a:t>Loại hoạt động này nhằm giúp HS hoàn thiện cá nhân, phát triển năng lực hợp tác, tăng cường sự chia sẻ và tính cộng đồng. </a:t>
          </a:r>
          <a:endParaRPr lang="en-US" sz="2800">
            <a:solidFill>
              <a:sysClr val="windowText" lastClr="000000"/>
            </a:solidFill>
            <a:latin typeface="Lucida Sans Unicode"/>
            <a:ea typeface="+mn-ea"/>
            <a:cs typeface="+mn-cs"/>
          </a:endParaRPr>
        </a:p>
      </dgm:t>
    </dgm:pt>
    <dgm:pt modelId="{886FE629-D4BA-434D-B21A-BDEC3A92FF96}" type="parTrans" cxnId="{448C1CFB-844F-46AB-A12C-80EC76B46444}">
      <dgm:prSet/>
      <dgm:spPr/>
      <dgm:t>
        <a:bodyPr/>
        <a:lstStyle/>
        <a:p>
          <a:endParaRPr lang="en-US">
            <a:solidFill>
              <a:schemeClr val="tx1"/>
            </a:solidFill>
          </a:endParaRPr>
        </a:p>
      </dgm:t>
    </dgm:pt>
    <dgm:pt modelId="{4C9C2DE8-47E8-4A49-8B3B-379E624398B2}" type="sibTrans" cxnId="{448C1CFB-844F-46AB-A12C-80EC76B46444}">
      <dgm:prSet/>
      <dgm:spPr/>
      <dgm:t>
        <a:bodyPr/>
        <a:lstStyle/>
        <a:p>
          <a:endParaRPr lang="en-US">
            <a:solidFill>
              <a:schemeClr val="tx1"/>
            </a:solidFill>
          </a:endParaRPr>
        </a:p>
      </dgm:t>
    </dgm:pt>
    <dgm:pt modelId="{6570C5C6-B872-4053-A9D5-CCBC52B7820E}">
      <dgm:prSet phldrT="[Text]" custT="1"/>
      <dgm:spPr>
        <a:xfrm>
          <a:off x="0" y="1669025"/>
          <a:ext cx="8534400" cy="2230467"/>
        </a:xfrm>
        <a:prstGeom prst="roundRect">
          <a:avLst>
            <a:gd name="adj" fmla="val 10000"/>
          </a:avLst>
        </a:prstGeom>
        <a:gradFill rotWithShape="0">
          <a:gsLst>
            <a:gs pos="0">
              <a:srgbClr val="39639D">
                <a:hueOff val="609019"/>
                <a:satOff val="-10536"/>
                <a:lumOff val="-2255"/>
                <a:alphaOff val="0"/>
                <a:tint val="62000"/>
                <a:satMod val="180000"/>
              </a:srgbClr>
            </a:gs>
            <a:gs pos="65000">
              <a:srgbClr val="39639D">
                <a:hueOff val="609019"/>
                <a:satOff val="-10536"/>
                <a:lumOff val="-2255"/>
                <a:alphaOff val="0"/>
                <a:tint val="32000"/>
                <a:satMod val="250000"/>
              </a:srgbClr>
            </a:gs>
            <a:gs pos="100000">
              <a:srgbClr val="39639D">
                <a:hueOff val="609019"/>
                <a:satOff val="-10536"/>
                <a:lumOff val="-2255"/>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a:lstStyle/>
        <a:p>
          <a:pPr algn="just"/>
          <a:r>
            <a:rPr lang="en-US" sz="2800" smtClean="0">
              <a:solidFill>
                <a:sysClr val="windowText" lastClr="000000"/>
              </a:solidFill>
              <a:latin typeface="Times New Roman" panose="02020603050405020304" pitchFamily="18" charset="0"/>
              <a:ea typeface="+mn-ea"/>
              <a:cs typeface="Times New Roman" panose="02020603050405020304" pitchFamily="18" charset="0"/>
            </a:rPr>
            <a:t>Thông thường, hình thức </a:t>
          </a:r>
          <a:r>
            <a:rPr lang="de-DE" sz="2800" smtClean="0">
              <a:solidFill>
                <a:sysClr val="windowText" lastClr="000000"/>
              </a:solidFill>
              <a:latin typeface="Times New Roman" panose="02020603050405020304" pitchFamily="18" charset="0"/>
              <a:ea typeface="+mn-ea"/>
              <a:cs typeface="Times New Roman" panose="02020603050405020304" pitchFamily="18" charset="0"/>
            </a:rPr>
            <a:t>HĐ</a:t>
          </a:r>
          <a:r>
            <a:rPr lang="en-US" sz="2800" smtClean="0">
              <a:solidFill>
                <a:sysClr val="windowText" lastClr="000000"/>
              </a:solidFill>
              <a:latin typeface="Times New Roman" panose="02020603050405020304" pitchFamily="18" charset="0"/>
              <a:ea typeface="+mn-ea"/>
              <a:cs typeface="Times New Roman" panose="02020603050405020304" pitchFamily="18" charset="0"/>
            </a:rPr>
            <a:t> cặp đôi được sử dụng trong những trường hợp các bài tập/nhiệm vụ cần sự chia sẻ, hợp tác trong nhóm nhỏ gồm 2 em. </a:t>
          </a:r>
          <a:r>
            <a:rPr lang="en-US" sz="2800" i="1" smtClean="0">
              <a:solidFill>
                <a:sysClr val="windowText" lastClr="000000"/>
              </a:solidFill>
              <a:latin typeface="Times New Roman" panose="02020603050405020304" pitchFamily="18" charset="0"/>
              <a:ea typeface="+mn-ea"/>
              <a:cs typeface="Times New Roman" panose="02020603050405020304" pitchFamily="18" charset="0"/>
            </a:rPr>
            <a:t>Ví dụ: kể cho nhau nghe, nói với nhau một nội dung nào đó, đổi bài cho nhau để đánh giá chéo,...; </a:t>
          </a:r>
          <a:endParaRPr lang="en-US" sz="2800">
            <a:solidFill>
              <a:sysClr val="windowText" lastClr="000000"/>
            </a:solidFill>
            <a:latin typeface="Lucida Sans Unicode"/>
            <a:ea typeface="+mn-ea"/>
            <a:cs typeface="+mn-cs"/>
          </a:endParaRPr>
        </a:p>
      </dgm:t>
    </dgm:pt>
    <dgm:pt modelId="{B5A6CDC6-5B0F-4582-B4A1-D74F28E37C90}" type="parTrans" cxnId="{0F878704-7897-43FA-BF4C-75E659520522}">
      <dgm:prSet/>
      <dgm:spPr/>
      <dgm:t>
        <a:bodyPr/>
        <a:lstStyle/>
        <a:p>
          <a:endParaRPr lang="en-US">
            <a:solidFill>
              <a:schemeClr val="tx1"/>
            </a:solidFill>
          </a:endParaRPr>
        </a:p>
      </dgm:t>
    </dgm:pt>
    <dgm:pt modelId="{C8FAE0F7-6333-43D5-861A-98B0D3F1F826}" type="sibTrans" cxnId="{0F878704-7897-43FA-BF4C-75E659520522}">
      <dgm:prSet/>
      <dgm:spPr/>
      <dgm:t>
        <a:bodyPr/>
        <a:lstStyle/>
        <a:p>
          <a:endParaRPr lang="en-US">
            <a:solidFill>
              <a:schemeClr val="tx1"/>
            </a:solidFill>
          </a:endParaRPr>
        </a:p>
      </dgm:t>
    </dgm:pt>
    <dgm:pt modelId="{2B1881C6-1734-40DC-B537-0F440A2924A5}">
      <dgm:prSet phldrT="[Text]" custT="1"/>
      <dgm:spPr>
        <a:xfrm>
          <a:off x="0" y="4084940"/>
          <a:ext cx="8534400" cy="1854472"/>
        </a:xfrm>
        <a:prstGeom prst="roundRect">
          <a:avLst>
            <a:gd name="adj" fmla="val 10000"/>
          </a:avLst>
        </a:prstGeom>
        <a:gradFill rotWithShape="0">
          <a:gsLst>
            <a:gs pos="0">
              <a:srgbClr val="39639D">
                <a:hueOff val="1218038"/>
                <a:satOff val="-21072"/>
                <a:lumOff val="-4510"/>
                <a:alphaOff val="0"/>
                <a:tint val="62000"/>
                <a:satMod val="180000"/>
              </a:srgbClr>
            </a:gs>
            <a:gs pos="65000">
              <a:srgbClr val="39639D">
                <a:hueOff val="1218038"/>
                <a:satOff val="-21072"/>
                <a:lumOff val="-4510"/>
                <a:alphaOff val="0"/>
                <a:tint val="32000"/>
                <a:satMod val="250000"/>
              </a:srgbClr>
            </a:gs>
            <a:gs pos="100000">
              <a:srgbClr val="39639D">
                <a:hueOff val="1218038"/>
                <a:satOff val="-21072"/>
                <a:lumOff val="-4510"/>
                <a:alphaOff val="0"/>
                <a:tint val="23000"/>
                <a:satMod val="300000"/>
              </a:srgbClr>
            </a:gs>
          </a:gsLst>
          <a:lin ang="16200000" scaled="0"/>
        </a:gradFill>
        <a:ln>
          <a:noFill/>
        </a:ln>
        <a:effectLst>
          <a:outerShdw blurRad="50800" dist="38100" dir="5400000" rotWithShape="0">
            <a:srgbClr val="000000">
              <a:alpha val="35000"/>
            </a:srgbClr>
          </a:outerShdw>
        </a:effectLst>
        <a:scene3d>
          <a:camera prst="orthographicFront"/>
          <a:lightRig rig="flat" dir="t"/>
        </a:scene3d>
        <a:sp3d prstMaterial="dkEdge">
          <a:bevelT w="8200" h="38100"/>
        </a:sp3d>
      </dgm:spPr>
      <dgm:t>
        <a:bodyPr/>
        <a:lstStyle/>
        <a:p>
          <a:r>
            <a:rPr lang="en-US" sz="2800" smtClean="0">
              <a:solidFill>
                <a:sysClr val="windowText" lastClr="000000"/>
              </a:solidFill>
              <a:latin typeface="Times New Roman" panose="02020603050405020304" pitchFamily="18" charset="0"/>
              <a:ea typeface="+mn-ea"/>
              <a:cs typeface="Times New Roman" panose="02020603050405020304" pitchFamily="18" charset="0"/>
            </a:rPr>
            <a:t>Hình thức </a:t>
          </a:r>
          <a:r>
            <a:rPr lang="de-DE" sz="2800" smtClean="0">
              <a:solidFill>
                <a:sysClr val="windowText" lastClr="000000"/>
              </a:solidFill>
              <a:latin typeface="Times New Roman" panose="02020603050405020304" pitchFamily="18" charset="0"/>
              <a:ea typeface="+mn-ea"/>
              <a:cs typeface="Times New Roman" panose="02020603050405020304" pitchFamily="18" charset="0"/>
            </a:rPr>
            <a:t>HĐ</a:t>
          </a:r>
          <a:r>
            <a:rPr lang="en-US" sz="2800" smtClean="0">
              <a:solidFill>
                <a:sysClr val="windowText" lastClr="000000"/>
              </a:solidFill>
              <a:latin typeface="Times New Roman" panose="02020603050405020304" pitchFamily="18" charset="0"/>
              <a:ea typeface="+mn-ea"/>
              <a:cs typeface="Times New Roman" panose="02020603050405020304" pitchFamily="18" charset="0"/>
            </a:rPr>
            <a:t> nhóm (từ 3 em trở lên) được sử dụng trong trường hợp tương tự, nhưng nghiêng về sự hợp tác, thảo luận với số lượng thành viên nhiều hơn. </a:t>
          </a:r>
          <a:endParaRPr lang="en-US" sz="2800">
            <a:solidFill>
              <a:sysClr val="windowText" lastClr="000000"/>
            </a:solidFill>
            <a:latin typeface="Lucida Sans Unicode"/>
            <a:ea typeface="+mn-ea"/>
            <a:cs typeface="+mn-cs"/>
          </a:endParaRPr>
        </a:p>
      </dgm:t>
    </dgm:pt>
    <dgm:pt modelId="{237F0D5D-C590-4F49-B190-1CBACF85A74F}" type="parTrans" cxnId="{27213F3F-BC8C-4F3E-8F7D-DD916D04E2FB}">
      <dgm:prSet/>
      <dgm:spPr/>
      <dgm:t>
        <a:bodyPr/>
        <a:lstStyle/>
        <a:p>
          <a:endParaRPr lang="en-US">
            <a:solidFill>
              <a:schemeClr val="tx1"/>
            </a:solidFill>
          </a:endParaRPr>
        </a:p>
      </dgm:t>
    </dgm:pt>
    <dgm:pt modelId="{A44BA3DA-68D8-4425-9352-FDEF46CF9797}" type="sibTrans" cxnId="{27213F3F-BC8C-4F3E-8F7D-DD916D04E2FB}">
      <dgm:prSet/>
      <dgm:spPr/>
      <dgm:t>
        <a:bodyPr/>
        <a:lstStyle/>
        <a:p>
          <a:endParaRPr lang="en-US">
            <a:solidFill>
              <a:schemeClr val="tx1"/>
            </a:solidFill>
          </a:endParaRPr>
        </a:p>
      </dgm:t>
    </dgm:pt>
    <dgm:pt modelId="{93FB7A09-7973-4AF1-BFF4-2950F2111237}" type="pres">
      <dgm:prSet presAssocID="{A1A5F303-C712-4E36-8519-4349652AE498}" presName="linear" presStyleCnt="0">
        <dgm:presLayoutVars>
          <dgm:dir/>
          <dgm:resizeHandles val="exact"/>
        </dgm:presLayoutVars>
      </dgm:prSet>
      <dgm:spPr/>
      <dgm:t>
        <a:bodyPr/>
        <a:lstStyle/>
        <a:p>
          <a:endParaRPr lang="en-US"/>
        </a:p>
      </dgm:t>
    </dgm:pt>
    <dgm:pt modelId="{EC0A5458-F870-4815-8A70-2DAC3E5F90BE}" type="pres">
      <dgm:prSet presAssocID="{5C654700-215C-48F1-A1C3-6E39748FE192}" presName="comp" presStyleCnt="0"/>
      <dgm:spPr/>
    </dgm:pt>
    <dgm:pt modelId="{17E6DE2D-AC9E-40D6-AD74-FA6061E75E01}" type="pres">
      <dgm:prSet presAssocID="{5C654700-215C-48F1-A1C3-6E39748FE192}" presName="box" presStyleLbl="node1" presStyleIdx="0" presStyleCnt="3" custScaleY="75555"/>
      <dgm:spPr/>
      <dgm:t>
        <a:bodyPr/>
        <a:lstStyle/>
        <a:p>
          <a:endParaRPr lang="en-US"/>
        </a:p>
      </dgm:t>
    </dgm:pt>
    <dgm:pt modelId="{044053C1-1089-41C9-9BA7-AFE4B8F85EA3}" type="pres">
      <dgm:prSet presAssocID="{5C654700-215C-48F1-A1C3-6E39748FE192}" presName="img" presStyleLbl="fgImgPlace1" presStyleIdx="0" presStyleCnt="3" custLinFactNeighborX="-6400"/>
      <dgm:spPr>
        <a:xfrm>
          <a:off x="76206" y="0"/>
          <a:ext cx="1706880" cy="1483578"/>
        </a:xfrm>
        <a:prstGeom prst="roundRect">
          <a:avLst>
            <a:gd name="adj" fmla="val 10000"/>
          </a:avLst>
        </a:prstGeom>
        <a:blipFill rotWithShape="1">
          <a:blip xmlns:r="http://schemas.openxmlformats.org/officeDocument/2006/relationships" r:embed="rId1"/>
          <a:stretch>
            <a:fillRect/>
          </a:stretch>
        </a:blipFill>
        <a:ln w="9525" cap="flat" cmpd="sng" algn="ctr">
          <a:solidFill>
            <a:sysClr val="window" lastClr="FFFFFF">
              <a:hueOff val="0"/>
              <a:satOff val="0"/>
              <a:lumOff val="0"/>
              <a:alphaOff val="0"/>
            </a:sysClr>
          </a:solidFill>
          <a:prstDash val="solid"/>
        </a:ln>
        <a:effectLst>
          <a:outerShdw blurRad="50800" dist="38100" dir="5400000" rotWithShape="0">
            <a:srgbClr val="000000">
              <a:alpha val="35000"/>
            </a:srgbClr>
          </a:outerShdw>
        </a:effectLst>
      </dgm:spPr>
      <dgm:t>
        <a:bodyPr/>
        <a:lstStyle/>
        <a:p>
          <a:endParaRPr lang="en-US"/>
        </a:p>
      </dgm:t>
    </dgm:pt>
    <dgm:pt modelId="{9F0C9621-7159-4A0D-BDEB-79EE94C779B3}" type="pres">
      <dgm:prSet presAssocID="{5C654700-215C-48F1-A1C3-6E39748FE192}" presName="text" presStyleLbl="node1" presStyleIdx="0" presStyleCnt="3">
        <dgm:presLayoutVars>
          <dgm:bulletEnabled val="1"/>
        </dgm:presLayoutVars>
      </dgm:prSet>
      <dgm:spPr/>
      <dgm:t>
        <a:bodyPr/>
        <a:lstStyle/>
        <a:p>
          <a:endParaRPr lang="en-US"/>
        </a:p>
      </dgm:t>
    </dgm:pt>
    <dgm:pt modelId="{33A42F19-EB35-40B2-B27C-9B22B2F18E60}" type="pres">
      <dgm:prSet presAssocID="{4C9C2DE8-47E8-4A49-8B3B-379E624398B2}" presName="spacer" presStyleCnt="0"/>
      <dgm:spPr/>
    </dgm:pt>
    <dgm:pt modelId="{60E1BD31-6858-4570-939F-24D76BDE56E8}" type="pres">
      <dgm:prSet presAssocID="{6570C5C6-B872-4053-A9D5-CCBC52B7820E}" presName="comp" presStyleCnt="0"/>
      <dgm:spPr/>
    </dgm:pt>
    <dgm:pt modelId="{D2463DAE-15E7-4A36-8D6F-0FB3DED23072}" type="pres">
      <dgm:prSet presAssocID="{6570C5C6-B872-4053-A9D5-CCBC52B7820E}" presName="box" presStyleLbl="node1" presStyleIdx="1" presStyleCnt="3" custScaleY="120275"/>
      <dgm:spPr/>
      <dgm:t>
        <a:bodyPr/>
        <a:lstStyle/>
        <a:p>
          <a:endParaRPr lang="en-US"/>
        </a:p>
      </dgm:t>
    </dgm:pt>
    <dgm:pt modelId="{7FA27710-B6D9-4169-A38A-B9AC85A2979D}" type="pres">
      <dgm:prSet presAssocID="{6570C5C6-B872-4053-A9D5-CCBC52B7820E}" presName="img" presStyleLbl="fgImgPlace1" presStyleIdx="1" presStyleCnt="3" custLinFactNeighborX="-6400"/>
      <dgm:spPr>
        <a:xfrm>
          <a:off x="76206" y="2042470"/>
          <a:ext cx="1706880" cy="1483578"/>
        </a:xfrm>
        <a:prstGeom prst="roundRect">
          <a:avLst>
            <a:gd name="adj" fmla="val 10000"/>
          </a:avLst>
        </a:prstGeom>
        <a:blipFill rotWithShape="1">
          <a:blip xmlns:r="http://schemas.openxmlformats.org/officeDocument/2006/relationships" r:embed="rId2"/>
          <a:stretch>
            <a:fillRect/>
          </a:stretch>
        </a:blipFill>
        <a:ln w="9525" cap="flat" cmpd="sng" algn="ctr">
          <a:solidFill>
            <a:sysClr val="window" lastClr="FFFFFF">
              <a:hueOff val="0"/>
              <a:satOff val="0"/>
              <a:lumOff val="0"/>
              <a:alphaOff val="0"/>
            </a:sysClr>
          </a:solidFill>
          <a:prstDash val="solid"/>
        </a:ln>
        <a:effectLst>
          <a:outerShdw blurRad="50800" dist="38100" dir="5400000" rotWithShape="0">
            <a:srgbClr val="000000">
              <a:alpha val="35000"/>
            </a:srgbClr>
          </a:outerShdw>
        </a:effectLst>
      </dgm:spPr>
    </dgm:pt>
    <dgm:pt modelId="{7C96CE75-FF43-4AC8-B3CC-AB59DD570E73}" type="pres">
      <dgm:prSet presAssocID="{6570C5C6-B872-4053-A9D5-CCBC52B7820E}" presName="text" presStyleLbl="node1" presStyleIdx="1" presStyleCnt="3">
        <dgm:presLayoutVars>
          <dgm:bulletEnabled val="1"/>
        </dgm:presLayoutVars>
      </dgm:prSet>
      <dgm:spPr/>
      <dgm:t>
        <a:bodyPr/>
        <a:lstStyle/>
        <a:p>
          <a:endParaRPr lang="en-US"/>
        </a:p>
      </dgm:t>
    </dgm:pt>
    <dgm:pt modelId="{B1C29FB0-EC94-46ED-9BF3-8F4E3F4C853B}" type="pres">
      <dgm:prSet presAssocID="{C8FAE0F7-6333-43D5-861A-98B0D3F1F826}" presName="spacer" presStyleCnt="0"/>
      <dgm:spPr/>
    </dgm:pt>
    <dgm:pt modelId="{A33A78A5-A285-4521-84BD-2BBA6A595CE2}" type="pres">
      <dgm:prSet presAssocID="{2B1881C6-1734-40DC-B537-0F440A2924A5}" presName="comp" presStyleCnt="0"/>
      <dgm:spPr/>
    </dgm:pt>
    <dgm:pt modelId="{3FCAEADB-B1F4-415E-9D13-B5717FBA2E5D}" type="pres">
      <dgm:prSet presAssocID="{2B1881C6-1734-40DC-B537-0F440A2924A5}" presName="box" presStyleLbl="node1" presStyleIdx="2" presStyleCnt="3"/>
      <dgm:spPr/>
      <dgm:t>
        <a:bodyPr/>
        <a:lstStyle/>
        <a:p>
          <a:endParaRPr lang="en-US"/>
        </a:p>
      </dgm:t>
    </dgm:pt>
    <dgm:pt modelId="{0E16508D-C206-4F6D-8E0C-B0D48A12058D}" type="pres">
      <dgm:prSet presAssocID="{2B1881C6-1734-40DC-B537-0F440A2924A5}" presName="img" presStyleLbl="fgImgPlace1" presStyleIdx="2" presStyleCnt="3" custLinFactNeighborX="-6400"/>
      <dgm:spPr>
        <a:xfrm>
          <a:off x="76206" y="4270387"/>
          <a:ext cx="1706880" cy="1483578"/>
        </a:xfrm>
        <a:prstGeom prst="roundRect">
          <a:avLst>
            <a:gd name="adj" fmla="val 10000"/>
          </a:avLst>
        </a:prstGeom>
        <a:blipFill rotWithShape="1">
          <a:blip xmlns:r="http://schemas.openxmlformats.org/officeDocument/2006/relationships" r:embed="rId3"/>
          <a:stretch>
            <a:fillRect/>
          </a:stretch>
        </a:blipFill>
        <a:ln w="9525" cap="flat" cmpd="sng" algn="ctr">
          <a:solidFill>
            <a:sysClr val="window" lastClr="FFFFFF">
              <a:hueOff val="0"/>
              <a:satOff val="0"/>
              <a:lumOff val="0"/>
              <a:alphaOff val="0"/>
            </a:sysClr>
          </a:solidFill>
          <a:prstDash val="solid"/>
        </a:ln>
        <a:effectLst>
          <a:outerShdw blurRad="50800" dist="38100" dir="5400000" rotWithShape="0">
            <a:srgbClr val="000000">
              <a:alpha val="35000"/>
            </a:srgbClr>
          </a:outerShdw>
        </a:effectLst>
      </dgm:spPr>
    </dgm:pt>
    <dgm:pt modelId="{62E07AAA-36F3-49BF-ACB3-323B34D4AAC3}" type="pres">
      <dgm:prSet presAssocID="{2B1881C6-1734-40DC-B537-0F440A2924A5}" presName="text" presStyleLbl="node1" presStyleIdx="2" presStyleCnt="3">
        <dgm:presLayoutVars>
          <dgm:bulletEnabled val="1"/>
        </dgm:presLayoutVars>
      </dgm:prSet>
      <dgm:spPr/>
      <dgm:t>
        <a:bodyPr/>
        <a:lstStyle/>
        <a:p>
          <a:endParaRPr lang="en-US"/>
        </a:p>
      </dgm:t>
    </dgm:pt>
  </dgm:ptLst>
  <dgm:cxnLst>
    <dgm:cxn modelId="{9F045330-2CD5-4362-A108-EB283CE68335}" type="presOf" srcId="{A1A5F303-C712-4E36-8519-4349652AE498}" destId="{93FB7A09-7973-4AF1-BFF4-2950F2111237}" srcOrd="0" destOrd="0" presId="urn:microsoft.com/office/officeart/2005/8/layout/vList4"/>
    <dgm:cxn modelId="{DDB76450-C2A7-470E-88F4-BCE9F20EB9FD}" type="presOf" srcId="{2B1881C6-1734-40DC-B537-0F440A2924A5}" destId="{3FCAEADB-B1F4-415E-9D13-B5717FBA2E5D}" srcOrd="0" destOrd="0" presId="urn:microsoft.com/office/officeart/2005/8/layout/vList4"/>
    <dgm:cxn modelId="{6C52B27E-2D66-4B6F-8575-35D236E76DDC}" type="presOf" srcId="{6570C5C6-B872-4053-A9D5-CCBC52B7820E}" destId="{7C96CE75-FF43-4AC8-B3CC-AB59DD570E73}" srcOrd="1" destOrd="0" presId="urn:microsoft.com/office/officeart/2005/8/layout/vList4"/>
    <dgm:cxn modelId="{27213F3F-BC8C-4F3E-8F7D-DD916D04E2FB}" srcId="{A1A5F303-C712-4E36-8519-4349652AE498}" destId="{2B1881C6-1734-40DC-B537-0F440A2924A5}" srcOrd="2" destOrd="0" parTransId="{237F0D5D-C590-4F49-B190-1CBACF85A74F}" sibTransId="{A44BA3DA-68D8-4425-9352-FDEF46CF9797}"/>
    <dgm:cxn modelId="{8515F1ED-F873-4E7B-A73E-B685A89662DF}" type="presOf" srcId="{5C654700-215C-48F1-A1C3-6E39748FE192}" destId="{17E6DE2D-AC9E-40D6-AD74-FA6061E75E01}" srcOrd="0" destOrd="0" presId="urn:microsoft.com/office/officeart/2005/8/layout/vList4"/>
    <dgm:cxn modelId="{23561D92-7AF1-4BBF-B91C-A65F45C5239D}" type="presOf" srcId="{5C654700-215C-48F1-A1C3-6E39748FE192}" destId="{9F0C9621-7159-4A0D-BDEB-79EE94C779B3}" srcOrd="1" destOrd="0" presId="urn:microsoft.com/office/officeart/2005/8/layout/vList4"/>
    <dgm:cxn modelId="{0F878704-7897-43FA-BF4C-75E659520522}" srcId="{A1A5F303-C712-4E36-8519-4349652AE498}" destId="{6570C5C6-B872-4053-A9D5-CCBC52B7820E}" srcOrd="1" destOrd="0" parTransId="{B5A6CDC6-5B0F-4582-B4A1-D74F28E37C90}" sibTransId="{C8FAE0F7-6333-43D5-861A-98B0D3F1F826}"/>
    <dgm:cxn modelId="{4FE984AE-AEEF-48F2-B193-3D39123E528D}" type="presOf" srcId="{6570C5C6-B872-4053-A9D5-CCBC52B7820E}" destId="{D2463DAE-15E7-4A36-8D6F-0FB3DED23072}" srcOrd="0" destOrd="0" presId="urn:microsoft.com/office/officeart/2005/8/layout/vList4"/>
    <dgm:cxn modelId="{329D8522-D544-4427-89EC-2D0F25031AE1}" type="presOf" srcId="{2B1881C6-1734-40DC-B537-0F440A2924A5}" destId="{62E07AAA-36F3-49BF-ACB3-323B34D4AAC3}" srcOrd="1" destOrd="0" presId="urn:microsoft.com/office/officeart/2005/8/layout/vList4"/>
    <dgm:cxn modelId="{448C1CFB-844F-46AB-A12C-80EC76B46444}" srcId="{A1A5F303-C712-4E36-8519-4349652AE498}" destId="{5C654700-215C-48F1-A1C3-6E39748FE192}" srcOrd="0" destOrd="0" parTransId="{886FE629-D4BA-434D-B21A-BDEC3A92FF96}" sibTransId="{4C9C2DE8-47E8-4A49-8B3B-379E624398B2}"/>
    <dgm:cxn modelId="{C415BDAA-8FD1-47A6-86DC-AC59DB05A41A}" type="presParOf" srcId="{93FB7A09-7973-4AF1-BFF4-2950F2111237}" destId="{EC0A5458-F870-4815-8A70-2DAC3E5F90BE}" srcOrd="0" destOrd="0" presId="urn:microsoft.com/office/officeart/2005/8/layout/vList4"/>
    <dgm:cxn modelId="{C6871AD6-F9B3-4387-A711-333288AF66CF}" type="presParOf" srcId="{EC0A5458-F870-4815-8A70-2DAC3E5F90BE}" destId="{17E6DE2D-AC9E-40D6-AD74-FA6061E75E01}" srcOrd="0" destOrd="0" presId="urn:microsoft.com/office/officeart/2005/8/layout/vList4"/>
    <dgm:cxn modelId="{264C5061-FF9C-442D-A022-4BF4C8DFE205}" type="presParOf" srcId="{EC0A5458-F870-4815-8A70-2DAC3E5F90BE}" destId="{044053C1-1089-41C9-9BA7-AFE4B8F85EA3}" srcOrd="1" destOrd="0" presId="urn:microsoft.com/office/officeart/2005/8/layout/vList4"/>
    <dgm:cxn modelId="{3A42857F-BB0B-496E-B798-2FEFE7F5640C}" type="presParOf" srcId="{EC0A5458-F870-4815-8A70-2DAC3E5F90BE}" destId="{9F0C9621-7159-4A0D-BDEB-79EE94C779B3}" srcOrd="2" destOrd="0" presId="urn:microsoft.com/office/officeart/2005/8/layout/vList4"/>
    <dgm:cxn modelId="{4A982724-F496-41F1-9E28-9F101A6DDC29}" type="presParOf" srcId="{93FB7A09-7973-4AF1-BFF4-2950F2111237}" destId="{33A42F19-EB35-40B2-B27C-9B22B2F18E60}" srcOrd="1" destOrd="0" presId="urn:microsoft.com/office/officeart/2005/8/layout/vList4"/>
    <dgm:cxn modelId="{D467A1A9-53E2-4A78-8C1F-CC88F9AB972A}" type="presParOf" srcId="{93FB7A09-7973-4AF1-BFF4-2950F2111237}" destId="{60E1BD31-6858-4570-939F-24D76BDE56E8}" srcOrd="2" destOrd="0" presId="urn:microsoft.com/office/officeart/2005/8/layout/vList4"/>
    <dgm:cxn modelId="{23D68031-3BC9-469F-A6A1-2A1DC618E432}" type="presParOf" srcId="{60E1BD31-6858-4570-939F-24D76BDE56E8}" destId="{D2463DAE-15E7-4A36-8D6F-0FB3DED23072}" srcOrd="0" destOrd="0" presId="urn:microsoft.com/office/officeart/2005/8/layout/vList4"/>
    <dgm:cxn modelId="{BFCF568D-AB33-4B03-82D0-68F8283E84C2}" type="presParOf" srcId="{60E1BD31-6858-4570-939F-24D76BDE56E8}" destId="{7FA27710-B6D9-4169-A38A-B9AC85A2979D}" srcOrd="1" destOrd="0" presId="urn:microsoft.com/office/officeart/2005/8/layout/vList4"/>
    <dgm:cxn modelId="{E39E0A90-64B0-4EF3-B68C-513BD6359DF4}" type="presParOf" srcId="{60E1BD31-6858-4570-939F-24D76BDE56E8}" destId="{7C96CE75-FF43-4AC8-B3CC-AB59DD570E73}" srcOrd="2" destOrd="0" presId="urn:microsoft.com/office/officeart/2005/8/layout/vList4"/>
    <dgm:cxn modelId="{1DA596D4-949E-40B2-AEAB-9354A3425043}" type="presParOf" srcId="{93FB7A09-7973-4AF1-BFF4-2950F2111237}" destId="{B1C29FB0-EC94-46ED-9BF3-8F4E3F4C853B}" srcOrd="3" destOrd="0" presId="urn:microsoft.com/office/officeart/2005/8/layout/vList4"/>
    <dgm:cxn modelId="{A2EE42C3-A446-4BD2-B458-6DFD81E392DE}" type="presParOf" srcId="{93FB7A09-7973-4AF1-BFF4-2950F2111237}" destId="{A33A78A5-A285-4521-84BD-2BBA6A595CE2}" srcOrd="4" destOrd="0" presId="urn:microsoft.com/office/officeart/2005/8/layout/vList4"/>
    <dgm:cxn modelId="{1384A048-3C6F-4FCC-974E-B8581AE10E58}" type="presParOf" srcId="{A33A78A5-A285-4521-84BD-2BBA6A595CE2}" destId="{3FCAEADB-B1F4-415E-9D13-B5717FBA2E5D}" srcOrd="0" destOrd="0" presId="urn:microsoft.com/office/officeart/2005/8/layout/vList4"/>
    <dgm:cxn modelId="{D82F38C8-2F1F-4429-9113-49C00D0C74D6}" type="presParOf" srcId="{A33A78A5-A285-4521-84BD-2BBA6A595CE2}" destId="{0E16508D-C206-4F6D-8E0C-B0D48A12058D}" srcOrd="1" destOrd="0" presId="urn:microsoft.com/office/officeart/2005/8/layout/vList4"/>
    <dgm:cxn modelId="{34EBC107-9489-4DCE-8633-5DB0FF8C93E8}" type="presParOf" srcId="{A33A78A5-A285-4521-84BD-2BBA6A595CE2}" destId="{62E07AAA-36F3-49BF-ACB3-323B34D4AAC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492BFC-3754-4AA7-84D8-B63A71FC73CE}"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n-US"/>
        </a:p>
      </dgm:t>
    </dgm:pt>
    <dgm:pt modelId="{C398C923-4EDA-4990-9C4E-BEFDA8829F63}">
      <dgm:prSet phldrT="[Text]" custT="1"/>
      <dgm:spPr/>
      <dgm:t>
        <a:bodyPr/>
        <a:lstStyle/>
        <a:p>
          <a:r>
            <a:rPr lang="en-US" sz="2800" smtClean="0">
              <a:latin typeface="Times New Roman" panose="02020603050405020304" pitchFamily="18" charset="0"/>
              <a:cs typeface="Times New Roman" panose="02020603050405020304" pitchFamily="18" charset="0"/>
            </a:rPr>
            <a:t>1</a:t>
          </a:r>
          <a:endParaRPr lang="en-US" sz="2800">
            <a:latin typeface="Times New Roman" panose="02020603050405020304" pitchFamily="18" charset="0"/>
            <a:cs typeface="Times New Roman" panose="02020603050405020304" pitchFamily="18" charset="0"/>
          </a:endParaRPr>
        </a:p>
      </dgm:t>
    </dgm:pt>
    <dgm:pt modelId="{4DB77D6F-6503-496F-8E2F-9DFA62652822}" type="parTrans" cxnId="{DDA73385-49AA-45E2-B163-81FD10F6E058}">
      <dgm:prSet/>
      <dgm:spPr/>
      <dgm:t>
        <a:bodyPr/>
        <a:lstStyle/>
        <a:p>
          <a:endParaRPr lang="en-US" sz="2800">
            <a:latin typeface="Times New Roman" panose="02020603050405020304" pitchFamily="18" charset="0"/>
            <a:cs typeface="Times New Roman" panose="02020603050405020304" pitchFamily="18" charset="0"/>
          </a:endParaRPr>
        </a:p>
      </dgm:t>
    </dgm:pt>
    <dgm:pt modelId="{7DA7A351-A9C5-4F7F-85CB-9C6CE5F0769F}" type="sibTrans" cxnId="{DDA73385-49AA-45E2-B163-81FD10F6E058}">
      <dgm:prSet/>
      <dgm:spPr/>
      <dgm:t>
        <a:bodyPr/>
        <a:lstStyle/>
        <a:p>
          <a:endParaRPr lang="en-US" sz="2800">
            <a:latin typeface="Times New Roman" panose="02020603050405020304" pitchFamily="18" charset="0"/>
            <a:cs typeface="Times New Roman" panose="02020603050405020304" pitchFamily="18" charset="0"/>
          </a:endParaRPr>
        </a:p>
      </dgm:t>
    </dgm:pt>
    <dgm:pt modelId="{498CB2AB-90E2-4F3E-90EF-B7AD1418439E}">
      <dgm:prSet phldrT="[Text]" custT="1"/>
      <dgm:spPr/>
      <dgm:t>
        <a:bodyPr/>
        <a:lstStyle/>
        <a:p>
          <a:r>
            <a:rPr lang="en-US" altLang="en-US" sz="2800" smtClean="0">
              <a:latin typeface="Times New Roman" panose="02020603050405020304" pitchFamily="18" charset="0"/>
              <a:cs typeface="Times New Roman" panose="02020603050405020304" pitchFamily="18" charset="0"/>
            </a:rPr>
            <a:t>Nêu mục đích của HĐN</a:t>
          </a:r>
          <a:endParaRPr lang="en-US" sz="2800">
            <a:latin typeface="Times New Roman" panose="02020603050405020304" pitchFamily="18" charset="0"/>
            <a:cs typeface="Times New Roman" panose="02020603050405020304" pitchFamily="18" charset="0"/>
          </a:endParaRPr>
        </a:p>
      </dgm:t>
    </dgm:pt>
    <dgm:pt modelId="{1CA25361-6205-44D1-91DF-AC615A416C55}" type="parTrans" cxnId="{158C7BF3-6C61-43AD-B84E-F2464F6AA996}">
      <dgm:prSet/>
      <dgm:spPr/>
      <dgm:t>
        <a:bodyPr/>
        <a:lstStyle/>
        <a:p>
          <a:endParaRPr lang="en-US" sz="2800">
            <a:latin typeface="Times New Roman" panose="02020603050405020304" pitchFamily="18" charset="0"/>
            <a:cs typeface="Times New Roman" panose="02020603050405020304" pitchFamily="18" charset="0"/>
          </a:endParaRPr>
        </a:p>
      </dgm:t>
    </dgm:pt>
    <dgm:pt modelId="{8CA6FC77-6C39-45F0-B250-34D58F38CC1B}" type="sibTrans" cxnId="{158C7BF3-6C61-43AD-B84E-F2464F6AA996}">
      <dgm:prSet/>
      <dgm:spPr/>
      <dgm:t>
        <a:bodyPr/>
        <a:lstStyle/>
        <a:p>
          <a:endParaRPr lang="en-US" sz="2800">
            <a:latin typeface="Times New Roman" panose="02020603050405020304" pitchFamily="18" charset="0"/>
            <a:cs typeface="Times New Roman" panose="02020603050405020304" pitchFamily="18" charset="0"/>
          </a:endParaRPr>
        </a:p>
      </dgm:t>
    </dgm:pt>
    <dgm:pt modelId="{2B716A9C-9AD7-4333-8904-58EDE89410A5}">
      <dgm:prSet phldrT="[Text]" custT="1"/>
      <dgm:spPr/>
      <dgm:t>
        <a:bodyPr/>
        <a:lstStyle/>
        <a:p>
          <a:r>
            <a:rPr lang="en-US" sz="2800" smtClean="0">
              <a:latin typeface="Times New Roman" panose="02020603050405020304" pitchFamily="18" charset="0"/>
              <a:cs typeface="Times New Roman" panose="02020603050405020304" pitchFamily="18" charset="0"/>
            </a:rPr>
            <a:t>2</a:t>
          </a:r>
          <a:endParaRPr lang="en-US" sz="2800">
            <a:latin typeface="Times New Roman" panose="02020603050405020304" pitchFamily="18" charset="0"/>
            <a:cs typeface="Times New Roman" panose="02020603050405020304" pitchFamily="18" charset="0"/>
          </a:endParaRPr>
        </a:p>
      </dgm:t>
    </dgm:pt>
    <dgm:pt modelId="{3AD619A9-5821-4B65-8835-4A61863807F7}" type="parTrans" cxnId="{082011A7-EF94-4295-9681-EAF9A22F140C}">
      <dgm:prSet/>
      <dgm:spPr/>
      <dgm:t>
        <a:bodyPr/>
        <a:lstStyle/>
        <a:p>
          <a:endParaRPr lang="en-US" sz="2800">
            <a:latin typeface="Times New Roman" panose="02020603050405020304" pitchFamily="18" charset="0"/>
            <a:cs typeface="Times New Roman" panose="02020603050405020304" pitchFamily="18" charset="0"/>
          </a:endParaRPr>
        </a:p>
      </dgm:t>
    </dgm:pt>
    <dgm:pt modelId="{AB08A25F-CFBF-4509-9088-369DA15DEF36}" type="sibTrans" cxnId="{082011A7-EF94-4295-9681-EAF9A22F140C}">
      <dgm:prSet/>
      <dgm:spPr/>
      <dgm:t>
        <a:bodyPr/>
        <a:lstStyle/>
        <a:p>
          <a:endParaRPr lang="en-US" sz="2800">
            <a:latin typeface="Times New Roman" panose="02020603050405020304" pitchFamily="18" charset="0"/>
            <a:cs typeface="Times New Roman" panose="02020603050405020304" pitchFamily="18" charset="0"/>
          </a:endParaRPr>
        </a:p>
      </dgm:t>
    </dgm:pt>
    <dgm:pt modelId="{B48C196A-80B3-4299-8313-78FA892C1A24}">
      <dgm:prSet phldrT="[Text]" custT="1"/>
      <dgm:spPr/>
      <dgm:t>
        <a:bodyPr/>
        <a:lstStyle/>
        <a:p>
          <a:r>
            <a:rPr lang="en-US" altLang="en-US" sz="2800" smtClean="0">
              <a:latin typeface="Times New Roman" panose="02020603050405020304" pitchFamily="18" charset="0"/>
              <a:cs typeface="Times New Roman" panose="02020603050405020304" pitchFamily="18" charset="0"/>
            </a:rPr>
            <a:t>Trình bày điều kiện để hoạt động nhóm (khi nào thì tổ chức HĐ nhóm, cần chuẩn bị những gì khi tổ chức HĐ nhóm).</a:t>
          </a:r>
          <a:endParaRPr lang="en-US" sz="2800">
            <a:latin typeface="Times New Roman" panose="02020603050405020304" pitchFamily="18" charset="0"/>
            <a:cs typeface="Times New Roman" panose="02020603050405020304" pitchFamily="18" charset="0"/>
          </a:endParaRPr>
        </a:p>
      </dgm:t>
    </dgm:pt>
    <dgm:pt modelId="{8A2DCA19-5E3B-4C50-B40A-031C0E48AE02}" type="parTrans" cxnId="{41D84AB7-426E-400A-A797-850DD09B1B05}">
      <dgm:prSet/>
      <dgm:spPr/>
      <dgm:t>
        <a:bodyPr/>
        <a:lstStyle/>
        <a:p>
          <a:endParaRPr lang="en-US" sz="2800">
            <a:latin typeface="Times New Roman" panose="02020603050405020304" pitchFamily="18" charset="0"/>
            <a:cs typeface="Times New Roman" panose="02020603050405020304" pitchFamily="18" charset="0"/>
          </a:endParaRPr>
        </a:p>
      </dgm:t>
    </dgm:pt>
    <dgm:pt modelId="{76694EC9-4F82-4C63-9ABE-DC2EDEA0887F}" type="sibTrans" cxnId="{41D84AB7-426E-400A-A797-850DD09B1B05}">
      <dgm:prSet/>
      <dgm:spPr/>
      <dgm:t>
        <a:bodyPr/>
        <a:lstStyle/>
        <a:p>
          <a:endParaRPr lang="en-US" sz="2800">
            <a:latin typeface="Times New Roman" panose="02020603050405020304" pitchFamily="18" charset="0"/>
            <a:cs typeface="Times New Roman" panose="02020603050405020304" pitchFamily="18" charset="0"/>
          </a:endParaRPr>
        </a:p>
      </dgm:t>
    </dgm:pt>
    <dgm:pt modelId="{47C341A5-D635-4AFF-A7B0-5418AAF3AB9E}">
      <dgm:prSet phldrT="[Text]" custT="1"/>
      <dgm:spPr/>
      <dgm:t>
        <a:bodyPr/>
        <a:lstStyle/>
        <a:p>
          <a:r>
            <a:rPr lang="en-US" sz="2800" smtClean="0">
              <a:latin typeface="Times New Roman" panose="02020603050405020304" pitchFamily="18" charset="0"/>
              <a:cs typeface="Times New Roman" panose="02020603050405020304" pitchFamily="18" charset="0"/>
            </a:rPr>
            <a:t>3</a:t>
          </a:r>
          <a:endParaRPr lang="en-US" sz="2800">
            <a:latin typeface="Times New Roman" panose="02020603050405020304" pitchFamily="18" charset="0"/>
            <a:cs typeface="Times New Roman" panose="02020603050405020304" pitchFamily="18" charset="0"/>
          </a:endParaRPr>
        </a:p>
      </dgm:t>
    </dgm:pt>
    <dgm:pt modelId="{6AF0C7C2-CC9F-4ED5-9F9E-DF9DC0B98763}" type="parTrans" cxnId="{668FB5AD-D897-4AFD-947D-ECDF4F67C5B2}">
      <dgm:prSet/>
      <dgm:spPr/>
      <dgm:t>
        <a:bodyPr/>
        <a:lstStyle/>
        <a:p>
          <a:endParaRPr lang="en-US" sz="2800">
            <a:latin typeface="Times New Roman" panose="02020603050405020304" pitchFamily="18" charset="0"/>
            <a:cs typeface="Times New Roman" panose="02020603050405020304" pitchFamily="18" charset="0"/>
          </a:endParaRPr>
        </a:p>
      </dgm:t>
    </dgm:pt>
    <dgm:pt modelId="{A9CE633D-714A-4552-ADCA-7F215C41DDE9}" type="sibTrans" cxnId="{668FB5AD-D897-4AFD-947D-ECDF4F67C5B2}">
      <dgm:prSet/>
      <dgm:spPr/>
      <dgm:t>
        <a:bodyPr/>
        <a:lstStyle/>
        <a:p>
          <a:endParaRPr lang="en-US" sz="2800">
            <a:latin typeface="Times New Roman" panose="02020603050405020304" pitchFamily="18" charset="0"/>
            <a:cs typeface="Times New Roman" panose="02020603050405020304" pitchFamily="18" charset="0"/>
          </a:endParaRPr>
        </a:p>
      </dgm:t>
    </dgm:pt>
    <dgm:pt modelId="{5AD6C160-3958-4D1F-8D55-64DDA7D2C309}">
      <dgm:prSet phldrT="[Text]" custT="1"/>
      <dgm:spPr/>
      <dgm:t>
        <a:bodyPr/>
        <a:lstStyle/>
        <a:p>
          <a:r>
            <a:rPr lang="en-US" altLang="en-US" sz="2800" smtClean="0">
              <a:latin typeface="Times New Roman" panose="02020603050405020304" pitchFamily="18" charset="0"/>
              <a:cs typeface="Times New Roman" panose="02020603050405020304" pitchFamily="18" charset="0"/>
            </a:rPr>
            <a:t>Nêu quy trình của HĐ nhóm.</a:t>
          </a:r>
          <a:endParaRPr lang="en-US" sz="2800">
            <a:latin typeface="Times New Roman" panose="02020603050405020304" pitchFamily="18" charset="0"/>
            <a:cs typeface="Times New Roman" panose="02020603050405020304" pitchFamily="18" charset="0"/>
          </a:endParaRPr>
        </a:p>
      </dgm:t>
    </dgm:pt>
    <dgm:pt modelId="{424572F8-E5C0-438C-BDA9-41E5F268823E}" type="parTrans" cxnId="{A9B37AE0-5B29-4A4C-9553-72C44DC73ECE}">
      <dgm:prSet/>
      <dgm:spPr/>
      <dgm:t>
        <a:bodyPr/>
        <a:lstStyle/>
        <a:p>
          <a:endParaRPr lang="en-US" sz="2800">
            <a:latin typeface="Times New Roman" panose="02020603050405020304" pitchFamily="18" charset="0"/>
            <a:cs typeface="Times New Roman" panose="02020603050405020304" pitchFamily="18" charset="0"/>
          </a:endParaRPr>
        </a:p>
      </dgm:t>
    </dgm:pt>
    <dgm:pt modelId="{94B144DC-98A6-41A9-8731-13B9E84C1645}" type="sibTrans" cxnId="{A9B37AE0-5B29-4A4C-9553-72C44DC73ECE}">
      <dgm:prSet/>
      <dgm:spPr/>
      <dgm:t>
        <a:bodyPr/>
        <a:lstStyle/>
        <a:p>
          <a:endParaRPr lang="en-US" sz="2800">
            <a:latin typeface="Times New Roman" panose="02020603050405020304" pitchFamily="18" charset="0"/>
            <a:cs typeface="Times New Roman" panose="02020603050405020304" pitchFamily="18" charset="0"/>
          </a:endParaRPr>
        </a:p>
      </dgm:t>
    </dgm:pt>
    <dgm:pt modelId="{95D9B5D5-0BDB-460A-8D96-1A797BD48659}">
      <dgm:prSet custT="1"/>
      <dgm:spPr/>
      <dgm:t>
        <a:bodyPr/>
        <a:lstStyle/>
        <a:p>
          <a:r>
            <a:rPr lang="en-US" sz="2800" smtClean="0">
              <a:latin typeface="Times New Roman" panose="02020603050405020304" pitchFamily="18" charset="0"/>
              <a:cs typeface="Times New Roman" panose="02020603050405020304" pitchFamily="18" charset="0"/>
            </a:rPr>
            <a:t>4</a:t>
          </a:r>
          <a:endParaRPr lang="en-US" sz="2800">
            <a:latin typeface="Times New Roman" panose="02020603050405020304" pitchFamily="18" charset="0"/>
            <a:cs typeface="Times New Roman" panose="02020603050405020304" pitchFamily="18" charset="0"/>
          </a:endParaRPr>
        </a:p>
      </dgm:t>
    </dgm:pt>
    <dgm:pt modelId="{6C4C4279-FFA5-42C1-BE07-13B4AB2B95C2}" type="parTrans" cxnId="{51D46C84-C1D1-46FA-8B41-892825768C04}">
      <dgm:prSet/>
      <dgm:spPr/>
      <dgm:t>
        <a:bodyPr/>
        <a:lstStyle/>
        <a:p>
          <a:endParaRPr lang="en-US" sz="2800">
            <a:latin typeface="Times New Roman" panose="02020603050405020304" pitchFamily="18" charset="0"/>
            <a:cs typeface="Times New Roman" panose="02020603050405020304" pitchFamily="18" charset="0"/>
          </a:endParaRPr>
        </a:p>
      </dgm:t>
    </dgm:pt>
    <dgm:pt modelId="{2989DFC0-F847-4420-94FD-9886852E932A}" type="sibTrans" cxnId="{51D46C84-C1D1-46FA-8B41-892825768C04}">
      <dgm:prSet/>
      <dgm:spPr/>
      <dgm:t>
        <a:bodyPr/>
        <a:lstStyle/>
        <a:p>
          <a:endParaRPr lang="en-US" sz="2800">
            <a:latin typeface="Times New Roman" panose="02020603050405020304" pitchFamily="18" charset="0"/>
            <a:cs typeface="Times New Roman" panose="02020603050405020304" pitchFamily="18" charset="0"/>
          </a:endParaRPr>
        </a:p>
      </dgm:t>
    </dgm:pt>
    <dgm:pt modelId="{E136DF00-0048-479F-BCC0-DE7EB81CC6C0}">
      <dgm:prSet custT="1"/>
      <dgm:spPr/>
      <dgm:t>
        <a:bodyPr/>
        <a:lstStyle/>
        <a:p>
          <a:r>
            <a:rPr lang="en-US" sz="2800" smtClean="0">
              <a:latin typeface="Times New Roman" panose="02020603050405020304" pitchFamily="18" charset="0"/>
              <a:cs typeface="Times New Roman" panose="02020603050405020304" pitchFamily="18" charset="0"/>
            </a:rPr>
            <a:t>5</a:t>
          </a:r>
          <a:endParaRPr lang="en-US" sz="2800">
            <a:latin typeface="Times New Roman" panose="02020603050405020304" pitchFamily="18" charset="0"/>
            <a:cs typeface="Times New Roman" panose="02020603050405020304" pitchFamily="18" charset="0"/>
          </a:endParaRPr>
        </a:p>
      </dgm:t>
    </dgm:pt>
    <dgm:pt modelId="{DD7976D0-EE54-4F9A-9F87-7D1323D7B0B6}" type="parTrans" cxnId="{DD84753D-4988-4B48-A81D-EEBDB09B2561}">
      <dgm:prSet/>
      <dgm:spPr/>
      <dgm:t>
        <a:bodyPr/>
        <a:lstStyle/>
        <a:p>
          <a:endParaRPr lang="en-US" sz="2800">
            <a:latin typeface="Times New Roman" panose="02020603050405020304" pitchFamily="18" charset="0"/>
            <a:cs typeface="Times New Roman" panose="02020603050405020304" pitchFamily="18" charset="0"/>
          </a:endParaRPr>
        </a:p>
      </dgm:t>
    </dgm:pt>
    <dgm:pt modelId="{B5F640DA-DB23-4CBC-9425-26B653AE4D4C}" type="sibTrans" cxnId="{DD84753D-4988-4B48-A81D-EEBDB09B2561}">
      <dgm:prSet/>
      <dgm:spPr/>
      <dgm:t>
        <a:bodyPr/>
        <a:lstStyle/>
        <a:p>
          <a:endParaRPr lang="en-US" sz="2800">
            <a:latin typeface="Times New Roman" panose="02020603050405020304" pitchFamily="18" charset="0"/>
            <a:cs typeface="Times New Roman" panose="02020603050405020304" pitchFamily="18" charset="0"/>
          </a:endParaRPr>
        </a:p>
      </dgm:t>
    </dgm:pt>
    <dgm:pt modelId="{A35852C1-1A6B-46FB-A965-9F510C0FD7E6}">
      <dgm:prSet custT="1"/>
      <dgm:spPr/>
      <dgm:t>
        <a:bodyPr/>
        <a:lstStyle/>
        <a:p>
          <a:r>
            <a:rPr lang="en-US" sz="2800" smtClean="0">
              <a:latin typeface="Times New Roman" panose="02020603050405020304" pitchFamily="18" charset="0"/>
              <a:cs typeface="Times New Roman" panose="02020603050405020304" pitchFamily="18" charset="0"/>
            </a:rPr>
            <a:t>6</a:t>
          </a:r>
          <a:endParaRPr lang="en-US" sz="2800">
            <a:latin typeface="Times New Roman" panose="02020603050405020304" pitchFamily="18" charset="0"/>
            <a:cs typeface="Times New Roman" panose="02020603050405020304" pitchFamily="18" charset="0"/>
          </a:endParaRPr>
        </a:p>
      </dgm:t>
    </dgm:pt>
    <dgm:pt modelId="{6ACB1649-1A99-4173-97E6-5B0FBF61B326}" type="parTrans" cxnId="{9D87F153-F802-40CC-B7B7-450E1A6035FA}">
      <dgm:prSet/>
      <dgm:spPr/>
      <dgm:t>
        <a:bodyPr/>
        <a:lstStyle/>
        <a:p>
          <a:endParaRPr lang="en-US" sz="2800">
            <a:latin typeface="Times New Roman" panose="02020603050405020304" pitchFamily="18" charset="0"/>
            <a:cs typeface="Times New Roman" panose="02020603050405020304" pitchFamily="18" charset="0"/>
          </a:endParaRPr>
        </a:p>
      </dgm:t>
    </dgm:pt>
    <dgm:pt modelId="{5E64774D-1624-42A6-A339-DFF16C7B5CDD}" type="sibTrans" cxnId="{9D87F153-F802-40CC-B7B7-450E1A6035FA}">
      <dgm:prSet/>
      <dgm:spPr/>
      <dgm:t>
        <a:bodyPr/>
        <a:lstStyle/>
        <a:p>
          <a:endParaRPr lang="en-US" sz="2800">
            <a:latin typeface="Times New Roman" panose="02020603050405020304" pitchFamily="18" charset="0"/>
            <a:cs typeface="Times New Roman" panose="02020603050405020304" pitchFamily="18" charset="0"/>
          </a:endParaRPr>
        </a:p>
      </dgm:t>
    </dgm:pt>
    <dgm:pt modelId="{EE07C36E-4455-412D-A874-6BE2C7A497DD}">
      <dgm:prSet custT="1"/>
      <dgm:spPr/>
      <dgm:t>
        <a:bodyPr/>
        <a:lstStyle/>
        <a:p>
          <a:r>
            <a:rPr lang="en-US" altLang="en-US" sz="2800" smtClean="0">
              <a:latin typeface="Times New Roman" panose="02020603050405020304" pitchFamily="18" charset="0"/>
              <a:cs typeface="Times New Roman" panose="02020603050405020304" pitchFamily="18" charset="0"/>
            </a:rPr>
            <a:t>Vai trò của cá nhân, nhóm trưởng, thư kí, giáo viên trọng hoạt động nhóm như thế nào?</a:t>
          </a:r>
          <a:endParaRPr lang="en-US" sz="2800">
            <a:latin typeface="Times New Roman" panose="02020603050405020304" pitchFamily="18" charset="0"/>
            <a:cs typeface="Times New Roman" panose="02020603050405020304" pitchFamily="18" charset="0"/>
          </a:endParaRPr>
        </a:p>
      </dgm:t>
    </dgm:pt>
    <dgm:pt modelId="{AC8B63A5-89BF-4283-B25F-16240E88E2CE}" type="parTrans" cxnId="{9E5FCAC2-4B0C-4363-9AE0-D6902028C3ED}">
      <dgm:prSet/>
      <dgm:spPr/>
      <dgm:t>
        <a:bodyPr/>
        <a:lstStyle/>
        <a:p>
          <a:endParaRPr lang="en-US" sz="2800">
            <a:latin typeface="Times New Roman" panose="02020603050405020304" pitchFamily="18" charset="0"/>
            <a:cs typeface="Times New Roman" panose="02020603050405020304" pitchFamily="18" charset="0"/>
          </a:endParaRPr>
        </a:p>
      </dgm:t>
    </dgm:pt>
    <dgm:pt modelId="{B2EDFDED-176B-4439-8E19-60C7E0A1EDF9}" type="sibTrans" cxnId="{9E5FCAC2-4B0C-4363-9AE0-D6902028C3ED}">
      <dgm:prSet/>
      <dgm:spPr/>
      <dgm:t>
        <a:bodyPr/>
        <a:lstStyle/>
        <a:p>
          <a:endParaRPr lang="en-US" sz="2800">
            <a:latin typeface="Times New Roman" panose="02020603050405020304" pitchFamily="18" charset="0"/>
            <a:cs typeface="Times New Roman" panose="02020603050405020304" pitchFamily="18" charset="0"/>
          </a:endParaRPr>
        </a:p>
      </dgm:t>
    </dgm:pt>
    <dgm:pt modelId="{83B7F947-CB63-4DE3-BFE8-4198C51763B9}">
      <dgm:prSet custT="1"/>
      <dgm:spPr/>
      <dgm:t>
        <a:bodyPr/>
        <a:lstStyle/>
        <a:p>
          <a:r>
            <a:rPr lang="en-US" altLang="en-US" sz="2800" smtClean="0">
              <a:latin typeface="Times New Roman" panose="02020603050405020304" pitchFamily="18" charset="0"/>
              <a:cs typeface="Times New Roman" panose="02020603050405020304" pitchFamily="18" charset="0"/>
            </a:rPr>
            <a:t>Xử lí tình huống như thế nào có HS hoàn thành trước sản phẩm và HS học yếu?</a:t>
          </a:r>
          <a:endParaRPr lang="en-US" sz="2800">
            <a:latin typeface="Times New Roman" panose="02020603050405020304" pitchFamily="18" charset="0"/>
            <a:cs typeface="Times New Roman" panose="02020603050405020304" pitchFamily="18" charset="0"/>
          </a:endParaRPr>
        </a:p>
      </dgm:t>
    </dgm:pt>
    <dgm:pt modelId="{D7DC2528-C3F8-4416-86BD-FD16819CC827}" type="parTrans" cxnId="{039D4E97-F7FC-4D92-87BE-79458EBDB737}">
      <dgm:prSet/>
      <dgm:spPr/>
      <dgm:t>
        <a:bodyPr/>
        <a:lstStyle/>
        <a:p>
          <a:endParaRPr lang="en-US" sz="2800">
            <a:latin typeface="Times New Roman" panose="02020603050405020304" pitchFamily="18" charset="0"/>
            <a:cs typeface="Times New Roman" panose="02020603050405020304" pitchFamily="18" charset="0"/>
          </a:endParaRPr>
        </a:p>
      </dgm:t>
    </dgm:pt>
    <dgm:pt modelId="{AD930ABF-3987-4A0D-B383-779CE3528944}" type="sibTrans" cxnId="{039D4E97-F7FC-4D92-87BE-79458EBDB737}">
      <dgm:prSet/>
      <dgm:spPr/>
      <dgm:t>
        <a:bodyPr/>
        <a:lstStyle/>
        <a:p>
          <a:endParaRPr lang="en-US" sz="2800">
            <a:latin typeface="Times New Roman" panose="02020603050405020304" pitchFamily="18" charset="0"/>
            <a:cs typeface="Times New Roman" panose="02020603050405020304" pitchFamily="18" charset="0"/>
          </a:endParaRPr>
        </a:p>
      </dgm:t>
    </dgm:pt>
    <dgm:pt modelId="{3F69FE70-1B2B-4FDD-B223-8F00211AA3C2}">
      <dgm:prSet custT="1"/>
      <dgm:spPr/>
      <dgm:t>
        <a:bodyPr/>
        <a:lstStyle/>
        <a:p>
          <a:r>
            <a:rPr lang="en-US" altLang="en-US" sz="2800" smtClean="0">
              <a:latin typeface="Times New Roman" panose="02020603050405020304" pitchFamily="18" charset="0"/>
              <a:cs typeface="Times New Roman" panose="02020603050405020304" pitchFamily="18" charset="0"/>
            </a:rPr>
            <a:t>HS ghi bài như thế nào?</a:t>
          </a:r>
          <a:endParaRPr lang="en-US" sz="2800">
            <a:latin typeface="Times New Roman" panose="02020603050405020304" pitchFamily="18" charset="0"/>
            <a:cs typeface="Times New Roman" panose="02020603050405020304" pitchFamily="18" charset="0"/>
          </a:endParaRPr>
        </a:p>
      </dgm:t>
    </dgm:pt>
    <dgm:pt modelId="{C4CFE9D3-51E6-4A06-9EEC-D964F0F20A65}" type="parTrans" cxnId="{341256D6-4A6B-4DB3-AE7A-2F4C573BA5EE}">
      <dgm:prSet/>
      <dgm:spPr/>
      <dgm:t>
        <a:bodyPr/>
        <a:lstStyle/>
        <a:p>
          <a:endParaRPr lang="en-US" sz="2800">
            <a:latin typeface="Times New Roman" panose="02020603050405020304" pitchFamily="18" charset="0"/>
            <a:cs typeface="Times New Roman" panose="02020603050405020304" pitchFamily="18" charset="0"/>
          </a:endParaRPr>
        </a:p>
      </dgm:t>
    </dgm:pt>
    <dgm:pt modelId="{EDDBDAD7-0AB7-4A8E-9F39-6B723093F4CF}" type="sibTrans" cxnId="{341256D6-4A6B-4DB3-AE7A-2F4C573BA5EE}">
      <dgm:prSet/>
      <dgm:spPr/>
      <dgm:t>
        <a:bodyPr/>
        <a:lstStyle/>
        <a:p>
          <a:endParaRPr lang="en-US" sz="2800">
            <a:latin typeface="Times New Roman" panose="02020603050405020304" pitchFamily="18" charset="0"/>
            <a:cs typeface="Times New Roman" panose="02020603050405020304" pitchFamily="18" charset="0"/>
          </a:endParaRPr>
        </a:p>
      </dgm:t>
    </dgm:pt>
    <dgm:pt modelId="{3E5F8E05-B8B9-425B-97BA-8D1606820530}" type="pres">
      <dgm:prSet presAssocID="{27492BFC-3754-4AA7-84D8-B63A71FC73CE}" presName="linearFlow" presStyleCnt="0">
        <dgm:presLayoutVars>
          <dgm:dir/>
          <dgm:animLvl val="lvl"/>
          <dgm:resizeHandles val="exact"/>
        </dgm:presLayoutVars>
      </dgm:prSet>
      <dgm:spPr/>
      <dgm:t>
        <a:bodyPr/>
        <a:lstStyle/>
        <a:p>
          <a:endParaRPr lang="en-US"/>
        </a:p>
      </dgm:t>
    </dgm:pt>
    <dgm:pt modelId="{470272B9-E04E-4CA4-9F91-17102DAB8BA4}" type="pres">
      <dgm:prSet presAssocID="{C398C923-4EDA-4990-9C4E-BEFDA8829F63}" presName="composite" presStyleCnt="0"/>
      <dgm:spPr/>
    </dgm:pt>
    <dgm:pt modelId="{3DECEC6C-D2E3-4C02-8008-969EF12E184E}" type="pres">
      <dgm:prSet presAssocID="{C398C923-4EDA-4990-9C4E-BEFDA8829F63}" presName="parentText" presStyleLbl="alignNode1" presStyleIdx="0" presStyleCnt="6">
        <dgm:presLayoutVars>
          <dgm:chMax val="1"/>
          <dgm:bulletEnabled val="1"/>
        </dgm:presLayoutVars>
      </dgm:prSet>
      <dgm:spPr/>
      <dgm:t>
        <a:bodyPr/>
        <a:lstStyle/>
        <a:p>
          <a:endParaRPr lang="en-US"/>
        </a:p>
      </dgm:t>
    </dgm:pt>
    <dgm:pt modelId="{F5E3598E-702C-4F4C-9951-0EAF8EB593A1}" type="pres">
      <dgm:prSet presAssocID="{C398C923-4EDA-4990-9C4E-BEFDA8829F63}" presName="descendantText" presStyleLbl="alignAcc1" presStyleIdx="0" presStyleCnt="6" custLinFactNeighborX="34" custLinFactNeighborY="-888">
        <dgm:presLayoutVars>
          <dgm:bulletEnabled val="1"/>
        </dgm:presLayoutVars>
      </dgm:prSet>
      <dgm:spPr/>
      <dgm:t>
        <a:bodyPr/>
        <a:lstStyle/>
        <a:p>
          <a:endParaRPr lang="en-US"/>
        </a:p>
      </dgm:t>
    </dgm:pt>
    <dgm:pt modelId="{6A2B0AE5-3D07-4D7C-8CB2-FBA151D6C1EB}" type="pres">
      <dgm:prSet presAssocID="{7DA7A351-A9C5-4F7F-85CB-9C6CE5F0769F}" presName="sp" presStyleCnt="0"/>
      <dgm:spPr/>
    </dgm:pt>
    <dgm:pt modelId="{7ED06C5C-5DE4-4B82-8FA2-C09049E7619C}" type="pres">
      <dgm:prSet presAssocID="{2B716A9C-9AD7-4333-8904-58EDE89410A5}" presName="composite" presStyleCnt="0"/>
      <dgm:spPr/>
    </dgm:pt>
    <dgm:pt modelId="{F0DA4705-05E4-48E1-A1E2-4F69D4F24B96}" type="pres">
      <dgm:prSet presAssocID="{2B716A9C-9AD7-4333-8904-58EDE89410A5}" presName="parentText" presStyleLbl="alignNode1" presStyleIdx="1" presStyleCnt="6">
        <dgm:presLayoutVars>
          <dgm:chMax val="1"/>
          <dgm:bulletEnabled val="1"/>
        </dgm:presLayoutVars>
      </dgm:prSet>
      <dgm:spPr/>
      <dgm:t>
        <a:bodyPr/>
        <a:lstStyle/>
        <a:p>
          <a:endParaRPr lang="en-US"/>
        </a:p>
      </dgm:t>
    </dgm:pt>
    <dgm:pt modelId="{14205763-E2FC-404B-977C-7EC39E0B6897}" type="pres">
      <dgm:prSet presAssocID="{2B716A9C-9AD7-4333-8904-58EDE89410A5}" presName="descendantText" presStyleLbl="alignAcc1" presStyleIdx="1" presStyleCnt="6" custScaleY="189440">
        <dgm:presLayoutVars>
          <dgm:bulletEnabled val="1"/>
        </dgm:presLayoutVars>
      </dgm:prSet>
      <dgm:spPr/>
      <dgm:t>
        <a:bodyPr/>
        <a:lstStyle/>
        <a:p>
          <a:endParaRPr lang="en-US"/>
        </a:p>
      </dgm:t>
    </dgm:pt>
    <dgm:pt modelId="{870E50EA-76C0-486A-89A6-3291FD3438BD}" type="pres">
      <dgm:prSet presAssocID="{AB08A25F-CFBF-4509-9088-369DA15DEF36}" presName="sp" presStyleCnt="0"/>
      <dgm:spPr/>
    </dgm:pt>
    <dgm:pt modelId="{55D2507B-CACA-4BE1-8570-86DCE741C371}" type="pres">
      <dgm:prSet presAssocID="{47C341A5-D635-4AFF-A7B0-5418AAF3AB9E}" presName="composite" presStyleCnt="0"/>
      <dgm:spPr/>
    </dgm:pt>
    <dgm:pt modelId="{9534EC0E-5776-483B-B6D9-99A9356013AB}" type="pres">
      <dgm:prSet presAssocID="{47C341A5-D635-4AFF-A7B0-5418AAF3AB9E}" presName="parentText" presStyleLbl="alignNode1" presStyleIdx="2" presStyleCnt="6">
        <dgm:presLayoutVars>
          <dgm:chMax val="1"/>
          <dgm:bulletEnabled val="1"/>
        </dgm:presLayoutVars>
      </dgm:prSet>
      <dgm:spPr/>
      <dgm:t>
        <a:bodyPr/>
        <a:lstStyle/>
        <a:p>
          <a:endParaRPr lang="en-US"/>
        </a:p>
      </dgm:t>
    </dgm:pt>
    <dgm:pt modelId="{CA79A6B4-F3C3-40D3-9627-2B82D3136188}" type="pres">
      <dgm:prSet presAssocID="{47C341A5-D635-4AFF-A7B0-5418AAF3AB9E}" presName="descendantText" presStyleLbl="alignAcc1" presStyleIdx="2" presStyleCnt="6" custLinFactNeighborY="12918">
        <dgm:presLayoutVars>
          <dgm:bulletEnabled val="1"/>
        </dgm:presLayoutVars>
      </dgm:prSet>
      <dgm:spPr/>
      <dgm:t>
        <a:bodyPr/>
        <a:lstStyle/>
        <a:p>
          <a:endParaRPr lang="en-US"/>
        </a:p>
      </dgm:t>
    </dgm:pt>
    <dgm:pt modelId="{96EC7933-60CA-4112-80A1-E28A38178B92}" type="pres">
      <dgm:prSet presAssocID="{A9CE633D-714A-4552-ADCA-7F215C41DDE9}" presName="sp" presStyleCnt="0"/>
      <dgm:spPr/>
    </dgm:pt>
    <dgm:pt modelId="{DDC89BCD-DA2E-476D-A72A-25053DFA8730}" type="pres">
      <dgm:prSet presAssocID="{95D9B5D5-0BDB-460A-8D96-1A797BD48659}" presName="composite" presStyleCnt="0"/>
      <dgm:spPr/>
    </dgm:pt>
    <dgm:pt modelId="{56EEA6A0-6FB0-4253-9CA9-B9CE527400AE}" type="pres">
      <dgm:prSet presAssocID="{95D9B5D5-0BDB-460A-8D96-1A797BD48659}" presName="parentText" presStyleLbl="alignNode1" presStyleIdx="3" presStyleCnt="6">
        <dgm:presLayoutVars>
          <dgm:chMax val="1"/>
          <dgm:bulletEnabled val="1"/>
        </dgm:presLayoutVars>
      </dgm:prSet>
      <dgm:spPr/>
      <dgm:t>
        <a:bodyPr/>
        <a:lstStyle/>
        <a:p>
          <a:endParaRPr lang="en-US"/>
        </a:p>
      </dgm:t>
    </dgm:pt>
    <dgm:pt modelId="{352FC7DB-A24F-4645-B055-F4AF931ED5DA}" type="pres">
      <dgm:prSet presAssocID="{95D9B5D5-0BDB-460A-8D96-1A797BD48659}" presName="descendantText" presStyleLbl="alignAcc1" presStyleIdx="3" presStyleCnt="6">
        <dgm:presLayoutVars>
          <dgm:bulletEnabled val="1"/>
        </dgm:presLayoutVars>
      </dgm:prSet>
      <dgm:spPr/>
      <dgm:t>
        <a:bodyPr/>
        <a:lstStyle/>
        <a:p>
          <a:endParaRPr lang="en-US"/>
        </a:p>
      </dgm:t>
    </dgm:pt>
    <dgm:pt modelId="{AD822CB9-79D0-4CB3-ABF9-04A984A1FE86}" type="pres">
      <dgm:prSet presAssocID="{2989DFC0-F847-4420-94FD-9886852E932A}" presName="sp" presStyleCnt="0"/>
      <dgm:spPr/>
    </dgm:pt>
    <dgm:pt modelId="{E3E1EFA0-9ADF-40CC-AE22-A9F8C195DB3D}" type="pres">
      <dgm:prSet presAssocID="{E136DF00-0048-479F-BCC0-DE7EB81CC6C0}" presName="composite" presStyleCnt="0"/>
      <dgm:spPr/>
    </dgm:pt>
    <dgm:pt modelId="{453FE6E5-5BD9-4B9A-89C8-CC188DF5C500}" type="pres">
      <dgm:prSet presAssocID="{E136DF00-0048-479F-BCC0-DE7EB81CC6C0}" presName="parentText" presStyleLbl="alignNode1" presStyleIdx="4" presStyleCnt="6">
        <dgm:presLayoutVars>
          <dgm:chMax val="1"/>
          <dgm:bulletEnabled val="1"/>
        </dgm:presLayoutVars>
      </dgm:prSet>
      <dgm:spPr/>
      <dgm:t>
        <a:bodyPr/>
        <a:lstStyle/>
        <a:p>
          <a:endParaRPr lang="en-US"/>
        </a:p>
      </dgm:t>
    </dgm:pt>
    <dgm:pt modelId="{B0EDC60C-D921-45CD-911B-8E3807E87393}" type="pres">
      <dgm:prSet presAssocID="{E136DF00-0048-479F-BCC0-DE7EB81CC6C0}" presName="descendantText" presStyleLbl="alignAcc1" presStyleIdx="4" presStyleCnt="6">
        <dgm:presLayoutVars>
          <dgm:bulletEnabled val="1"/>
        </dgm:presLayoutVars>
      </dgm:prSet>
      <dgm:spPr/>
      <dgm:t>
        <a:bodyPr/>
        <a:lstStyle/>
        <a:p>
          <a:endParaRPr lang="en-US"/>
        </a:p>
      </dgm:t>
    </dgm:pt>
    <dgm:pt modelId="{BE7D1945-5709-477E-AEF6-5C6987B10669}" type="pres">
      <dgm:prSet presAssocID="{B5F640DA-DB23-4CBC-9425-26B653AE4D4C}" presName="sp" presStyleCnt="0"/>
      <dgm:spPr/>
    </dgm:pt>
    <dgm:pt modelId="{9094DE61-F65B-4372-A25F-C14442FFEE21}" type="pres">
      <dgm:prSet presAssocID="{A35852C1-1A6B-46FB-A965-9F510C0FD7E6}" presName="composite" presStyleCnt="0"/>
      <dgm:spPr/>
    </dgm:pt>
    <dgm:pt modelId="{30DAC169-C33C-4799-8134-A682AFB1DE91}" type="pres">
      <dgm:prSet presAssocID="{A35852C1-1A6B-46FB-A965-9F510C0FD7E6}" presName="parentText" presStyleLbl="alignNode1" presStyleIdx="5" presStyleCnt="6">
        <dgm:presLayoutVars>
          <dgm:chMax val="1"/>
          <dgm:bulletEnabled val="1"/>
        </dgm:presLayoutVars>
      </dgm:prSet>
      <dgm:spPr/>
      <dgm:t>
        <a:bodyPr/>
        <a:lstStyle/>
        <a:p>
          <a:endParaRPr lang="en-US"/>
        </a:p>
      </dgm:t>
    </dgm:pt>
    <dgm:pt modelId="{FE9EC072-EC8F-4855-80AB-8333247F3309}" type="pres">
      <dgm:prSet presAssocID="{A35852C1-1A6B-46FB-A965-9F510C0FD7E6}" presName="descendantText" presStyleLbl="alignAcc1" presStyleIdx="5" presStyleCnt="6">
        <dgm:presLayoutVars>
          <dgm:bulletEnabled val="1"/>
        </dgm:presLayoutVars>
      </dgm:prSet>
      <dgm:spPr/>
      <dgm:t>
        <a:bodyPr/>
        <a:lstStyle/>
        <a:p>
          <a:endParaRPr lang="en-US"/>
        </a:p>
      </dgm:t>
    </dgm:pt>
  </dgm:ptLst>
  <dgm:cxnLst>
    <dgm:cxn modelId="{9DBE4851-5662-4562-819B-1DE9E0C389C1}" type="presOf" srcId="{EE07C36E-4455-412D-A874-6BE2C7A497DD}" destId="{352FC7DB-A24F-4645-B055-F4AF931ED5DA}" srcOrd="0" destOrd="0" presId="urn:microsoft.com/office/officeart/2005/8/layout/chevron2"/>
    <dgm:cxn modelId="{9D87F153-F802-40CC-B7B7-450E1A6035FA}" srcId="{27492BFC-3754-4AA7-84D8-B63A71FC73CE}" destId="{A35852C1-1A6B-46FB-A965-9F510C0FD7E6}" srcOrd="5" destOrd="0" parTransId="{6ACB1649-1A99-4173-97E6-5B0FBF61B326}" sibTransId="{5E64774D-1624-42A6-A339-DFF16C7B5CDD}"/>
    <dgm:cxn modelId="{9E5FCAC2-4B0C-4363-9AE0-D6902028C3ED}" srcId="{95D9B5D5-0BDB-460A-8D96-1A797BD48659}" destId="{EE07C36E-4455-412D-A874-6BE2C7A497DD}" srcOrd="0" destOrd="0" parTransId="{AC8B63A5-89BF-4283-B25F-16240E88E2CE}" sibTransId="{B2EDFDED-176B-4439-8E19-60C7E0A1EDF9}"/>
    <dgm:cxn modelId="{22301267-600E-486F-95D8-233466CA28A5}" type="presOf" srcId="{498CB2AB-90E2-4F3E-90EF-B7AD1418439E}" destId="{F5E3598E-702C-4F4C-9951-0EAF8EB593A1}" srcOrd="0" destOrd="0" presId="urn:microsoft.com/office/officeart/2005/8/layout/chevron2"/>
    <dgm:cxn modelId="{3BE1C50E-999B-4DBF-A38A-C8D2308E6627}" type="presOf" srcId="{47C341A5-D635-4AFF-A7B0-5418AAF3AB9E}" destId="{9534EC0E-5776-483B-B6D9-99A9356013AB}" srcOrd="0" destOrd="0" presId="urn:microsoft.com/office/officeart/2005/8/layout/chevron2"/>
    <dgm:cxn modelId="{1B21F373-BEF8-4247-ADDE-884C74EAD8C4}" type="presOf" srcId="{95D9B5D5-0BDB-460A-8D96-1A797BD48659}" destId="{56EEA6A0-6FB0-4253-9CA9-B9CE527400AE}" srcOrd="0" destOrd="0" presId="urn:microsoft.com/office/officeart/2005/8/layout/chevron2"/>
    <dgm:cxn modelId="{341256D6-4A6B-4DB3-AE7A-2F4C573BA5EE}" srcId="{A35852C1-1A6B-46FB-A965-9F510C0FD7E6}" destId="{3F69FE70-1B2B-4FDD-B223-8F00211AA3C2}" srcOrd="0" destOrd="0" parTransId="{C4CFE9D3-51E6-4A06-9EEC-D964F0F20A65}" sibTransId="{EDDBDAD7-0AB7-4A8E-9F39-6B723093F4CF}"/>
    <dgm:cxn modelId="{DDA73385-49AA-45E2-B163-81FD10F6E058}" srcId="{27492BFC-3754-4AA7-84D8-B63A71FC73CE}" destId="{C398C923-4EDA-4990-9C4E-BEFDA8829F63}" srcOrd="0" destOrd="0" parTransId="{4DB77D6F-6503-496F-8E2F-9DFA62652822}" sibTransId="{7DA7A351-A9C5-4F7F-85CB-9C6CE5F0769F}"/>
    <dgm:cxn modelId="{51D46C84-C1D1-46FA-8B41-892825768C04}" srcId="{27492BFC-3754-4AA7-84D8-B63A71FC73CE}" destId="{95D9B5D5-0BDB-460A-8D96-1A797BD48659}" srcOrd="3" destOrd="0" parTransId="{6C4C4279-FFA5-42C1-BE07-13B4AB2B95C2}" sibTransId="{2989DFC0-F847-4420-94FD-9886852E932A}"/>
    <dgm:cxn modelId="{668FB5AD-D897-4AFD-947D-ECDF4F67C5B2}" srcId="{27492BFC-3754-4AA7-84D8-B63A71FC73CE}" destId="{47C341A5-D635-4AFF-A7B0-5418AAF3AB9E}" srcOrd="2" destOrd="0" parTransId="{6AF0C7C2-CC9F-4ED5-9F9E-DF9DC0B98763}" sibTransId="{A9CE633D-714A-4552-ADCA-7F215C41DDE9}"/>
    <dgm:cxn modelId="{039D4E97-F7FC-4D92-87BE-79458EBDB737}" srcId="{E136DF00-0048-479F-BCC0-DE7EB81CC6C0}" destId="{83B7F947-CB63-4DE3-BFE8-4198C51763B9}" srcOrd="0" destOrd="0" parTransId="{D7DC2528-C3F8-4416-86BD-FD16819CC827}" sibTransId="{AD930ABF-3987-4A0D-B383-779CE3528944}"/>
    <dgm:cxn modelId="{744E8E1E-C6BB-4093-BFE6-1721FF1519B7}" type="presOf" srcId="{C398C923-4EDA-4990-9C4E-BEFDA8829F63}" destId="{3DECEC6C-D2E3-4C02-8008-969EF12E184E}" srcOrd="0" destOrd="0" presId="urn:microsoft.com/office/officeart/2005/8/layout/chevron2"/>
    <dgm:cxn modelId="{082011A7-EF94-4295-9681-EAF9A22F140C}" srcId="{27492BFC-3754-4AA7-84D8-B63A71FC73CE}" destId="{2B716A9C-9AD7-4333-8904-58EDE89410A5}" srcOrd="1" destOrd="0" parTransId="{3AD619A9-5821-4B65-8835-4A61863807F7}" sibTransId="{AB08A25F-CFBF-4509-9088-369DA15DEF36}"/>
    <dgm:cxn modelId="{41D84AB7-426E-400A-A797-850DD09B1B05}" srcId="{2B716A9C-9AD7-4333-8904-58EDE89410A5}" destId="{B48C196A-80B3-4299-8313-78FA892C1A24}" srcOrd="0" destOrd="0" parTransId="{8A2DCA19-5E3B-4C50-B40A-031C0E48AE02}" sibTransId="{76694EC9-4F82-4C63-9ABE-DC2EDEA0887F}"/>
    <dgm:cxn modelId="{A9B37AE0-5B29-4A4C-9553-72C44DC73ECE}" srcId="{47C341A5-D635-4AFF-A7B0-5418AAF3AB9E}" destId="{5AD6C160-3958-4D1F-8D55-64DDA7D2C309}" srcOrd="0" destOrd="0" parTransId="{424572F8-E5C0-438C-BDA9-41E5F268823E}" sibTransId="{94B144DC-98A6-41A9-8731-13B9E84C1645}"/>
    <dgm:cxn modelId="{0B113087-579A-4FF9-A991-6949006F456C}" type="presOf" srcId="{5AD6C160-3958-4D1F-8D55-64DDA7D2C309}" destId="{CA79A6B4-F3C3-40D3-9627-2B82D3136188}" srcOrd="0" destOrd="0" presId="urn:microsoft.com/office/officeart/2005/8/layout/chevron2"/>
    <dgm:cxn modelId="{D99F5F9C-5EB4-42C8-849F-8BBF00B9F0F6}" type="presOf" srcId="{2B716A9C-9AD7-4333-8904-58EDE89410A5}" destId="{F0DA4705-05E4-48E1-A1E2-4F69D4F24B96}" srcOrd="0" destOrd="0" presId="urn:microsoft.com/office/officeart/2005/8/layout/chevron2"/>
    <dgm:cxn modelId="{4AF2035B-CF37-41B2-B8B4-7BAB454ACD91}" type="presOf" srcId="{A35852C1-1A6B-46FB-A965-9F510C0FD7E6}" destId="{30DAC169-C33C-4799-8134-A682AFB1DE91}" srcOrd="0" destOrd="0" presId="urn:microsoft.com/office/officeart/2005/8/layout/chevron2"/>
    <dgm:cxn modelId="{DD84753D-4988-4B48-A81D-EEBDB09B2561}" srcId="{27492BFC-3754-4AA7-84D8-B63A71FC73CE}" destId="{E136DF00-0048-479F-BCC0-DE7EB81CC6C0}" srcOrd="4" destOrd="0" parTransId="{DD7976D0-EE54-4F9A-9F87-7D1323D7B0B6}" sibTransId="{B5F640DA-DB23-4CBC-9425-26B653AE4D4C}"/>
    <dgm:cxn modelId="{2AEDAD7F-A1D0-40BC-B4F3-09BBC0F9051D}" type="presOf" srcId="{27492BFC-3754-4AA7-84D8-B63A71FC73CE}" destId="{3E5F8E05-B8B9-425B-97BA-8D1606820530}" srcOrd="0" destOrd="0" presId="urn:microsoft.com/office/officeart/2005/8/layout/chevron2"/>
    <dgm:cxn modelId="{3163656C-500E-4DCF-AC71-56F9F147EAA1}" type="presOf" srcId="{3F69FE70-1B2B-4FDD-B223-8F00211AA3C2}" destId="{FE9EC072-EC8F-4855-80AB-8333247F3309}" srcOrd="0" destOrd="0" presId="urn:microsoft.com/office/officeart/2005/8/layout/chevron2"/>
    <dgm:cxn modelId="{FFCB2FFF-23AE-4399-BDD7-0F8D714B4F9F}" type="presOf" srcId="{83B7F947-CB63-4DE3-BFE8-4198C51763B9}" destId="{B0EDC60C-D921-45CD-911B-8E3807E87393}" srcOrd="0" destOrd="0" presId="urn:microsoft.com/office/officeart/2005/8/layout/chevron2"/>
    <dgm:cxn modelId="{633B46E3-E05D-46DC-A935-3C83020D2CE3}" type="presOf" srcId="{B48C196A-80B3-4299-8313-78FA892C1A24}" destId="{14205763-E2FC-404B-977C-7EC39E0B6897}" srcOrd="0" destOrd="0" presId="urn:microsoft.com/office/officeart/2005/8/layout/chevron2"/>
    <dgm:cxn modelId="{D26877D1-20A0-4946-8ACB-3283D241988D}" type="presOf" srcId="{E136DF00-0048-479F-BCC0-DE7EB81CC6C0}" destId="{453FE6E5-5BD9-4B9A-89C8-CC188DF5C500}" srcOrd="0" destOrd="0" presId="urn:microsoft.com/office/officeart/2005/8/layout/chevron2"/>
    <dgm:cxn modelId="{158C7BF3-6C61-43AD-B84E-F2464F6AA996}" srcId="{C398C923-4EDA-4990-9C4E-BEFDA8829F63}" destId="{498CB2AB-90E2-4F3E-90EF-B7AD1418439E}" srcOrd="0" destOrd="0" parTransId="{1CA25361-6205-44D1-91DF-AC615A416C55}" sibTransId="{8CA6FC77-6C39-45F0-B250-34D58F38CC1B}"/>
    <dgm:cxn modelId="{2AF5275A-AF7E-437F-96A8-0AFBB28349EF}" type="presParOf" srcId="{3E5F8E05-B8B9-425B-97BA-8D1606820530}" destId="{470272B9-E04E-4CA4-9F91-17102DAB8BA4}" srcOrd="0" destOrd="0" presId="urn:microsoft.com/office/officeart/2005/8/layout/chevron2"/>
    <dgm:cxn modelId="{57CCF252-C1A5-4763-9CEC-D1C3548D9A5F}" type="presParOf" srcId="{470272B9-E04E-4CA4-9F91-17102DAB8BA4}" destId="{3DECEC6C-D2E3-4C02-8008-969EF12E184E}" srcOrd="0" destOrd="0" presId="urn:microsoft.com/office/officeart/2005/8/layout/chevron2"/>
    <dgm:cxn modelId="{D686DC21-2F9F-4B67-9DBD-6C33814E09F4}" type="presParOf" srcId="{470272B9-E04E-4CA4-9F91-17102DAB8BA4}" destId="{F5E3598E-702C-4F4C-9951-0EAF8EB593A1}" srcOrd="1" destOrd="0" presId="urn:microsoft.com/office/officeart/2005/8/layout/chevron2"/>
    <dgm:cxn modelId="{ABFD1C0A-14C3-4E95-96E9-5EC2B7D58ED1}" type="presParOf" srcId="{3E5F8E05-B8B9-425B-97BA-8D1606820530}" destId="{6A2B0AE5-3D07-4D7C-8CB2-FBA151D6C1EB}" srcOrd="1" destOrd="0" presId="urn:microsoft.com/office/officeart/2005/8/layout/chevron2"/>
    <dgm:cxn modelId="{79F4A62E-5E3B-4715-B8DA-AFC9065798EF}" type="presParOf" srcId="{3E5F8E05-B8B9-425B-97BA-8D1606820530}" destId="{7ED06C5C-5DE4-4B82-8FA2-C09049E7619C}" srcOrd="2" destOrd="0" presId="urn:microsoft.com/office/officeart/2005/8/layout/chevron2"/>
    <dgm:cxn modelId="{41538F20-BE4F-4C3C-A53D-7D9D8E83EEDA}" type="presParOf" srcId="{7ED06C5C-5DE4-4B82-8FA2-C09049E7619C}" destId="{F0DA4705-05E4-48E1-A1E2-4F69D4F24B96}" srcOrd="0" destOrd="0" presId="urn:microsoft.com/office/officeart/2005/8/layout/chevron2"/>
    <dgm:cxn modelId="{CDF64222-CF82-4DDE-9CF5-6F0FF81E2EF4}" type="presParOf" srcId="{7ED06C5C-5DE4-4B82-8FA2-C09049E7619C}" destId="{14205763-E2FC-404B-977C-7EC39E0B6897}" srcOrd="1" destOrd="0" presId="urn:microsoft.com/office/officeart/2005/8/layout/chevron2"/>
    <dgm:cxn modelId="{16A8497B-9555-492C-93DC-CFB27827BC67}" type="presParOf" srcId="{3E5F8E05-B8B9-425B-97BA-8D1606820530}" destId="{870E50EA-76C0-486A-89A6-3291FD3438BD}" srcOrd="3" destOrd="0" presId="urn:microsoft.com/office/officeart/2005/8/layout/chevron2"/>
    <dgm:cxn modelId="{7D228D0E-ED9C-434C-90B7-C3A950F45CBF}" type="presParOf" srcId="{3E5F8E05-B8B9-425B-97BA-8D1606820530}" destId="{55D2507B-CACA-4BE1-8570-86DCE741C371}" srcOrd="4" destOrd="0" presId="urn:microsoft.com/office/officeart/2005/8/layout/chevron2"/>
    <dgm:cxn modelId="{678AE99A-9017-4914-B67D-93EA6CC9D99D}" type="presParOf" srcId="{55D2507B-CACA-4BE1-8570-86DCE741C371}" destId="{9534EC0E-5776-483B-B6D9-99A9356013AB}" srcOrd="0" destOrd="0" presId="urn:microsoft.com/office/officeart/2005/8/layout/chevron2"/>
    <dgm:cxn modelId="{6689BFCB-CBF2-466B-9F4B-A933DF47F924}" type="presParOf" srcId="{55D2507B-CACA-4BE1-8570-86DCE741C371}" destId="{CA79A6B4-F3C3-40D3-9627-2B82D3136188}" srcOrd="1" destOrd="0" presId="urn:microsoft.com/office/officeart/2005/8/layout/chevron2"/>
    <dgm:cxn modelId="{71DFEF0C-EA3B-4314-9E78-6896D6AB8A71}" type="presParOf" srcId="{3E5F8E05-B8B9-425B-97BA-8D1606820530}" destId="{96EC7933-60CA-4112-80A1-E28A38178B92}" srcOrd="5" destOrd="0" presId="urn:microsoft.com/office/officeart/2005/8/layout/chevron2"/>
    <dgm:cxn modelId="{41E863AA-8CAE-4958-BA86-32B87C0F4936}" type="presParOf" srcId="{3E5F8E05-B8B9-425B-97BA-8D1606820530}" destId="{DDC89BCD-DA2E-476D-A72A-25053DFA8730}" srcOrd="6" destOrd="0" presId="urn:microsoft.com/office/officeart/2005/8/layout/chevron2"/>
    <dgm:cxn modelId="{EE7A2A12-2048-4C23-9E0C-24EE4097F06E}" type="presParOf" srcId="{DDC89BCD-DA2E-476D-A72A-25053DFA8730}" destId="{56EEA6A0-6FB0-4253-9CA9-B9CE527400AE}" srcOrd="0" destOrd="0" presId="urn:microsoft.com/office/officeart/2005/8/layout/chevron2"/>
    <dgm:cxn modelId="{32750AE9-DD65-4654-91D3-51381FBAA7ED}" type="presParOf" srcId="{DDC89BCD-DA2E-476D-A72A-25053DFA8730}" destId="{352FC7DB-A24F-4645-B055-F4AF931ED5DA}" srcOrd="1" destOrd="0" presId="urn:microsoft.com/office/officeart/2005/8/layout/chevron2"/>
    <dgm:cxn modelId="{206BED96-E31A-45AF-BF3F-77D9FE19B0FA}" type="presParOf" srcId="{3E5F8E05-B8B9-425B-97BA-8D1606820530}" destId="{AD822CB9-79D0-4CB3-ABF9-04A984A1FE86}" srcOrd="7" destOrd="0" presId="urn:microsoft.com/office/officeart/2005/8/layout/chevron2"/>
    <dgm:cxn modelId="{DA005FB3-C409-43DD-95B4-7F84C62DE407}" type="presParOf" srcId="{3E5F8E05-B8B9-425B-97BA-8D1606820530}" destId="{E3E1EFA0-9ADF-40CC-AE22-A9F8C195DB3D}" srcOrd="8" destOrd="0" presId="urn:microsoft.com/office/officeart/2005/8/layout/chevron2"/>
    <dgm:cxn modelId="{D81A5059-3271-49B6-81F0-1A17409F20AE}" type="presParOf" srcId="{E3E1EFA0-9ADF-40CC-AE22-A9F8C195DB3D}" destId="{453FE6E5-5BD9-4B9A-89C8-CC188DF5C500}" srcOrd="0" destOrd="0" presId="urn:microsoft.com/office/officeart/2005/8/layout/chevron2"/>
    <dgm:cxn modelId="{3E0D9AD5-E135-418F-981C-5D2FFDD8D12E}" type="presParOf" srcId="{E3E1EFA0-9ADF-40CC-AE22-A9F8C195DB3D}" destId="{B0EDC60C-D921-45CD-911B-8E3807E87393}" srcOrd="1" destOrd="0" presId="urn:microsoft.com/office/officeart/2005/8/layout/chevron2"/>
    <dgm:cxn modelId="{77B48176-8974-43EC-A67A-60F5481A722E}" type="presParOf" srcId="{3E5F8E05-B8B9-425B-97BA-8D1606820530}" destId="{BE7D1945-5709-477E-AEF6-5C6987B10669}" srcOrd="9" destOrd="0" presId="urn:microsoft.com/office/officeart/2005/8/layout/chevron2"/>
    <dgm:cxn modelId="{A4790647-55C2-4669-A239-DFF9D2E51F37}" type="presParOf" srcId="{3E5F8E05-B8B9-425B-97BA-8D1606820530}" destId="{9094DE61-F65B-4372-A25F-C14442FFEE21}" srcOrd="10" destOrd="0" presId="urn:microsoft.com/office/officeart/2005/8/layout/chevron2"/>
    <dgm:cxn modelId="{30AC78D2-36D4-4D50-A861-DEC918901519}" type="presParOf" srcId="{9094DE61-F65B-4372-A25F-C14442FFEE21}" destId="{30DAC169-C33C-4799-8134-A682AFB1DE91}" srcOrd="0" destOrd="0" presId="urn:microsoft.com/office/officeart/2005/8/layout/chevron2"/>
    <dgm:cxn modelId="{3BE42153-5635-4BCB-8F89-82ED838BB548}" type="presParOf" srcId="{9094DE61-F65B-4372-A25F-C14442FFEE21}" destId="{FE9EC072-EC8F-4855-80AB-8333247F330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AC2C1E3-29D7-4531-8F29-9C82F00C01C6}" type="doc">
      <dgm:prSet loTypeId="urn:microsoft.com/office/officeart/2005/8/layout/hProcess10" loCatId="process" qsTypeId="urn:microsoft.com/office/officeart/2005/8/quickstyle/simple1" qsCatId="simple" csTypeId="urn:microsoft.com/office/officeart/2005/8/colors/colorful5" csCatId="colorful" phldr="1"/>
      <dgm:spPr/>
      <dgm:t>
        <a:bodyPr/>
        <a:lstStyle/>
        <a:p>
          <a:endParaRPr lang="en-US"/>
        </a:p>
      </dgm:t>
    </dgm:pt>
    <dgm:pt modelId="{BA61638D-5CC1-4F28-B2A7-315B726DBBDB}">
      <dgm:prSet phldrT="[Text]" custT="1"/>
      <dgm:spPr>
        <a:xfrm>
          <a:off x="301583" y="1853349"/>
          <a:ext cx="2088057" cy="4014050"/>
        </a:xfrm>
        <a:prstGeom prst="roundRect">
          <a:avLst>
            <a:gd name="adj" fmla="val 10000"/>
          </a:avLst>
        </a:prstGeom>
      </dgm:spPr>
      <dgm:t>
        <a:bodyPr/>
        <a:lstStyle/>
        <a:p>
          <a:r>
            <a:rPr lang="en-US" sz="2800" smtClean="0">
              <a:latin typeface="Times New Roman" panose="02020603050405020304" pitchFamily="18" charset="0"/>
              <a:ea typeface="+mn-ea"/>
              <a:cs typeface="Times New Roman" panose="02020603050405020304" pitchFamily="18" charset="0"/>
            </a:rPr>
            <a:t>Nội dung công việc các nhóm phải giống nhau</a:t>
          </a:r>
          <a:endParaRPr lang="en-US" sz="2800">
            <a:latin typeface="Times New Roman" panose="02020603050405020304" pitchFamily="18" charset="0"/>
            <a:ea typeface="+mn-ea"/>
            <a:cs typeface="Times New Roman" panose="02020603050405020304" pitchFamily="18" charset="0"/>
          </a:endParaRPr>
        </a:p>
      </dgm:t>
    </dgm:pt>
    <dgm:pt modelId="{6078EF9A-AC6B-4BF8-B37C-977ACFEB71CF}" type="parTrans" cxnId="{CF1C3CD8-7040-4605-8E76-95BA6C1C8810}">
      <dgm:prSet/>
      <dgm:spPr/>
      <dgm:t>
        <a:bodyPr/>
        <a:lstStyle/>
        <a:p>
          <a:endParaRPr lang="en-US" sz="2800">
            <a:latin typeface="Times New Roman" panose="02020603050405020304" pitchFamily="18" charset="0"/>
            <a:cs typeface="Times New Roman" panose="02020603050405020304" pitchFamily="18" charset="0"/>
          </a:endParaRPr>
        </a:p>
      </dgm:t>
    </dgm:pt>
    <dgm:pt modelId="{E2B9D597-4579-4D23-BA8F-C7F51EB5CF0B}" type="sibTrans" cxnId="{CF1C3CD8-7040-4605-8E76-95BA6C1C8810}">
      <dgm:prSet custT="1"/>
      <dgm:spPr>
        <a:xfrm>
          <a:off x="2492660" y="1006821"/>
          <a:ext cx="190494" cy="283212"/>
        </a:xfrm>
        <a:prstGeom prst="rightArrow">
          <a:avLst>
            <a:gd name="adj1" fmla="val 60000"/>
            <a:gd name="adj2" fmla="val 50000"/>
          </a:avLst>
        </a:prstGeom>
      </dgm:spPr>
      <dgm:t>
        <a:bodyPr/>
        <a:lstStyle/>
        <a:p>
          <a:endParaRPr lang="en-US" sz="2800">
            <a:solidFill>
              <a:sysClr val="window" lastClr="FFFFFF"/>
            </a:solidFill>
            <a:latin typeface="Times New Roman" panose="02020603050405020304" pitchFamily="18" charset="0"/>
            <a:ea typeface="+mn-ea"/>
            <a:cs typeface="Times New Roman" panose="02020603050405020304" pitchFamily="18" charset="0"/>
          </a:endParaRPr>
        </a:p>
      </dgm:t>
    </dgm:pt>
    <dgm:pt modelId="{83D0EE21-B6FA-4B79-8EF7-43915E295257}">
      <dgm:prSet phldrT="[Text]" custT="1"/>
      <dgm:spPr>
        <a:xfrm>
          <a:off x="3142707" y="1853349"/>
          <a:ext cx="2088057" cy="4014050"/>
        </a:xfrm>
        <a:prstGeom prst="roundRect">
          <a:avLst>
            <a:gd name="adj" fmla="val 10000"/>
          </a:avLst>
        </a:prstGeom>
      </dgm:spPr>
      <dgm:t>
        <a:bodyPr/>
        <a:lstStyle/>
        <a:p>
          <a:r>
            <a:rPr lang="en-US" sz="2800" smtClean="0">
              <a:latin typeface="Times New Roman" panose="02020603050405020304" pitchFamily="18" charset="0"/>
              <a:ea typeface="+mn-ea"/>
              <a:cs typeface="Times New Roman" panose="02020603050405020304" pitchFamily="18" charset="0"/>
            </a:rPr>
            <a:t>Hoặc cấu trúc giống nhau</a:t>
          </a:r>
          <a:endParaRPr lang="en-US" sz="2800">
            <a:latin typeface="Times New Roman" panose="02020603050405020304" pitchFamily="18" charset="0"/>
            <a:ea typeface="+mn-ea"/>
            <a:cs typeface="Times New Roman" panose="02020603050405020304" pitchFamily="18" charset="0"/>
          </a:endParaRPr>
        </a:p>
      </dgm:t>
    </dgm:pt>
    <dgm:pt modelId="{B7E23CC8-78F5-4A78-B446-F9B2096CBDFE}" type="parTrans" cxnId="{98EABA77-F344-4FB1-8072-E95EB1B53F59}">
      <dgm:prSet/>
      <dgm:spPr/>
      <dgm:t>
        <a:bodyPr/>
        <a:lstStyle/>
        <a:p>
          <a:endParaRPr lang="en-US" sz="2800">
            <a:latin typeface="Times New Roman" panose="02020603050405020304" pitchFamily="18" charset="0"/>
            <a:cs typeface="Times New Roman" panose="02020603050405020304" pitchFamily="18" charset="0"/>
          </a:endParaRPr>
        </a:p>
      </dgm:t>
    </dgm:pt>
    <dgm:pt modelId="{E1965EE7-8F2B-48A4-9061-4428EABC2C1C}" type="sibTrans" cxnId="{98EABA77-F344-4FB1-8072-E95EB1B53F59}">
      <dgm:prSet custT="1"/>
      <dgm:spPr>
        <a:xfrm>
          <a:off x="5333784" y="1006821"/>
          <a:ext cx="190494" cy="283212"/>
        </a:xfrm>
        <a:prstGeom prst="rightArrow">
          <a:avLst>
            <a:gd name="adj1" fmla="val 60000"/>
            <a:gd name="adj2" fmla="val 50000"/>
          </a:avLst>
        </a:prstGeom>
      </dgm:spPr>
      <dgm:t>
        <a:bodyPr/>
        <a:lstStyle/>
        <a:p>
          <a:endParaRPr lang="en-US" sz="2800">
            <a:solidFill>
              <a:sysClr val="window" lastClr="FFFFFF"/>
            </a:solidFill>
            <a:latin typeface="Times New Roman" panose="02020603050405020304" pitchFamily="18" charset="0"/>
            <a:ea typeface="+mn-ea"/>
            <a:cs typeface="Times New Roman" panose="02020603050405020304" pitchFamily="18" charset="0"/>
          </a:endParaRPr>
        </a:p>
      </dgm:t>
    </dgm:pt>
    <dgm:pt modelId="{5303E260-4F77-4C56-8113-CF0834520DD1}">
      <dgm:prSet phldrT="[Text]" custT="1"/>
      <dgm:spPr>
        <a:xfrm>
          <a:off x="5983830" y="1853349"/>
          <a:ext cx="2088057" cy="4014050"/>
        </a:xfrm>
        <a:prstGeom prst="roundRect">
          <a:avLst>
            <a:gd name="adj" fmla="val 10000"/>
          </a:avLst>
        </a:prstGeom>
      </dgm:spPr>
      <dgm:t>
        <a:bodyPr/>
        <a:lstStyle/>
        <a:p>
          <a:pPr algn="ctr">
            <a:lnSpc>
              <a:spcPct val="100000"/>
            </a:lnSpc>
            <a:spcAft>
              <a:spcPts val="0"/>
            </a:spcAft>
          </a:pPr>
          <a:r>
            <a:rPr lang="en-US" sz="2800" smtClean="0">
              <a:latin typeface="Times New Roman" panose="02020603050405020304" pitchFamily="18" charset="0"/>
              <a:ea typeface="+mn-ea"/>
              <a:cs typeface="Times New Roman" panose="02020603050405020304" pitchFamily="18" charset="0"/>
            </a:rPr>
            <a:t>Hạn chế chia nhóm lớn </a:t>
          </a:r>
          <a:endParaRPr lang="en-US" sz="2800">
            <a:latin typeface="Times New Roman" panose="02020603050405020304" pitchFamily="18" charset="0"/>
            <a:ea typeface="+mn-ea"/>
            <a:cs typeface="Times New Roman" panose="02020603050405020304" pitchFamily="18" charset="0"/>
          </a:endParaRPr>
        </a:p>
      </dgm:t>
    </dgm:pt>
    <dgm:pt modelId="{78D3F9C6-1F7A-47F8-A86D-BAD371E3231A}" type="parTrans" cxnId="{4C118D7C-2DBB-4BEE-9A21-7ADCA31294ED}">
      <dgm:prSet/>
      <dgm:spPr/>
      <dgm:t>
        <a:bodyPr/>
        <a:lstStyle/>
        <a:p>
          <a:endParaRPr lang="en-US" sz="2800">
            <a:latin typeface="Times New Roman" panose="02020603050405020304" pitchFamily="18" charset="0"/>
            <a:cs typeface="Times New Roman" panose="02020603050405020304" pitchFamily="18" charset="0"/>
          </a:endParaRPr>
        </a:p>
      </dgm:t>
    </dgm:pt>
    <dgm:pt modelId="{022AE7F7-D256-46E2-8D96-45FA96BF0008}" type="sibTrans" cxnId="{4C118D7C-2DBB-4BEE-9A21-7ADCA31294ED}">
      <dgm:prSet/>
      <dgm:spPr/>
      <dgm:t>
        <a:bodyPr/>
        <a:lstStyle/>
        <a:p>
          <a:endParaRPr lang="en-US" sz="2800">
            <a:latin typeface="Times New Roman" panose="02020603050405020304" pitchFamily="18" charset="0"/>
            <a:cs typeface="Times New Roman" panose="02020603050405020304" pitchFamily="18" charset="0"/>
          </a:endParaRPr>
        </a:p>
      </dgm:t>
    </dgm:pt>
    <dgm:pt modelId="{2158D645-0D83-4655-8DF9-565067D7AFBF}">
      <dgm:prSet phldrT="[Text]" custT="1"/>
      <dgm:spPr>
        <a:xfrm>
          <a:off x="5983830" y="1853349"/>
          <a:ext cx="2088057" cy="4014050"/>
        </a:xfrm>
        <a:prstGeom prst="roundRect">
          <a:avLst>
            <a:gd name="adj" fmla="val 10000"/>
          </a:avLst>
        </a:prstGeom>
      </dgm:spPr>
      <dgm:t>
        <a:bodyPr/>
        <a:lstStyle/>
        <a:p>
          <a:pPr algn="l">
            <a:lnSpc>
              <a:spcPct val="100000"/>
            </a:lnSpc>
            <a:spcAft>
              <a:spcPts val="0"/>
            </a:spcAft>
          </a:pPr>
          <a:r>
            <a:rPr lang="en-US" sz="2800" smtClean="0">
              <a:latin typeface="Times New Roman" panose="02020603050405020304" pitchFamily="18" charset="0"/>
              <a:ea typeface="+mn-ea"/>
              <a:cs typeface="Times New Roman" panose="02020603050405020304" pitchFamily="18" charset="0"/>
            </a:rPr>
            <a:t>Chia nhóm lại lần nữa</a:t>
          </a:r>
          <a:endParaRPr lang="en-US" sz="2800">
            <a:latin typeface="Times New Roman" panose="02020603050405020304" pitchFamily="18" charset="0"/>
            <a:ea typeface="+mn-ea"/>
            <a:cs typeface="Times New Roman" panose="02020603050405020304" pitchFamily="18" charset="0"/>
          </a:endParaRPr>
        </a:p>
      </dgm:t>
    </dgm:pt>
    <dgm:pt modelId="{19E511C9-01B7-4CF7-A218-70E1DE799BFD}" type="sibTrans" cxnId="{97DEE7FE-5440-46FB-91EC-E4B6584F209A}">
      <dgm:prSet/>
      <dgm:spPr/>
      <dgm:t>
        <a:bodyPr/>
        <a:lstStyle/>
        <a:p>
          <a:endParaRPr lang="en-US" sz="2800">
            <a:latin typeface="Times New Roman" panose="02020603050405020304" pitchFamily="18" charset="0"/>
            <a:cs typeface="Times New Roman" panose="02020603050405020304" pitchFamily="18" charset="0"/>
          </a:endParaRPr>
        </a:p>
      </dgm:t>
    </dgm:pt>
    <dgm:pt modelId="{97E04226-473F-4BF3-B010-019EF797DD4D}" type="parTrans" cxnId="{97DEE7FE-5440-46FB-91EC-E4B6584F209A}">
      <dgm:prSet/>
      <dgm:spPr/>
      <dgm:t>
        <a:bodyPr/>
        <a:lstStyle/>
        <a:p>
          <a:endParaRPr lang="en-US" sz="2800">
            <a:latin typeface="Times New Roman" panose="02020603050405020304" pitchFamily="18" charset="0"/>
            <a:cs typeface="Times New Roman" panose="02020603050405020304" pitchFamily="18" charset="0"/>
          </a:endParaRPr>
        </a:p>
      </dgm:t>
    </dgm:pt>
    <dgm:pt modelId="{CB70E36D-9437-41CF-91ED-E1D8969BAFE6}">
      <dgm:prSet phldrT="[Text]" custT="1"/>
      <dgm:spPr>
        <a:xfrm>
          <a:off x="5983830" y="1853349"/>
          <a:ext cx="2088057" cy="4014050"/>
        </a:xfrm>
        <a:prstGeom prst="roundRect">
          <a:avLst>
            <a:gd name="adj" fmla="val 10000"/>
          </a:avLst>
        </a:prstGeom>
      </dgm:spPr>
      <dgm:t>
        <a:bodyPr/>
        <a:lstStyle/>
        <a:p>
          <a:pPr algn="l">
            <a:lnSpc>
              <a:spcPct val="100000"/>
            </a:lnSpc>
            <a:spcAft>
              <a:spcPts val="0"/>
            </a:spcAft>
          </a:pPr>
          <a:r>
            <a:rPr lang="en-US" sz="2800" smtClean="0">
              <a:latin typeface="Times New Roman" panose="02020603050405020304" pitchFamily="18" charset="0"/>
              <a:ea typeface="+mn-ea"/>
              <a:cs typeface="Times New Roman" panose="02020603050405020304" pitchFamily="18" charset="0"/>
            </a:rPr>
            <a:t>chỉ sử dụng khi có thời gian</a:t>
          </a:r>
          <a:endParaRPr lang="en-US" sz="2800">
            <a:latin typeface="Times New Roman" panose="02020603050405020304" pitchFamily="18" charset="0"/>
            <a:ea typeface="+mn-ea"/>
            <a:cs typeface="Times New Roman" panose="02020603050405020304" pitchFamily="18" charset="0"/>
          </a:endParaRPr>
        </a:p>
      </dgm:t>
    </dgm:pt>
    <dgm:pt modelId="{EDEB2E03-87CC-4D16-A571-7C8A9A3DC7B9}" type="sibTrans" cxnId="{C1A44977-2ECA-42E8-98D0-BDD406F206EB}">
      <dgm:prSet/>
      <dgm:spPr/>
      <dgm:t>
        <a:bodyPr/>
        <a:lstStyle/>
        <a:p>
          <a:endParaRPr lang="en-US" sz="2800">
            <a:latin typeface="Times New Roman" panose="02020603050405020304" pitchFamily="18" charset="0"/>
            <a:cs typeface="Times New Roman" panose="02020603050405020304" pitchFamily="18" charset="0"/>
          </a:endParaRPr>
        </a:p>
      </dgm:t>
    </dgm:pt>
    <dgm:pt modelId="{3E18BAED-176A-4612-AFC7-60ECB57BD33C}" type="parTrans" cxnId="{C1A44977-2ECA-42E8-98D0-BDD406F206EB}">
      <dgm:prSet/>
      <dgm:spPr/>
      <dgm:t>
        <a:bodyPr/>
        <a:lstStyle/>
        <a:p>
          <a:endParaRPr lang="en-US" sz="2800">
            <a:latin typeface="Times New Roman" panose="02020603050405020304" pitchFamily="18" charset="0"/>
            <a:cs typeface="Times New Roman" panose="02020603050405020304" pitchFamily="18" charset="0"/>
          </a:endParaRPr>
        </a:p>
      </dgm:t>
    </dgm:pt>
    <dgm:pt modelId="{01DAF708-7DA5-4D9A-B11A-D1360E457FFB}" type="pres">
      <dgm:prSet presAssocID="{BAC2C1E3-29D7-4531-8F29-9C82F00C01C6}" presName="Name0" presStyleCnt="0">
        <dgm:presLayoutVars>
          <dgm:dir/>
          <dgm:resizeHandles val="exact"/>
        </dgm:presLayoutVars>
      </dgm:prSet>
      <dgm:spPr/>
      <dgm:t>
        <a:bodyPr/>
        <a:lstStyle/>
        <a:p>
          <a:endParaRPr lang="en-US"/>
        </a:p>
      </dgm:t>
    </dgm:pt>
    <dgm:pt modelId="{B0688EB8-DC69-4CB2-B7AE-6EE59D797A3F}" type="pres">
      <dgm:prSet presAssocID="{BA61638D-5CC1-4F28-B2A7-315B726DBBDB}" presName="composite" presStyleCnt="0"/>
      <dgm:spPr/>
    </dgm:pt>
    <dgm:pt modelId="{5DE008B5-B1BA-4243-A1C8-D1873A1B8EDA}" type="pres">
      <dgm:prSet presAssocID="{BA61638D-5CC1-4F28-B2A7-315B726DBBDB}" presName="imagSh" presStyleLbl="bgImgPlace1" presStyleIdx="0" presStyleCnt="3" custScaleX="194872" custScaleY="194872" custLinFactNeighborX="2321" custLinFactNeighborY="-98941"/>
      <dgm:spPr>
        <a:xfrm>
          <a:off x="5311" y="0"/>
          <a:ext cx="2296855" cy="2296855"/>
        </a:xfrm>
        <a:prstGeom prst="roundRect">
          <a:avLst>
            <a:gd name="adj" fmla="val 10000"/>
          </a:avLst>
        </a:prstGeom>
        <a:blipFill rotWithShape="1">
          <a:blip xmlns:r="http://schemas.openxmlformats.org/officeDocument/2006/relationships" r:embed="rId1"/>
          <a:stretch>
            <a:fillRect/>
          </a:stretch>
        </a:blipFill>
      </dgm:spPr>
      <dgm:t>
        <a:bodyPr/>
        <a:lstStyle/>
        <a:p>
          <a:endParaRPr lang="en-US"/>
        </a:p>
      </dgm:t>
    </dgm:pt>
    <dgm:pt modelId="{ECD0BB39-0D9F-4EDE-AF3F-A69F13891C83}" type="pres">
      <dgm:prSet presAssocID="{BA61638D-5CC1-4F28-B2A7-315B726DBBDB}" presName="txNode" presStyleLbl="node1" presStyleIdx="0" presStyleCnt="3" custScaleX="209003" custScaleY="284691" custLinFactNeighborX="-13143" custLinFactNeighborY="54613">
        <dgm:presLayoutVars>
          <dgm:bulletEnabled val="1"/>
        </dgm:presLayoutVars>
      </dgm:prSet>
      <dgm:spPr/>
      <dgm:t>
        <a:bodyPr/>
        <a:lstStyle/>
        <a:p>
          <a:endParaRPr lang="en-US"/>
        </a:p>
      </dgm:t>
    </dgm:pt>
    <dgm:pt modelId="{34BAC5DA-0CA8-4095-AE86-663EA8C8C884}" type="pres">
      <dgm:prSet presAssocID="{E2B9D597-4579-4D23-BA8F-C7F51EB5CF0B}" presName="sibTrans" presStyleLbl="sibTrans2D1" presStyleIdx="0" presStyleCnt="2"/>
      <dgm:spPr/>
      <dgm:t>
        <a:bodyPr/>
        <a:lstStyle/>
        <a:p>
          <a:endParaRPr lang="en-US"/>
        </a:p>
      </dgm:t>
    </dgm:pt>
    <dgm:pt modelId="{F12386B6-4BF1-49A3-A399-0C56FBA564AD}" type="pres">
      <dgm:prSet presAssocID="{E2B9D597-4579-4D23-BA8F-C7F51EB5CF0B}" presName="connTx" presStyleLbl="sibTrans2D1" presStyleIdx="0" presStyleCnt="2"/>
      <dgm:spPr/>
      <dgm:t>
        <a:bodyPr/>
        <a:lstStyle/>
        <a:p>
          <a:endParaRPr lang="en-US"/>
        </a:p>
      </dgm:t>
    </dgm:pt>
    <dgm:pt modelId="{CBAE677C-B43D-444A-A580-B376057ACFA3}" type="pres">
      <dgm:prSet presAssocID="{83D0EE21-B6FA-4B79-8EF7-43915E295257}" presName="composite" presStyleCnt="0"/>
      <dgm:spPr/>
    </dgm:pt>
    <dgm:pt modelId="{E26FCCC4-54FC-4A92-BBBB-7716DEF56CBA}" type="pres">
      <dgm:prSet presAssocID="{83D0EE21-B6FA-4B79-8EF7-43915E295257}" presName="imagSh" presStyleLbl="bgImgPlace1" presStyleIdx="1" presStyleCnt="3" custScaleX="194872" custScaleY="194872" custLinFactNeighborY="-92509"/>
      <dgm:spPr>
        <a:xfrm>
          <a:off x="2846435" y="0"/>
          <a:ext cx="2296855" cy="2296855"/>
        </a:xfrm>
        <a:prstGeom prst="roundRect">
          <a:avLst>
            <a:gd name="adj" fmla="val 10000"/>
          </a:avLst>
        </a:prstGeom>
        <a:blipFill rotWithShape="1">
          <a:blip xmlns:r="http://schemas.openxmlformats.org/officeDocument/2006/relationships" r:embed="rId2"/>
          <a:stretch>
            <a:fillRect/>
          </a:stretch>
        </a:blipFill>
      </dgm:spPr>
      <dgm:t>
        <a:bodyPr/>
        <a:lstStyle/>
        <a:p>
          <a:endParaRPr lang="en-US"/>
        </a:p>
      </dgm:t>
    </dgm:pt>
    <dgm:pt modelId="{47405569-45FD-4E59-B854-F129709EAA0A}" type="pres">
      <dgm:prSet presAssocID="{83D0EE21-B6FA-4B79-8EF7-43915E295257}" presName="txNode" presStyleLbl="node1" presStyleIdx="1" presStyleCnt="3" custScaleX="209003" custScaleY="284691" custLinFactNeighborX="-13144" custLinFactNeighborY="54613">
        <dgm:presLayoutVars>
          <dgm:bulletEnabled val="1"/>
        </dgm:presLayoutVars>
      </dgm:prSet>
      <dgm:spPr/>
      <dgm:t>
        <a:bodyPr/>
        <a:lstStyle/>
        <a:p>
          <a:endParaRPr lang="en-US"/>
        </a:p>
      </dgm:t>
    </dgm:pt>
    <dgm:pt modelId="{3DA71691-126F-471F-9C09-ECD0B024ADC9}" type="pres">
      <dgm:prSet presAssocID="{E1965EE7-8F2B-48A4-9061-4428EABC2C1C}" presName="sibTrans" presStyleLbl="sibTrans2D1" presStyleIdx="1" presStyleCnt="2"/>
      <dgm:spPr/>
      <dgm:t>
        <a:bodyPr/>
        <a:lstStyle/>
        <a:p>
          <a:endParaRPr lang="en-US"/>
        </a:p>
      </dgm:t>
    </dgm:pt>
    <dgm:pt modelId="{898CFC46-216A-4CC9-864B-DE6B7E66EE6F}" type="pres">
      <dgm:prSet presAssocID="{E1965EE7-8F2B-48A4-9061-4428EABC2C1C}" presName="connTx" presStyleLbl="sibTrans2D1" presStyleIdx="1" presStyleCnt="2"/>
      <dgm:spPr/>
      <dgm:t>
        <a:bodyPr/>
        <a:lstStyle/>
        <a:p>
          <a:endParaRPr lang="en-US"/>
        </a:p>
      </dgm:t>
    </dgm:pt>
    <dgm:pt modelId="{B7437B93-B55C-46A9-85E9-011BB5B5C095}" type="pres">
      <dgm:prSet presAssocID="{5303E260-4F77-4C56-8113-CF0834520DD1}" presName="composite" presStyleCnt="0"/>
      <dgm:spPr/>
    </dgm:pt>
    <dgm:pt modelId="{70A99755-B5F8-409A-8314-B00E1A8468D6}" type="pres">
      <dgm:prSet presAssocID="{5303E260-4F77-4C56-8113-CF0834520DD1}" presName="imagSh" presStyleLbl="bgImgPlace1" presStyleIdx="2" presStyleCnt="3" custScaleX="194872" custScaleY="194872" custLinFactNeighborY="-92509"/>
      <dgm:spPr>
        <a:xfrm>
          <a:off x="5687559" y="0"/>
          <a:ext cx="2296855" cy="2296855"/>
        </a:xfrm>
        <a:prstGeom prst="roundRect">
          <a:avLst>
            <a:gd name="adj" fmla="val 10000"/>
          </a:avLst>
        </a:prstGeom>
        <a:blipFill rotWithShape="1">
          <a:blip xmlns:r="http://schemas.openxmlformats.org/officeDocument/2006/relationships" r:embed="rId3"/>
          <a:stretch>
            <a:fillRect/>
          </a:stretch>
        </a:blipFill>
      </dgm:spPr>
    </dgm:pt>
    <dgm:pt modelId="{ADDF937D-42EE-43D2-BE42-9F36C67E4F68}" type="pres">
      <dgm:prSet presAssocID="{5303E260-4F77-4C56-8113-CF0834520DD1}" presName="txNode" presStyleLbl="node1" presStyleIdx="2" presStyleCnt="3" custScaleX="236047" custScaleY="286584" custLinFactNeighborX="-13144" custLinFactNeighborY="54613">
        <dgm:presLayoutVars>
          <dgm:bulletEnabled val="1"/>
        </dgm:presLayoutVars>
      </dgm:prSet>
      <dgm:spPr/>
      <dgm:t>
        <a:bodyPr/>
        <a:lstStyle/>
        <a:p>
          <a:endParaRPr lang="en-US"/>
        </a:p>
      </dgm:t>
    </dgm:pt>
  </dgm:ptLst>
  <dgm:cxnLst>
    <dgm:cxn modelId="{A24D9E65-936E-49F4-ADE3-F264AC871063}" type="presOf" srcId="{BAC2C1E3-29D7-4531-8F29-9C82F00C01C6}" destId="{01DAF708-7DA5-4D9A-B11A-D1360E457FFB}" srcOrd="0" destOrd="0" presId="urn:microsoft.com/office/officeart/2005/8/layout/hProcess10"/>
    <dgm:cxn modelId="{72854A0E-ADD0-4AD6-A6A0-4EEEC61FEF49}" type="presOf" srcId="{E2B9D597-4579-4D23-BA8F-C7F51EB5CF0B}" destId="{34BAC5DA-0CA8-4095-AE86-663EA8C8C884}" srcOrd="0" destOrd="0" presId="urn:microsoft.com/office/officeart/2005/8/layout/hProcess10"/>
    <dgm:cxn modelId="{48169AF4-A16E-40EC-8CB9-1C5A24A141DF}" type="presOf" srcId="{E1965EE7-8F2B-48A4-9061-4428EABC2C1C}" destId="{3DA71691-126F-471F-9C09-ECD0B024ADC9}" srcOrd="0" destOrd="0" presId="urn:microsoft.com/office/officeart/2005/8/layout/hProcess10"/>
    <dgm:cxn modelId="{63095679-3965-4AE0-B015-2C9652908B02}" type="presOf" srcId="{BA61638D-5CC1-4F28-B2A7-315B726DBBDB}" destId="{ECD0BB39-0D9F-4EDE-AF3F-A69F13891C83}" srcOrd="0" destOrd="0" presId="urn:microsoft.com/office/officeart/2005/8/layout/hProcess10"/>
    <dgm:cxn modelId="{CF1C3CD8-7040-4605-8E76-95BA6C1C8810}" srcId="{BAC2C1E3-29D7-4531-8F29-9C82F00C01C6}" destId="{BA61638D-5CC1-4F28-B2A7-315B726DBBDB}" srcOrd="0" destOrd="0" parTransId="{6078EF9A-AC6B-4BF8-B37C-977ACFEB71CF}" sibTransId="{E2B9D597-4579-4D23-BA8F-C7F51EB5CF0B}"/>
    <dgm:cxn modelId="{C70E4E73-07D8-407C-86D1-9850F91F3377}" type="presOf" srcId="{E2B9D597-4579-4D23-BA8F-C7F51EB5CF0B}" destId="{F12386B6-4BF1-49A3-A399-0C56FBA564AD}" srcOrd="1" destOrd="0" presId="urn:microsoft.com/office/officeart/2005/8/layout/hProcess10"/>
    <dgm:cxn modelId="{277D4082-AD56-4923-A6EF-2B49B4DCA2AC}" type="presOf" srcId="{5303E260-4F77-4C56-8113-CF0834520DD1}" destId="{ADDF937D-42EE-43D2-BE42-9F36C67E4F68}" srcOrd="0" destOrd="0" presId="urn:microsoft.com/office/officeart/2005/8/layout/hProcess10"/>
    <dgm:cxn modelId="{A102DCEA-0C42-4E11-BCF1-681B9D34910B}" type="presOf" srcId="{CB70E36D-9437-41CF-91ED-E1D8969BAFE6}" destId="{ADDF937D-42EE-43D2-BE42-9F36C67E4F68}" srcOrd="0" destOrd="1" presId="urn:microsoft.com/office/officeart/2005/8/layout/hProcess10"/>
    <dgm:cxn modelId="{432B02AF-4DE6-4080-A1F6-6619BB32AE49}" type="presOf" srcId="{2158D645-0D83-4655-8DF9-565067D7AFBF}" destId="{ADDF937D-42EE-43D2-BE42-9F36C67E4F68}" srcOrd="0" destOrd="2" presId="urn:microsoft.com/office/officeart/2005/8/layout/hProcess10"/>
    <dgm:cxn modelId="{98EABA77-F344-4FB1-8072-E95EB1B53F59}" srcId="{BAC2C1E3-29D7-4531-8F29-9C82F00C01C6}" destId="{83D0EE21-B6FA-4B79-8EF7-43915E295257}" srcOrd="1" destOrd="0" parTransId="{B7E23CC8-78F5-4A78-B446-F9B2096CBDFE}" sibTransId="{E1965EE7-8F2B-48A4-9061-4428EABC2C1C}"/>
    <dgm:cxn modelId="{C1A44977-2ECA-42E8-98D0-BDD406F206EB}" srcId="{5303E260-4F77-4C56-8113-CF0834520DD1}" destId="{CB70E36D-9437-41CF-91ED-E1D8969BAFE6}" srcOrd="0" destOrd="0" parTransId="{3E18BAED-176A-4612-AFC7-60ECB57BD33C}" sibTransId="{EDEB2E03-87CC-4D16-A571-7C8A9A3DC7B9}"/>
    <dgm:cxn modelId="{97DEE7FE-5440-46FB-91EC-E4B6584F209A}" srcId="{5303E260-4F77-4C56-8113-CF0834520DD1}" destId="{2158D645-0D83-4655-8DF9-565067D7AFBF}" srcOrd="1" destOrd="0" parTransId="{97E04226-473F-4BF3-B010-019EF797DD4D}" sibTransId="{19E511C9-01B7-4CF7-A218-70E1DE799BFD}"/>
    <dgm:cxn modelId="{4C118D7C-2DBB-4BEE-9A21-7ADCA31294ED}" srcId="{BAC2C1E3-29D7-4531-8F29-9C82F00C01C6}" destId="{5303E260-4F77-4C56-8113-CF0834520DD1}" srcOrd="2" destOrd="0" parTransId="{78D3F9C6-1F7A-47F8-A86D-BAD371E3231A}" sibTransId="{022AE7F7-D256-46E2-8D96-45FA96BF0008}"/>
    <dgm:cxn modelId="{739CFD40-CA55-491F-9F46-A957CFD9412B}" type="presOf" srcId="{83D0EE21-B6FA-4B79-8EF7-43915E295257}" destId="{47405569-45FD-4E59-B854-F129709EAA0A}" srcOrd="0" destOrd="0" presId="urn:microsoft.com/office/officeart/2005/8/layout/hProcess10"/>
    <dgm:cxn modelId="{8C2E5A50-07A4-4C10-8570-5DED0AD402E8}" type="presOf" srcId="{E1965EE7-8F2B-48A4-9061-4428EABC2C1C}" destId="{898CFC46-216A-4CC9-864B-DE6B7E66EE6F}" srcOrd="1" destOrd="0" presId="urn:microsoft.com/office/officeart/2005/8/layout/hProcess10"/>
    <dgm:cxn modelId="{413431C3-254B-4B4E-ACBB-A0AF42C545D5}" type="presParOf" srcId="{01DAF708-7DA5-4D9A-B11A-D1360E457FFB}" destId="{B0688EB8-DC69-4CB2-B7AE-6EE59D797A3F}" srcOrd="0" destOrd="0" presId="urn:microsoft.com/office/officeart/2005/8/layout/hProcess10"/>
    <dgm:cxn modelId="{945B3565-D8ED-4EE8-AA4B-34464CABA266}" type="presParOf" srcId="{B0688EB8-DC69-4CB2-B7AE-6EE59D797A3F}" destId="{5DE008B5-B1BA-4243-A1C8-D1873A1B8EDA}" srcOrd="0" destOrd="0" presId="urn:microsoft.com/office/officeart/2005/8/layout/hProcess10"/>
    <dgm:cxn modelId="{60FAA0D7-C8B4-4631-B5D9-833834E610F9}" type="presParOf" srcId="{B0688EB8-DC69-4CB2-B7AE-6EE59D797A3F}" destId="{ECD0BB39-0D9F-4EDE-AF3F-A69F13891C83}" srcOrd="1" destOrd="0" presId="urn:microsoft.com/office/officeart/2005/8/layout/hProcess10"/>
    <dgm:cxn modelId="{EE56BADC-9874-4CA1-9068-638D12A9DB98}" type="presParOf" srcId="{01DAF708-7DA5-4D9A-B11A-D1360E457FFB}" destId="{34BAC5DA-0CA8-4095-AE86-663EA8C8C884}" srcOrd="1" destOrd="0" presId="urn:microsoft.com/office/officeart/2005/8/layout/hProcess10"/>
    <dgm:cxn modelId="{A1881CD3-F23A-4D5F-9DD6-31657532022B}" type="presParOf" srcId="{34BAC5DA-0CA8-4095-AE86-663EA8C8C884}" destId="{F12386B6-4BF1-49A3-A399-0C56FBA564AD}" srcOrd="0" destOrd="0" presId="urn:microsoft.com/office/officeart/2005/8/layout/hProcess10"/>
    <dgm:cxn modelId="{12E09EDC-8CBD-4C46-881F-C886FD4B2C71}" type="presParOf" srcId="{01DAF708-7DA5-4D9A-B11A-D1360E457FFB}" destId="{CBAE677C-B43D-444A-A580-B376057ACFA3}" srcOrd="2" destOrd="0" presId="urn:microsoft.com/office/officeart/2005/8/layout/hProcess10"/>
    <dgm:cxn modelId="{599AE565-C5EE-4DA6-895F-8D65879B77C9}" type="presParOf" srcId="{CBAE677C-B43D-444A-A580-B376057ACFA3}" destId="{E26FCCC4-54FC-4A92-BBBB-7716DEF56CBA}" srcOrd="0" destOrd="0" presId="urn:microsoft.com/office/officeart/2005/8/layout/hProcess10"/>
    <dgm:cxn modelId="{571B1EEB-2977-4799-BF7F-CEF57DDE1AFF}" type="presParOf" srcId="{CBAE677C-B43D-444A-A580-B376057ACFA3}" destId="{47405569-45FD-4E59-B854-F129709EAA0A}" srcOrd="1" destOrd="0" presId="urn:microsoft.com/office/officeart/2005/8/layout/hProcess10"/>
    <dgm:cxn modelId="{CC0FF294-46E1-4049-B89C-8FD29557531C}" type="presParOf" srcId="{01DAF708-7DA5-4D9A-B11A-D1360E457FFB}" destId="{3DA71691-126F-471F-9C09-ECD0B024ADC9}" srcOrd="3" destOrd="0" presId="urn:microsoft.com/office/officeart/2005/8/layout/hProcess10"/>
    <dgm:cxn modelId="{1FBC8D81-CACB-40D2-8528-8357B3E21333}" type="presParOf" srcId="{3DA71691-126F-471F-9C09-ECD0B024ADC9}" destId="{898CFC46-216A-4CC9-864B-DE6B7E66EE6F}" srcOrd="0" destOrd="0" presId="urn:microsoft.com/office/officeart/2005/8/layout/hProcess10"/>
    <dgm:cxn modelId="{5AD2E272-BACD-4506-9C30-541DBABEBBB6}" type="presParOf" srcId="{01DAF708-7DA5-4D9A-B11A-D1360E457FFB}" destId="{B7437B93-B55C-46A9-85E9-011BB5B5C095}" srcOrd="4" destOrd="0" presId="urn:microsoft.com/office/officeart/2005/8/layout/hProcess10"/>
    <dgm:cxn modelId="{9F125673-A6E4-4A10-B6BF-7ABAD904B9C3}" type="presParOf" srcId="{B7437B93-B55C-46A9-85E9-011BB5B5C095}" destId="{70A99755-B5F8-409A-8314-B00E1A8468D6}" srcOrd="0" destOrd="0" presId="urn:microsoft.com/office/officeart/2005/8/layout/hProcess10"/>
    <dgm:cxn modelId="{5B29CC4A-A0DB-4806-94EC-EFCE372A4DDE}" type="presParOf" srcId="{B7437B93-B55C-46A9-85E9-011BB5B5C095}" destId="{ADDF937D-42EE-43D2-BE42-9F36C67E4F68}"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C08876A-88F9-42FB-9E5F-EC01C029541B}"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7A9AAA8B-C106-4A22-8DD8-D72AA1532EE4}">
      <dgm:prSet phldrT="[Text]" custT="1"/>
      <dgm:spPr/>
      <dgm:t>
        <a:bodyPr/>
        <a:lstStyle/>
        <a:p>
          <a:pPr algn="just"/>
          <a:r>
            <a:rPr lang="en-US" altLang="en-US" sz="2800" smtClean="0">
              <a:latin typeface="Times New Roman" panose="02020603050405020304" pitchFamily="18" charset="0"/>
              <a:cs typeface="Times New Roman" panose="02020603050405020304" pitchFamily="18" charset="0"/>
            </a:rPr>
            <a:t>- Hình thức </a:t>
          </a:r>
          <a:r>
            <a:rPr lang="de-DE" altLang="en-US" sz="2800" smtClean="0">
              <a:latin typeface="Times New Roman" panose="02020603050405020304" pitchFamily="18" charset="0"/>
              <a:cs typeface="Times New Roman" panose="02020603050405020304" pitchFamily="18" charset="0"/>
            </a:rPr>
            <a:t>HĐ</a:t>
          </a:r>
          <a:r>
            <a:rPr lang="en-US" altLang="en-US" sz="2800" smtClean="0">
              <a:latin typeface="Times New Roman" panose="02020603050405020304" pitchFamily="18" charset="0"/>
              <a:cs typeface="Times New Roman" panose="02020603050405020304" pitchFamily="18" charset="0"/>
            </a:rPr>
            <a:t> này phù hợp với số đông HS, nhằm tăng cường tính cộng đồng, giáo dục tinh thần đoàn kết, sự chia sẻ, tinh thần chung sống hài hoà. </a:t>
          </a:r>
          <a:endParaRPr lang="en-US" sz="2800">
            <a:latin typeface="Times New Roman" panose="02020603050405020304" pitchFamily="18" charset="0"/>
            <a:cs typeface="Times New Roman" panose="02020603050405020304" pitchFamily="18" charset="0"/>
          </a:endParaRPr>
        </a:p>
      </dgm:t>
    </dgm:pt>
    <dgm:pt modelId="{C7E176D5-FC76-447B-B2FC-F149A4B84F5B}" type="parTrans" cxnId="{A93A028A-CE0C-4B5A-A8D0-24D5BF35192A}">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CBC4D096-BD6D-41C1-B311-F61A34C1D674}" type="sibTrans" cxnId="{A93A028A-CE0C-4B5A-A8D0-24D5BF35192A}">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45982175-7F9B-4029-96B3-450C1D34D7FA}">
      <dgm:prSet phldrT="[Text]" custT="1"/>
      <dgm:spPr/>
      <dgm:t>
        <a:bodyPr/>
        <a:lstStyle/>
        <a:p>
          <a:pPr algn="just"/>
          <a:r>
            <a:rPr lang="en-US" altLang="en-US" sz="2800" smtClean="0">
              <a:latin typeface="Times New Roman" panose="02020603050405020304" pitchFamily="18" charset="0"/>
              <a:cs typeface="Times New Roman" panose="02020603050405020304" pitchFamily="18" charset="0"/>
            </a:rPr>
            <a:t>- Hoạt động chung cả lớp thường được vận dụng trong các tình huống sau: nghe GV hướng dẫn chung; nghe GV nhắc nhở, chốt kiến thức; tổng kết, rút kinh nghiệm; HS luyện tập trình bày miệng trước tập thể lớp… </a:t>
          </a:r>
          <a:endParaRPr lang="en-US" sz="2800">
            <a:latin typeface="Times New Roman" panose="02020603050405020304" pitchFamily="18" charset="0"/>
            <a:cs typeface="Times New Roman" panose="02020603050405020304" pitchFamily="18" charset="0"/>
          </a:endParaRPr>
        </a:p>
      </dgm:t>
    </dgm:pt>
    <dgm:pt modelId="{3CE5B75A-6829-4649-9131-5645F8DFD4F8}" type="parTrans" cxnId="{F5878640-F3F9-4956-AF97-0485A01E9B11}">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3F47A4D4-EFF7-43E0-A4CC-18223517EEDB}" type="sibTrans" cxnId="{F5878640-F3F9-4956-AF97-0485A01E9B11}">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FF5F7FAC-5668-45E4-80F7-BEAEDC8DC1F4}">
      <dgm:prSet phldrT="[Text]" custT="1"/>
      <dgm:spPr/>
      <dgm:t>
        <a:bodyPr/>
        <a:lstStyle/>
        <a:p>
          <a:pPr algn="just"/>
          <a:r>
            <a:rPr lang="en-US" altLang="en-US" sz="2800" smtClean="0">
              <a:latin typeface="Times New Roman" panose="02020603050405020304" pitchFamily="18" charset="0"/>
              <a:cs typeface="Times New Roman" panose="02020603050405020304" pitchFamily="18" charset="0"/>
            </a:rPr>
            <a:t>- Khi tổ chức </a:t>
          </a:r>
          <a:r>
            <a:rPr lang="de-DE" altLang="en-US" sz="2800" smtClean="0">
              <a:latin typeface="Times New Roman" panose="02020603050405020304" pitchFamily="18" charset="0"/>
              <a:cs typeface="Times New Roman" panose="02020603050405020304" pitchFamily="18" charset="0"/>
            </a:rPr>
            <a:t>HĐ</a:t>
          </a:r>
          <a:r>
            <a:rPr lang="en-US" altLang="en-US" sz="2800" smtClean="0">
              <a:latin typeface="Times New Roman" panose="02020603050405020304" pitchFamily="18" charset="0"/>
              <a:cs typeface="Times New Roman" panose="02020603050405020304" pitchFamily="18" charset="0"/>
            </a:rPr>
            <a:t> này, GV tránh biến giờ học thành giờ nghe thuyết giảng hoặc vấn đáp vì như vậy sẽ làm giảm hiệu quả và sai mục đích của hình thức </a:t>
          </a:r>
          <a:r>
            <a:rPr lang="de-DE" altLang="en-US" sz="2800" smtClean="0">
              <a:latin typeface="Times New Roman" panose="02020603050405020304" pitchFamily="18" charset="0"/>
              <a:cs typeface="Times New Roman" panose="02020603050405020304" pitchFamily="18" charset="0"/>
            </a:rPr>
            <a:t>HĐ</a:t>
          </a:r>
          <a:r>
            <a:rPr lang="en-US" altLang="en-US" sz="2800" smtClean="0">
              <a:latin typeface="Times New Roman" panose="02020603050405020304" pitchFamily="18" charset="0"/>
              <a:cs typeface="Times New Roman" panose="02020603050405020304" pitchFamily="18" charset="0"/>
            </a:rPr>
            <a:t> này. </a:t>
          </a:r>
          <a:endParaRPr lang="en-US" sz="2800">
            <a:latin typeface="Times New Roman" panose="02020603050405020304" pitchFamily="18" charset="0"/>
            <a:cs typeface="Times New Roman" panose="02020603050405020304" pitchFamily="18" charset="0"/>
          </a:endParaRPr>
        </a:p>
      </dgm:t>
    </dgm:pt>
    <dgm:pt modelId="{C0F00830-EE79-44BA-9B31-5F8807370F9F}" type="parTrans" cxnId="{4FA02497-F4B2-4069-9866-4619FD42EE57}">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98192894-D6B5-4BCC-A87E-BCBCA1C2E2A2}" type="sibTrans" cxnId="{4FA02497-F4B2-4069-9866-4619FD42EE57}">
      <dgm:prSet/>
      <dgm:spPr/>
      <dgm:t>
        <a:bodyPr/>
        <a:lstStyle/>
        <a:p>
          <a:pPr algn="just"/>
          <a:endParaRPr lang="en-US" sz="2400">
            <a:latin typeface="Times New Roman" panose="02020603050405020304" pitchFamily="18" charset="0"/>
            <a:cs typeface="Times New Roman" panose="02020603050405020304" pitchFamily="18" charset="0"/>
          </a:endParaRPr>
        </a:p>
      </dgm:t>
    </dgm:pt>
    <dgm:pt modelId="{C16A527F-BD5B-4A46-899F-95A0B9274397}" type="pres">
      <dgm:prSet presAssocID="{AC08876A-88F9-42FB-9E5F-EC01C029541B}" presName="Name0" presStyleCnt="0">
        <dgm:presLayoutVars>
          <dgm:chMax val="7"/>
          <dgm:chPref val="7"/>
          <dgm:dir/>
        </dgm:presLayoutVars>
      </dgm:prSet>
      <dgm:spPr/>
      <dgm:t>
        <a:bodyPr/>
        <a:lstStyle/>
        <a:p>
          <a:endParaRPr lang="en-US"/>
        </a:p>
      </dgm:t>
    </dgm:pt>
    <dgm:pt modelId="{57655A86-2BCE-4E30-A50C-EB627121268F}" type="pres">
      <dgm:prSet presAssocID="{AC08876A-88F9-42FB-9E5F-EC01C029541B}" presName="Name1" presStyleCnt="0"/>
      <dgm:spPr/>
    </dgm:pt>
    <dgm:pt modelId="{498D16AE-8570-4B2B-9977-A99CC08FBD41}" type="pres">
      <dgm:prSet presAssocID="{AC08876A-88F9-42FB-9E5F-EC01C029541B}" presName="cycle" presStyleCnt="0"/>
      <dgm:spPr/>
    </dgm:pt>
    <dgm:pt modelId="{ACB6968F-7DB2-4BD5-A9F6-550A3FBBBE48}" type="pres">
      <dgm:prSet presAssocID="{AC08876A-88F9-42FB-9E5F-EC01C029541B}" presName="srcNode" presStyleLbl="node1" presStyleIdx="0" presStyleCnt="3"/>
      <dgm:spPr/>
    </dgm:pt>
    <dgm:pt modelId="{E5FC8122-8238-4C17-B7E9-58892A4A0C24}" type="pres">
      <dgm:prSet presAssocID="{AC08876A-88F9-42FB-9E5F-EC01C029541B}" presName="conn" presStyleLbl="parChTrans1D2" presStyleIdx="0" presStyleCnt="1"/>
      <dgm:spPr/>
      <dgm:t>
        <a:bodyPr/>
        <a:lstStyle/>
        <a:p>
          <a:endParaRPr lang="en-US"/>
        </a:p>
      </dgm:t>
    </dgm:pt>
    <dgm:pt modelId="{31351431-1D2E-48C0-8E1B-3A0A0395F88E}" type="pres">
      <dgm:prSet presAssocID="{AC08876A-88F9-42FB-9E5F-EC01C029541B}" presName="extraNode" presStyleLbl="node1" presStyleIdx="0" presStyleCnt="3"/>
      <dgm:spPr/>
    </dgm:pt>
    <dgm:pt modelId="{82B4FB96-83EB-43C0-A1B1-05C2DABF8B51}" type="pres">
      <dgm:prSet presAssocID="{AC08876A-88F9-42FB-9E5F-EC01C029541B}" presName="dstNode" presStyleLbl="node1" presStyleIdx="0" presStyleCnt="3"/>
      <dgm:spPr/>
    </dgm:pt>
    <dgm:pt modelId="{05104E40-7775-45D2-A89B-ADE674C9360F}" type="pres">
      <dgm:prSet presAssocID="{7A9AAA8B-C106-4A22-8DD8-D72AA1532EE4}" presName="text_1" presStyleLbl="node1" presStyleIdx="0" presStyleCnt="3" custScaleY="145946" custLinFactNeighborY="-13513">
        <dgm:presLayoutVars>
          <dgm:bulletEnabled val="1"/>
        </dgm:presLayoutVars>
      </dgm:prSet>
      <dgm:spPr/>
      <dgm:t>
        <a:bodyPr/>
        <a:lstStyle/>
        <a:p>
          <a:endParaRPr lang="en-US"/>
        </a:p>
      </dgm:t>
    </dgm:pt>
    <dgm:pt modelId="{E8006C0C-120F-4DE5-854C-5A7BC5FEB6DA}" type="pres">
      <dgm:prSet presAssocID="{7A9AAA8B-C106-4A22-8DD8-D72AA1532EE4}" presName="accent_1" presStyleCnt="0"/>
      <dgm:spPr/>
    </dgm:pt>
    <dgm:pt modelId="{55396C9C-F558-4064-9759-486B11F1C210}" type="pres">
      <dgm:prSet presAssocID="{7A9AAA8B-C106-4A22-8DD8-D72AA1532EE4}" presName="accentRepeatNode" presStyleLbl="solidFgAcc1" presStyleIdx="0" presStyleCnt="3"/>
      <dgm:spPr/>
    </dgm:pt>
    <dgm:pt modelId="{BF14E51A-1F05-4A5F-B2A0-3A5FADC435C6}" type="pres">
      <dgm:prSet presAssocID="{45982175-7F9B-4029-96B3-450C1D34D7FA}" presName="text_2" presStyleLbl="node1" presStyleIdx="1" presStyleCnt="3" custScaleY="175677" custLinFactNeighborY="13513">
        <dgm:presLayoutVars>
          <dgm:bulletEnabled val="1"/>
        </dgm:presLayoutVars>
      </dgm:prSet>
      <dgm:spPr/>
      <dgm:t>
        <a:bodyPr/>
        <a:lstStyle/>
        <a:p>
          <a:endParaRPr lang="en-US"/>
        </a:p>
      </dgm:t>
    </dgm:pt>
    <dgm:pt modelId="{E7A9094B-6DFF-4BCE-86BB-EEC11BB29690}" type="pres">
      <dgm:prSet presAssocID="{45982175-7F9B-4029-96B3-450C1D34D7FA}" presName="accent_2" presStyleCnt="0"/>
      <dgm:spPr/>
    </dgm:pt>
    <dgm:pt modelId="{392006DA-1C5A-4CEE-ACA3-4D9D4B0FC361}" type="pres">
      <dgm:prSet presAssocID="{45982175-7F9B-4029-96B3-450C1D34D7FA}" presName="accentRepeatNode" presStyleLbl="solidFgAcc1" presStyleIdx="1" presStyleCnt="3"/>
      <dgm:spPr/>
    </dgm:pt>
    <dgm:pt modelId="{62E2A722-6060-4AF9-9936-7C25AD378B11}" type="pres">
      <dgm:prSet presAssocID="{FF5F7FAC-5668-45E4-80F7-BEAEDC8DC1F4}" presName="text_3" presStyleLbl="node1" presStyleIdx="2" presStyleCnt="3" custScaleY="129730" custLinFactNeighborY="29730">
        <dgm:presLayoutVars>
          <dgm:bulletEnabled val="1"/>
        </dgm:presLayoutVars>
      </dgm:prSet>
      <dgm:spPr/>
      <dgm:t>
        <a:bodyPr/>
        <a:lstStyle/>
        <a:p>
          <a:endParaRPr lang="en-US"/>
        </a:p>
      </dgm:t>
    </dgm:pt>
    <dgm:pt modelId="{3EC482F0-9CDB-4689-B937-36C0770A248A}" type="pres">
      <dgm:prSet presAssocID="{FF5F7FAC-5668-45E4-80F7-BEAEDC8DC1F4}" presName="accent_3" presStyleCnt="0"/>
      <dgm:spPr/>
    </dgm:pt>
    <dgm:pt modelId="{F5B8F0BF-B803-486C-8F8B-B10A141B9772}" type="pres">
      <dgm:prSet presAssocID="{FF5F7FAC-5668-45E4-80F7-BEAEDC8DC1F4}" presName="accentRepeatNode" presStyleLbl="solidFgAcc1" presStyleIdx="2" presStyleCnt="3"/>
      <dgm:spPr/>
    </dgm:pt>
  </dgm:ptLst>
  <dgm:cxnLst>
    <dgm:cxn modelId="{4FA02497-F4B2-4069-9866-4619FD42EE57}" srcId="{AC08876A-88F9-42FB-9E5F-EC01C029541B}" destId="{FF5F7FAC-5668-45E4-80F7-BEAEDC8DC1F4}" srcOrd="2" destOrd="0" parTransId="{C0F00830-EE79-44BA-9B31-5F8807370F9F}" sibTransId="{98192894-D6B5-4BCC-A87E-BCBCA1C2E2A2}"/>
    <dgm:cxn modelId="{C0AC119A-9915-40D3-9447-7391044A9ACD}" type="presOf" srcId="{AC08876A-88F9-42FB-9E5F-EC01C029541B}" destId="{C16A527F-BD5B-4A46-899F-95A0B9274397}" srcOrd="0" destOrd="0" presId="urn:microsoft.com/office/officeart/2008/layout/VerticalCurvedList"/>
    <dgm:cxn modelId="{A93A028A-CE0C-4B5A-A8D0-24D5BF35192A}" srcId="{AC08876A-88F9-42FB-9E5F-EC01C029541B}" destId="{7A9AAA8B-C106-4A22-8DD8-D72AA1532EE4}" srcOrd="0" destOrd="0" parTransId="{C7E176D5-FC76-447B-B2FC-F149A4B84F5B}" sibTransId="{CBC4D096-BD6D-41C1-B311-F61A34C1D674}"/>
    <dgm:cxn modelId="{B3730C8F-CFDB-4987-98F4-666B2D37735F}" type="presOf" srcId="{45982175-7F9B-4029-96B3-450C1D34D7FA}" destId="{BF14E51A-1F05-4A5F-B2A0-3A5FADC435C6}" srcOrd="0" destOrd="0" presId="urn:microsoft.com/office/officeart/2008/layout/VerticalCurvedList"/>
    <dgm:cxn modelId="{F5878640-F3F9-4956-AF97-0485A01E9B11}" srcId="{AC08876A-88F9-42FB-9E5F-EC01C029541B}" destId="{45982175-7F9B-4029-96B3-450C1D34D7FA}" srcOrd="1" destOrd="0" parTransId="{3CE5B75A-6829-4649-9131-5645F8DFD4F8}" sibTransId="{3F47A4D4-EFF7-43E0-A4CC-18223517EEDB}"/>
    <dgm:cxn modelId="{E9D771B5-E8DF-4390-9096-7E42F8BCEF2A}" type="presOf" srcId="{FF5F7FAC-5668-45E4-80F7-BEAEDC8DC1F4}" destId="{62E2A722-6060-4AF9-9936-7C25AD378B11}" srcOrd="0" destOrd="0" presId="urn:microsoft.com/office/officeart/2008/layout/VerticalCurvedList"/>
    <dgm:cxn modelId="{0F588BFE-6259-4D73-A327-3DFC8E7A8BF7}" type="presOf" srcId="{CBC4D096-BD6D-41C1-B311-F61A34C1D674}" destId="{E5FC8122-8238-4C17-B7E9-58892A4A0C24}" srcOrd="0" destOrd="0" presId="urn:microsoft.com/office/officeart/2008/layout/VerticalCurvedList"/>
    <dgm:cxn modelId="{408B6318-375B-48B2-8AA5-ED2C5CA8A2D5}" type="presOf" srcId="{7A9AAA8B-C106-4A22-8DD8-D72AA1532EE4}" destId="{05104E40-7775-45D2-A89B-ADE674C9360F}" srcOrd="0" destOrd="0" presId="urn:microsoft.com/office/officeart/2008/layout/VerticalCurvedList"/>
    <dgm:cxn modelId="{6578A4FA-8854-42F9-9A99-A0D5FA8515B0}" type="presParOf" srcId="{C16A527F-BD5B-4A46-899F-95A0B9274397}" destId="{57655A86-2BCE-4E30-A50C-EB627121268F}" srcOrd="0" destOrd="0" presId="urn:microsoft.com/office/officeart/2008/layout/VerticalCurvedList"/>
    <dgm:cxn modelId="{90982185-94D8-49FC-8CD2-461F348574EA}" type="presParOf" srcId="{57655A86-2BCE-4E30-A50C-EB627121268F}" destId="{498D16AE-8570-4B2B-9977-A99CC08FBD41}" srcOrd="0" destOrd="0" presId="urn:microsoft.com/office/officeart/2008/layout/VerticalCurvedList"/>
    <dgm:cxn modelId="{6A560DE5-A72D-4F27-AFF1-55B3AD78499F}" type="presParOf" srcId="{498D16AE-8570-4B2B-9977-A99CC08FBD41}" destId="{ACB6968F-7DB2-4BD5-A9F6-550A3FBBBE48}" srcOrd="0" destOrd="0" presId="urn:microsoft.com/office/officeart/2008/layout/VerticalCurvedList"/>
    <dgm:cxn modelId="{FDC8A395-F6BA-40BF-B04B-4F35D431F337}" type="presParOf" srcId="{498D16AE-8570-4B2B-9977-A99CC08FBD41}" destId="{E5FC8122-8238-4C17-B7E9-58892A4A0C24}" srcOrd="1" destOrd="0" presId="urn:microsoft.com/office/officeart/2008/layout/VerticalCurvedList"/>
    <dgm:cxn modelId="{1FD9FD85-665A-4E1E-9635-C40B25891C38}" type="presParOf" srcId="{498D16AE-8570-4B2B-9977-A99CC08FBD41}" destId="{31351431-1D2E-48C0-8E1B-3A0A0395F88E}" srcOrd="2" destOrd="0" presId="urn:microsoft.com/office/officeart/2008/layout/VerticalCurvedList"/>
    <dgm:cxn modelId="{735C7BDF-E7F0-4CA6-842A-E55167E59576}" type="presParOf" srcId="{498D16AE-8570-4B2B-9977-A99CC08FBD41}" destId="{82B4FB96-83EB-43C0-A1B1-05C2DABF8B51}" srcOrd="3" destOrd="0" presId="urn:microsoft.com/office/officeart/2008/layout/VerticalCurvedList"/>
    <dgm:cxn modelId="{0DF9D46E-3157-441C-ACB0-176DDC64A0FE}" type="presParOf" srcId="{57655A86-2BCE-4E30-A50C-EB627121268F}" destId="{05104E40-7775-45D2-A89B-ADE674C9360F}" srcOrd="1" destOrd="0" presId="urn:microsoft.com/office/officeart/2008/layout/VerticalCurvedList"/>
    <dgm:cxn modelId="{26967D39-35FC-428E-8825-FFB1C928AB04}" type="presParOf" srcId="{57655A86-2BCE-4E30-A50C-EB627121268F}" destId="{E8006C0C-120F-4DE5-854C-5A7BC5FEB6DA}" srcOrd="2" destOrd="0" presId="urn:microsoft.com/office/officeart/2008/layout/VerticalCurvedList"/>
    <dgm:cxn modelId="{B6A5C74F-C8B4-445A-8983-56201CC2AB58}" type="presParOf" srcId="{E8006C0C-120F-4DE5-854C-5A7BC5FEB6DA}" destId="{55396C9C-F558-4064-9759-486B11F1C210}" srcOrd="0" destOrd="0" presId="urn:microsoft.com/office/officeart/2008/layout/VerticalCurvedList"/>
    <dgm:cxn modelId="{D4BD78F6-C54C-47D0-8F87-90BC2D9B316E}" type="presParOf" srcId="{57655A86-2BCE-4E30-A50C-EB627121268F}" destId="{BF14E51A-1F05-4A5F-B2A0-3A5FADC435C6}" srcOrd="3" destOrd="0" presId="urn:microsoft.com/office/officeart/2008/layout/VerticalCurvedList"/>
    <dgm:cxn modelId="{4AC0040F-EEEB-4177-8BD8-71BE409D0FBF}" type="presParOf" srcId="{57655A86-2BCE-4E30-A50C-EB627121268F}" destId="{E7A9094B-6DFF-4BCE-86BB-EEC11BB29690}" srcOrd="4" destOrd="0" presId="urn:microsoft.com/office/officeart/2008/layout/VerticalCurvedList"/>
    <dgm:cxn modelId="{CD6FA3A2-E082-4756-902B-4DACF76D35ED}" type="presParOf" srcId="{E7A9094B-6DFF-4BCE-86BB-EEC11BB29690}" destId="{392006DA-1C5A-4CEE-ACA3-4D9D4B0FC361}" srcOrd="0" destOrd="0" presId="urn:microsoft.com/office/officeart/2008/layout/VerticalCurvedList"/>
    <dgm:cxn modelId="{FE5B684C-CA29-49F8-B777-DFB451C2CB5F}" type="presParOf" srcId="{57655A86-2BCE-4E30-A50C-EB627121268F}" destId="{62E2A722-6060-4AF9-9936-7C25AD378B11}" srcOrd="5" destOrd="0" presId="urn:microsoft.com/office/officeart/2008/layout/VerticalCurvedList"/>
    <dgm:cxn modelId="{84687868-AD1E-4573-B9C8-43EBF0420AA7}" type="presParOf" srcId="{57655A86-2BCE-4E30-A50C-EB627121268F}" destId="{3EC482F0-9CDB-4689-B937-36C0770A248A}" srcOrd="6" destOrd="0" presId="urn:microsoft.com/office/officeart/2008/layout/VerticalCurvedList"/>
    <dgm:cxn modelId="{48B05F7F-C2C1-4AE7-9570-FB345B3892E5}" type="presParOf" srcId="{3EC482F0-9CDB-4689-B937-36C0770A248A}" destId="{F5B8F0BF-B803-486C-8F8B-B10A141B977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B72A97-92E7-4B5E-87AA-D35D0B4DE97C}" type="doc">
      <dgm:prSet loTypeId="urn:microsoft.com/office/officeart/2005/8/layout/hList2" loCatId="list" qsTypeId="urn:microsoft.com/office/officeart/2005/8/quickstyle/3d3" qsCatId="3D" csTypeId="urn:microsoft.com/office/officeart/2005/8/colors/accent2_4" csCatId="accent2" phldr="1"/>
      <dgm:spPr/>
      <dgm:t>
        <a:bodyPr/>
        <a:lstStyle/>
        <a:p>
          <a:endParaRPr lang="en-US"/>
        </a:p>
      </dgm:t>
    </dgm:pt>
    <dgm:pt modelId="{940D6618-1141-47F2-B389-6763AB3790CC}">
      <dgm:prSet phldrT="[Text]" custT="1"/>
      <dgm:spPr/>
      <dgm:t>
        <a:bodyPr/>
        <a:lstStyle/>
        <a:p>
          <a:r>
            <a:rPr lang="en-US" sz="2800" smtClean="0"/>
            <a:t>1</a:t>
          </a:r>
          <a:endParaRPr lang="en-US" sz="2800"/>
        </a:p>
      </dgm:t>
    </dgm:pt>
    <dgm:pt modelId="{505CDD50-471B-418E-9679-EC760A84A7AF}" type="parTrans" cxnId="{F1EA75A2-E4B1-4ACB-9B86-1FF3A5C79AA6}">
      <dgm:prSet/>
      <dgm:spPr/>
      <dgm:t>
        <a:bodyPr/>
        <a:lstStyle/>
        <a:p>
          <a:endParaRPr lang="en-US" sz="2800"/>
        </a:p>
      </dgm:t>
    </dgm:pt>
    <dgm:pt modelId="{2395AD38-9DD2-487B-97BC-D95948FBD85D}" type="sibTrans" cxnId="{F1EA75A2-E4B1-4ACB-9B86-1FF3A5C79AA6}">
      <dgm:prSet/>
      <dgm:spPr/>
      <dgm:t>
        <a:bodyPr/>
        <a:lstStyle/>
        <a:p>
          <a:endParaRPr lang="en-US" sz="2800"/>
        </a:p>
      </dgm:t>
    </dgm:pt>
    <dgm:pt modelId="{816C6261-F9F9-4C07-9D08-03E0CB8419CF}">
      <dgm:prSet phldrT="[Text]" custT="1"/>
      <dgm:spPr/>
      <dgm:t>
        <a:bodyPr/>
        <a:lstStyle/>
        <a:p>
          <a:r>
            <a:rPr lang="en-US" altLang="en-US" sz="2600" smtClean="0">
              <a:latin typeface="Times New Roman" panose="02020603050405020304" pitchFamily="18" charset="0"/>
              <a:cs typeface="Times New Roman" panose="02020603050405020304" pitchFamily="18" charset="0"/>
            </a:rPr>
            <a:t>HS báo cáo sản phẩm với các hình thức khác nhau: bằng lời; hình vẽ; sơ đồ; kết hợp kênh chữ với kênh hình,…</a:t>
          </a:r>
          <a:br>
            <a:rPr lang="en-US" altLang="en-US" sz="2600" smtClean="0">
              <a:latin typeface="Times New Roman" panose="02020603050405020304" pitchFamily="18" charset="0"/>
              <a:cs typeface="Times New Roman" panose="02020603050405020304" pitchFamily="18" charset="0"/>
            </a:rPr>
          </a:br>
          <a:endParaRPr lang="en-US" sz="2600"/>
        </a:p>
      </dgm:t>
    </dgm:pt>
    <dgm:pt modelId="{932B2A1E-6430-473D-8326-8810A052712F}" type="parTrans" cxnId="{E3056012-C3BA-4637-A237-588B6B50D21B}">
      <dgm:prSet/>
      <dgm:spPr/>
      <dgm:t>
        <a:bodyPr/>
        <a:lstStyle/>
        <a:p>
          <a:endParaRPr lang="en-US" sz="2800"/>
        </a:p>
      </dgm:t>
    </dgm:pt>
    <dgm:pt modelId="{E2179D35-8F2E-4369-B99F-F6DE865C6A78}" type="sibTrans" cxnId="{E3056012-C3BA-4637-A237-588B6B50D21B}">
      <dgm:prSet/>
      <dgm:spPr/>
      <dgm:t>
        <a:bodyPr/>
        <a:lstStyle/>
        <a:p>
          <a:endParaRPr lang="en-US" sz="2800"/>
        </a:p>
      </dgm:t>
    </dgm:pt>
    <dgm:pt modelId="{B50420AA-CCB0-4425-9589-9361CD006885}">
      <dgm:prSet phldrT="[Text]" custT="1"/>
      <dgm:spPr/>
      <dgm:t>
        <a:bodyPr/>
        <a:lstStyle/>
        <a:p>
          <a:r>
            <a:rPr lang="en-US" sz="2800" smtClean="0"/>
            <a:t>2</a:t>
          </a:r>
          <a:endParaRPr lang="en-US" sz="2800"/>
        </a:p>
      </dgm:t>
    </dgm:pt>
    <dgm:pt modelId="{9E1C5E56-8AAC-4EEF-9614-C05EA2E0EF41}" type="parTrans" cxnId="{C045B42E-E94A-4F01-8E97-86F8021757FB}">
      <dgm:prSet/>
      <dgm:spPr/>
      <dgm:t>
        <a:bodyPr/>
        <a:lstStyle/>
        <a:p>
          <a:endParaRPr lang="en-US" sz="2800"/>
        </a:p>
      </dgm:t>
    </dgm:pt>
    <dgm:pt modelId="{DFA64DCB-4D40-4EC7-80EA-A64196D798CD}" type="sibTrans" cxnId="{C045B42E-E94A-4F01-8E97-86F8021757FB}">
      <dgm:prSet/>
      <dgm:spPr/>
      <dgm:t>
        <a:bodyPr/>
        <a:lstStyle/>
        <a:p>
          <a:endParaRPr lang="en-US" sz="2800"/>
        </a:p>
      </dgm:t>
    </dgm:pt>
    <dgm:pt modelId="{32164931-9AC9-408B-8536-5C31FA46D5E7}">
      <dgm:prSet phldrT="[Text]" custT="1"/>
      <dgm:spPr/>
      <dgm:t>
        <a:bodyPr/>
        <a:lstStyle/>
        <a:p>
          <a:r>
            <a:rPr lang="en-US" altLang="en-US" sz="2600" smtClean="0">
              <a:latin typeface="Times New Roman" panose="02020603050405020304" pitchFamily="18" charset="0"/>
              <a:cs typeface="Times New Roman" panose="02020603050405020304" pitchFamily="18" charset="0"/>
            </a:rPr>
            <a:t>Trao đổi tương tác giữa HS báo cáo với cả lớp, điều chỉnh, bổ sung.</a:t>
          </a:r>
          <a:br>
            <a:rPr lang="en-US" altLang="en-US" sz="2600" smtClean="0">
              <a:latin typeface="Times New Roman" panose="02020603050405020304" pitchFamily="18" charset="0"/>
              <a:cs typeface="Times New Roman" panose="02020603050405020304" pitchFamily="18" charset="0"/>
            </a:rPr>
          </a:br>
          <a:endParaRPr lang="en-US" sz="2600"/>
        </a:p>
      </dgm:t>
    </dgm:pt>
    <dgm:pt modelId="{F09C2C7E-557B-4B03-8F85-112ABB1531C4}" type="parTrans" cxnId="{467261F3-B9CB-49DB-85B1-192A66B7F762}">
      <dgm:prSet/>
      <dgm:spPr/>
      <dgm:t>
        <a:bodyPr/>
        <a:lstStyle/>
        <a:p>
          <a:endParaRPr lang="en-US" sz="2800"/>
        </a:p>
      </dgm:t>
    </dgm:pt>
    <dgm:pt modelId="{C655B6AA-D079-40CD-97A0-4DB02188ACA0}" type="sibTrans" cxnId="{467261F3-B9CB-49DB-85B1-192A66B7F762}">
      <dgm:prSet/>
      <dgm:spPr/>
      <dgm:t>
        <a:bodyPr/>
        <a:lstStyle/>
        <a:p>
          <a:endParaRPr lang="en-US" sz="2800"/>
        </a:p>
      </dgm:t>
    </dgm:pt>
    <dgm:pt modelId="{925935DF-E131-493F-B751-8DDD4C220550}">
      <dgm:prSet phldrT="[Text]" custT="1"/>
      <dgm:spPr/>
      <dgm:t>
        <a:bodyPr/>
        <a:lstStyle/>
        <a:p>
          <a:r>
            <a:rPr lang="en-US" sz="2800" smtClean="0"/>
            <a:t>3</a:t>
          </a:r>
          <a:endParaRPr lang="en-US" sz="2800"/>
        </a:p>
      </dgm:t>
    </dgm:pt>
    <dgm:pt modelId="{77A5335D-F5B9-4A44-9E67-773C6AF3D93A}" type="parTrans" cxnId="{9522FC1A-E248-4FD1-8A68-512846E1A902}">
      <dgm:prSet/>
      <dgm:spPr/>
      <dgm:t>
        <a:bodyPr/>
        <a:lstStyle/>
        <a:p>
          <a:endParaRPr lang="en-US" sz="2800"/>
        </a:p>
      </dgm:t>
    </dgm:pt>
    <dgm:pt modelId="{F73924D6-05A9-4F95-B173-0AE9DFC1C297}" type="sibTrans" cxnId="{9522FC1A-E248-4FD1-8A68-512846E1A902}">
      <dgm:prSet/>
      <dgm:spPr/>
      <dgm:t>
        <a:bodyPr/>
        <a:lstStyle/>
        <a:p>
          <a:endParaRPr lang="en-US" sz="2800"/>
        </a:p>
      </dgm:t>
    </dgm:pt>
    <dgm:pt modelId="{5AEDD2CC-73AD-4CDB-A358-45D857273257}">
      <dgm:prSet phldrT="[Text]" custT="1"/>
      <dgm:spPr/>
      <dgm:t>
        <a:bodyPr/>
        <a:lstStyle/>
        <a:p>
          <a:r>
            <a:rPr lang="en-US" altLang="en-US" sz="2600" smtClean="0">
              <a:latin typeface="Times New Roman" panose="02020603050405020304" pitchFamily="18" charset="0"/>
              <a:cs typeface="Times New Roman" panose="02020603050405020304" pitchFamily="18" charset="0"/>
            </a:rPr>
            <a:t>Định hướng, điều chỉnh, bổ sung, chốt của GV.</a:t>
          </a:r>
          <a:endParaRPr lang="en-US" sz="2600"/>
        </a:p>
      </dgm:t>
    </dgm:pt>
    <dgm:pt modelId="{8BC96E31-4E4E-41A1-9EEC-E9FF37759CBB}" type="parTrans" cxnId="{D6DE89B5-D115-4342-915B-C0A3F0CCF942}">
      <dgm:prSet/>
      <dgm:spPr/>
      <dgm:t>
        <a:bodyPr/>
        <a:lstStyle/>
        <a:p>
          <a:endParaRPr lang="en-US" sz="2800"/>
        </a:p>
      </dgm:t>
    </dgm:pt>
    <dgm:pt modelId="{01ADA52B-E2A6-46EC-9BAE-51007682A817}" type="sibTrans" cxnId="{D6DE89B5-D115-4342-915B-C0A3F0CCF942}">
      <dgm:prSet/>
      <dgm:spPr/>
      <dgm:t>
        <a:bodyPr/>
        <a:lstStyle/>
        <a:p>
          <a:endParaRPr lang="en-US" sz="2800"/>
        </a:p>
      </dgm:t>
    </dgm:pt>
    <dgm:pt modelId="{5AC35538-C815-4C6A-B1C2-24CFF1723DDF}" type="pres">
      <dgm:prSet presAssocID="{28B72A97-92E7-4B5E-87AA-D35D0B4DE97C}" presName="linearFlow" presStyleCnt="0">
        <dgm:presLayoutVars>
          <dgm:dir/>
          <dgm:animLvl val="lvl"/>
          <dgm:resizeHandles/>
        </dgm:presLayoutVars>
      </dgm:prSet>
      <dgm:spPr/>
      <dgm:t>
        <a:bodyPr/>
        <a:lstStyle/>
        <a:p>
          <a:endParaRPr lang="en-US"/>
        </a:p>
      </dgm:t>
    </dgm:pt>
    <dgm:pt modelId="{2B81CED2-9C6B-4679-9CB6-870CCCB1422C}" type="pres">
      <dgm:prSet presAssocID="{940D6618-1141-47F2-B389-6763AB3790CC}" presName="compositeNode" presStyleCnt="0">
        <dgm:presLayoutVars>
          <dgm:bulletEnabled val="1"/>
        </dgm:presLayoutVars>
      </dgm:prSet>
      <dgm:spPr/>
    </dgm:pt>
    <dgm:pt modelId="{DF549B70-E292-448B-B006-DE0BB0051654}" type="pres">
      <dgm:prSet presAssocID="{940D6618-1141-47F2-B389-6763AB3790CC}" presName="image" presStyleLbl="fgImgPlace1" presStyleIdx="0" presStyleCnt="3"/>
      <dgm:spPr/>
    </dgm:pt>
    <dgm:pt modelId="{A018080F-406F-45A0-B900-16D1ACCD0F4F}" type="pres">
      <dgm:prSet presAssocID="{940D6618-1141-47F2-B389-6763AB3790CC}" presName="childNode" presStyleLbl="node1" presStyleIdx="0" presStyleCnt="3" custScaleX="114533" custScaleY="104588">
        <dgm:presLayoutVars>
          <dgm:bulletEnabled val="1"/>
        </dgm:presLayoutVars>
      </dgm:prSet>
      <dgm:spPr/>
      <dgm:t>
        <a:bodyPr/>
        <a:lstStyle/>
        <a:p>
          <a:endParaRPr lang="en-US"/>
        </a:p>
      </dgm:t>
    </dgm:pt>
    <dgm:pt modelId="{CDDAAE65-8378-4EEA-8315-7F468C683AED}" type="pres">
      <dgm:prSet presAssocID="{940D6618-1141-47F2-B389-6763AB3790CC}" presName="parentNode" presStyleLbl="revTx" presStyleIdx="0" presStyleCnt="3">
        <dgm:presLayoutVars>
          <dgm:chMax val="0"/>
          <dgm:bulletEnabled val="1"/>
        </dgm:presLayoutVars>
      </dgm:prSet>
      <dgm:spPr/>
      <dgm:t>
        <a:bodyPr/>
        <a:lstStyle/>
        <a:p>
          <a:endParaRPr lang="en-US"/>
        </a:p>
      </dgm:t>
    </dgm:pt>
    <dgm:pt modelId="{4A79AAC5-5E16-4EAB-A1CB-DE305F3A1CFD}" type="pres">
      <dgm:prSet presAssocID="{2395AD38-9DD2-487B-97BC-D95948FBD85D}" presName="sibTrans" presStyleCnt="0"/>
      <dgm:spPr/>
    </dgm:pt>
    <dgm:pt modelId="{796CCE0C-85DF-4F78-A4C6-77E3C3DE7EDD}" type="pres">
      <dgm:prSet presAssocID="{B50420AA-CCB0-4425-9589-9361CD006885}" presName="compositeNode" presStyleCnt="0">
        <dgm:presLayoutVars>
          <dgm:bulletEnabled val="1"/>
        </dgm:presLayoutVars>
      </dgm:prSet>
      <dgm:spPr/>
    </dgm:pt>
    <dgm:pt modelId="{3CFAE616-59B9-41BB-98E1-3E9C55933E2D}" type="pres">
      <dgm:prSet presAssocID="{B50420AA-CCB0-4425-9589-9361CD006885}" presName="image" presStyleLbl="fgImgPlace1" presStyleIdx="1" presStyleCnt="3"/>
      <dgm:spPr/>
    </dgm:pt>
    <dgm:pt modelId="{5F6F536E-495E-457B-9871-2CED14DE12FD}" type="pres">
      <dgm:prSet presAssocID="{B50420AA-CCB0-4425-9589-9361CD006885}" presName="childNode" presStyleLbl="node1" presStyleIdx="1" presStyleCnt="3" custScaleY="104588">
        <dgm:presLayoutVars>
          <dgm:bulletEnabled val="1"/>
        </dgm:presLayoutVars>
      </dgm:prSet>
      <dgm:spPr/>
      <dgm:t>
        <a:bodyPr/>
        <a:lstStyle/>
        <a:p>
          <a:endParaRPr lang="en-US"/>
        </a:p>
      </dgm:t>
    </dgm:pt>
    <dgm:pt modelId="{6FDBB88A-70ED-4B97-8ACE-D77C71915AF7}" type="pres">
      <dgm:prSet presAssocID="{B50420AA-CCB0-4425-9589-9361CD006885}" presName="parentNode" presStyleLbl="revTx" presStyleIdx="1" presStyleCnt="3">
        <dgm:presLayoutVars>
          <dgm:chMax val="0"/>
          <dgm:bulletEnabled val="1"/>
        </dgm:presLayoutVars>
      </dgm:prSet>
      <dgm:spPr/>
      <dgm:t>
        <a:bodyPr/>
        <a:lstStyle/>
        <a:p>
          <a:endParaRPr lang="en-US"/>
        </a:p>
      </dgm:t>
    </dgm:pt>
    <dgm:pt modelId="{1DDE302B-79C0-44EE-B71A-9FA4172D2C96}" type="pres">
      <dgm:prSet presAssocID="{DFA64DCB-4D40-4EC7-80EA-A64196D798CD}" presName="sibTrans" presStyleCnt="0"/>
      <dgm:spPr/>
    </dgm:pt>
    <dgm:pt modelId="{15441C5E-4623-4F47-89B9-428F9D5E95A6}" type="pres">
      <dgm:prSet presAssocID="{925935DF-E131-493F-B751-8DDD4C220550}" presName="compositeNode" presStyleCnt="0">
        <dgm:presLayoutVars>
          <dgm:bulletEnabled val="1"/>
        </dgm:presLayoutVars>
      </dgm:prSet>
      <dgm:spPr/>
    </dgm:pt>
    <dgm:pt modelId="{3C5BC72C-A8F9-4902-87B0-40423735CBA2}" type="pres">
      <dgm:prSet presAssocID="{925935DF-E131-493F-B751-8DDD4C220550}" presName="image" presStyleLbl="fgImgPlace1" presStyleIdx="2" presStyleCnt="3"/>
      <dgm:spPr/>
    </dgm:pt>
    <dgm:pt modelId="{345B76F4-3775-4E3F-A96F-405C8EAF64D8}" type="pres">
      <dgm:prSet presAssocID="{925935DF-E131-493F-B751-8DDD4C220550}" presName="childNode" presStyleLbl="node1" presStyleIdx="2" presStyleCnt="3" custScaleY="104588">
        <dgm:presLayoutVars>
          <dgm:bulletEnabled val="1"/>
        </dgm:presLayoutVars>
      </dgm:prSet>
      <dgm:spPr/>
      <dgm:t>
        <a:bodyPr/>
        <a:lstStyle/>
        <a:p>
          <a:endParaRPr lang="en-US"/>
        </a:p>
      </dgm:t>
    </dgm:pt>
    <dgm:pt modelId="{AA1CA1C8-B9EB-4C2F-BD1F-8730076C7B98}" type="pres">
      <dgm:prSet presAssocID="{925935DF-E131-493F-B751-8DDD4C220550}" presName="parentNode" presStyleLbl="revTx" presStyleIdx="2" presStyleCnt="3">
        <dgm:presLayoutVars>
          <dgm:chMax val="0"/>
          <dgm:bulletEnabled val="1"/>
        </dgm:presLayoutVars>
      </dgm:prSet>
      <dgm:spPr/>
      <dgm:t>
        <a:bodyPr/>
        <a:lstStyle/>
        <a:p>
          <a:endParaRPr lang="en-US"/>
        </a:p>
      </dgm:t>
    </dgm:pt>
  </dgm:ptLst>
  <dgm:cxnLst>
    <dgm:cxn modelId="{ED0C2E32-1D0D-4A09-9249-F86155E49777}" type="presOf" srcId="{28B72A97-92E7-4B5E-87AA-D35D0B4DE97C}" destId="{5AC35538-C815-4C6A-B1C2-24CFF1723DDF}" srcOrd="0" destOrd="0" presId="urn:microsoft.com/office/officeart/2005/8/layout/hList2"/>
    <dgm:cxn modelId="{E3056012-C3BA-4637-A237-588B6B50D21B}" srcId="{940D6618-1141-47F2-B389-6763AB3790CC}" destId="{816C6261-F9F9-4C07-9D08-03E0CB8419CF}" srcOrd="0" destOrd="0" parTransId="{932B2A1E-6430-473D-8326-8810A052712F}" sibTransId="{E2179D35-8F2E-4369-B99F-F6DE865C6A78}"/>
    <dgm:cxn modelId="{047F2F0F-467C-4DBC-AD8B-80813A8E7988}" type="presOf" srcId="{32164931-9AC9-408B-8536-5C31FA46D5E7}" destId="{5F6F536E-495E-457B-9871-2CED14DE12FD}" srcOrd="0" destOrd="0" presId="urn:microsoft.com/office/officeart/2005/8/layout/hList2"/>
    <dgm:cxn modelId="{F1EA75A2-E4B1-4ACB-9B86-1FF3A5C79AA6}" srcId="{28B72A97-92E7-4B5E-87AA-D35D0B4DE97C}" destId="{940D6618-1141-47F2-B389-6763AB3790CC}" srcOrd="0" destOrd="0" parTransId="{505CDD50-471B-418E-9679-EC760A84A7AF}" sibTransId="{2395AD38-9DD2-487B-97BC-D95948FBD85D}"/>
    <dgm:cxn modelId="{9522FC1A-E248-4FD1-8A68-512846E1A902}" srcId="{28B72A97-92E7-4B5E-87AA-D35D0B4DE97C}" destId="{925935DF-E131-493F-B751-8DDD4C220550}" srcOrd="2" destOrd="0" parTransId="{77A5335D-F5B9-4A44-9E67-773C6AF3D93A}" sibTransId="{F73924D6-05A9-4F95-B173-0AE9DFC1C297}"/>
    <dgm:cxn modelId="{1069B3A8-3C52-48AC-A986-D85909569070}" type="presOf" srcId="{5AEDD2CC-73AD-4CDB-A358-45D857273257}" destId="{345B76F4-3775-4E3F-A96F-405C8EAF64D8}" srcOrd="0" destOrd="0" presId="urn:microsoft.com/office/officeart/2005/8/layout/hList2"/>
    <dgm:cxn modelId="{C045B42E-E94A-4F01-8E97-86F8021757FB}" srcId="{28B72A97-92E7-4B5E-87AA-D35D0B4DE97C}" destId="{B50420AA-CCB0-4425-9589-9361CD006885}" srcOrd="1" destOrd="0" parTransId="{9E1C5E56-8AAC-4EEF-9614-C05EA2E0EF41}" sibTransId="{DFA64DCB-4D40-4EC7-80EA-A64196D798CD}"/>
    <dgm:cxn modelId="{74597281-E1DF-43A8-AB19-1C6AA63AADF4}" type="presOf" srcId="{925935DF-E131-493F-B751-8DDD4C220550}" destId="{AA1CA1C8-B9EB-4C2F-BD1F-8730076C7B98}" srcOrd="0" destOrd="0" presId="urn:microsoft.com/office/officeart/2005/8/layout/hList2"/>
    <dgm:cxn modelId="{D6DE89B5-D115-4342-915B-C0A3F0CCF942}" srcId="{925935DF-E131-493F-B751-8DDD4C220550}" destId="{5AEDD2CC-73AD-4CDB-A358-45D857273257}" srcOrd="0" destOrd="0" parTransId="{8BC96E31-4E4E-41A1-9EEC-E9FF37759CBB}" sibTransId="{01ADA52B-E2A6-46EC-9BAE-51007682A817}"/>
    <dgm:cxn modelId="{635442BB-0B6B-4494-B1D9-E40C4692BF07}" type="presOf" srcId="{816C6261-F9F9-4C07-9D08-03E0CB8419CF}" destId="{A018080F-406F-45A0-B900-16D1ACCD0F4F}" srcOrd="0" destOrd="0" presId="urn:microsoft.com/office/officeart/2005/8/layout/hList2"/>
    <dgm:cxn modelId="{467261F3-B9CB-49DB-85B1-192A66B7F762}" srcId="{B50420AA-CCB0-4425-9589-9361CD006885}" destId="{32164931-9AC9-408B-8536-5C31FA46D5E7}" srcOrd="0" destOrd="0" parTransId="{F09C2C7E-557B-4B03-8F85-112ABB1531C4}" sibTransId="{C655B6AA-D079-40CD-97A0-4DB02188ACA0}"/>
    <dgm:cxn modelId="{29C26384-DB98-4723-BB77-355ACBAB4C8A}" type="presOf" srcId="{B50420AA-CCB0-4425-9589-9361CD006885}" destId="{6FDBB88A-70ED-4B97-8ACE-D77C71915AF7}" srcOrd="0" destOrd="0" presId="urn:microsoft.com/office/officeart/2005/8/layout/hList2"/>
    <dgm:cxn modelId="{E25FF23C-B312-4A1D-B086-A46C359DAB69}" type="presOf" srcId="{940D6618-1141-47F2-B389-6763AB3790CC}" destId="{CDDAAE65-8378-4EEA-8315-7F468C683AED}" srcOrd="0" destOrd="0" presId="urn:microsoft.com/office/officeart/2005/8/layout/hList2"/>
    <dgm:cxn modelId="{B0B95829-0728-4A3D-AD19-D8F54D5CFD19}" type="presParOf" srcId="{5AC35538-C815-4C6A-B1C2-24CFF1723DDF}" destId="{2B81CED2-9C6B-4679-9CB6-870CCCB1422C}" srcOrd="0" destOrd="0" presId="urn:microsoft.com/office/officeart/2005/8/layout/hList2"/>
    <dgm:cxn modelId="{ACDBD80F-BCAA-4CDA-B96B-6D81B300614C}" type="presParOf" srcId="{2B81CED2-9C6B-4679-9CB6-870CCCB1422C}" destId="{DF549B70-E292-448B-B006-DE0BB0051654}" srcOrd="0" destOrd="0" presId="urn:microsoft.com/office/officeart/2005/8/layout/hList2"/>
    <dgm:cxn modelId="{EEF828FD-C904-4EF8-B445-685DE98E5634}" type="presParOf" srcId="{2B81CED2-9C6B-4679-9CB6-870CCCB1422C}" destId="{A018080F-406F-45A0-B900-16D1ACCD0F4F}" srcOrd="1" destOrd="0" presId="urn:microsoft.com/office/officeart/2005/8/layout/hList2"/>
    <dgm:cxn modelId="{247CCB15-5924-45C8-84D1-DB87E2702D56}" type="presParOf" srcId="{2B81CED2-9C6B-4679-9CB6-870CCCB1422C}" destId="{CDDAAE65-8378-4EEA-8315-7F468C683AED}" srcOrd="2" destOrd="0" presId="urn:microsoft.com/office/officeart/2005/8/layout/hList2"/>
    <dgm:cxn modelId="{1BAC278B-9A49-4AD5-B253-C776142FA774}" type="presParOf" srcId="{5AC35538-C815-4C6A-B1C2-24CFF1723DDF}" destId="{4A79AAC5-5E16-4EAB-A1CB-DE305F3A1CFD}" srcOrd="1" destOrd="0" presId="urn:microsoft.com/office/officeart/2005/8/layout/hList2"/>
    <dgm:cxn modelId="{504E0F7D-57EC-4066-8229-8BE655429FBB}" type="presParOf" srcId="{5AC35538-C815-4C6A-B1C2-24CFF1723DDF}" destId="{796CCE0C-85DF-4F78-A4C6-77E3C3DE7EDD}" srcOrd="2" destOrd="0" presId="urn:microsoft.com/office/officeart/2005/8/layout/hList2"/>
    <dgm:cxn modelId="{C055EF19-47C0-447A-84D0-5604D1F4B1FD}" type="presParOf" srcId="{796CCE0C-85DF-4F78-A4C6-77E3C3DE7EDD}" destId="{3CFAE616-59B9-41BB-98E1-3E9C55933E2D}" srcOrd="0" destOrd="0" presId="urn:microsoft.com/office/officeart/2005/8/layout/hList2"/>
    <dgm:cxn modelId="{3633A032-100F-4852-B2FF-A2E13E293D57}" type="presParOf" srcId="{796CCE0C-85DF-4F78-A4C6-77E3C3DE7EDD}" destId="{5F6F536E-495E-457B-9871-2CED14DE12FD}" srcOrd="1" destOrd="0" presId="urn:microsoft.com/office/officeart/2005/8/layout/hList2"/>
    <dgm:cxn modelId="{4E896600-E785-4072-8AC8-990E2F02D383}" type="presParOf" srcId="{796CCE0C-85DF-4F78-A4C6-77E3C3DE7EDD}" destId="{6FDBB88A-70ED-4B97-8ACE-D77C71915AF7}" srcOrd="2" destOrd="0" presId="urn:microsoft.com/office/officeart/2005/8/layout/hList2"/>
    <dgm:cxn modelId="{BD014C88-47C6-4925-9844-908B8AE5B1DF}" type="presParOf" srcId="{5AC35538-C815-4C6A-B1C2-24CFF1723DDF}" destId="{1DDE302B-79C0-44EE-B71A-9FA4172D2C96}" srcOrd="3" destOrd="0" presId="urn:microsoft.com/office/officeart/2005/8/layout/hList2"/>
    <dgm:cxn modelId="{DB7C5721-9C4D-4C2E-A109-1AC720A4D6BA}" type="presParOf" srcId="{5AC35538-C815-4C6A-B1C2-24CFF1723DDF}" destId="{15441C5E-4623-4F47-89B9-428F9D5E95A6}" srcOrd="4" destOrd="0" presId="urn:microsoft.com/office/officeart/2005/8/layout/hList2"/>
    <dgm:cxn modelId="{E858366E-B582-42E6-AC1B-D007016733FF}" type="presParOf" srcId="{15441C5E-4623-4F47-89B9-428F9D5E95A6}" destId="{3C5BC72C-A8F9-4902-87B0-40423735CBA2}" srcOrd="0" destOrd="0" presId="urn:microsoft.com/office/officeart/2005/8/layout/hList2"/>
    <dgm:cxn modelId="{390BCD6C-6390-49EE-8F5C-8C8443EE91A3}" type="presParOf" srcId="{15441C5E-4623-4F47-89B9-428F9D5E95A6}" destId="{345B76F4-3775-4E3F-A96F-405C8EAF64D8}" srcOrd="1" destOrd="0" presId="urn:microsoft.com/office/officeart/2005/8/layout/hList2"/>
    <dgm:cxn modelId="{2D39D2A3-C06E-40A4-BE09-C84725FD4394}" type="presParOf" srcId="{15441C5E-4623-4F47-89B9-428F9D5E95A6}" destId="{AA1CA1C8-B9EB-4C2F-BD1F-8730076C7B98}"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A76499C-E8E7-4F5E-A9D5-0904D28ACBBF}" type="doc">
      <dgm:prSet loTypeId="urn:microsoft.com/office/officeart/2005/8/layout/vList3" loCatId="list" qsTypeId="urn:microsoft.com/office/officeart/2005/8/quickstyle/simple1" qsCatId="simple" csTypeId="urn:microsoft.com/office/officeart/2005/8/colors/colorful5" csCatId="colorful" phldr="1"/>
      <dgm:spPr/>
    </dgm:pt>
    <dgm:pt modelId="{BD1223A3-6A4B-451D-A9B8-D6E958FD583D}">
      <dgm:prSet phldrT="[Text]" custT="1"/>
      <dgm:spPr/>
      <dgm:t>
        <a:bodyPr/>
        <a:lstStyle/>
        <a:p>
          <a:pPr algn="just"/>
          <a:r>
            <a:rPr lang="vi-VN" altLang="en-US" sz="2800" smtClean="0">
              <a:latin typeface="Times New Roman" panose="02020603050405020304" pitchFamily="18" charset="0"/>
              <a:ea typeface="+mn-ea"/>
              <a:cs typeface="Times New Roman" panose="02020603050405020304" pitchFamily="18" charset="0"/>
            </a:rPr>
            <a:t>Mức độ sinh động, hấp dẫn học sinh của phương pháp và hình thức chuyển </a:t>
          </a:r>
          <a:r>
            <a:rPr lang="vi-VN" altLang="en-US" sz="2800" i="1" smtClean="0">
              <a:latin typeface="Times New Roman" panose="02020603050405020304" pitchFamily="18" charset="0"/>
              <a:ea typeface="+mn-ea"/>
              <a:cs typeface="Times New Roman" panose="02020603050405020304" pitchFamily="18" charset="0"/>
            </a:rPr>
            <a:t>giao nhiệm vụ</a:t>
          </a:r>
          <a:r>
            <a:rPr lang="vi-VN" altLang="en-US" sz="2800" smtClean="0">
              <a:latin typeface="Times New Roman" panose="02020603050405020304" pitchFamily="18" charset="0"/>
              <a:ea typeface="+mn-ea"/>
              <a:cs typeface="Times New Roman" panose="02020603050405020304" pitchFamily="18" charset="0"/>
            </a:rPr>
            <a:t> học tập.</a:t>
          </a:r>
          <a:endParaRPr lang="en-US" sz="2800">
            <a:latin typeface="Times New Roman" panose="02020603050405020304" pitchFamily="18" charset="0"/>
            <a:cs typeface="Times New Roman" panose="02020603050405020304" pitchFamily="18" charset="0"/>
          </a:endParaRPr>
        </a:p>
      </dgm:t>
    </dgm:pt>
    <dgm:pt modelId="{6F31AD10-CA00-4D1E-BBAA-A65C5B134695}" type="parTrans" cxnId="{55C06B05-78EB-4560-BADB-1E5D58CB3715}">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6A16446C-D9CD-409E-BA84-12603D762ABB}" type="sibTrans" cxnId="{55C06B05-78EB-4560-BADB-1E5D58CB3715}">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180C2F3A-C294-4689-8097-77DB3BF2FD73}">
      <dgm:prSet phldrT="[Text]" custT="1"/>
      <dgm:spPr/>
      <dgm:t>
        <a:bodyPr/>
        <a:lstStyle/>
        <a:p>
          <a:pPr algn="just"/>
          <a:r>
            <a:rPr lang="vi-VN" altLang="en-US" sz="2800" smtClean="0">
              <a:latin typeface="Times New Roman" panose="02020603050405020304" pitchFamily="18" charset="0"/>
              <a:ea typeface="+mn-ea"/>
              <a:cs typeface="Times New Roman" panose="02020603050405020304" pitchFamily="18" charset="0"/>
            </a:rPr>
            <a:t>Mức độ phù hợp, hiệu quả của các </a:t>
          </a:r>
          <a:r>
            <a:rPr lang="vi-VN" altLang="en-US" sz="2800" i="1" smtClean="0">
              <a:latin typeface="Times New Roman" panose="02020603050405020304" pitchFamily="18" charset="0"/>
              <a:ea typeface="+mn-ea"/>
              <a:cs typeface="Times New Roman" panose="02020603050405020304" pitchFamily="18" charset="0"/>
            </a:rPr>
            <a:t>biện pháp hỗ trợ</a:t>
          </a:r>
          <a:r>
            <a:rPr lang="vi-VN" altLang="en-US" sz="2800" smtClean="0">
              <a:latin typeface="Times New Roman" panose="02020603050405020304" pitchFamily="18" charset="0"/>
              <a:ea typeface="+mn-ea"/>
              <a:cs typeface="Times New Roman" panose="02020603050405020304" pitchFamily="18" charset="0"/>
            </a:rPr>
            <a:t> và khuyến khích học sinh hợp tác, giúp đỡ nhau khi thực hiện nhiệm vụ học tập.</a:t>
          </a:r>
          <a:endParaRPr lang="en-US" sz="2800">
            <a:latin typeface="Times New Roman" panose="02020603050405020304" pitchFamily="18" charset="0"/>
            <a:cs typeface="Times New Roman" panose="02020603050405020304" pitchFamily="18" charset="0"/>
          </a:endParaRPr>
        </a:p>
      </dgm:t>
    </dgm:pt>
    <dgm:pt modelId="{DE375C4C-4A3A-4DD3-B105-B748D69F2C95}" type="parTrans" cxnId="{A15A494D-BE91-4215-BBA7-9A819B345F05}">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02B9AE51-3224-4AAE-BBB7-ED08C1E58A43}" type="sibTrans" cxnId="{A15A494D-BE91-4215-BBA7-9A819B345F05}">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84A58C3B-0085-4186-AF03-46ADC85B2315}">
      <dgm:prSet phldrT="[Text]" custT="1"/>
      <dgm:spPr/>
      <dgm:t>
        <a:bodyPr/>
        <a:lstStyle/>
        <a:p>
          <a:pPr algn="just"/>
          <a:r>
            <a:rPr lang="vi-VN" altLang="en-US" sz="2800" smtClean="0">
              <a:latin typeface="Times New Roman" panose="02020603050405020304" pitchFamily="18" charset="0"/>
              <a:ea typeface="+mn-ea"/>
              <a:cs typeface="Times New Roman" panose="02020603050405020304" pitchFamily="18" charset="0"/>
            </a:rPr>
            <a:t>Khả năng </a:t>
          </a:r>
          <a:r>
            <a:rPr lang="vi-VN" altLang="en-US" sz="2800" i="1" smtClean="0">
              <a:latin typeface="Times New Roman" panose="02020603050405020304" pitchFamily="18" charset="0"/>
              <a:ea typeface="+mn-ea"/>
              <a:cs typeface="Times New Roman" panose="02020603050405020304" pitchFamily="18" charset="0"/>
            </a:rPr>
            <a:t>theo dõi, quan sát, phát hiện</a:t>
          </a:r>
          <a:r>
            <a:rPr lang="vi-VN" altLang="en-US" sz="2800" smtClean="0">
              <a:latin typeface="Times New Roman" panose="02020603050405020304" pitchFamily="18" charset="0"/>
              <a:ea typeface="+mn-ea"/>
              <a:cs typeface="Times New Roman" panose="02020603050405020304" pitchFamily="18" charset="0"/>
            </a:rPr>
            <a:t> kịp thời những khó khăn của học sinh.</a:t>
          </a:r>
          <a:endParaRPr lang="en-US" sz="2800">
            <a:latin typeface="Times New Roman" panose="02020603050405020304" pitchFamily="18" charset="0"/>
            <a:cs typeface="Times New Roman" panose="02020603050405020304" pitchFamily="18" charset="0"/>
          </a:endParaRPr>
        </a:p>
      </dgm:t>
    </dgm:pt>
    <dgm:pt modelId="{12DA1783-F7D0-4F58-AC8B-6FB550140615}" type="parTrans" cxnId="{8F127528-D3FE-4FA8-B6DC-1C77C0FBA13E}">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B90B009C-97A8-404F-9CA3-E063AAF275BD}" type="sibTrans" cxnId="{8F127528-D3FE-4FA8-B6DC-1C77C0FBA13E}">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9F063957-1925-43E3-A25C-46C9A334E53D}">
      <dgm:prSet custT="1"/>
      <dgm:spPr/>
      <dgm:t>
        <a:bodyPr/>
        <a:lstStyle/>
        <a:p>
          <a:pPr algn="just"/>
          <a:r>
            <a:rPr lang="vi-VN" altLang="en-US" sz="2800" smtClean="0">
              <a:latin typeface="Times New Roman" panose="02020603050405020304" pitchFamily="18" charset="0"/>
              <a:ea typeface="+mn-ea"/>
              <a:cs typeface="Times New Roman" panose="02020603050405020304" pitchFamily="18" charset="0"/>
            </a:rPr>
            <a:t>Mức độ hiệu quả hoạt động của giáo viên trong việc </a:t>
          </a:r>
          <a:r>
            <a:rPr lang="vi-VN" altLang="en-US" sz="2800" i="1" smtClean="0">
              <a:latin typeface="Times New Roman" panose="02020603050405020304" pitchFamily="18" charset="0"/>
              <a:ea typeface="+mn-ea"/>
              <a:cs typeface="Times New Roman" panose="02020603050405020304" pitchFamily="18" charset="0"/>
            </a:rPr>
            <a:t>tổng hợp, phân tích, đánh giá</a:t>
          </a:r>
          <a:r>
            <a:rPr lang="vi-VN" altLang="en-US" sz="2800" smtClean="0">
              <a:latin typeface="Times New Roman" panose="02020603050405020304" pitchFamily="18" charset="0"/>
              <a:ea typeface="+mn-ea"/>
              <a:cs typeface="Times New Roman" panose="02020603050405020304" pitchFamily="18" charset="0"/>
            </a:rPr>
            <a:t> kết quả hoạt động và quá trình thảo luận của học sinh.</a:t>
          </a:r>
          <a:endParaRPr lang="en-US" sz="2800">
            <a:latin typeface="Times New Roman" panose="02020603050405020304" pitchFamily="18" charset="0"/>
            <a:ea typeface="+mn-ea"/>
            <a:cs typeface="Times New Roman" panose="02020603050405020304" pitchFamily="18" charset="0"/>
          </a:endParaRPr>
        </a:p>
      </dgm:t>
    </dgm:pt>
    <dgm:pt modelId="{4F5BEBEB-63BA-4C61-93F8-7A2804A50FD0}" type="parTrans" cxnId="{718F34D2-E302-4B0E-AFDB-CA88062FEBC1}">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DF5D7677-9579-4803-BAF6-AF3C417E01D4}" type="sibTrans" cxnId="{718F34D2-E302-4B0E-AFDB-CA88062FEBC1}">
      <dgm:prSet/>
      <dgm:spPr/>
      <dgm:t>
        <a:bodyPr/>
        <a:lstStyle/>
        <a:p>
          <a:pPr algn="just"/>
          <a:endParaRPr lang="en-US" sz="2800">
            <a:latin typeface="Times New Roman" panose="02020603050405020304" pitchFamily="18" charset="0"/>
            <a:cs typeface="Times New Roman" panose="02020603050405020304" pitchFamily="18" charset="0"/>
          </a:endParaRPr>
        </a:p>
      </dgm:t>
    </dgm:pt>
    <dgm:pt modelId="{0557CF89-A23B-4569-BA97-0B265BA7D91B}" type="pres">
      <dgm:prSet presAssocID="{6A76499C-E8E7-4F5E-A9D5-0904D28ACBBF}" presName="linearFlow" presStyleCnt="0">
        <dgm:presLayoutVars>
          <dgm:dir/>
          <dgm:resizeHandles val="exact"/>
        </dgm:presLayoutVars>
      </dgm:prSet>
      <dgm:spPr/>
    </dgm:pt>
    <dgm:pt modelId="{5F444B6A-4F29-4C48-9D4C-BF1F179B7DA2}" type="pres">
      <dgm:prSet presAssocID="{BD1223A3-6A4B-451D-A9B8-D6E958FD583D}" presName="composite" presStyleCnt="0"/>
      <dgm:spPr/>
    </dgm:pt>
    <dgm:pt modelId="{D57D6DEB-6899-4796-90AF-00EA87DC6558}" type="pres">
      <dgm:prSet presAssocID="{BD1223A3-6A4B-451D-A9B8-D6E958FD583D}" presName="imgShp" presStyleLbl="fgImgPlace1" presStyleIdx="0" presStyleCnt="4" custLinFactNeighborX="-78498"/>
      <dgm:spPr>
        <a:blipFill rotWithShape="1">
          <a:blip xmlns:r="http://schemas.openxmlformats.org/officeDocument/2006/relationships" r:embed="rId1"/>
          <a:stretch>
            <a:fillRect/>
          </a:stretch>
        </a:blipFill>
      </dgm:spPr>
    </dgm:pt>
    <dgm:pt modelId="{226F605D-03E5-4AAB-B5FC-D169DD4668AA}" type="pres">
      <dgm:prSet presAssocID="{BD1223A3-6A4B-451D-A9B8-D6E958FD583D}" presName="txShp" presStyleLbl="node1" presStyleIdx="0" presStyleCnt="4" custScaleX="139730" custLinFactNeighborX="3992">
        <dgm:presLayoutVars>
          <dgm:bulletEnabled val="1"/>
        </dgm:presLayoutVars>
      </dgm:prSet>
      <dgm:spPr/>
      <dgm:t>
        <a:bodyPr/>
        <a:lstStyle/>
        <a:p>
          <a:endParaRPr lang="en-US"/>
        </a:p>
      </dgm:t>
    </dgm:pt>
    <dgm:pt modelId="{32205013-B865-43E0-B2E4-F8AC777A161C}" type="pres">
      <dgm:prSet presAssocID="{6A16446C-D9CD-409E-BA84-12603D762ABB}" presName="spacing" presStyleCnt="0"/>
      <dgm:spPr/>
    </dgm:pt>
    <dgm:pt modelId="{F3CAE91D-ED1F-4575-A306-1F84150684FE}" type="pres">
      <dgm:prSet presAssocID="{180C2F3A-C294-4689-8097-77DB3BF2FD73}" presName="composite" presStyleCnt="0"/>
      <dgm:spPr/>
    </dgm:pt>
    <dgm:pt modelId="{F3A44919-C657-46FD-B3E7-AFF5208669B7}" type="pres">
      <dgm:prSet presAssocID="{180C2F3A-C294-4689-8097-77DB3BF2FD73}" presName="imgShp" presStyleLbl="fgImgPlace1" presStyleIdx="1" presStyleCnt="4" custLinFactNeighborX="-78498"/>
      <dgm:spPr>
        <a:blipFill rotWithShape="1">
          <a:blip xmlns:r="http://schemas.openxmlformats.org/officeDocument/2006/relationships" r:embed="rId2"/>
          <a:stretch>
            <a:fillRect/>
          </a:stretch>
        </a:blipFill>
      </dgm:spPr>
    </dgm:pt>
    <dgm:pt modelId="{7EEA8D63-047E-417C-A106-2FD78668732F}" type="pres">
      <dgm:prSet presAssocID="{180C2F3A-C294-4689-8097-77DB3BF2FD73}" presName="txShp" presStyleLbl="node1" presStyleIdx="1" presStyleCnt="4" custScaleX="139730" custLinFactNeighborX="3992">
        <dgm:presLayoutVars>
          <dgm:bulletEnabled val="1"/>
        </dgm:presLayoutVars>
      </dgm:prSet>
      <dgm:spPr/>
      <dgm:t>
        <a:bodyPr/>
        <a:lstStyle/>
        <a:p>
          <a:endParaRPr lang="en-US"/>
        </a:p>
      </dgm:t>
    </dgm:pt>
    <dgm:pt modelId="{C9B9EC8C-7116-4644-95F8-4439A21248E0}" type="pres">
      <dgm:prSet presAssocID="{02B9AE51-3224-4AAE-BBB7-ED08C1E58A43}" presName="spacing" presStyleCnt="0"/>
      <dgm:spPr/>
    </dgm:pt>
    <dgm:pt modelId="{2BA12071-291F-4837-AF3D-A795EBCF89DB}" type="pres">
      <dgm:prSet presAssocID="{84A58C3B-0085-4186-AF03-46ADC85B2315}" presName="composite" presStyleCnt="0"/>
      <dgm:spPr/>
    </dgm:pt>
    <dgm:pt modelId="{BE876C38-D326-49A9-A512-0D93167B0F3C}" type="pres">
      <dgm:prSet presAssocID="{84A58C3B-0085-4186-AF03-46ADC85B2315}" presName="imgShp" presStyleLbl="fgImgPlace1" presStyleIdx="2" presStyleCnt="4" custLinFactNeighborX="-78498"/>
      <dgm:spPr>
        <a:blipFill rotWithShape="1">
          <a:blip xmlns:r="http://schemas.openxmlformats.org/officeDocument/2006/relationships" r:embed="rId3"/>
          <a:stretch>
            <a:fillRect/>
          </a:stretch>
        </a:blipFill>
      </dgm:spPr>
    </dgm:pt>
    <dgm:pt modelId="{1BF60D72-E525-413C-9941-445C628E1DAD}" type="pres">
      <dgm:prSet presAssocID="{84A58C3B-0085-4186-AF03-46ADC85B2315}" presName="txShp" presStyleLbl="node1" presStyleIdx="2" presStyleCnt="4" custScaleX="139730" custLinFactNeighborX="3992">
        <dgm:presLayoutVars>
          <dgm:bulletEnabled val="1"/>
        </dgm:presLayoutVars>
      </dgm:prSet>
      <dgm:spPr/>
      <dgm:t>
        <a:bodyPr/>
        <a:lstStyle/>
        <a:p>
          <a:endParaRPr lang="en-US"/>
        </a:p>
      </dgm:t>
    </dgm:pt>
    <dgm:pt modelId="{03C7376F-AA95-4497-ABCB-3F3B3FA1093A}" type="pres">
      <dgm:prSet presAssocID="{B90B009C-97A8-404F-9CA3-E063AAF275BD}" presName="spacing" presStyleCnt="0"/>
      <dgm:spPr/>
    </dgm:pt>
    <dgm:pt modelId="{4CF74DCE-EAC2-40E9-A43F-8B9604BC354F}" type="pres">
      <dgm:prSet presAssocID="{9F063957-1925-43E3-A25C-46C9A334E53D}" presName="composite" presStyleCnt="0"/>
      <dgm:spPr/>
    </dgm:pt>
    <dgm:pt modelId="{0CD7167B-16D6-49D9-98FE-BDA779D72A07}" type="pres">
      <dgm:prSet presAssocID="{9F063957-1925-43E3-A25C-46C9A334E53D}" presName="imgShp" presStyleLbl="fgImgPlace1" presStyleIdx="3" presStyleCnt="4" custLinFactNeighborX="-78498"/>
      <dgm:spPr>
        <a:blipFill rotWithShape="1">
          <a:blip xmlns:r="http://schemas.openxmlformats.org/officeDocument/2006/relationships" r:embed="rId4"/>
          <a:stretch>
            <a:fillRect/>
          </a:stretch>
        </a:blipFill>
      </dgm:spPr>
    </dgm:pt>
    <dgm:pt modelId="{6F393C89-1FF6-40B8-A5D5-6FA034822FDF}" type="pres">
      <dgm:prSet presAssocID="{9F063957-1925-43E3-A25C-46C9A334E53D}" presName="txShp" presStyleLbl="node1" presStyleIdx="3" presStyleCnt="4" custScaleX="139730" custLinFactNeighborX="3992">
        <dgm:presLayoutVars>
          <dgm:bulletEnabled val="1"/>
        </dgm:presLayoutVars>
      </dgm:prSet>
      <dgm:spPr/>
      <dgm:t>
        <a:bodyPr/>
        <a:lstStyle/>
        <a:p>
          <a:endParaRPr lang="en-US"/>
        </a:p>
      </dgm:t>
    </dgm:pt>
  </dgm:ptLst>
  <dgm:cxnLst>
    <dgm:cxn modelId="{FCA192CC-22F1-4ABB-A8DE-A226433141FD}" type="presOf" srcId="{9F063957-1925-43E3-A25C-46C9A334E53D}" destId="{6F393C89-1FF6-40B8-A5D5-6FA034822FDF}" srcOrd="0" destOrd="0" presId="urn:microsoft.com/office/officeart/2005/8/layout/vList3"/>
    <dgm:cxn modelId="{55C06B05-78EB-4560-BADB-1E5D58CB3715}" srcId="{6A76499C-E8E7-4F5E-A9D5-0904D28ACBBF}" destId="{BD1223A3-6A4B-451D-A9B8-D6E958FD583D}" srcOrd="0" destOrd="0" parTransId="{6F31AD10-CA00-4D1E-BBAA-A65C5B134695}" sibTransId="{6A16446C-D9CD-409E-BA84-12603D762ABB}"/>
    <dgm:cxn modelId="{8F127528-D3FE-4FA8-B6DC-1C77C0FBA13E}" srcId="{6A76499C-E8E7-4F5E-A9D5-0904D28ACBBF}" destId="{84A58C3B-0085-4186-AF03-46ADC85B2315}" srcOrd="2" destOrd="0" parTransId="{12DA1783-F7D0-4F58-AC8B-6FB550140615}" sibTransId="{B90B009C-97A8-404F-9CA3-E063AAF275BD}"/>
    <dgm:cxn modelId="{45CC7884-3CC2-41EE-9805-EF3FED440C57}" type="presOf" srcId="{84A58C3B-0085-4186-AF03-46ADC85B2315}" destId="{1BF60D72-E525-413C-9941-445C628E1DAD}" srcOrd="0" destOrd="0" presId="urn:microsoft.com/office/officeart/2005/8/layout/vList3"/>
    <dgm:cxn modelId="{718F34D2-E302-4B0E-AFDB-CA88062FEBC1}" srcId="{6A76499C-E8E7-4F5E-A9D5-0904D28ACBBF}" destId="{9F063957-1925-43E3-A25C-46C9A334E53D}" srcOrd="3" destOrd="0" parTransId="{4F5BEBEB-63BA-4C61-93F8-7A2804A50FD0}" sibTransId="{DF5D7677-9579-4803-BAF6-AF3C417E01D4}"/>
    <dgm:cxn modelId="{96DA461C-EFE1-48B3-B472-4C2830409762}" type="presOf" srcId="{180C2F3A-C294-4689-8097-77DB3BF2FD73}" destId="{7EEA8D63-047E-417C-A106-2FD78668732F}" srcOrd="0" destOrd="0" presId="urn:microsoft.com/office/officeart/2005/8/layout/vList3"/>
    <dgm:cxn modelId="{A15A494D-BE91-4215-BBA7-9A819B345F05}" srcId="{6A76499C-E8E7-4F5E-A9D5-0904D28ACBBF}" destId="{180C2F3A-C294-4689-8097-77DB3BF2FD73}" srcOrd="1" destOrd="0" parTransId="{DE375C4C-4A3A-4DD3-B105-B748D69F2C95}" sibTransId="{02B9AE51-3224-4AAE-BBB7-ED08C1E58A43}"/>
    <dgm:cxn modelId="{407FF188-DC07-40A2-9E78-67F7B55FEB26}" type="presOf" srcId="{6A76499C-E8E7-4F5E-A9D5-0904D28ACBBF}" destId="{0557CF89-A23B-4569-BA97-0B265BA7D91B}" srcOrd="0" destOrd="0" presId="urn:microsoft.com/office/officeart/2005/8/layout/vList3"/>
    <dgm:cxn modelId="{8266B04B-F823-48BA-9765-6BB0197682DF}" type="presOf" srcId="{BD1223A3-6A4B-451D-A9B8-D6E958FD583D}" destId="{226F605D-03E5-4AAB-B5FC-D169DD4668AA}" srcOrd="0" destOrd="0" presId="urn:microsoft.com/office/officeart/2005/8/layout/vList3"/>
    <dgm:cxn modelId="{DA18F644-38E0-42DA-8C4E-73C5CAFEFAB7}" type="presParOf" srcId="{0557CF89-A23B-4569-BA97-0B265BA7D91B}" destId="{5F444B6A-4F29-4C48-9D4C-BF1F179B7DA2}" srcOrd="0" destOrd="0" presId="urn:microsoft.com/office/officeart/2005/8/layout/vList3"/>
    <dgm:cxn modelId="{65165E7D-CA41-480A-8A3B-E960D7B5DA0D}" type="presParOf" srcId="{5F444B6A-4F29-4C48-9D4C-BF1F179B7DA2}" destId="{D57D6DEB-6899-4796-90AF-00EA87DC6558}" srcOrd="0" destOrd="0" presId="urn:microsoft.com/office/officeart/2005/8/layout/vList3"/>
    <dgm:cxn modelId="{719DDFB9-5405-4242-8523-D67C532BBB0F}" type="presParOf" srcId="{5F444B6A-4F29-4C48-9D4C-BF1F179B7DA2}" destId="{226F605D-03E5-4AAB-B5FC-D169DD4668AA}" srcOrd="1" destOrd="0" presId="urn:microsoft.com/office/officeart/2005/8/layout/vList3"/>
    <dgm:cxn modelId="{1B8887E5-DD9F-4E5F-8F8B-646614031DA2}" type="presParOf" srcId="{0557CF89-A23B-4569-BA97-0B265BA7D91B}" destId="{32205013-B865-43E0-B2E4-F8AC777A161C}" srcOrd="1" destOrd="0" presId="urn:microsoft.com/office/officeart/2005/8/layout/vList3"/>
    <dgm:cxn modelId="{8971B7C0-E930-4728-A83E-72875FA5F9BF}" type="presParOf" srcId="{0557CF89-A23B-4569-BA97-0B265BA7D91B}" destId="{F3CAE91D-ED1F-4575-A306-1F84150684FE}" srcOrd="2" destOrd="0" presId="urn:microsoft.com/office/officeart/2005/8/layout/vList3"/>
    <dgm:cxn modelId="{65836CE2-2FE9-431E-868F-7FE373461253}" type="presParOf" srcId="{F3CAE91D-ED1F-4575-A306-1F84150684FE}" destId="{F3A44919-C657-46FD-B3E7-AFF5208669B7}" srcOrd="0" destOrd="0" presId="urn:microsoft.com/office/officeart/2005/8/layout/vList3"/>
    <dgm:cxn modelId="{00CB39D8-4CEA-4444-8F03-634097940BE3}" type="presParOf" srcId="{F3CAE91D-ED1F-4575-A306-1F84150684FE}" destId="{7EEA8D63-047E-417C-A106-2FD78668732F}" srcOrd="1" destOrd="0" presId="urn:microsoft.com/office/officeart/2005/8/layout/vList3"/>
    <dgm:cxn modelId="{AE0BF416-9617-41AC-9B49-F38E2773E1E8}" type="presParOf" srcId="{0557CF89-A23B-4569-BA97-0B265BA7D91B}" destId="{C9B9EC8C-7116-4644-95F8-4439A21248E0}" srcOrd="3" destOrd="0" presId="urn:microsoft.com/office/officeart/2005/8/layout/vList3"/>
    <dgm:cxn modelId="{B6B484BE-C47B-4260-9EFE-6485B4656A44}" type="presParOf" srcId="{0557CF89-A23B-4569-BA97-0B265BA7D91B}" destId="{2BA12071-291F-4837-AF3D-A795EBCF89DB}" srcOrd="4" destOrd="0" presId="urn:microsoft.com/office/officeart/2005/8/layout/vList3"/>
    <dgm:cxn modelId="{05C0874C-E9C0-42A8-9C3F-3DB9BC239F8A}" type="presParOf" srcId="{2BA12071-291F-4837-AF3D-A795EBCF89DB}" destId="{BE876C38-D326-49A9-A512-0D93167B0F3C}" srcOrd="0" destOrd="0" presId="urn:microsoft.com/office/officeart/2005/8/layout/vList3"/>
    <dgm:cxn modelId="{0D957722-3EA3-4CC8-BFEB-C4232FD4AD52}" type="presParOf" srcId="{2BA12071-291F-4837-AF3D-A795EBCF89DB}" destId="{1BF60D72-E525-413C-9941-445C628E1DAD}" srcOrd="1" destOrd="0" presId="urn:microsoft.com/office/officeart/2005/8/layout/vList3"/>
    <dgm:cxn modelId="{D083CE11-C601-4490-BD1D-D06D10500C1E}" type="presParOf" srcId="{0557CF89-A23B-4569-BA97-0B265BA7D91B}" destId="{03C7376F-AA95-4497-ABCB-3F3B3FA1093A}" srcOrd="5" destOrd="0" presId="urn:microsoft.com/office/officeart/2005/8/layout/vList3"/>
    <dgm:cxn modelId="{20F5646C-5098-494F-BB8A-6269312C419D}" type="presParOf" srcId="{0557CF89-A23B-4569-BA97-0B265BA7D91B}" destId="{4CF74DCE-EAC2-40E9-A43F-8B9604BC354F}" srcOrd="6" destOrd="0" presId="urn:microsoft.com/office/officeart/2005/8/layout/vList3"/>
    <dgm:cxn modelId="{B6126E8F-148A-49EF-A0AC-9ED0DADF1FB1}" type="presParOf" srcId="{4CF74DCE-EAC2-40E9-A43F-8B9604BC354F}" destId="{0CD7167B-16D6-49D9-98FE-BDA779D72A07}" srcOrd="0" destOrd="0" presId="urn:microsoft.com/office/officeart/2005/8/layout/vList3"/>
    <dgm:cxn modelId="{D7268F1D-E8CA-46C1-869A-CF79B334279B}" type="presParOf" srcId="{4CF74DCE-EAC2-40E9-A43F-8B9604BC354F}" destId="{6F393C89-1FF6-40B8-A5D5-6FA034822FDF}"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3B5F7C1-3EBA-425B-9C32-F15D7ABCFEA8}"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5B4AE485-BC09-417C-A59E-4051DFF57765}">
      <dgm:prSet phldrT="[Text]" custT="1"/>
      <dgm:spPr/>
      <dgm:t>
        <a:bodyPr/>
        <a:lstStyle/>
        <a:p>
          <a:r>
            <a:rPr lang="en-US" sz="2600" smtClean="0">
              <a:latin typeface="Times New Roman" panose="02020603050405020304" pitchFamily="18" charset="0"/>
              <a:cs typeface="Times New Roman" panose="02020603050405020304" pitchFamily="18" charset="0"/>
            </a:rPr>
            <a:t>1</a:t>
          </a:r>
          <a:endParaRPr lang="en-US" sz="2600">
            <a:latin typeface="Times New Roman" panose="02020603050405020304" pitchFamily="18" charset="0"/>
            <a:cs typeface="Times New Roman" panose="02020603050405020304" pitchFamily="18" charset="0"/>
          </a:endParaRPr>
        </a:p>
      </dgm:t>
    </dgm:pt>
    <dgm:pt modelId="{FCEE3E7B-10AA-4DE8-9716-D4B957352974}" type="parTrans" cxnId="{233A9D84-17D2-4F47-9A76-903B42559687}">
      <dgm:prSet/>
      <dgm:spPr/>
      <dgm:t>
        <a:bodyPr/>
        <a:lstStyle/>
        <a:p>
          <a:endParaRPr lang="en-US" sz="2600">
            <a:latin typeface="Times New Roman" panose="02020603050405020304" pitchFamily="18" charset="0"/>
            <a:cs typeface="Times New Roman" panose="02020603050405020304" pitchFamily="18" charset="0"/>
          </a:endParaRPr>
        </a:p>
      </dgm:t>
    </dgm:pt>
    <dgm:pt modelId="{CB082883-0DF6-44B7-A3E6-F0E5212D2B53}" type="sibTrans" cxnId="{233A9D84-17D2-4F47-9A76-903B42559687}">
      <dgm:prSet/>
      <dgm:spPr/>
      <dgm:t>
        <a:bodyPr/>
        <a:lstStyle/>
        <a:p>
          <a:endParaRPr lang="en-US" sz="2600">
            <a:latin typeface="Times New Roman" panose="02020603050405020304" pitchFamily="18" charset="0"/>
            <a:cs typeface="Times New Roman" panose="02020603050405020304" pitchFamily="18" charset="0"/>
          </a:endParaRPr>
        </a:p>
      </dgm:t>
    </dgm:pt>
    <dgm:pt modelId="{54A1CE00-181E-46E5-B0EA-B950D3EF76CB}">
      <dgm:prSet phldrT="[Text]" custT="1"/>
      <dgm:spPr/>
      <dgm:t>
        <a:bodyPr/>
        <a:lstStyle/>
        <a:p>
          <a:r>
            <a:rPr lang="vi-VN" altLang="en-US" sz="2600" smtClean="0">
              <a:latin typeface="Times New Roman" panose="02020603050405020304" pitchFamily="18" charset="0"/>
              <a:cs typeface="Times New Roman" panose="02020603050405020304" pitchFamily="18" charset="0"/>
            </a:rPr>
            <a:t>Khả năng </a:t>
          </a:r>
          <a:r>
            <a:rPr lang="vi-VN" altLang="en-US" sz="2600" i="1" smtClean="0">
              <a:latin typeface="Times New Roman" panose="02020603050405020304" pitchFamily="18" charset="0"/>
              <a:cs typeface="Times New Roman" panose="02020603050405020304" pitchFamily="18" charset="0"/>
            </a:rPr>
            <a:t>tiếp nhận và sẵn sàng </a:t>
          </a:r>
          <a:r>
            <a:rPr lang="vi-VN" altLang="en-US" sz="2600" smtClean="0">
              <a:latin typeface="Times New Roman" panose="02020603050405020304" pitchFamily="18" charset="0"/>
              <a:cs typeface="Times New Roman" panose="02020603050405020304" pitchFamily="18" charset="0"/>
            </a:rPr>
            <a:t>thực hiện nhiệm vụ học tập của tất cả học sinh trong lớp.</a:t>
          </a:r>
          <a:endParaRPr lang="en-US" sz="2600">
            <a:latin typeface="Times New Roman" panose="02020603050405020304" pitchFamily="18" charset="0"/>
            <a:cs typeface="Times New Roman" panose="02020603050405020304" pitchFamily="18" charset="0"/>
          </a:endParaRPr>
        </a:p>
      </dgm:t>
    </dgm:pt>
    <dgm:pt modelId="{4EBE82E7-28EC-4BEF-BFED-29CDAAACDDB0}" type="parTrans" cxnId="{A5C1D711-4C19-41DC-A273-A7252029073B}">
      <dgm:prSet/>
      <dgm:spPr/>
      <dgm:t>
        <a:bodyPr/>
        <a:lstStyle/>
        <a:p>
          <a:endParaRPr lang="en-US" sz="2600">
            <a:latin typeface="Times New Roman" panose="02020603050405020304" pitchFamily="18" charset="0"/>
            <a:cs typeface="Times New Roman" panose="02020603050405020304" pitchFamily="18" charset="0"/>
          </a:endParaRPr>
        </a:p>
      </dgm:t>
    </dgm:pt>
    <dgm:pt modelId="{F5C43368-9A1F-483D-9277-4514C66720EC}" type="sibTrans" cxnId="{A5C1D711-4C19-41DC-A273-A7252029073B}">
      <dgm:prSet/>
      <dgm:spPr/>
      <dgm:t>
        <a:bodyPr/>
        <a:lstStyle/>
        <a:p>
          <a:endParaRPr lang="en-US" sz="2600">
            <a:latin typeface="Times New Roman" panose="02020603050405020304" pitchFamily="18" charset="0"/>
            <a:cs typeface="Times New Roman" panose="02020603050405020304" pitchFamily="18" charset="0"/>
          </a:endParaRPr>
        </a:p>
      </dgm:t>
    </dgm:pt>
    <dgm:pt modelId="{36432910-AAF6-4284-BAB5-B8241954971C}">
      <dgm:prSet phldrT="[Text]" custT="1"/>
      <dgm:spPr/>
      <dgm:t>
        <a:bodyPr/>
        <a:lstStyle/>
        <a:p>
          <a:r>
            <a:rPr lang="en-US" sz="2600" smtClean="0">
              <a:latin typeface="Times New Roman" panose="02020603050405020304" pitchFamily="18" charset="0"/>
              <a:cs typeface="Times New Roman" panose="02020603050405020304" pitchFamily="18" charset="0"/>
            </a:rPr>
            <a:t>2</a:t>
          </a:r>
          <a:endParaRPr lang="en-US" sz="2600">
            <a:latin typeface="Times New Roman" panose="02020603050405020304" pitchFamily="18" charset="0"/>
            <a:cs typeface="Times New Roman" panose="02020603050405020304" pitchFamily="18" charset="0"/>
          </a:endParaRPr>
        </a:p>
      </dgm:t>
    </dgm:pt>
    <dgm:pt modelId="{8778A871-4E2E-4C3E-97C5-92797B302D18}" type="parTrans" cxnId="{56A2B90C-E612-447D-8FC5-1C0FF0C9C33B}">
      <dgm:prSet/>
      <dgm:spPr/>
      <dgm:t>
        <a:bodyPr/>
        <a:lstStyle/>
        <a:p>
          <a:endParaRPr lang="en-US" sz="2600">
            <a:latin typeface="Times New Roman" panose="02020603050405020304" pitchFamily="18" charset="0"/>
            <a:cs typeface="Times New Roman" panose="02020603050405020304" pitchFamily="18" charset="0"/>
          </a:endParaRPr>
        </a:p>
      </dgm:t>
    </dgm:pt>
    <dgm:pt modelId="{DE2515F8-606D-4CDB-8989-B8C37E3714D0}" type="sibTrans" cxnId="{56A2B90C-E612-447D-8FC5-1C0FF0C9C33B}">
      <dgm:prSet/>
      <dgm:spPr/>
      <dgm:t>
        <a:bodyPr/>
        <a:lstStyle/>
        <a:p>
          <a:endParaRPr lang="en-US" sz="2600">
            <a:latin typeface="Times New Roman" panose="02020603050405020304" pitchFamily="18" charset="0"/>
            <a:cs typeface="Times New Roman" panose="02020603050405020304" pitchFamily="18" charset="0"/>
          </a:endParaRPr>
        </a:p>
      </dgm:t>
    </dgm:pt>
    <dgm:pt modelId="{1643C2F5-31BD-42FA-B080-6C079C5464EA}">
      <dgm:prSet phldrT="[Text]" custT="1"/>
      <dgm:spPr/>
      <dgm:t>
        <a:bodyPr/>
        <a:lstStyle/>
        <a:p>
          <a:r>
            <a:rPr lang="vi-VN" altLang="en-US" sz="2600" smtClean="0">
              <a:latin typeface="Times New Roman" panose="02020603050405020304" pitchFamily="18" charset="0"/>
              <a:cs typeface="Times New Roman" panose="02020603050405020304" pitchFamily="18" charset="0"/>
            </a:rPr>
            <a:t>Mức độ </a:t>
          </a:r>
          <a:r>
            <a:rPr lang="vi-VN" altLang="en-US" sz="2600" i="1" smtClean="0">
              <a:latin typeface="Times New Roman" panose="02020603050405020304" pitchFamily="18" charset="0"/>
              <a:cs typeface="Times New Roman" panose="02020603050405020304" pitchFamily="18" charset="0"/>
            </a:rPr>
            <a:t>tích cực, chủ động, sáng tạo, hợp tác</a:t>
          </a:r>
          <a:r>
            <a:rPr lang="vi-VN" altLang="en-US" sz="2600" smtClean="0">
              <a:latin typeface="Times New Roman" panose="02020603050405020304" pitchFamily="18" charset="0"/>
              <a:cs typeface="Times New Roman" panose="02020603050405020304" pitchFamily="18" charset="0"/>
            </a:rPr>
            <a:t> của học sinh trong việc thực hiện các nhiệm vụ học tập.</a:t>
          </a:r>
          <a:endParaRPr lang="en-US" sz="2600">
            <a:latin typeface="Times New Roman" panose="02020603050405020304" pitchFamily="18" charset="0"/>
            <a:cs typeface="Times New Roman" panose="02020603050405020304" pitchFamily="18" charset="0"/>
          </a:endParaRPr>
        </a:p>
      </dgm:t>
    </dgm:pt>
    <dgm:pt modelId="{9161803F-8AFA-4CCA-893A-C4CCCC23B1B2}" type="parTrans" cxnId="{88DD5D3F-EA99-45EC-83E6-C0A4A5F3BC7D}">
      <dgm:prSet/>
      <dgm:spPr/>
      <dgm:t>
        <a:bodyPr/>
        <a:lstStyle/>
        <a:p>
          <a:endParaRPr lang="en-US" sz="2600">
            <a:latin typeface="Times New Roman" panose="02020603050405020304" pitchFamily="18" charset="0"/>
            <a:cs typeface="Times New Roman" panose="02020603050405020304" pitchFamily="18" charset="0"/>
          </a:endParaRPr>
        </a:p>
      </dgm:t>
    </dgm:pt>
    <dgm:pt modelId="{9BF6C436-82FC-45F9-A042-81E4B6E7F439}" type="sibTrans" cxnId="{88DD5D3F-EA99-45EC-83E6-C0A4A5F3BC7D}">
      <dgm:prSet/>
      <dgm:spPr/>
      <dgm:t>
        <a:bodyPr/>
        <a:lstStyle/>
        <a:p>
          <a:endParaRPr lang="en-US" sz="2600">
            <a:latin typeface="Times New Roman" panose="02020603050405020304" pitchFamily="18" charset="0"/>
            <a:cs typeface="Times New Roman" panose="02020603050405020304" pitchFamily="18" charset="0"/>
          </a:endParaRPr>
        </a:p>
      </dgm:t>
    </dgm:pt>
    <dgm:pt modelId="{13A9B0B1-AA28-4F11-993C-6AC0EE7C45AD}">
      <dgm:prSet phldrT="[Text]" custT="1"/>
      <dgm:spPr/>
      <dgm:t>
        <a:bodyPr/>
        <a:lstStyle/>
        <a:p>
          <a:r>
            <a:rPr lang="en-US" sz="2600" smtClean="0">
              <a:latin typeface="Times New Roman" panose="02020603050405020304" pitchFamily="18" charset="0"/>
              <a:cs typeface="Times New Roman" panose="02020603050405020304" pitchFamily="18" charset="0"/>
            </a:rPr>
            <a:t>3</a:t>
          </a:r>
          <a:endParaRPr lang="en-US" sz="2600">
            <a:latin typeface="Times New Roman" panose="02020603050405020304" pitchFamily="18" charset="0"/>
            <a:cs typeface="Times New Roman" panose="02020603050405020304" pitchFamily="18" charset="0"/>
          </a:endParaRPr>
        </a:p>
      </dgm:t>
    </dgm:pt>
    <dgm:pt modelId="{9D23E6DB-1447-4ED0-85C4-ED3590BC6B5E}" type="parTrans" cxnId="{92995E47-BD2B-477F-A148-A568007286AA}">
      <dgm:prSet/>
      <dgm:spPr/>
      <dgm:t>
        <a:bodyPr/>
        <a:lstStyle/>
        <a:p>
          <a:endParaRPr lang="en-US" sz="2600">
            <a:latin typeface="Times New Roman" panose="02020603050405020304" pitchFamily="18" charset="0"/>
            <a:cs typeface="Times New Roman" panose="02020603050405020304" pitchFamily="18" charset="0"/>
          </a:endParaRPr>
        </a:p>
      </dgm:t>
    </dgm:pt>
    <dgm:pt modelId="{10191629-9BB8-4732-B380-863B711B1862}" type="sibTrans" cxnId="{92995E47-BD2B-477F-A148-A568007286AA}">
      <dgm:prSet/>
      <dgm:spPr/>
      <dgm:t>
        <a:bodyPr/>
        <a:lstStyle/>
        <a:p>
          <a:endParaRPr lang="en-US" sz="2600">
            <a:latin typeface="Times New Roman" panose="02020603050405020304" pitchFamily="18" charset="0"/>
            <a:cs typeface="Times New Roman" panose="02020603050405020304" pitchFamily="18" charset="0"/>
          </a:endParaRPr>
        </a:p>
      </dgm:t>
    </dgm:pt>
    <dgm:pt modelId="{0A43B347-CA6A-4332-8099-79CF300F63EC}">
      <dgm:prSet phldrT="[Text]" custT="1"/>
      <dgm:spPr/>
      <dgm:t>
        <a:bodyPr/>
        <a:lstStyle/>
        <a:p>
          <a:r>
            <a:rPr lang="vi-VN" altLang="en-US" sz="2600" smtClean="0">
              <a:latin typeface="Times New Roman" panose="02020603050405020304" pitchFamily="18" charset="0"/>
              <a:cs typeface="Times New Roman" panose="02020603050405020304" pitchFamily="18" charset="0"/>
            </a:rPr>
            <a:t>Mức độ tham gia tích cực của học sinh trong </a:t>
          </a:r>
          <a:r>
            <a:rPr lang="vi-VN" altLang="en-US" sz="2600" i="1" smtClean="0">
              <a:latin typeface="Times New Roman" panose="02020603050405020304" pitchFamily="18" charset="0"/>
              <a:cs typeface="Times New Roman" panose="02020603050405020304" pitchFamily="18" charset="0"/>
            </a:rPr>
            <a:t>trình bày, trao đổi, thảo luận</a:t>
          </a:r>
          <a:r>
            <a:rPr lang="vi-VN" altLang="en-US" sz="2600" smtClean="0">
              <a:latin typeface="Times New Roman" panose="02020603050405020304" pitchFamily="18" charset="0"/>
              <a:cs typeface="Times New Roman" panose="02020603050405020304" pitchFamily="18" charset="0"/>
            </a:rPr>
            <a:t> về kết quả thực hiện nhiệm vụ học tập.</a:t>
          </a:r>
          <a:endParaRPr lang="en-US" sz="2600">
            <a:latin typeface="Times New Roman" panose="02020603050405020304" pitchFamily="18" charset="0"/>
            <a:cs typeface="Times New Roman" panose="02020603050405020304" pitchFamily="18" charset="0"/>
          </a:endParaRPr>
        </a:p>
      </dgm:t>
    </dgm:pt>
    <dgm:pt modelId="{FEA8BD6F-1F72-4C8C-8A2F-EE689D5EB2E8}" type="parTrans" cxnId="{908A3953-7E88-43E9-837F-FEEB844A7172}">
      <dgm:prSet/>
      <dgm:spPr/>
      <dgm:t>
        <a:bodyPr/>
        <a:lstStyle/>
        <a:p>
          <a:endParaRPr lang="en-US" sz="2600">
            <a:latin typeface="Times New Roman" panose="02020603050405020304" pitchFamily="18" charset="0"/>
            <a:cs typeface="Times New Roman" panose="02020603050405020304" pitchFamily="18" charset="0"/>
          </a:endParaRPr>
        </a:p>
      </dgm:t>
    </dgm:pt>
    <dgm:pt modelId="{45602084-6347-4B5B-8C64-C6011F8BB5B9}" type="sibTrans" cxnId="{908A3953-7E88-43E9-837F-FEEB844A7172}">
      <dgm:prSet/>
      <dgm:spPr/>
      <dgm:t>
        <a:bodyPr/>
        <a:lstStyle/>
        <a:p>
          <a:endParaRPr lang="en-US" sz="2600">
            <a:latin typeface="Times New Roman" panose="02020603050405020304" pitchFamily="18" charset="0"/>
            <a:cs typeface="Times New Roman" panose="02020603050405020304" pitchFamily="18" charset="0"/>
          </a:endParaRPr>
        </a:p>
      </dgm:t>
    </dgm:pt>
    <dgm:pt modelId="{03903D17-0C38-4CC9-96DC-17D9A1B8C749}">
      <dgm:prSet custT="1"/>
      <dgm:spPr/>
      <dgm:t>
        <a:bodyPr/>
        <a:lstStyle/>
        <a:p>
          <a:r>
            <a:rPr lang="en-US" sz="2600" smtClean="0">
              <a:latin typeface="Times New Roman" panose="02020603050405020304" pitchFamily="18" charset="0"/>
              <a:cs typeface="Times New Roman" panose="02020603050405020304" pitchFamily="18" charset="0"/>
            </a:rPr>
            <a:t>4</a:t>
          </a:r>
          <a:endParaRPr lang="en-US" sz="2600">
            <a:latin typeface="Times New Roman" panose="02020603050405020304" pitchFamily="18" charset="0"/>
            <a:cs typeface="Times New Roman" panose="02020603050405020304" pitchFamily="18" charset="0"/>
          </a:endParaRPr>
        </a:p>
      </dgm:t>
    </dgm:pt>
    <dgm:pt modelId="{9B56CF97-CA96-4C57-9B49-5AE4DECD024F}" type="parTrans" cxnId="{E0B6B082-5146-43B7-9026-E56F900F27A9}">
      <dgm:prSet/>
      <dgm:spPr/>
      <dgm:t>
        <a:bodyPr/>
        <a:lstStyle/>
        <a:p>
          <a:endParaRPr lang="en-US" sz="2600">
            <a:latin typeface="Times New Roman" panose="02020603050405020304" pitchFamily="18" charset="0"/>
            <a:cs typeface="Times New Roman" panose="02020603050405020304" pitchFamily="18" charset="0"/>
          </a:endParaRPr>
        </a:p>
      </dgm:t>
    </dgm:pt>
    <dgm:pt modelId="{4AE066EF-D8E4-4BBE-B579-8845AEDA5039}" type="sibTrans" cxnId="{E0B6B082-5146-43B7-9026-E56F900F27A9}">
      <dgm:prSet/>
      <dgm:spPr/>
      <dgm:t>
        <a:bodyPr/>
        <a:lstStyle/>
        <a:p>
          <a:endParaRPr lang="en-US" sz="2600">
            <a:latin typeface="Times New Roman" panose="02020603050405020304" pitchFamily="18" charset="0"/>
            <a:cs typeface="Times New Roman" panose="02020603050405020304" pitchFamily="18" charset="0"/>
          </a:endParaRPr>
        </a:p>
      </dgm:t>
    </dgm:pt>
    <dgm:pt modelId="{880F9810-383F-4502-970E-74CD566D88AC}">
      <dgm:prSet custT="1"/>
      <dgm:spPr/>
      <dgm:t>
        <a:bodyPr/>
        <a:lstStyle/>
        <a:p>
          <a:r>
            <a:rPr lang="vi-VN" altLang="en-US" sz="2600" smtClean="0">
              <a:latin typeface="Times New Roman" panose="02020603050405020304" pitchFamily="18" charset="0"/>
              <a:cs typeface="Times New Roman" panose="02020603050405020304" pitchFamily="18" charset="0"/>
            </a:rPr>
            <a:t>Mức độ </a:t>
          </a:r>
          <a:r>
            <a:rPr lang="vi-VN" altLang="en-US" sz="2600" i="1" smtClean="0">
              <a:latin typeface="Times New Roman" panose="02020603050405020304" pitchFamily="18" charset="0"/>
              <a:cs typeface="Times New Roman" panose="02020603050405020304" pitchFamily="18" charset="0"/>
            </a:rPr>
            <a:t>đúng đắn, chính xác, phù hợp</a:t>
          </a:r>
          <a:r>
            <a:rPr lang="vi-VN" altLang="en-US" sz="2600" smtClean="0">
              <a:latin typeface="Times New Roman" panose="02020603050405020304" pitchFamily="18" charset="0"/>
              <a:cs typeface="Times New Roman" panose="02020603050405020304" pitchFamily="18" charset="0"/>
            </a:rPr>
            <a:t> của các kết quả thực hiện nhiệm vụ học tập của học sinh.</a:t>
          </a:r>
          <a:endParaRPr lang="en-US" sz="2600">
            <a:latin typeface="Times New Roman" panose="02020603050405020304" pitchFamily="18" charset="0"/>
            <a:cs typeface="Times New Roman" panose="02020603050405020304" pitchFamily="18" charset="0"/>
          </a:endParaRPr>
        </a:p>
      </dgm:t>
    </dgm:pt>
    <dgm:pt modelId="{32A0E99F-3B31-41F7-8DE8-D0BA8462A622}" type="parTrans" cxnId="{31028A44-61BB-40CF-B694-381C25DCE025}">
      <dgm:prSet/>
      <dgm:spPr/>
      <dgm:t>
        <a:bodyPr/>
        <a:lstStyle/>
        <a:p>
          <a:endParaRPr lang="en-US" sz="2600">
            <a:latin typeface="Times New Roman" panose="02020603050405020304" pitchFamily="18" charset="0"/>
            <a:cs typeface="Times New Roman" panose="02020603050405020304" pitchFamily="18" charset="0"/>
          </a:endParaRPr>
        </a:p>
      </dgm:t>
    </dgm:pt>
    <dgm:pt modelId="{69AC7BEC-1756-4FFF-B204-3BF9B6E2487E}" type="sibTrans" cxnId="{31028A44-61BB-40CF-B694-381C25DCE025}">
      <dgm:prSet/>
      <dgm:spPr/>
      <dgm:t>
        <a:bodyPr/>
        <a:lstStyle/>
        <a:p>
          <a:endParaRPr lang="en-US" sz="2600">
            <a:latin typeface="Times New Roman" panose="02020603050405020304" pitchFamily="18" charset="0"/>
            <a:cs typeface="Times New Roman" panose="02020603050405020304" pitchFamily="18" charset="0"/>
          </a:endParaRPr>
        </a:p>
      </dgm:t>
    </dgm:pt>
    <dgm:pt modelId="{190AF366-216A-4BDB-AC5B-8AF65097B84A}" type="pres">
      <dgm:prSet presAssocID="{E3B5F7C1-3EBA-425B-9C32-F15D7ABCFEA8}" presName="linearFlow" presStyleCnt="0">
        <dgm:presLayoutVars>
          <dgm:dir/>
          <dgm:animLvl val="lvl"/>
          <dgm:resizeHandles val="exact"/>
        </dgm:presLayoutVars>
      </dgm:prSet>
      <dgm:spPr/>
      <dgm:t>
        <a:bodyPr/>
        <a:lstStyle/>
        <a:p>
          <a:endParaRPr lang="en-US"/>
        </a:p>
      </dgm:t>
    </dgm:pt>
    <dgm:pt modelId="{D9CE5C30-8315-4E4F-BCF7-592420701054}" type="pres">
      <dgm:prSet presAssocID="{5B4AE485-BC09-417C-A59E-4051DFF57765}" presName="composite" presStyleCnt="0"/>
      <dgm:spPr/>
    </dgm:pt>
    <dgm:pt modelId="{EFD16C93-64AA-40DF-B361-E8F63ED4F2F4}" type="pres">
      <dgm:prSet presAssocID="{5B4AE485-BC09-417C-A59E-4051DFF57765}" presName="parentText" presStyleLbl="alignNode1" presStyleIdx="0" presStyleCnt="4">
        <dgm:presLayoutVars>
          <dgm:chMax val="1"/>
          <dgm:bulletEnabled val="1"/>
        </dgm:presLayoutVars>
      </dgm:prSet>
      <dgm:spPr/>
      <dgm:t>
        <a:bodyPr/>
        <a:lstStyle/>
        <a:p>
          <a:endParaRPr lang="en-US"/>
        </a:p>
      </dgm:t>
    </dgm:pt>
    <dgm:pt modelId="{F81D8E88-5840-45BD-B230-360F238C4FED}" type="pres">
      <dgm:prSet presAssocID="{5B4AE485-BC09-417C-A59E-4051DFF57765}" presName="descendantText" presStyleLbl="alignAcc1" presStyleIdx="0" presStyleCnt="4" custScaleY="116210" custLinFactNeighborX="-430" custLinFactNeighborY="11692">
        <dgm:presLayoutVars>
          <dgm:bulletEnabled val="1"/>
        </dgm:presLayoutVars>
      </dgm:prSet>
      <dgm:spPr/>
      <dgm:t>
        <a:bodyPr/>
        <a:lstStyle/>
        <a:p>
          <a:endParaRPr lang="en-US"/>
        </a:p>
      </dgm:t>
    </dgm:pt>
    <dgm:pt modelId="{3ABEA4CE-4EC2-4F48-B586-BC9F45DEFE6F}" type="pres">
      <dgm:prSet presAssocID="{CB082883-0DF6-44B7-A3E6-F0E5212D2B53}" presName="sp" presStyleCnt="0"/>
      <dgm:spPr/>
    </dgm:pt>
    <dgm:pt modelId="{263B72C8-1DFD-4598-8480-4B7BE6CE979E}" type="pres">
      <dgm:prSet presAssocID="{36432910-AAF6-4284-BAB5-B8241954971C}" presName="composite" presStyleCnt="0"/>
      <dgm:spPr/>
    </dgm:pt>
    <dgm:pt modelId="{8AC007F0-7262-414D-A4EC-139ACE1FC7CC}" type="pres">
      <dgm:prSet presAssocID="{36432910-AAF6-4284-BAB5-B8241954971C}" presName="parentText" presStyleLbl="alignNode1" presStyleIdx="1" presStyleCnt="4">
        <dgm:presLayoutVars>
          <dgm:chMax val="1"/>
          <dgm:bulletEnabled val="1"/>
        </dgm:presLayoutVars>
      </dgm:prSet>
      <dgm:spPr/>
      <dgm:t>
        <a:bodyPr/>
        <a:lstStyle/>
        <a:p>
          <a:endParaRPr lang="en-US"/>
        </a:p>
      </dgm:t>
    </dgm:pt>
    <dgm:pt modelId="{693AB95A-3D39-44AA-A69D-FA0D71D850FA}" type="pres">
      <dgm:prSet presAssocID="{36432910-AAF6-4284-BAB5-B8241954971C}" presName="descendantText" presStyleLbl="alignAcc1" presStyleIdx="1" presStyleCnt="4" custScaleY="151655" custLinFactNeighborX="-430" custLinFactNeighborY="667">
        <dgm:presLayoutVars>
          <dgm:bulletEnabled val="1"/>
        </dgm:presLayoutVars>
      </dgm:prSet>
      <dgm:spPr/>
      <dgm:t>
        <a:bodyPr/>
        <a:lstStyle/>
        <a:p>
          <a:endParaRPr lang="en-US"/>
        </a:p>
      </dgm:t>
    </dgm:pt>
    <dgm:pt modelId="{8A34B146-2760-459D-B754-E847BCC389BE}" type="pres">
      <dgm:prSet presAssocID="{DE2515F8-606D-4CDB-8989-B8C37E3714D0}" presName="sp" presStyleCnt="0"/>
      <dgm:spPr/>
    </dgm:pt>
    <dgm:pt modelId="{46C22DD0-C41B-4D2E-9C7B-F2B8D1C957BA}" type="pres">
      <dgm:prSet presAssocID="{13A9B0B1-AA28-4F11-993C-6AC0EE7C45AD}" presName="composite" presStyleCnt="0"/>
      <dgm:spPr/>
    </dgm:pt>
    <dgm:pt modelId="{E461C664-CF14-4200-80AC-76C9E28C01E6}" type="pres">
      <dgm:prSet presAssocID="{13A9B0B1-AA28-4F11-993C-6AC0EE7C45AD}" presName="parentText" presStyleLbl="alignNode1" presStyleIdx="2" presStyleCnt="4">
        <dgm:presLayoutVars>
          <dgm:chMax val="1"/>
          <dgm:bulletEnabled val="1"/>
        </dgm:presLayoutVars>
      </dgm:prSet>
      <dgm:spPr/>
      <dgm:t>
        <a:bodyPr/>
        <a:lstStyle/>
        <a:p>
          <a:endParaRPr lang="en-US"/>
        </a:p>
      </dgm:t>
    </dgm:pt>
    <dgm:pt modelId="{D97F1FBA-BBD9-4572-917C-E90582DDEE71}" type="pres">
      <dgm:prSet presAssocID="{13A9B0B1-AA28-4F11-993C-6AC0EE7C45AD}" presName="descendantText" presStyleLbl="alignAcc1" presStyleIdx="2" presStyleCnt="4" custScaleY="162588" custLinFactNeighborY="15374">
        <dgm:presLayoutVars>
          <dgm:bulletEnabled val="1"/>
        </dgm:presLayoutVars>
      </dgm:prSet>
      <dgm:spPr/>
      <dgm:t>
        <a:bodyPr/>
        <a:lstStyle/>
        <a:p>
          <a:endParaRPr lang="en-US"/>
        </a:p>
      </dgm:t>
    </dgm:pt>
    <dgm:pt modelId="{3C5A6C0A-FCDE-4CE5-A1F2-4A24C9F6C46F}" type="pres">
      <dgm:prSet presAssocID="{10191629-9BB8-4732-B380-863B711B1862}" presName="sp" presStyleCnt="0"/>
      <dgm:spPr/>
    </dgm:pt>
    <dgm:pt modelId="{AD6B306F-C4F5-4477-8F05-71269CEA41C3}" type="pres">
      <dgm:prSet presAssocID="{03903D17-0C38-4CC9-96DC-17D9A1B8C749}" presName="composite" presStyleCnt="0"/>
      <dgm:spPr/>
    </dgm:pt>
    <dgm:pt modelId="{BCB42B53-04BD-4F92-A448-1284DA32C5B0}" type="pres">
      <dgm:prSet presAssocID="{03903D17-0C38-4CC9-96DC-17D9A1B8C749}" presName="parentText" presStyleLbl="alignNode1" presStyleIdx="3" presStyleCnt="4">
        <dgm:presLayoutVars>
          <dgm:chMax val="1"/>
          <dgm:bulletEnabled val="1"/>
        </dgm:presLayoutVars>
      </dgm:prSet>
      <dgm:spPr/>
      <dgm:t>
        <a:bodyPr/>
        <a:lstStyle/>
        <a:p>
          <a:endParaRPr lang="en-US"/>
        </a:p>
      </dgm:t>
    </dgm:pt>
    <dgm:pt modelId="{611D98D4-D9F0-42DD-9BE5-4EC9E76BE4FD}" type="pres">
      <dgm:prSet presAssocID="{03903D17-0C38-4CC9-96DC-17D9A1B8C749}" presName="descendantText" presStyleLbl="alignAcc1" presStyleIdx="3" presStyleCnt="4" custScaleY="113866" custLinFactNeighborX="-138" custLinFactNeighborY="27281">
        <dgm:presLayoutVars>
          <dgm:bulletEnabled val="1"/>
        </dgm:presLayoutVars>
      </dgm:prSet>
      <dgm:spPr/>
      <dgm:t>
        <a:bodyPr/>
        <a:lstStyle/>
        <a:p>
          <a:endParaRPr lang="en-US"/>
        </a:p>
      </dgm:t>
    </dgm:pt>
  </dgm:ptLst>
  <dgm:cxnLst>
    <dgm:cxn modelId="{E0B6B082-5146-43B7-9026-E56F900F27A9}" srcId="{E3B5F7C1-3EBA-425B-9C32-F15D7ABCFEA8}" destId="{03903D17-0C38-4CC9-96DC-17D9A1B8C749}" srcOrd="3" destOrd="0" parTransId="{9B56CF97-CA96-4C57-9B49-5AE4DECD024F}" sibTransId="{4AE066EF-D8E4-4BBE-B579-8845AEDA5039}"/>
    <dgm:cxn modelId="{4D0C7D5F-0807-4D4C-9562-A18D1CB7ECC9}" type="presOf" srcId="{0A43B347-CA6A-4332-8099-79CF300F63EC}" destId="{D97F1FBA-BBD9-4572-917C-E90582DDEE71}" srcOrd="0" destOrd="0" presId="urn:microsoft.com/office/officeart/2005/8/layout/chevron2"/>
    <dgm:cxn modelId="{31028A44-61BB-40CF-B694-381C25DCE025}" srcId="{03903D17-0C38-4CC9-96DC-17D9A1B8C749}" destId="{880F9810-383F-4502-970E-74CD566D88AC}" srcOrd="0" destOrd="0" parTransId="{32A0E99F-3B31-41F7-8DE8-D0BA8462A622}" sibTransId="{69AC7BEC-1756-4FFF-B204-3BF9B6E2487E}"/>
    <dgm:cxn modelId="{FD02F293-D4D0-4F91-BF55-7C5037FCD0B3}" type="presOf" srcId="{880F9810-383F-4502-970E-74CD566D88AC}" destId="{611D98D4-D9F0-42DD-9BE5-4EC9E76BE4FD}" srcOrd="0" destOrd="0" presId="urn:microsoft.com/office/officeart/2005/8/layout/chevron2"/>
    <dgm:cxn modelId="{908A3953-7E88-43E9-837F-FEEB844A7172}" srcId="{13A9B0B1-AA28-4F11-993C-6AC0EE7C45AD}" destId="{0A43B347-CA6A-4332-8099-79CF300F63EC}" srcOrd="0" destOrd="0" parTransId="{FEA8BD6F-1F72-4C8C-8A2F-EE689D5EB2E8}" sibTransId="{45602084-6347-4B5B-8C64-C6011F8BB5B9}"/>
    <dgm:cxn modelId="{92995E47-BD2B-477F-A148-A568007286AA}" srcId="{E3B5F7C1-3EBA-425B-9C32-F15D7ABCFEA8}" destId="{13A9B0B1-AA28-4F11-993C-6AC0EE7C45AD}" srcOrd="2" destOrd="0" parTransId="{9D23E6DB-1447-4ED0-85C4-ED3590BC6B5E}" sibTransId="{10191629-9BB8-4732-B380-863B711B1862}"/>
    <dgm:cxn modelId="{88DD5D3F-EA99-45EC-83E6-C0A4A5F3BC7D}" srcId="{36432910-AAF6-4284-BAB5-B8241954971C}" destId="{1643C2F5-31BD-42FA-B080-6C079C5464EA}" srcOrd="0" destOrd="0" parTransId="{9161803F-8AFA-4CCA-893A-C4CCCC23B1B2}" sibTransId="{9BF6C436-82FC-45F9-A042-81E4B6E7F439}"/>
    <dgm:cxn modelId="{FBBCE02D-C8A8-4A38-B75A-9884B35186DD}" type="presOf" srcId="{54A1CE00-181E-46E5-B0EA-B950D3EF76CB}" destId="{F81D8E88-5840-45BD-B230-360F238C4FED}" srcOrd="0" destOrd="0" presId="urn:microsoft.com/office/officeart/2005/8/layout/chevron2"/>
    <dgm:cxn modelId="{2681268E-1510-4347-8AD0-1D9EB632414B}" type="presOf" srcId="{5B4AE485-BC09-417C-A59E-4051DFF57765}" destId="{EFD16C93-64AA-40DF-B361-E8F63ED4F2F4}" srcOrd="0" destOrd="0" presId="urn:microsoft.com/office/officeart/2005/8/layout/chevron2"/>
    <dgm:cxn modelId="{1F007DAF-8944-4E01-B03C-D77DD26E077E}" type="presOf" srcId="{1643C2F5-31BD-42FA-B080-6C079C5464EA}" destId="{693AB95A-3D39-44AA-A69D-FA0D71D850FA}" srcOrd="0" destOrd="0" presId="urn:microsoft.com/office/officeart/2005/8/layout/chevron2"/>
    <dgm:cxn modelId="{CCBFCD8B-6E15-4370-A254-BF5323C436ED}" type="presOf" srcId="{03903D17-0C38-4CC9-96DC-17D9A1B8C749}" destId="{BCB42B53-04BD-4F92-A448-1284DA32C5B0}" srcOrd="0" destOrd="0" presId="urn:microsoft.com/office/officeart/2005/8/layout/chevron2"/>
    <dgm:cxn modelId="{A6EEA8B2-5BAC-4169-A86E-B4EA0512DB56}" type="presOf" srcId="{36432910-AAF6-4284-BAB5-B8241954971C}" destId="{8AC007F0-7262-414D-A4EC-139ACE1FC7CC}" srcOrd="0" destOrd="0" presId="urn:microsoft.com/office/officeart/2005/8/layout/chevron2"/>
    <dgm:cxn modelId="{233A9D84-17D2-4F47-9A76-903B42559687}" srcId="{E3B5F7C1-3EBA-425B-9C32-F15D7ABCFEA8}" destId="{5B4AE485-BC09-417C-A59E-4051DFF57765}" srcOrd="0" destOrd="0" parTransId="{FCEE3E7B-10AA-4DE8-9716-D4B957352974}" sibTransId="{CB082883-0DF6-44B7-A3E6-F0E5212D2B53}"/>
    <dgm:cxn modelId="{A5C1D711-4C19-41DC-A273-A7252029073B}" srcId="{5B4AE485-BC09-417C-A59E-4051DFF57765}" destId="{54A1CE00-181E-46E5-B0EA-B950D3EF76CB}" srcOrd="0" destOrd="0" parTransId="{4EBE82E7-28EC-4BEF-BFED-29CDAAACDDB0}" sibTransId="{F5C43368-9A1F-483D-9277-4514C66720EC}"/>
    <dgm:cxn modelId="{8AC4B314-DDFF-420A-8413-F01DCE1BDD7A}" type="presOf" srcId="{E3B5F7C1-3EBA-425B-9C32-F15D7ABCFEA8}" destId="{190AF366-216A-4BDB-AC5B-8AF65097B84A}" srcOrd="0" destOrd="0" presId="urn:microsoft.com/office/officeart/2005/8/layout/chevron2"/>
    <dgm:cxn modelId="{56A2B90C-E612-447D-8FC5-1C0FF0C9C33B}" srcId="{E3B5F7C1-3EBA-425B-9C32-F15D7ABCFEA8}" destId="{36432910-AAF6-4284-BAB5-B8241954971C}" srcOrd="1" destOrd="0" parTransId="{8778A871-4E2E-4C3E-97C5-92797B302D18}" sibTransId="{DE2515F8-606D-4CDB-8989-B8C37E3714D0}"/>
    <dgm:cxn modelId="{EE2C25FD-CF31-4BC8-ACC1-A03159274CA0}" type="presOf" srcId="{13A9B0B1-AA28-4F11-993C-6AC0EE7C45AD}" destId="{E461C664-CF14-4200-80AC-76C9E28C01E6}" srcOrd="0" destOrd="0" presId="urn:microsoft.com/office/officeart/2005/8/layout/chevron2"/>
    <dgm:cxn modelId="{1E444812-9888-4A77-92C6-E82964ABFF0A}" type="presParOf" srcId="{190AF366-216A-4BDB-AC5B-8AF65097B84A}" destId="{D9CE5C30-8315-4E4F-BCF7-592420701054}" srcOrd="0" destOrd="0" presId="urn:microsoft.com/office/officeart/2005/8/layout/chevron2"/>
    <dgm:cxn modelId="{259EAC1E-246C-4E57-9AF2-151C011D1D5F}" type="presParOf" srcId="{D9CE5C30-8315-4E4F-BCF7-592420701054}" destId="{EFD16C93-64AA-40DF-B361-E8F63ED4F2F4}" srcOrd="0" destOrd="0" presId="urn:microsoft.com/office/officeart/2005/8/layout/chevron2"/>
    <dgm:cxn modelId="{455517B2-0F90-4EC3-A3F1-9F1F04C2E69A}" type="presParOf" srcId="{D9CE5C30-8315-4E4F-BCF7-592420701054}" destId="{F81D8E88-5840-45BD-B230-360F238C4FED}" srcOrd="1" destOrd="0" presId="urn:microsoft.com/office/officeart/2005/8/layout/chevron2"/>
    <dgm:cxn modelId="{955DB6A0-57E1-4F30-8B3F-8F9DB2391ADC}" type="presParOf" srcId="{190AF366-216A-4BDB-AC5B-8AF65097B84A}" destId="{3ABEA4CE-4EC2-4F48-B586-BC9F45DEFE6F}" srcOrd="1" destOrd="0" presId="urn:microsoft.com/office/officeart/2005/8/layout/chevron2"/>
    <dgm:cxn modelId="{051536A2-1C97-469F-8510-6BB6CC504038}" type="presParOf" srcId="{190AF366-216A-4BDB-AC5B-8AF65097B84A}" destId="{263B72C8-1DFD-4598-8480-4B7BE6CE979E}" srcOrd="2" destOrd="0" presId="urn:microsoft.com/office/officeart/2005/8/layout/chevron2"/>
    <dgm:cxn modelId="{D2B00CAA-95CA-4AF6-B083-1530DFBE21AF}" type="presParOf" srcId="{263B72C8-1DFD-4598-8480-4B7BE6CE979E}" destId="{8AC007F0-7262-414D-A4EC-139ACE1FC7CC}" srcOrd="0" destOrd="0" presId="urn:microsoft.com/office/officeart/2005/8/layout/chevron2"/>
    <dgm:cxn modelId="{54824FC3-E71F-42AF-AF13-8D2965058928}" type="presParOf" srcId="{263B72C8-1DFD-4598-8480-4B7BE6CE979E}" destId="{693AB95A-3D39-44AA-A69D-FA0D71D850FA}" srcOrd="1" destOrd="0" presId="urn:microsoft.com/office/officeart/2005/8/layout/chevron2"/>
    <dgm:cxn modelId="{9C7BF2D6-471A-42C8-85BE-372790C3B869}" type="presParOf" srcId="{190AF366-216A-4BDB-AC5B-8AF65097B84A}" destId="{8A34B146-2760-459D-B754-E847BCC389BE}" srcOrd="3" destOrd="0" presId="urn:microsoft.com/office/officeart/2005/8/layout/chevron2"/>
    <dgm:cxn modelId="{C2F9D26C-8D77-4CFF-837A-8C83E49094FE}" type="presParOf" srcId="{190AF366-216A-4BDB-AC5B-8AF65097B84A}" destId="{46C22DD0-C41B-4D2E-9C7B-F2B8D1C957BA}" srcOrd="4" destOrd="0" presId="urn:microsoft.com/office/officeart/2005/8/layout/chevron2"/>
    <dgm:cxn modelId="{44C56C2B-2DA4-4037-97AE-683968743E89}" type="presParOf" srcId="{46C22DD0-C41B-4D2E-9C7B-F2B8D1C957BA}" destId="{E461C664-CF14-4200-80AC-76C9E28C01E6}" srcOrd="0" destOrd="0" presId="urn:microsoft.com/office/officeart/2005/8/layout/chevron2"/>
    <dgm:cxn modelId="{37AB27A9-F3E5-4BD0-A5B9-38E72ABAF048}" type="presParOf" srcId="{46C22DD0-C41B-4D2E-9C7B-F2B8D1C957BA}" destId="{D97F1FBA-BBD9-4572-917C-E90582DDEE71}" srcOrd="1" destOrd="0" presId="urn:microsoft.com/office/officeart/2005/8/layout/chevron2"/>
    <dgm:cxn modelId="{A023A01D-A442-4871-BCD4-74F925C2AA25}" type="presParOf" srcId="{190AF366-216A-4BDB-AC5B-8AF65097B84A}" destId="{3C5A6C0A-FCDE-4CE5-A1F2-4A24C9F6C46F}" srcOrd="5" destOrd="0" presId="urn:microsoft.com/office/officeart/2005/8/layout/chevron2"/>
    <dgm:cxn modelId="{4100529C-0493-4A67-AD72-615255959140}" type="presParOf" srcId="{190AF366-216A-4BDB-AC5B-8AF65097B84A}" destId="{AD6B306F-C4F5-4477-8F05-71269CEA41C3}" srcOrd="6" destOrd="0" presId="urn:microsoft.com/office/officeart/2005/8/layout/chevron2"/>
    <dgm:cxn modelId="{802199F4-82C7-4D98-9CEB-DB4AC4BCC0C4}" type="presParOf" srcId="{AD6B306F-C4F5-4477-8F05-71269CEA41C3}" destId="{BCB42B53-04BD-4F92-A448-1284DA32C5B0}" srcOrd="0" destOrd="0" presId="urn:microsoft.com/office/officeart/2005/8/layout/chevron2"/>
    <dgm:cxn modelId="{AC78D70A-17F3-446F-B8DC-ACE6E3BE039A}" type="presParOf" srcId="{AD6B306F-C4F5-4477-8F05-71269CEA41C3}" destId="{611D98D4-D9F0-42DD-9BE5-4EC9E76BE4F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1C1F1C-EFEA-42DB-8AC8-59866A9BBB04}" type="doc">
      <dgm:prSet loTypeId="urn:microsoft.com/office/officeart/2008/layout/HorizontalMultiLevelHierarchy" loCatId="hierarchy" qsTypeId="urn:microsoft.com/office/officeart/2005/8/quickstyle/3d7" qsCatId="3D" csTypeId="urn:microsoft.com/office/officeart/2005/8/colors/colorful4" csCatId="colorful" phldr="1"/>
      <dgm:spPr/>
      <dgm:t>
        <a:bodyPr/>
        <a:lstStyle/>
        <a:p>
          <a:endParaRPr lang="en-US"/>
        </a:p>
      </dgm:t>
    </dgm:pt>
    <dgm:pt modelId="{2684F9C6-E358-487A-912D-21EE5465179A}">
      <dgm:prSet phldrT="[Text]" custT="1"/>
      <dgm:spPr/>
      <dgm:t>
        <a:bodyPr/>
        <a:lstStyle/>
        <a:p>
          <a:r>
            <a:rPr lang="en-US" sz="3600" b="1" smtClean="0">
              <a:latin typeface="Times New Roman" panose="02020603050405020304" pitchFamily="18" charset="0"/>
              <a:cs typeface="Times New Roman" panose="02020603050405020304" pitchFamily="18" charset="0"/>
            </a:rPr>
            <a:t>Nhóm hoạt động</a:t>
          </a:r>
          <a:endParaRPr lang="en-US" sz="3600" b="1" dirty="0">
            <a:latin typeface="Times New Roman" panose="02020603050405020304" pitchFamily="18" charset="0"/>
            <a:cs typeface="Times New Roman" panose="02020603050405020304" pitchFamily="18" charset="0"/>
          </a:endParaRPr>
        </a:p>
      </dgm:t>
    </dgm:pt>
    <dgm:pt modelId="{BBD354D9-07A7-40B9-83A1-B3FBE4026F5C}" type="parTrans" cxnId="{3F8AC881-7F48-4469-B92D-917AF3AAE5C3}">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C4864E34-515C-4CE4-8D5E-8E49ED82A4D6}" type="sibTrans" cxnId="{3F8AC881-7F48-4469-B92D-917AF3AAE5C3}">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9DBB4E2A-72FB-4ED1-964E-976292FE6114}">
      <dgm:prSet phldrT="[Text]" custT="1"/>
      <dgm:spPr/>
      <dgm:t>
        <a:bodyPr/>
        <a:lstStyle/>
        <a:p>
          <a:r>
            <a:rPr lang="en-US" sz="3600" b="1" smtClean="0">
              <a:latin typeface="Times New Roman" panose="02020603050405020304" pitchFamily="18" charset="0"/>
              <a:cs typeface="Times New Roman" panose="02020603050405020304" pitchFamily="18" charset="0"/>
            </a:rPr>
            <a:t>Tình huống xuất phát</a:t>
          </a:r>
          <a:endParaRPr lang="en-US" sz="3600" b="1" dirty="0">
            <a:latin typeface="Times New Roman" panose="02020603050405020304" pitchFamily="18" charset="0"/>
            <a:cs typeface="Times New Roman" panose="02020603050405020304" pitchFamily="18" charset="0"/>
          </a:endParaRPr>
        </a:p>
      </dgm:t>
    </dgm:pt>
    <dgm:pt modelId="{557AD12F-FC4F-42DC-BBEF-EC90332B9D12}" type="parTrans" cxnId="{AAE7F47A-F039-420D-BE26-438A14F905BD}">
      <dgm:prSet custT="1"/>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5C74F4B4-FFB1-405C-8B76-7D55D370BF14}" type="sibTrans" cxnId="{AAE7F47A-F039-420D-BE26-438A14F905BD}">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70192E2D-AAA3-4D14-9720-1C82E27D479C}">
      <dgm:prSet phldrT="[Text]" custT="1"/>
      <dgm:spPr/>
      <dgm:t>
        <a:bodyPr/>
        <a:lstStyle/>
        <a:p>
          <a:r>
            <a:rPr lang="en-US" sz="3600" b="1" smtClean="0">
              <a:latin typeface="Times New Roman" panose="02020603050405020304" pitchFamily="18" charset="0"/>
              <a:cs typeface="Times New Roman" panose="02020603050405020304" pitchFamily="18" charset="0"/>
            </a:rPr>
            <a:t>Hình thành kiến thức</a:t>
          </a:r>
          <a:endParaRPr lang="en-US" sz="3600" b="1" dirty="0">
            <a:latin typeface="Times New Roman" panose="02020603050405020304" pitchFamily="18" charset="0"/>
            <a:cs typeface="Times New Roman" panose="02020603050405020304" pitchFamily="18" charset="0"/>
          </a:endParaRPr>
        </a:p>
      </dgm:t>
    </dgm:pt>
    <dgm:pt modelId="{0F5C31C7-F188-4E53-B62E-7F8C172A0D42}" type="parTrans" cxnId="{C5E81B57-66C7-41C4-A833-B115DC9EA933}">
      <dgm:prSet custT="1"/>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0F38C6E2-89A2-4DC7-A1C1-048D144B2D10}" type="sibTrans" cxnId="{C5E81B57-66C7-41C4-A833-B115DC9EA933}">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050715DB-800C-4516-A62F-220F2ACDA72B}">
      <dgm:prSet phldrT="[Text]" custT="1"/>
      <dgm:spPr/>
      <dgm:t>
        <a:bodyPr/>
        <a:lstStyle/>
        <a:p>
          <a:r>
            <a:rPr lang="en-US" sz="3600" b="1" smtClean="0">
              <a:latin typeface="Times New Roman" panose="02020603050405020304" pitchFamily="18" charset="0"/>
              <a:cs typeface="Times New Roman" panose="02020603050405020304" pitchFamily="18" charset="0"/>
            </a:rPr>
            <a:t>Luyện tập</a:t>
          </a:r>
          <a:endParaRPr lang="en-US" sz="3600" b="1" dirty="0">
            <a:latin typeface="Times New Roman" panose="02020603050405020304" pitchFamily="18" charset="0"/>
            <a:cs typeface="Times New Roman" panose="02020603050405020304" pitchFamily="18" charset="0"/>
          </a:endParaRPr>
        </a:p>
      </dgm:t>
    </dgm:pt>
    <dgm:pt modelId="{155A8CB5-F4BD-4163-9E27-41CAF8A75492}" type="parTrans" cxnId="{7C554E87-86BD-4B6A-A8FD-C299A8696A08}">
      <dgm:prSet custT="1"/>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7D6F7923-C6B0-45AC-9534-CA89F36AABBD}" type="sibTrans" cxnId="{7C554E87-86BD-4B6A-A8FD-C299A8696A08}">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AEC80662-9E12-496D-8D39-D7216D41F42F}">
      <dgm:prSet phldrT="[Text]" custT="1"/>
      <dgm:spPr/>
      <dgm:t>
        <a:bodyPr/>
        <a:lstStyle/>
        <a:p>
          <a:r>
            <a:rPr lang="en-US" sz="3600" b="1" smtClean="0">
              <a:latin typeface="Times New Roman" panose="02020603050405020304" pitchFamily="18" charset="0"/>
              <a:cs typeface="Times New Roman" panose="02020603050405020304" pitchFamily="18" charset="0"/>
            </a:rPr>
            <a:t>Mở rộng</a:t>
          </a:r>
          <a:endParaRPr lang="en-US" sz="3600" b="1" dirty="0">
            <a:latin typeface="Times New Roman" panose="02020603050405020304" pitchFamily="18" charset="0"/>
            <a:cs typeface="Times New Roman" panose="02020603050405020304" pitchFamily="18" charset="0"/>
          </a:endParaRPr>
        </a:p>
      </dgm:t>
    </dgm:pt>
    <dgm:pt modelId="{4CF6C876-E7BE-41E1-B278-23A2E066620D}" type="parTrans" cxnId="{05C49625-8C36-471A-B096-23AC595ABE31}">
      <dgm:prSet custT="1"/>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BF18C87C-A36E-4B6E-9609-890CB7878B0D}" type="sibTrans" cxnId="{05C49625-8C36-471A-B096-23AC595ABE31}">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15826682-60BC-4E43-A0F9-30B0FEE40F82}">
      <dgm:prSet phldrT="[Text]" custT="1"/>
      <dgm:spPr/>
      <dgm:t>
        <a:bodyPr/>
        <a:lstStyle/>
        <a:p>
          <a:r>
            <a:rPr lang="en-US" sz="3600" b="1" smtClean="0">
              <a:latin typeface="Times New Roman" panose="02020603050405020304" pitchFamily="18" charset="0"/>
              <a:cs typeface="Times New Roman" panose="02020603050405020304" pitchFamily="18" charset="0"/>
            </a:rPr>
            <a:t>Vận dụng</a:t>
          </a:r>
          <a:endParaRPr lang="en-US" sz="3600" b="1" dirty="0">
            <a:latin typeface="Times New Roman" panose="02020603050405020304" pitchFamily="18" charset="0"/>
            <a:cs typeface="Times New Roman" panose="02020603050405020304" pitchFamily="18" charset="0"/>
          </a:endParaRPr>
        </a:p>
      </dgm:t>
    </dgm:pt>
    <dgm:pt modelId="{578BCE45-20B7-4803-8F79-D1B5BC097DBE}" type="parTrans" cxnId="{7E1B7B6D-6539-4781-9C1E-FE203502231F}">
      <dgm:prSet custT="1"/>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D2E1874F-71F4-4BC3-AD18-A42AD8BDBF11}" type="sibTrans" cxnId="{7E1B7B6D-6539-4781-9C1E-FE203502231F}">
      <dgm:prSet/>
      <dgm:spPr/>
      <dgm:t>
        <a:bodyPr/>
        <a:lstStyle/>
        <a:p>
          <a:endParaRPr lang="en-US" sz="3600">
            <a:solidFill>
              <a:schemeClr val="tx1"/>
            </a:solidFill>
            <a:latin typeface="Times New Roman" panose="02020603050405020304" pitchFamily="18" charset="0"/>
            <a:cs typeface="Times New Roman" panose="02020603050405020304" pitchFamily="18" charset="0"/>
          </a:endParaRPr>
        </a:p>
      </dgm:t>
    </dgm:pt>
    <dgm:pt modelId="{DA5F8C78-70C6-430F-B248-2130F8EF0CB4}" type="pres">
      <dgm:prSet presAssocID="{3F1C1F1C-EFEA-42DB-8AC8-59866A9BBB04}" presName="Name0" presStyleCnt="0">
        <dgm:presLayoutVars>
          <dgm:chPref val="1"/>
          <dgm:dir/>
          <dgm:animOne val="branch"/>
          <dgm:animLvl val="lvl"/>
          <dgm:resizeHandles val="exact"/>
        </dgm:presLayoutVars>
      </dgm:prSet>
      <dgm:spPr/>
      <dgm:t>
        <a:bodyPr/>
        <a:lstStyle/>
        <a:p>
          <a:endParaRPr lang="en-US"/>
        </a:p>
      </dgm:t>
    </dgm:pt>
    <dgm:pt modelId="{48D1DF62-F5BC-4CB4-8671-FBED9E3F7A3B}" type="pres">
      <dgm:prSet presAssocID="{2684F9C6-E358-487A-912D-21EE5465179A}" presName="root1" presStyleCnt="0"/>
      <dgm:spPr/>
      <dgm:t>
        <a:bodyPr/>
        <a:lstStyle/>
        <a:p>
          <a:endParaRPr lang="en-US"/>
        </a:p>
      </dgm:t>
    </dgm:pt>
    <dgm:pt modelId="{31A8C650-4846-4FBD-858E-84472611000D}" type="pres">
      <dgm:prSet presAssocID="{2684F9C6-E358-487A-912D-21EE5465179A}" presName="LevelOneTextNode" presStyleLbl="node0" presStyleIdx="0" presStyleCnt="1" custScaleY="102815" custLinFactNeighborX="-83118" custLinFactNeighborY="1583">
        <dgm:presLayoutVars>
          <dgm:chPref val="3"/>
        </dgm:presLayoutVars>
      </dgm:prSet>
      <dgm:spPr/>
      <dgm:t>
        <a:bodyPr/>
        <a:lstStyle/>
        <a:p>
          <a:endParaRPr lang="en-US"/>
        </a:p>
      </dgm:t>
    </dgm:pt>
    <dgm:pt modelId="{56C0E1D8-41EA-4D71-9887-B950FEB156D1}" type="pres">
      <dgm:prSet presAssocID="{2684F9C6-E358-487A-912D-21EE5465179A}" presName="level2hierChild" presStyleCnt="0"/>
      <dgm:spPr/>
      <dgm:t>
        <a:bodyPr/>
        <a:lstStyle/>
        <a:p>
          <a:endParaRPr lang="en-US"/>
        </a:p>
      </dgm:t>
    </dgm:pt>
    <dgm:pt modelId="{9134CFD2-58C4-4D15-AFA2-EF11A5F3F229}" type="pres">
      <dgm:prSet presAssocID="{557AD12F-FC4F-42DC-BBEF-EC90332B9D12}" presName="conn2-1" presStyleLbl="parChTrans1D2" presStyleIdx="0" presStyleCnt="5"/>
      <dgm:spPr/>
      <dgm:t>
        <a:bodyPr/>
        <a:lstStyle/>
        <a:p>
          <a:endParaRPr lang="en-US"/>
        </a:p>
      </dgm:t>
    </dgm:pt>
    <dgm:pt modelId="{C13167EC-299F-402A-9847-41958EFE3DB4}" type="pres">
      <dgm:prSet presAssocID="{557AD12F-FC4F-42DC-BBEF-EC90332B9D12}" presName="connTx" presStyleLbl="parChTrans1D2" presStyleIdx="0" presStyleCnt="5"/>
      <dgm:spPr/>
      <dgm:t>
        <a:bodyPr/>
        <a:lstStyle/>
        <a:p>
          <a:endParaRPr lang="en-US"/>
        </a:p>
      </dgm:t>
    </dgm:pt>
    <dgm:pt modelId="{B4AC5EC3-E165-4627-A504-CF6B378AF6AE}" type="pres">
      <dgm:prSet presAssocID="{9DBB4E2A-72FB-4ED1-964E-976292FE6114}" presName="root2" presStyleCnt="0"/>
      <dgm:spPr/>
      <dgm:t>
        <a:bodyPr/>
        <a:lstStyle/>
        <a:p>
          <a:endParaRPr lang="en-US"/>
        </a:p>
      </dgm:t>
    </dgm:pt>
    <dgm:pt modelId="{7C752F7C-1E51-4C4C-94E7-7F77162E48CC}" type="pres">
      <dgm:prSet presAssocID="{9DBB4E2A-72FB-4ED1-964E-976292FE6114}" presName="LevelTwoTextNode" presStyleLbl="node2" presStyleIdx="0" presStyleCnt="5" custScaleX="239748" custScaleY="110000">
        <dgm:presLayoutVars>
          <dgm:chPref val="3"/>
        </dgm:presLayoutVars>
      </dgm:prSet>
      <dgm:spPr/>
      <dgm:t>
        <a:bodyPr/>
        <a:lstStyle/>
        <a:p>
          <a:endParaRPr lang="en-US"/>
        </a:p>
      </dgm:t>
    </dgm:pt>
    <dgm:pt modelId="{5D4D25FD-4FBB-490D-AFA3-27B5E1E031EB}" type="pres">
      <dgm:prSet presAssocID="{9DBB4E2A-72FB-4ED1-964E-976292FE6114}" presName="level3hierChild" presStyleCnt="0"/>
      <dgm:spPr/>
      <dgm:t>
        <a:bodyPr/>
        <a:lstStyle/>
        <a:p>
          <a:endParaRPr lang="en-US"/>
        </a:p>
      </dgm:t>
    </dgm:pt>
    <dgm:pt modelId="{65C3F9AC-A412-41BE-9886-C3748690CB20}" type="pres">
      <dgm:prSet presAssocID="{0F5C31C7-F188-4E53-B62E-7F8C172A0D42}" presName="conn2-1" presStyleLbl="parChTrans1D2" presStyleIdx="1" presStyleCnt="5"/>
      <dgm:spPr/>
      <dgm:t>
        <a:bodyPr/>
        <a:lstStyle/>
        <a:p>
          <a:endParaRPr lang="en-US"/>
        </a:p>
      </dgm:t>
    </dgm:pt>
    <dgm:pt modelId="{B45652A8-9C59-4C7B-BEC0-9AC164778F86}" type="pres">
      <dgm:prSet presAssocID="{0F5C31C7-F188-4E53-B62E-7F8C172A0D42}" presName="connTx" presStyleLbl="parChTrans1D2" presStyleIdx="1" presStyleCnt="5"/>
      <dgm:spPr/>
      <dgm:t>
        <a:bodyPr/>
        <a:lstStyle/>
        <a:p>
          <a:endParaRPr lang="en-US"/>
        </a:p>
      </dgm:t>
    </dgm:pt>
    <dgm:pt modelId="{A7422175-531A-4C9A-B4F0-B7624F1D20FB}" type="pres">
      <dgm:prSet presAssocID="{70192E2D-AAA3-4D14-9720-1C82E27D479C}" presName="root2" presStyleCnt="0"/>
      <dgm:spPr/>
      <dgm:t>
        <a:bodyPr/>
        <a:lstStyle/>
        <a:p>
          <a:endParaRPr lang="en-US"/>
        </a:p>
      </dgm:t>
    </dgm:pt>
    <dgm:pt modelId="{154DEAAC-052C-47F0-9B4D-7277C29CFF11}" type="pres">
      <dgm:prSet presAssocID="{70192E2D-AAA3-4D14-9720-1C82E27D479C}" presName="LevelTwoTextNode" presStyleLbl="node2" presStyleIdx="1" presStyleCnt="5" custScaleX="239832" custScaleY="110000">
        <dgm:presLayoutVars>
          <dgm:chPref val="3"/>
        </dgm:presLayoutVars>
      </dgm:prSet>
      <dgm:spPr/>
      <dgm:t>
        <a:bodyPr/>
        <a:lstStyle/>
        <a:p>
          <a:endParaRPr lang="en-US"/>
        </a:p>
      </dgm:t>
    </dgm:pt>
    <dgm:pt modelId="{72D738FB-2B74-43A6-81F3-0A57A53D8329}" type="pres">
      <dgm:prSet presAssocID="{70192E2D-AAA3-4D14-9720-1C82E27D479C}" presName="level3hierChild" presStyleCnt="0"/>
      <dgm:spPr/>
      <dgm:t>
        <a:bodyPr/>
        <a:lstStyle/>
        <a:p>
          <a:endParaRPr lang="en-US"/>
        </a:p>
      </dgm:t>
    </dgm:pt>
    <dgm:pt modelId="{D7C6BCF1-7952-45CB-B5CC-91D562E34753}" type="pres">
      <dgm:prSet presAssocID="{155A8CB5-F4BD-4163-9E27-41CAF8A75492}" presName="conn2-1" presStyleLbl="parChTrans1D2" presStyleIdx="2" presStyleCnt="5"/>
      <dgm:spPr/>
      <dgm:t>
        <a:bodyPr/>
        <a:lstStyle/>
        <a:p>
          <a:endParaRPr lang="en-US"/>
        </a:p>
      </dgm:t>
    </dgm:pt>
    <dgm:pt modelId="{5E936EA5-41BE-46DC-8632-A3C4DA2D879E}" type="pres">
      <dgm:prSet presAssocID="{155A8CB5-F4BD-4163-9E27-41CAF8A75492}" presName="connTx" presStyleLbl="parChTrans1D2" presStyleIdx="2" presStyleCnt="5"/>
      <dgm:spPr/>
      <dgm:t>
        <a:bodyPr/>
        <a:lstStyle/>
        <a:p>
          <a:endParaRPr lang="en-US"/>
        </a:p>
      </dgm:t>
    </dgm:pt>
    <dgm:pt modelId="{44B28615-A321-42B9-B4C1-49294210AEC5}" type="pres">
      <dgm:prSet presAssocID="{050715DB-800C-4516-A62F-220F2ACDA72B}" presName="root2" presStyleCnt="0"/>
      <dgm:spPr/>
      <dgm:t>
        <a:bodyPr/>
        <a:lstStyle/>
        <a:p>
          <a:endParaRPr lang="en-US"/>
        </a:p>
      </dgm:t>
    </dgm:pt>
    <dgm:pt modelId="{6CE102D2-C14D-4C4B-AA39-A7BCA00BFFDE}" type="pres">
      <dgm:prSet presAssocID="{050715DB-800C-4516-A62F-220F2ACDA72B}" presName="LevelTwoTextNode" presStyleLbl="node2" presStyleIdx="2" presStyleCnt="5" custScaleX="239668" custScaleY="110000">
        <dgm:presLayoutVars>
          <dgm:chPref val="3"/>
        </dgm:presLayoutVars>
      </dgm:prSet>
      <dgm:spPr/>
      <dgm:t>
        <a:bodyPr/>
        <a:lstStyle/>
        <a:p>
          <a:endParaRPr lang="en-US"/>
        </a:p>
      </dgm:t>
    </dgm:pt>
    <dgm:pt modelId="{8EF94561-C1C6-41E3-9BC3-97BB75C3CBE6}" type="pres">
      <dgm:prSet presAssocID="{050715DB-800C-4516-A62F-220F2ACDA72B}" presName="level3hierChild" presStyleCnt="0"/>
      <dgm:spPr/>
      <dgm:t>
        <a:bodyPr/>
        <a:lstStyle/>
        <a:p>
          <a:endParaRPr lang="en-US"/>
        </a:p>
      </dgm:t>
    </dgm:pt>
    <dgm:pt modelId="{EA90DCF2-FC70-4271-8AEF-CBEF736B2CE6}" type="pres">
      <dgm:prSet presAssocID="{578BCE45-20B7-4803-8F79-D1B5BC097DBE}" presName="conn2-1" presStyleLbl="parChTrans1D2" presStyleIdx="3" presStyleCnt="5"/>
      <dgm:spPr/>
      <dgm:t>
        <a:bodyPr/>
        <a:lstStyle/>
        <a:p>
          <a:endParaRPr lang="en-US"/>
        </a:p>
      </dgm:t>
    </dgm:pt>
    <dgm:pt modelId="{03EB29E5-9EF7-400A-A42D-0AC33D4D2720}" type="pres">
      <dgm:prSet presAssocID="{578BCE45-20B7-4803-8F79-D1B5BC097DBE}" presName="connTx" presStyleLbl="parChTrans1D2" presStyleIdx="3" presStyleCnt="5"/>
      <dgm:spPr/>
      <dgm:t>
        <a:bodyPr/>
        <a:lstStyle/>
        <a:p>
          <a:endParaRPr lang="en-US"/>
        </a:p>
      </dgm:t>
    </dgm:pt>
    <dgm:pt modelId="{0E34857B-2DCF-4EE0-A867-A50CD1626BAC}" type="pres">
      <dgm:prSet presAssocID="{15826682-60BC-4E43-A0F9-30B0FEE40F82}" presName="root2" presStyleCnt="0"/>
      <dgm:spPr/>
      <dgm:t>
        <a:bodyPr/>
        <a:lstStyle/>
        <a:p>
          <a:endParaRPr lang="en-US"/>
        </a:p>
      </dgm:t>
    </dgm:pt>
    <dgm:pt modelId="{E569A08B-A8B3-4923-9928-6BE5757DC6BC}" type="pres">
      <dgm:prSet presAssocID="{15826682-60BC-4E43-A0F9-30B0FEE40F82}" presName="LevelTwoTextNode" presStyleLbl="node2" presStyleIdx="3" presStyleCnt="5" custScaleX="242280" custScaleY="110000">
        <dgm:presLayoutVars>
          <dgm:chPref val="3"/>
        </dgm:presLayoutVars>
      </dgm:prSet>
      <dgm:spPr/>
      <dgm:t>
        <a:bodyPr/>
        <a:lstStyle/>
        <a:p>
          <a:endParaRPr lang="en-US"/>
        </a:p>
      </dgm:t>
    </dgm:pt>
    <dgm:pt modelId="{9613361D-E7E2-4876-8A81-F5C5507BBD04}" type="pres">
      <dgm:prSet presAssocID="{15826682-60BC-4E43-A0F9-30B0FEE40F82}" presName="level3hierChild" presStyleCnt="0"/>
      <dgm:spPr/>
      <dgm:t>
        <a:bodyPr/>
        <a:lstStyle/>
        <a:p>
          <a:endParaRPr lang="en-US"/>
        </a:p>
      </dgm:t>
    </dgm:pt>
    <dgm:pt modelId="{CC43DCD9-9793-459C-8425-9DA5CF484FDA}" type="pres">
      <dgm:prSet presAssocID="{4CF6C876-E7BE-41E1-B278-23A2E066620D}" presName="conn2-1" presStyleLbl="parChTrans1D2" presStyleIdx="4" presStyleCnt="5"/>
      <dgm:spPr/>
      <dgm:t>
        <a:bodyPr/>
        <a:lstStyle/>
        <a:p>
          <a:endParaRPr lang="en-US"/>
        </a:p>
      </dgm:t>
    </dgm:pt>
    <dgm:pt modelId="{3872A5D4-4FBC-4EC6-8EF8-334B25B1F7A4}" type="pres">
      <dgm:prSet presAssocID="{4CF6C876-E7BE-41E1-B278-23A2E066620D}" presName="connTx" presStyleLbl="parChTrans1D2" presStyleIdx="4" presStyleCnt="5"/>
      <dgm:spPr/>
      <dgm:t>
        <a:bodyPr/>
        <a:lstStyle/>
        <a:p>
          <a:endParaRPr lang="en-US"/>
        </a:p>
      </dgm:t>
    </dgm:pt>
    <dgm:pt modelId="{58DE454A-985A-41A1-9CCC-0E3766A4803E}" type="pres">
      <dgm:prSet presAssocID="{AEC80662-9E12-496D-8D39-D7216D41F42F}" presName="root2" presStyleCnt="0"/>
      <dgm:spPr/>
      <dgm:t>
        <a:bodyPr/>
        <a:lstStyle/>
        <a:p>
          <a:endParaRPr lang="en-US"/>
        </a:p>
      </dgm:t>
    </dgm:pt>
    <dgm:pt modelId="{A1109156-E907-49BE-9B6F-54492C476B7C}" type="pres">
      <dgm:prSet presAssocID="{AEC80662-9E12-496D-8D39-D7216D41F42F}" presName="LevelTwoTextNode" presStyleLbl="node2" presStyleIdx="4" presStyleCnt="5" custScaleX="242280" custScaleY="110000">
        <dgm:presLayoutVars>
          <dgm:chPref val="3"/>
        </dgm:presLayoutVars>
      </dgm:prSet>
      <dgm:spPr/>
      <dgm:t>
        <a:bodyPr/>
        <a:lstStyle/>
        <a:p>
          <a:endParaRPr lang="en-US"/>
        </a:p>
      </dgm:t>
    </dgm:pt>
    <dgm:pt modelId="{5B081297-7DFA-4DBB-BD92-706257941637}" type="pres">
      <dgm:prSet presAssocID="{AEC80662-9E12-496D-8D39-D7216D41F42F}" presName="level3hierChild" presStyleCnt="0"/>
      <dgm:spPr/>
      <dgm:t>
        <a:bodyPr/>
        <a:lstStyle/>
        <a:p>
          <a:endParaRPr lang="en-US"/>
        </a:p>
      </dgm:t>
    </dgm:pt>
  </dgm:ptLst>
  <dgm:cxnLst>
    <dgm:cxn modelId="{7C554E87-86BD-4B6A-A8FD-C299A8696A08}" srcId="{2684F9C6-E358-487A-912D-21EE5465179A}" destId="{050715DB-800C-4516-A62F-220F2ACDA72B}" srcOrd="2" destOrd="0" parTransId="{155A8CB5-F4BD-4163-9E27-41CAF8A75492}" sibTransId="{7D6F7923-C6B0-45AC-9534-CA89F36AABBD}"/>
    <dgm:cxn modelId="{23780252-1C96-44FB-8324-3D700A042743}" type="presOf" srcId="{4CF6C876-E7BE-41E1-B278-23A2E066620D}" destId="{CC43DCD9-9793-459C-8425-9DA5CF484FDA}" srcOrd="0" destOrd="0" presId="urn:microsoft.com/office/officeart/2008/layout/HorizontalMultiLevelHierarchy"/>
    <dgm:cxn modelId="{C1E6E1F1-7CF0-41EB-BCB0-13BDA8D0B728}" type="presOf" srcId="{9DBB4E2A-72FB-4ED1-964E-976292FE6114}" destId="{7C752F7C-1E51-4C4C-94E7-7F77162E48CC}" srcOrd="0" destOrd="0" presId="urn:microsoft.com/office/officeart/2008/layout/HorizontalMultiLevelHierarchy"/>
    <dgm:cxn modelId="{7E1B7B6D-6539-4781-9C1E-FE203502231F}" srcId="{2684F9C6-E358-487A-912D-21EE5465179A}" destId="{15826682-60BC-4E43-A0F9-30B0FEE40F82}" srcOrd="3" destOrd="0" parTransId="{578BCE45-20B7-4803-8F79-D1B5BC097DBE}" sibTransId="{D2E1874F-71F4-4BC3-AD18-A42AD8BDBF11}"/>
    <dgm:cxn modelId="{AAE7F47A-F039-420D-BE26-438A14F905BD}" srcId="{2684F9C6-E358-487A-912D-21EE5465179A}" destId="{9DBB4E2A-72FB-4ED1-964E-976292FE6114}" srcOrd="0" destOrd="0" parTransId="{557AD12F-FC4F-42DC-BBEF-EC90332B9D12}" sibTransId="{5C74F4B4-FFB1-405C-8B76-7D55D370BF14}"/>
    <dgm:cxn modelId="{3AD6F9D2-8C55-4CE6-B700-4D2F0EC2ED9D}" type="presOf" srcId="{050715DB-800C-4516-A62F-220F2ACDA72B}" destId="{6CE102D2-C14D-4C4B-AA39-A7BCA00BFFDE}" srcOrd="0" destOrd="0" presId="urn:microsoft.com/office/officeart/2008/layout/HorizontalMultiLevelHierarchy"/>
    <dgm:cxn modelId="{8C9F342C-2643-48CA-B483-778FDA13B44C}" type="presOf" srcId="{557AD12F-FC4F-42DC-BBEF-EC90332B9D12}" destId="{C13167EC-299F-402A-9847-41958EFE3DB4}" srcOrd="1" destOrd="0" presId="urn:microsoft.com/office/officeart/2008/layout/HorizontalMultiLevelHierarchy"/>
    <dgm:cxn modelId="{3F8AC881-7F48-4469-B92D-917AF3AAE5C3}" srcId="{3F1C1F1C-EFEA-42DB-8AC8-59866A9BBB04}" destId="{2684F9C6-E358-487A-912D-21EE5465179A}" srcOrd="0" destOrd="0" parTransId="{BBD354D9-07A7-40B9-83A1-B3FBE4026F5C}" sibTransId="{C4864E34-515C-4CE4-8D5E-8E49ED82A4D6}"/>
    <dgm:cxn modelId="{3D4B8F2F-487B-485E-A576-5323BFC281F2}" type="presOf" srcId="{0F5C31C7-F188-4E53-B62E-7F8C172A0D42}" destId="{B45652A8-9C59-4C7B-BEC0-9AC164778F86}" srcOrd="1" destOrd="0" presId="urn:microsoft.com/office/officeart/2008/layout/HorizontalMultiLevelHierarchy"/>
    <dgm:cxn modelId="{929CF093-F7CD-40BF-96C5-72A565BF1F09}" type="presOf" srcId="{70192E2D-AAA3-4D14-9720-1C82E27D479C}" destId="{154DEAAC-052C-47F0-9B4D-7277C29CFF11}" srcOrd="0" destOrd="0" presId="urn:microsoft.com/office/officeart/2008/layout/HorizontalMultiLevelHierarchy"/>
    <dgm:cxn modelId="{C5E81B57-66C7-41C4-A833-B115DC9EA933}" srcId="{2684F9C6-E358-487A-912D-21EE5465179A}" destId="{70192E2D-AAA3-4D14-9720-1C82E27D479C}" srcOrd="1" destOrd="0" parTransId="{0F5C31C7-F188-4E53-B62E-7F8C172A0D42}" sibTransId="{0F38C6E2-89A2-4DC7-A1C1-048D144B2D10}"/>
    <dgm:cxn modelId="{B6D6C442-7BEA-467B-B00E-CE2914C522AF}" type="presOf" srcId="{15826682-60BC-4E43-A0F9-30B0FEE40F82}" destId="{E569A08B-A8B3-4923-9928-6BE5757DC6BC}" srcOrd="0" destOrd="0" presId="urn:microsoft.com/office/officeart/2008/layout/HorizontalMultiLevelHierarchy"/>
    <dgm:cxn modelId="{36D19365-168F-43D6-BE8F-61AF93354902}" type="presOf" srcId="{2684F9C6-E358-487A-912D-21EE5465179A}" destId="{31A8C650-4846-4FBD-858E-84472611000D}" srcOrd="0" destOrd="0" presId="urn:microsoft.com/office/officeart/2008/layout/HorizontalMultiLevelHierarchy"/>
    <dgm:cxn modelId="{B8DA898A-6191-4D7A-9449-C6D3F1119406}" type="presOf" srcId="{557AD12F-FC4F-42DC-BBEF-EC90332B9D12}" destId="{9134CFD2-58C4-4D15-AFA2-EF11A5F3F229}" srcOrd="0" destOrd="0" presId="urn:microsoft.com/office/officeart/2008/layout/HorizontalMultiLevelHierarchy"/>
    <dgm:cxn modelId="{DA792848-1CD8-4193-8556-4CD3F27AE626}" type="presOf" srcId="{155A8CB5-F4BD-4163-9E27-41CAF8A75492}" destId="{5E936EA5-41BE-46DC-8632-A3C4DA2D879E}" srcOrd="1" destOrd="0" presId="urn:microsoft.com/office/officeart/2008/layout/HorizontalMultiLevelHierarchy"/>
    <dgm:cxn modelId="{097958C1-2720-4891-84C5-021DC10BAEF1}" type="presOf" srcId="{155A8CB5-F4BD-4163-9E27-41CAF8A75492}" destId="{D7C6BCF1-7952-45CB-B5CC-91D562E34753}" srcOrd="0" destOrd="0" presId="urn:microsoft.com/office/officeart/2008/layout/HorizontalMultiLevelHierarchy"/>
    <dgm:cxn modelId="{3E8959E0-5F03-4E69-A052-64EECF7215A2}" type="presOf" srcId="{AEC80662-9E12-496D-8D39-D7216D41F42F}" destId="{A1109156-E907-49BE-9B6F-54492C476B7C}" srcOrd="0" destOrd="0" presId="urn:microsoft.com/office/officeart/2008/layout/HorizontalMultiLevelHierarchy"/>
    <dgm:cxn modelId="{299E6628-29F0-415A-81F7-6E93BA68F575}" type="presOf" srcId="{578BCE45-20B7-4803-8F79-D1B5BC097DBE}" destId="{EA90DCF2-FC70-4271-8AEF-CBEF736B2CE6}" srcOrd="0" destOrd="0" presId="urn:microsoft.com/office/officeart/2008/layout/HorizontalMultiLevelHierarchy"/>
    <dgm:cxn modelId="{6C23DB14-6A69-4F1C-BD41-94156FCCD437}" type="presOf" srcId="{3F1C1F1C-EFEA-42DB-8AC8-59866A9BBB04}" destId="{DA5F8C78-70C6-430F-B248-2130F8EF0CB4}" srcOrd="0" destOrd="0" presId="urn:microsoft.com/office/officeart/2008/layout/HorizontalMultiLevelHierarchy"/>
    <dgm:cxn modelId="{97BD96B1-B5C8-47E5-BC4A-E2A7929AB5DC}" type="presOf" srcId="{578BCE45-20B7-4803-8F79-D1B5BC097DBE}" destId="{03EB29E5-9EF7-400A-A42D-0AC33D4D2720}" srcOrd="1" destOrd="0" presId="urn:microsoft.com/office/officeart/2008/layout/HorizontalMultiLevelHierarchy"/>
    <dgm:cxn modelId="{E8206884-44FF-40A8-8EE0-59080961EAE6}" type="presOf" srcId="{0F5C31C7-F188-4E53-B62E-7F8C172A0D42}" destId="{65C3F9AC-A412-41BE-9886-C3748690CB20}" srcOrd="0" destOrd="0" presId="urn:microsoft.com/office/officeart/2008/layout/HorizontalMultiLevelHierarchy"/>
    <dgm:cxn modelId="{05C49625-8C36-471A-B096-23AC595ABE31}" srcId="{2684F9C6-E358-487A-912D-21EE5465179A}" destId="{AEC80662-9E12-496D-8D39-D7216D41F42F}" srcOrd="4" destOrd="0" parTransId="{4CF6C876-E7BE-41E1-B278-23A2E066620D}" sibTransId="{BF18C87C-A36E-4B6E-9609-890CB7878B0D}"/>
    <dgm:cxn modelId="{F13D296C-227D-4FB8-B552-737ACE6CA5F1}" type="presOf" srcId="{4CF6C876-E7BE-41E1-B278-23A2E066620D}" destId="{3872A5D4-4FBC-4EC6-8EF8-334B25B1F7A4}" srcOrd="1" destOrd="0" presId="urn:microsoft.com/office/officeart/2008/layout/HorizontalMultiLevelHierarchy"/>
    <dgm:cxn modelId="{375214F4-B20F-4253-A23E-ED959A9CE34D}" type="presParOf" srcId="{DA5F8C78-70C6-430F-B248-2130F8EF0CB4}" destId="{48D1DF62-F5BC-4CB4-8671-FBED9E3F7A3B}" srcOrd="0" destOrd="0" presId="urn:microsoft.com/office/officeart/2008/layout/HorizontalMultiLevelHierarchy"/>
    <dgm:cxn modelId="{4156070D-7DCF-4C1B-AA29-F047BF72D0E5}" type="presParOf" srcId="{48D1DF62-F5BC-4CB4-8671-FBED9E3F7A3B}" destId="{31A8C650-4846-4FBD-858E-84472611000D}" srcOrd="0" destOrd="0" presId="urn:microsoft.com/office/officeart/2008/layout/HorizontalMultiLevelHierarchy"/>
    <dgm:cxn modelId="{F192D040-1D2F-44CC-A243-66D8347097F2}" type="presParOf" srcId="{48D1DF62-F5BC-4CB4-8671-FBED9E3F7A3B}" destId="{56C0E1D8-41EA-4D71-9887-B950FEB156D1}" srcOrd="1" destOrd="0" presId="urn:microsoft.com/office/officeart/2008/layout/HorizontalMultiLevelHierarchy"/>
    <dgm:cxn modelId="{EBE158DC-3A5F-4426-A8DD-F6DD59497AE8}" type="presParOf" srcId="{56C0E1D8-41EA-4D71-9887-B950FEB156D1}" destId="{9134CFD2-58C4-4D15-AFA2-EF11A5F3F229}" srcOrd="0" destOrd="0" presId="urn:microsoft.com/office/officeart/2008/layout/HorizontalMultiLevelHierarchy"/>
    <dgm:cxn modelId="{FD623087-52F6-4444-A2EA-61668CF4D8F3}" type="presParOf" srcId="{9134CFD2-58C4-4D15-AFA2-EF11A5F3F229}" destId="{C13167EC-299F-402A-9847-41958EFE3DB4}" srcOrd="0" destOrd="0" presId="urn:microsoft.com/office/officeart/2008/layout/HorizontalMultiLevelHierarchy"/>
    <dgm:cxn modelId="{B94710CF-DFFA-4678-A4B5-7DB479BC7FF8}" type="presParOf" srcId="{56C0E1D8-41EA-4D71-9887-B950FEB156D1}" destId="{B4AC5EC3-E165-4627-A504-CF6B378AF6AE}" srcOrd="1" destOrd="0" presId="urn:microsoft.com/office/officeart/2008/layout/HorizontalMultiLevelHierarchy"/>
    <dgm:cxn modelId="{ED5CDEF4-6B5C-49D3-827A-0DFC0F059CB5}" type="presParOf" srcId="{B4AC5EC3-E165-4627-A504-CF6B378AF6AE}" destId="{7C752F7C-1E51-4C4C-94E7-7F77162E48CC}" srcOrd="0" destOrd="0" presId="urn:microsoft.com/office/officeart/2008/layout/HorizontalMultiLevelHierarchy"/>
    <dgm:cxn modelId="{970685A2-AD4C-4590-A60D-6C93218F64E7}" type="presParOf" srcId="{B4AC5EC3-E165-4627-A504-CF6B378AF6AE}" destId="{5D4D25FD-4FBB-490D-AFA3-27B5E1E031EB}" srcOrd="1" destOrd="0" presId="urn:microsoft.com/office/officeart/2008/layout/HorizontalMultiLevelHierarchy"/>
    <dgm:cxn modelId="{1A8E98D0-0FE3-45B3-843B-56F771E4E877}" type="presParOf" srcId="{56C0E1D8-41EA-4D71-9887-B950FEB156D1}" destId="{65C3F9AC-A412-41BE-9886-C3748690CB20}" srcOrd="2" destOrd="0" presId="urn:microsoft.com/office/officeart/2008/layout/HorizontalMultiLevelHierarchy"/>
    <dgm:cxn modelId="{5B9C1741-F03A-4587-8861-A6A8FAF0759F}" type="presParOf" srcId="{65C3F9AC-A412-41BE-9886-C3748690CB20}" destId="{B45652A8-9C59-4C7B-BEC0-9AC164778F86}" srcOrd="0" destOrd="0" presId="urn:microsoft.com/office/officeart/2008/layout/HorizontalMultiLevelHierarchy"/>
    <dgm:cxn modelId="{E3733E66-8DC9-4DA4-A310-86D8EBEC0198}" type="presParOf" srcId="{56C0E1D8-41EA-4D71-9887-B950FEB156D1}" destId="{A7422175-531A-4C9A-B4F0-B7624F1D20FB}" srcOrd="3" destOrd="0" presId="urn:microsoft.com/office/officeart/2008/layout/HorizontalMultiLevelHierarchy"/>
    <dgm:cxn modelId="{60363FE8-3E49-475E-8508-4D476AC51EF0}" type="presParOf" srcId="{A7422175-531A-4C9A-B4F0-B7624F1D20FB}" destId="{154DEAAC-052C-47F0-9B4D-7277C29CFF11}" srcOrd="0" destOrd="0" presId="urn:microsoft.com/office/officeart/2008/layout/HorizontalMultiLevelHierarchy"/>
    <dgm:cxn modelId="{A8008665-7D12-44FC-9922-D2F59B212E03}" type="presParOf" srcId="{A7422175-531A-4C9A-B4F0-B7624F1D20FB}" destId="{72D738FB-2B74-43A6-81F3-0A57A53D8329}" srcOrd="1" destOrd="0" presId="urn:microsoft.com/office/officeart/2008/layout/HorizontalMultiLevelHierarchy"/>
    <dgm:cxn modelId="{9252C318-663F-4ECB-A3BF-83D7C1E30756}" type="presParOf" srcId="{56C0E1D8-41EA-4D71-9887-B950FEB156D1}" destId="{D7C6BCF1-7952-45CB-B5CC-91D562E34753}" srcOrd="4" destOrd="0" presId="urn:microsoft.com/office/officeart/2008/layout/HorizontalMultiLevelHierarchy"/>
    <dgm:cxn modelId="{6A980A7C-9070-4552-9A57-71A93432A991}" type="presParOf" srcId="{D7C6BCF1-7952-45CB-B5CC-91D562E34753}" destId="{5E936EA5-41BE-46DC-8632-A3C4DA2D879E}" srcOrd="0" destOrd="0" presId="urn:microsoft.com/office/officeart/2008/layout/HorizontalMultiLevelHierarchy"/>
    <dgm:cxn modelId="{31F55283-A21D-4017-B3AC-A922A1DD7B00}" type="presParOf" srcId="{56C0E1D8-41EA-4D71-9887-B950FEB156D1}" destId="{44B28615-A321-42B9-B4C1-49294210AEC5}" srcOrd="5" destOrd="0" presId="urn:microsoft.com/office/officeart/2008/layout/HorizontalMultiLevelHierarchy"/>
    <dgm:cxn modelId="{D5AD890C-9B86-44F1-99F0-A89B4EEFD9E6}" type="presParOf" srcId="{44B28615-A321-42B9-B4C1-49294210AEC5}" destId="{6CE102D2-C14D-4C4B-AA39-A7BCA00BFFDE}" srcOrd="0" destOrd="0" presId="urn:microsoft.com/office/officeart/2008/layout/HorizontalMultiLevelHierarchy"/>
    <dgm:cxn modelId="{C099E2C2-B689-4576-AE63-D2F811B42DC9}" type="presParOf" srcId="{44B28615-A321-42B9-B4C1-49294210AEC5}" destId="{8EF94561-C1C6-41E3-9BC3-97BB75C3CBE6}" srcOrd="1" destOrd="0" presId="urn:microsoft.com/office/officeart/2008/layout/HorizontalMultiLevelHierarchy"/>
    <dgm:cxn modelId="{7726AF40-0DA0-4D8D-97EA-79A98518869B}" type="presParOf" srcId="{56C0E1D8-41EA-4D71-9887-B950FEB156D1}" destId="{EA90DCF2-FC70-4271-8AEF-CBEF736B2CE6}" srcOrd="6" destOrd="0" presId="urn:microsoft.com/office/officeart/2008/layout/HorizontalMultiLevelHierarchy"/>
    <dgm:cxn modelId="{38B0222B-37DF-4A94-A217-5048AFE744FE}" type="presParOf" srcId="{EA90DCF2-FC70-4271-8AEF-CBEF736B2CE6}" destId="{03EB29E5-9EF7-400A-A42D-0AC33D4D2720}" srcOrd="0" destOrd="0" presId="urn:microsoft.com/office/officeart/2008/layout/HorizontalMultiLevelHierarchy"/>
    <dgm:cxn modelId="{7CA0BF28-54F9-48BC-928F-C8DECF7629C0}" type="presParOf" srcId="{56C0E1D8-41EA-4D71-9887-B950FEB156D1}" destId="{0E34857B-2DCF-4EE0-A867-A50CD1626BAC}" srcOrd="7" destOrd="0" presId="urn:microsoft.com/office/officeart/2008/layout/HorizontalMultiLevelHierarchy"/>
    <dgm:cxn modelId="{148DFB31-005C-406E-AD82-9FCA7AC1D7F1}" type="presParOf" srcId="{0E34857B-2DCF-4EE0-A867-A50CD1626BAC}" destId="{E569A08B-A8B3-4923-9928-6BE5757DC6BC}" srcOrd="0" destOrd="0" presId="urn:microsoft.com/office/officeart/2008/layout/HorizontalMultiLevelHierarchy"/>
    <dgm:cxn modelId="{6376A566-D309-486C-9D4E-12F1BE108BEB}" type="presParOf" srcId="{0E34857B-2DCF-4EE0-A867-A50CD1626BAC}" destId="{9613361D-E7E2-4876-8A81-F5C5507BBD04}" srcOrd="1" destOrd="0" presId="urn:microsoft.com/office/officeart/2008/layout/HorizontalMultiLevelHierarchy"/>
    <dgm:cxn modelId="{92C5025E-BD53-4FBA-8E90-6F1D2BB93DFB}" type="presParOf" srcId="{56C0E1D8-41EA-4D71-9887-B950FEB156D1}" destId="{CC43DCD9-9793-459C-8425-9DA5CF484FDA}" srcOrd="8" destOrd="0" presId="urn:microsoft.com/office/officeart/2008/layout/HorizontalMultiLevelHierarchy"/>
    <dgm:cxn modelId="{CB139D7A-FC36-472B-964C-E3F4D174924C}" type="presParOf" srcId="{CC43DCD9-9793-459C-8425-9DA5CF484FDA}" destId="{3872A5D4-4FBC-4EC6-8EF8-334B25B1F7A4}" srcOrd="0" destOrd="0" presId="urn:microsoft.com/office/officeart/2008/layout/HorizontalMultiLevelHierarchy"/>
    <dgm:cxn modelId="{F3279162-33EF-4A22-950B-305BA9A8BC77}" type="presParOf" srcId="{56C0E1D8-41EA-4D71-9887-B950FEB156D1}" destId="{58DE454A-985A-41A1-9CCC-0E3766A4803E}" srcOrd="9" destOrd="0" presId="urn:microsoft.com/office/officeart/2008/layout/HorizontalMultiLevelHierarchy"/>
    <dgm:cxn modelId="{A7742B72-6D6A-40F3-BC26-C3F5C36BFBCB}" type="presParOf" srcId="{58DE454A-985A-41A1-9CCC-0E3766A4803E}" destId="{A1109156-E907-49BE-9B6F-54492C476B7C}" srcOrd="0" destOrd="0" presId="urn:microsoft.com/office/officeart/2008/layout/HorizontalMultiLevelHierarchy"/>
    <dgm:cxn modelId="{DE7E4130-4717-47FE-B7A3-2AB994B03191}" type="presParOf" srcId="{58DE454A-985A-41A1-9CCC-0E3766A4803E}" destId="{5B081297-7DFA-4DBB-BD92-706257941637}"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A9184DF-B783-489A-B0AF-5D8237FD93C0}" type="doc">
      <dgm:prSet loTypeId="urn:microsoft.com/office/officeart/2005/8/layout/radial5" loCatId="cycle" qsTypeId="urn:microsoft.com/office/officeart/2005/8/quickstyle/simple1" qsCatId="simple" csTypeId="urn:microsoft.com/office/officeart/2005/8/colors/colorful5" csCatId="colorful" phldr="1"/>
      <dgm:spPr/>
      <dgm:t>
        <a:bodyPr/>
        <a:lstStyle/>
        <a:p>
          <a:endParaRPr lang="en-US"/>
        </a:p>
      </dgm:t>
    </dgm:pt>
    <dgm:pt modelId="{D1071B9D-1E4C-4058-BDE6-5C4983015D07}">
      <dgm:prSet phldrT="[Text]" custT="1"/>
      <dgm:spPr>
        <a:solidFill>
          <a:srgbClr val="FFFF00"/>
        </a:solidFill>
      </dgm:spPr>
      <dgm:t>
        <a:bodyPr/>
        <a:lstStyle/>
        <a:p>
          <a:r>
            <a:rPr lang="en-US" sz="2800" smtClean="0">
              <a:solidFill>
                <a:schemeClr val="tx1"/>
              </a:solidFill>
              <a:latin typeface="Times New Roman" panose="02020603050405020304" pitchFamily="18" charset="0"/>
              <a:cs typeface="Times New Roman" panose="02020603050405020304" pitchFamily="18" charset="0"/>
            </a:rPr>
            <a:t>LƯU Ý</a:t>
          </a:r>
        </a:p>
        <a:p>
          <a:r>
            <a:rPr lang="en-US" sz="2800" smtClean="0">
              <a:solidFill>
                <a:schemeClr val="tx1"/>
              </a:solidFill>
              <a:latin typeface="Times New Roman" panose="02020603050405020304" pitchFamily="18" charset="0"/>
              <a:cs typeface="Times New Roman" panose="02020603050405020304" pitchFamily="18" charset="0"/>
            </a:rPr>
            <a:t>(Những điểm mới)</a:t>
          </a:r>
          <a:endParaRPr lang="en-US" sz="2800">
            <a:solidFill>
              <a:schemeClr val="tx1"/>
            </a:solidFill>
            <a:latin typeface="Times New Roman" panose="02020603050405020304" pitchFamily="18" charset="0"/>
            <a:cs typeface="Times New Roman" panose="02020603050405020304" pitchFamily="18" charset="0"/>
          </a:endParaRPr>
        </a:p>
      </dgm:t>
    </dgm:pt>
    <dgm:pt modelId="{06EED9DC-AABB-479E-9B7E-E7A3CF5EADB5}" type="parTrans" cxnId="{1D71FFF2-0C45-4D02-8B0A-7A465F34D804}">
      <dgm:prSet/>
      <dgm:spPr/>
      <dgm:t>
        <a:bodyPr/>
        <a:lstStyle/>
        <a:p>
          <a:endParaRPr lang="en-US" sz="2800">
            <a:latin typeface="Times New Roman" panose="02020603050405020304" pitchFamily="18" charset="0"/>
            <a:cs typeface="Times New Roman" panose="02020603050405020304" pitchFamily="18" charset="0"/>
          </a:endParaRPr>
        </a:p>
      </dgm:t>
    </dgm:pt>
    <dgm:pt modelId="{FDC52B1D-6778-45FA-A840-639955ADDB36}" type="sibTrans" cxnId="{1D71FFF2-0C45-4D02-8B0A-7A465F34D804}">
      <dgm:prSet/>
      <dgm:spPr/>
      <dgm:t>
        <a:bodyPr/>
        <a:lstStyle/>
        <a:p>
          <a:endParaRPr lang="en-US" sz="2800">
            <a:latin typeface="Times New Roman" panose="02020603050405020304" pitchFamily="18" charset="0"/>
            <a:cs typeface="Times New Roman" panose="02020603050405020304" pitchFamily="18" charset="0"/>
          </a:endParaRPr>
        </a:p>
      </dgm:t>
    </dgm:pt>
    <dgm:pt modelId="{80A243A6-0CBB-4399-A12A-D48E4C3A5692}">
      <dgm:prSet phldrT="[Text]" custT="1"/>
      <dgm:spPr/>
      <dgm:t>
        <a:bodyPr/>
        <a:lstStyle/>
        <a:p>
          <a:r>
            <a:rPr lang="en-US" sz="2800" smtClean="0">
              <a:latin typeface="Times New Roman" panose="02020603050405020304" pitchFamily="18" charset="0"/>
              <a:cs typeface="Times New Roman" panose="02020603050405020304" pitchFamily="18" charset="0"/>
            </a:rPr>
            <a:t>HS đọc SGK</a:t>
          </a:r>
          <a:endParaRPr lang="en-US" sz="2800">
            <a:latin typeface="Times New Roman" panose="02020603050405020304" pitchFamily="18" charset="0"/>
            <a:cs typeface="Times New Roman" panose="02020603050405020304" pitchFamily="18" charset="0"/>
          </a:endParaRPr>
        </a:p>
      </dgm:t>
    </dgm:pt>
    <dgm:pt modelId="{85DDB60A-C930-4ED9-B5F1-24325AC7A133}" type="parTrans" cxnId="{F7B53600-C513-447F-8C2D-B500971307B8}">
      <dgm:prSet custT="1"/>
      <dgm:spPr/>
      <dgm:t>
        <a:bodyPr/>
        <a:lstStyle/>
        <a:p>
          <a:endParaRPr lang="en-US" sz="2800">
            <a:latin typeface="Times New Roman" panose="02020603050405020304" pitchFamily="18" charset="0"/>
            <a:cs typeface="Times New Roman" panose="02020603050405020304" pitchFamily="18" charset="0"/>
          </a:endParaRPr>
        </a:p>
      </dgm:t>
    </dgm:pt>
    <dgm:pt modelId="{7691511B-7A37-41AA-9D60-CFCB353FEF6B}" type="sibTrans" cxnId="{F7B53600-C513-447F-8C2D-B500971307B8}">
      <dgm:prSet/>
      <dgm:spPr/>
      <dgm:t>
        <a:bodyPr/>
        <a:lstStyle/>
        <a:p>
          <a:endParaRPr lang="en-US" sz="2800">
            <a:latin typeface="Times New Roman" panose="02020603050405020304" pitchFamily="18" charset="0"/>
            <a:cs typeface="Times New Roman" panose="02020603050405020304" pitchFamily="18" charset="0"/>
          </a:endParaRPr>
        </a:p>
      </dgm:t>
    </dgm:pt>
    <dgm:pt modelId="{3835E59E-B179-4C4C-9C4D-8307F37C86FC}">
      <dgm:prSet phldrT="[Text]" custT="1"/>
      <dgm:spPr/>
      <dgm:t>
        <a:bodyPr/>
        <a:lstStyle/>
        <a:p>
          <a:r>
            <a:rPr lang="en-US" sz="2800" smtClean="0">
              <a:latin typeface="Times New Roman" panose="02020603050405020304" pitchFamily="18" charset="0"/>
              <a:cs typeface="Times New Roman" panose="02020603050405020304" pitchFamily="18" charset="0"/>
            </a:rPr>
            <a:t>Thảo luận nhóm</a:t>
          </a:r>
          <a:endParaRPr lang="en-US" sz="2800">
            <a:latin typeface="Times New Roman" panose="02020603050405020304" pitchFamily="18" charset="0"/>
            <a:cs typeface="Times New Roman" panose="02020603050405020304" pitchFamily="18" charset="0"/>
          </a:endParaRPr>
        </a:p>
      </dgm:t>
    </dgm:pt>
    <dgm:pt modelId="{E592CABC-C0B3-445D-BF1E-2A836D4A8077}" type="parTrans" cxnId="{5202348B-B50C-46EF-877E-AF07DFE02594}">
      <dgm:prSet custT="1"/>
      <dgm:spPr/>
      <dgm:t>
        <a:bodyPr/>
        <a:lstStyle/>
        <a:p>
          <a:endParaRPr lang="en-US" sz="2800">
            <a:latin typeface="Times New Roman" panose="02020603050405020304" pitchFamily="18" charset="0"/>
            <a:cs typeface="Times New Roman" panose="02020603050405020304" pitchFamily="18" charset="0"/>
          </a:endParaRPr>
        </a:p>
      </dgm:t>
    </dgm:pt>
    <dgm:pt modelId="{54D5869C-646A-4A56-9DF9-5CE7796B5A31}" type="sibTrans" cxnId="{5202348B-B50C-46EF-877E-AF07DFE02594}">
      <dgm:prSet/>
      <dgm:spPr/>
      <dgm:t>
        <a:bodyPr/>
        <a:lstStyle/>
        <a:p>
          <a:endParaRPr lang="en-US" sz="2800">
            <a:latin typeface="Times New Roman" panose="02020603050405020304" pitchFamily="18" charset="0"/>
            <a:cs typeface="Times New Roman" panose="02020603050405020304" pitchFamily="18" charset="0"/>
          </a:endParaRPr>
        </a:p>
      </dgm:t>
    </dgm:pt>
    <dgm:pt modelId="{F67ED615-BA0E-4886-B18E-ECC58F1085C3}">
      <dgm:prSet phldrT="[Text]" custT="1"/>
      <dgm:spPr>
        <a:solidFill>
          <a:srgbClr val="002060"/>
        </a:solidFill>
      </dgm:spPr>
      <dgm:t>
        <a:bodyPr/>
        <a:lstStyle/>
        <a:p>
          <a:r>
            <a:rPr lang="en-US" sz="2800" smtClean="0">
              <a:latin typeface="Times New Roman" panose="02020603050405020304" pitchFamily="18" charset="0"/>
              <a:cs typeface="Times New Roman" panose="02020603050405020304" pitchFamily="18" charset="0"/>
            </a:rPr>
            <a:t>Kết hợp các PP</a:t>
          </a:r>
          <a:endParaRPr lang="en-US" sz="2800">
            <a:latin typeface="Times New Roman" panose="02020603050405020304" pitchFamily="18" charset="0"/>
            <a:cs typeface="Times New Roman" panose="02020603050405020304" pitchFamily="18" charset="0"/>
          </a:endParaRPr>
        </a:p>
      </dgm:t>
    </dgm:pt>
    <dgm:pt modelId="{4E5A1670-A8E6-46E9-B830-DB0F56B59593}" type="parTrans" cxnId="{9D98D527-7CE9-470A-A9F5-C077CD557E9E}">
      <dgm:prSet custT="1"/>
      <dgm:spPr/>
      <dgm:t>
        <a:bodyPr/>
        <a:lstStyle/>
        <a:p>
          <a:endParaRPr lang="en-US" sz="2800">
            <a:latin typeface="Times New Roman" panose="02020603050405020304" pitchFamily="18" charset="0"/>
            <a:cs typeface="Times New Roman" panose="02020603050405020304" pitchFamily="18" charset="0"/>
          </a:endParaRPr>
        </a:p>
      </dgm:t>
    </dgm:pt>
    <dgm:pt modelId="{E0117C49-99E6-4D49-97C2-02199F895925}" type="sibTrans" cxnId="{9D98D527-7CE9-470A-A9F5-C077CD557E9E}">
      <dgm:prSet/>
      <dgm:spPr/>
      <dgm:t>
        <a:bodyPr/>
        <a:lstStyle/>
        <a:p>
          <a:endParaRPr lang="en-US" sz="2800">
            <a:latin typeface="Times New Roman" panose="02020603050405020304" pitchFamily="18" charset="0"/>
            <a:cs typeface="Times New Roman" panose="02020603050405020304" pitchFamily="18" charset="0"/>
          </a:endParaRPr>
        </a:p>
      </dgm:t>
    </dgm:pt>
    <dgm:pt modelId="{FD178851-8556-4B20-B78E-1B6FF085877A}">
      <dgm:prSet phldrT="[Text]" custT="1"/>
      <dgm:spPr>
        <a:solidFill>
          <a:schemeClr val="accent6">
            <a:lumMod val="40000"/>
            <a:lumOff val="60000"/>
          </a:schemeClr>
        </a:solidFill>
      </dgm:spPr>
      <dgm:t>
        <a:bodyPr/>
        <a:lstStyle/>
        <a:p>
          <a:r>
            <a:rPr lang="en-US" sz="2800" smtClean="0">
              <a:solidFill>
                <a:schemeClr val="tx1"/>
              </a:solidFill>
              <a:latin typeface="Times New Roman" panose="02020603050405020304" pitchFamily="18" charset="0"/>
              <a:cs typeface="Times New Roman" panose="02020603050405020304" pitchFamily="18" charset="0"/>
            </a:rPr>
            <a:t>Mẫu giáo án</a:t>
          </a:r>
          <a:endParaRPr lang="en-US" sz="2800">
            <a:solidFill>
              <a:schemeClr val="tx1"/>
            </a:solidFill>
            <a:latin typeface="Times New Roman" panose="02020603050405020304" pitchFamily="18" charset="0"/>
            <a:cs typeface="Times New Roman" panose="02020603050405020304" pitchFamily="18" charset="0"/>
          </a:endParaRPr>
        </a:p>
      </dgm:t>
    </dgm:pt>
    <dgm:pt modelId="{723268DA-53E0-439D-B0D4-57BEE9711CF7}" type="parTrans" cxnId="{47AE25AD-CEAA-47F6-9B3F-326966B1FF81}">
      <dgm:prSet custT="1"/>
      <dgm:spPr/>
      <dgm:t>
        <a:bodyPr/>
        <a:lstStyle/>
        <a:p>
          <a:endParaRPr lang="en-US" sz="2800">
            <a:latin typeface="Times New Roman" panose="02020603050405020304" pitchFamily="18" charset="0"/>
            <a:cs typeface="Times New Roman" panose="02020603050405020304" pitchFamily="18" charset="0"/>
          </a:endParaRPr>
        </a:p>
      </dgm:t>
    </dgm:pt>
    <dgm:pt modelId="{39E5C5B4-5683-4FAB-8D54-4B1B4D6F3D1B}" type="sibTrans" cxnId="{47AE25AD-CEAA-47F6-9B3F-326966B1FF81}">
      <dgm:prSet/>
      <dgm:spPr/>
      <dgm:t>
        <a:bodyPr/>
        <a:lstStyle/>
        <a:p>
          <a:endParaRPr lang="en-US" sz="2800">
            <a:latin typeface="Times New Roman" panose="02020603050405020304" pitchFamily="18" charset="0"/>
            <a:cs typeface="Times New Roman" panose="02020603050405020304" pitchFamily="18" charset="0"/>
          </a:endParaRPr>
        </a:p>
      </dgm:t>
    </dgm:pt>
    <dgm:pt modelId="{35291557-04D7-4862-A93D-EB7D45D33A8C}">
      <dgm:prSet/>
      <dgm:spPr/>
      <dgm:t>
        <a:bodyPr/>
        <a:lstStyle/>
        <a:p>
          <a:r>
            <a:rPr lang="en-US" smtClean="0">
              <a:latin typeface="Times New Roman" panose="02020603050405020304" pitchFamily="18" charset="0"/>
              <a:cs typeface="Times New Roman" panose="02020603050405020304" pitchFamily="18" charset="0"/>
            </a:rPr>
            <a:t>Tình huống xuất phát</a:t>
          </a:r>
          <a:endParaRPr lang="en-US">
            <a:latin typeface="Times New Roman" panose="02020603050405020304" pitchFamily="18" charset="0"/>
            <a:cs typeface="Times New Roman" panose="02020603050405020304" pitchFamily="18" charset="0"/>
          </a:endParaRPr>
        </a:p>
      </dgm:t>
    </dgm:pt>
    <dgm:pt modelId="{461410E9-5D61-497E-9A8E-3921D89FB625}" type="parTrans" cxnId="{CD200B39-D59B-4C4A-A785-6E4099E6D722}">
      <dgm:prSet/>
      <dgm:spPr/>
      <dgm:t>
        <a:bodyPr/>
        <a:lstStyle/>
        <a:p>
          <a:endParaRPr lang="en-US"/>
        </a:p>
      </dgm:t>
    </dgm:pt>
    <dgm:pt modelId="{9633D279-396E-45DA-970E-254F8F9B7C9F}" type="sibTrans" cxnId="{CD200B39-D59B-4C4A-A785-6E4099E6D722}">
      <dgm:prSet/>
      <dgm:spPr/>
      <dgm:t>
        <a:bodyPr/>
        <a:lstStyle/>
        <a:p>
          <a:endParaRPr lang="en-US"/>
        </a:p>
      </dgm:t>
    </dgm:pt>
    <dgm:pt modelId="{5A10CFB5-342A-426A-A598-72EB13CDE7AB}" type="pres">
      <dgm:prSet presAssocID="{DA9184DF-B783-489A-B0AF-5D8237FD93C0}" presName="Name0" presStyleCnt="0">
        <dgm:presLayoutVars>
          <dgm:chMax val="1"/>
          <dgm:dir/>
          <dgm:animLvl val="ctr"/>
          <dgm:resizeHandles val="exact"/>
        </dgm:presLayoutVars>
      </dgm:prSet>
      <dgm:spPr/>
      <dgm:t>
        <a:bodyPr/>
        <a:lstStyle/>
        <a:p>
          <a:endParaRPr lang="en-US"/>
        </a:p>
      </dgm:t>
    </dgm:pt>
    <dgm:pt modelId="{626807AA-BC5F-4F49-9A61-F1A6E40F132A}" type="pres">
      <dgm:prSet presAssocID="{D1071B9D-1E4C-4058-BDE6-5C4983015D07}" presName="centerShape" presStyleLbl="node0" presStyleIdx="0" presStyleCnt="1" custScaleX="161051" custScaleY="161051"/>
      <dgm:spPr/>
      <dgm:t>
        <a:bodyPr/>
        <a:lstStyle/>
        <a:p>
          <a:endParaRPr lang="en-US"/>
        </a:p>
      </dgm:t>
    </dgm:pt>
    <dgm:pt modelId="{EB1C9230-1EF9-4A01-8407-E0D7F6C79490}" type="pres">
      <dgm:prSet presAssocID="{85DDB60A-C930-4ED9-B5F1-24325AC7A133}" presName="parTrans" presStyleLbl="sibTrans2D1" presStyleIdx="0" presStyleCnt="5"/>
      <dgm:spPr/>
      <dgm:t>
        <a:bodyPr/>
        <a:lstStyle/>
        <a:p>
          <a:endParaRPr lang="en-US"/>
        </a:p>
      </dgm:t>
    </dgm:pt>
    <dgm:pt modelId="{7CBE4C40-F239-4EF2-830C-ECBD8DC9C8EE}" type="pres">
      <dgm:prSet presAssocID="{85DDB60A-C930-4ED9-B5F1-24325AC7A133}" presName="connectorText" presStyleLbl="sibTrans2D1" presStyleIdx="0" presStyleCnt="5"/>
      <dgm:spPr/>
      <dgm:t>
        <a:bodyPr/>
        <a:lstStyle/>
        <a:p>
          <a:endParaRPr lang="en-US"/>
        </a:p>
      </dgm:t>
    </dgm:pt>
    <dgm:pt modelId="{B669FE0A-0C3B-4E73-8FF4-3682BF642876}" type="pres">
      <dgm:prSet presAssocID="{80A243A6-0CBB-4399-A12A-D48E4C3A5692}" presName="node" presStyleLbl="node1" presStyleIdx="0" presStyleCnt="5" custScaleX="110000" custScaleY="110000" custRadScaleRad="101437">
        <dgm:presLayoutVars>
          <dgm:bulletEnabled val="1"/>
        </dgm:presLayoutVars>
      </dgm:prSet>
      <dgm:spPr/>
      <dgm:t>
        <a:bodyPr/>
        <a:lstStyle/>
        <a:p>
          <a:endParaRPr lang="en-US"/>
        </a:p>
      </dgm:t>
    </dgm:pt>
    <dgm:pt modelId="{7BA67FB9-9071-442D-8CE7-AC07781AF241}" type="pres">
      <dgm:prSet presAssocID="{E592CABC-C0B3-445D-BF1E-2A836D4A8077}" presName="parTrans" presStyleLbl="sibTrans2D1" presStyleIdx="1" presStyleCnt="5"/>
      <dgm:spPr/>
      <dgm:t>
        <a:bodyPr/>
        <a:lstStyle/>
        <a:p>
          <a:endParaRPr lang="en-US"/>
        </a:p>
      </dgm:t>
    </dgm:pt>
    <dgm:pt modelId="{FA584878-FC55-4E14-903A-FF74DED86445}" type="pres">
      <dgm:prSet presAssocID="{E592CABC-C0B3-445D-BF1E-2A836D4A8077}" presName="connectorText" presStyleLbl="sibTrans2D1" presStyleIdx="1" presStyleCnt="5"/>
      <dgm:spPr/>
      <dgm:t>
        <a:bodyPr/>
        <a:lstStyle/>
        <a:p>
          <a:endParaRPr lang="en-US"/>
        </a:p>
      </dgm:t>
    </dgm:pt>
    <dgm:pt modelId="{A779B33E-F756-4BB4-9D09-6B0D45A90FF7}" type="pres">
      <dgm:prSet presAssocID="{3835E59E-B179-4C4C-9C4D-8307F37C86FC}" presName="node" presStyleLbl="node1" presStyleIdx="1" presStyleCnt="5" custScaleX="110000" custScaleY="110000" custRadScaleRad="122320" custRadScaleInc="-1304">
        <dgm:presLayoutVars>
          <dgm:bulletEnabled val="1"/>
        </dgm:presLayoutVars>
      </dgm:prSet>
      <dgm:spPr/>
      <dgm:t>
        <a:bodyPr/>
        <a:lstStyle/>
        <a:p>
          <a:endParaRPr lang="en-US"/>
        </a:p>
      </dgm:t>
    </dgm:pt>
    <dgm:pt modelId="{5397DD5D-6CE6-4BED-8822-A40EE0B77871}" type="pres">
      <dgm:prSet presAssocID="{4E5A1670-A8E6-46E9-B830-DB0F56B59593}" presName="parTrans" presStyleLbl="sibTrans2D1" presStyleIdx="2" presStyleCnt="5"/>
      <dgm:spPr/>
      <dgm:t>
        <a:bodyPr/>
        <a:lstStyle/>
        <a:p>
          <a:endParaRPr lang="en-US"/>
        </a:p>
      </dgm:t>
    </dgm:pt>
    <dgm:pt modelId="{9614743D-83FB-455D-A510-F72832ADDD80}" type="pres">
      <dgm:prSet presAssocID="{4E5A1670-A8E6-46E9-B830-DB0F56B59593}" presName="connectorText" presStyleLbl="sibTrans2D1" presStyleIdx="2" presStyleCnt="5"/>
      <dgm:spPr/>
      <dgm:t>
        <a:bodyPr/>
        <a:lstStyle/>
        <a:p>
          <a:endParaRPr lang="en-US"/>
        </a:p>
      </dgm:t>
    </dgm:pt>
    <dgm:pt modelId="{00DB5ADA-D82A-4CC0-B874-145815C8FA7F}" type="pres">
      <dgm:prSet presAssocID="{F67ED615-BA0E-4886-B18E-ECC58F1085C3}" presName="node" presStyleLbl="node1" presStyleIdx="2" presStyleCnt="5" custScaleX="110000" custScaleY="110000" custRadScaleRad="107172" custRadScaleInc="-13848">
        <dgm:presLayoutVars>
          <dgm:bulletEnabled val="1"/>
        </dgm:presLayoutVars>
      </dgm:prSet>
      <dgm:spPr/>
      <dgm:t>
        <a:bodyPr/>
        <a:lstStyle/>
        <a:p>
          <a:endParaRPr lang="en-US"/>
        </a:p>
      </dgm:t>
    </dgm:pt>
    <dgm:pt modelId="{B3180230-78CB-420C-9B64-B41267A95C1D}" type="pres">
      <dgm:prSet presAssocID="{723268DA-53E0-439D-B0D4-57BEE9711CF7}" presName="parTrans" presStyleLbl="sibTrans2D1" presStyleIdx="3" presStyleCnt="5"/>
      <dgm:spPr/>
      <dgm:t>
        <a:bodyPr/>
        <a:lstStyle/>
        <a:p>
          <a:endParaRPr lang="en-US"/>
        </a:p>
      </dgm:t>
    </dgm:pt>
    <dgm:pt modelId="{1D5C0187-3A1B-4E16-B0DA-E4D9D6E8E565}" type="pres">
      <dgm:prSet presAssocID="{723268DA-53E0-439D-B0D4-57BEE9711CF7}" presName="connectorText" presStyleLbl="sibTrans2D1" presStyleIdx="3" presStyleCnt="5"/>
      <dgm:spPr/>
      <dgm:t>
        <a:bodyPr/>
        <a:lstStyle/>
        <a:p>
          <a:endParaRPr lang="en-US"/>
        </a:p>
      </dgm:t>
    </dgm:pt>
    <dgm:pt modelId="{339A27DC-B3DE-488D-83C6-16F21639EE79}" type="pres">
      <dgm:prSet presAssocID="{FD178851-8556-4B20-B78E-1B6FF085877A}" presName="node" presStyleLbl="node1" presStyleIdx="3" presStyleCnt="5" custScaleX="110000" custScaleY="110000" custRadScaleRad="125400">
        <dgm:presLayoutVars>
          <dgm:bulletEnabled val="1"/>
        </dgm:presLayoutVars>
      </dgm:prSet>
      <dgm:spPr/>
      <dgm:t>
        <a:bodyPr/>
        <a:lstStyle/>
        <a:p>
          <a:endParaRPr lang="en-US"/>
        </a:p>
      </dgm:t>
    </dgm:pt>
    <dgm:pt modelId="{4430D9B3-68F0-49F4-BFE2-9A01FD272E1F}" type="pres">
      <dgm:prSet presAssocID="{461410E9-5D61-497E-9A8E-3921D89FB625}" presName="parTrans" presStyleLbl="sibTrans2D1" presStyleIdx="4" presStyleCnt="5"/>
      <dgm:spPr/>
      <dgm:t>
        <a:bodyPr/>
        <a:lstStyle/>
        <a:p>
          <a:endParaRPr lang="en-US"/>
        </a:p>
      </dgm:t>
    </dgm:pt>
    <dgm:pt modelId="{FB6B9EDD-46C8-4C0A-8C05-85F3609801C4}" type="pres">
      <dgm:prSet presAssocID="{461410E9-5D61-497E-9A8E-3921D89FB625}" presName="connectorText" presStyleLbl="sibTrans2D1" presStyleIdx="4" presStyleCnt="5"/>
      <dgm:spPr/>
      <dgm:t>
        <a:bodyPr/>
        <a:lstStyle/>
        <a:p>
          <a:endParaRPr lang="en-US"/>
        </a:p>
      </dgm:t>
    </dgm:pt>
    <dgm:pt modelId="{0687F6F6-A7EF-40DA-9940-063069865C71}" type="pres">
      <dgm:prSet presAssocID="{35291557-04D7-4862-A93D-EB7D45D33A8C}" presName="node" presStyleLbl="node1" presStyleIdx="4" presStyleCnt="5" custScaleX="121000" custScaleY="121000" custRadScaleRad="120248" custRadScaleInc="-8635">
        <dgm:presLayoutVars>
          <dgm:bulletEnabled val="1"/>
        </dgm:presLayoutVars>
      </dgm:prSet>
      <dgm:spPr/>
      <dgm:t>
        <a:bodyPr/>
        <a:lstStyle/>
        <a:p>
          <a:endParaRPr lang="en-US"/>
        </a:p>
      </dgm:t>
    </dgm:pt>
  </dgm:ptLst>
  <dgm:cxnLst>
    <dgm:cxn modelId="{11C12400-A4AB-45AC-BC4D-DD866A0DF460}" type="presOf" srcId="{80A243A6-0CBB-4399-A12A-D48E4C3A5692}" destId="{B669FE0A-0C3B-4E73-8FF4-3682BF642876}" srcOrd="0" destOrd="0" presId="urn:microsoft.com/office/officeart/2005/8/layout/radial5"/>
    <dgm:cxn modelId="{7CD9F08A-1D45-4C79-9C08-66CD0D68A474}" type="presOf" srcId="{461410E9-5D61-497E-9A8E-3921D89FB625}" destId="{4430D9B3-68F0-49F4-BFE2-9A01FD272E1F}" srcOrd="0" destOrd="0" presId="urn:microsoft.com/office/officeart/2005/8/layout/radial5"/>
    <dgm:cxn modelId="{B3FFD573-7F1B-4E57-9B18-8B6EA508CAB4}" type="presOf" srcId="{D1071B9D-1E4C-4058-BDE6-5C4983015D07}" destId="{626807AA-BC5F-4F49-9A61-F1A6E40F132A}" srcOrd="0" destOrd="0" presId="urn:microsoft.com/office/officeart/2005/8/layout/radial5"/>
    <dgm:cxn modelId="{07C0F4D8-5F37-415F-ADBD-85261F48B7AE}" type="presOf" srcId="{85DDB60A-C930-4ED9-B5F1-24325AC7A133}" destId="{EB1C9230-1EF9-4A01-8407-E0D7F6C79490}" srcOrd="0" destOrd="0" presId="urn:microsoft.com/office/officeart/2005/8/layout/radial5"/>
    <dgm:cxn modelId="{47AE25AD-CEAA-47F6-9B3F-326966B1FF81}" srcId="{D1071B9D-1E4C-4058-BDE6-5C4983015D07}" destId="{FD178851-8556-4B20-B78E-1B6FF085877A}" srcOrd="3" destOrd="0" parTransId="{723268DA-53E0-439D-B0D4-57BEE9711CF7}" sibTransId="{39E5C5B4-5683-4FAB-8D54-4B1B4D6F3D1B}"/>
    <dgm:cxn modelId="{B71B1900-2481-453E-8218-5D2FF951814A}" type="presOf" srcId="{723268DA-53E0-439D-B0D4-57BEE9711CF7}" destId="{B3180230-78CB-420C-9B64-B41267A95C1D}" srcOrd="0" destOrd="0" presId="urn:microsoft.com/office/officeart/2005/8/layout/radial5"/>
    <dgm:cxn modelId="{9D9C24C9-8EF6-4D80-AC6D-49B9E2D1FB5F}" type="presOf" srcId="{3835E59E-B179-4C4C-9C4D-8307F37C86FC}" destId="{A779B33E-F756-4BB4-9D09-6B0D45A90FF7}" srcOrd="0" destOrd="0" presId="urn:microsoft.com/office/officeart/2005/8/layout/radial5"/>
    <dgm:cxn modelId="{78570FB7-42F2-4EF3-8130-B3F0147D5E91}" type="presOf" srcId="{35291557-04D7-4862-A93D-EB7D45D33A8C}" destId="{0687F6F6-A7EF-40DA-9940-063069865C71}" srcOrd="0" destOrd="0" presId="urn:microsoft.com/office/officeart/2005/8/layout/radial5"/>
    <dgm:cxn modelId="{F7B53600-C513-447F-8C2D-B500971307B8}" srcId="{D1071B9D-1E4C-4058-BDE6-5C4983015D07}" destId="{80A243A6-0CBB-4399-A12A-D48E4C3A5692}" srcOrd="0" destOrd="0" parTransId="{85DDB60A-C930-4ED9-B5F1-24325AC7A133}" sibTransId="{7691511B-7A37-41AA-9D60-CFCB353FEF6B}"/>
    <dgm:cxn modelId="{11D45B5E-0621-4685-9F11-821E11373F25}" type="presOf" srcId="{4E5A1670-A8E6-46E9-B830-DB0F56B59593}" destId="{9614743D-83FB-455D-A510-F72832ADDD80}" srcOrd="1" destOrd="0" presId="urn:microsoft.com/office/officeart/2005/8/layout/radial5"/>
    <dgm:cxn modelId="{7375448A-5141-4C4E-B14A-95806EEAF338}" type="presOf" srcId="{E592CABC-C0B3-445D-BF1E-2A836D4A8077}" destId="{7BA67FB9-9071-442D-8CE7-AC07781AF241}" srcOrd="0" destOrd="0" presId="urn:microsoft.com/office/officeart/2005/8/layout/radial5"/>
    <dgm:cxn modelId="{CD200B39-D59B-4C4A-A785-6E4099E6D722}" srcId="{D1071B9D-1E4C-4058-BDE6-5C4983015D07}" destId="{35291557-04D7-4862-A93D-EB7D45D33A8C}" srcOrd="4" destOrd="0" parTransId="{461410E9-5D61-497E-9A8E-3921D89FB625}" sibTransId="{9633D279-396E-45DA-970E-254F8F9B7C9F}"/>
    <dgm:cxn modelId="{590B3B29-52B2-49AF-8A0A-3A1222619B61}" type="presOf" srcId="{723268DA-53E0-439D-B0D4-57BEE9711CF7}" destId="{1D5C0187-3A1B-4E16-B0DA-E4D9D6E8E565}" srcOrd="1" destOrd="0" presId="urn:microsoft.com/office/officeart/2005/8/layout/radial5"/>
    <dgm:cxn modelId="{5202348B-B50C-46EF-877E-AF07DFE02594}" srcId="{D1071B9D-1E4C-4058-BDE6-5C4983015D07}" destId="{3835E59E-B179-4C4C-9C4D-8307F37C86FC}" srcOrd="1" destOrd="0" parTransId="{E592CABC-C0B3-445D-BF1E-2A836D4A8077}" sibTransId="{54D5869C-646A-4A56-9DF9-5CE7796B5A31}"/>
    <dgm:cxn modelId="{6931DFDB-730B-4BB7-B86A-093B8D86EF1D}" type="presOf" srcId="{461410E9-5D61-497E-9A8E-3921D89FB625}" destId="{FB6B9EDD-46C8-4C0A-8C05-85F3609801C4}" srcOrd="1" destOrd="0" presId="urn:microsoft.com/office/officeart/2005/8/layout/radial5"/>
    <dgm:cxn modelId="{E90C9323-A433-4601-89B6-DFA3CED00A9D}" type="presOf" srcId="{4E5A1670-A8E6-46E9-B830-DB0F56B59593}" destId="{5397DD5D-6CE6-4BED-8822-A40EE0B77871}" srcOrd="0" destOrd="0" presId="urn:microsoft.com/office/officeart/2005/8/layout/radial5"/>
    <dgm:cxn modelId="{B16345F5-7823-42B4-AD7E-EE5C96BEF34A}" type="presOf" srcId="{E592CABC-C0B3-445D-BF1E-2A836D4A8077}" destId="{FA584878-FC55-4E14-903A-FF74DED86445}" srcOrd="1" destOrd="0" presId="urn:microsoft.com/office/officeart/2005/8/layout/radial5"/>
    <dgm:cxn modelId="{217EF877-314D-45B1-8B33-2C5B1B85C556}" type="presOf" srcId="{F67ED615-BA0E-4886-B18E-ECC58F1085C3}" destId="{00DB5ADA-D82A-4CC0-B874-145815C8FA7F}" srcOrd="0" destOrd="0" presId="urn:microsoft.com/office/officeart/2005/8/layout/radial5"/>
    <dgm:cxn modelId="{97DB3C90-4F8F-4293-8D6B-E40925501977}" type="presOf" srcId="{85DDB60A-C930-4ED9-B5F1-24325AC7A133}" destId="{7CBE4C40-F239-4EF2-830C-ECBD8DC9C8EE}" srcOrd="1" destOrd="0" presId="urn:microsoft.com/office/officeart/2005/8/layout/radial5"/>
    <dgm:cxn modelId="{E18FBD08-6CD9-48CD-B736-13E92789E576}" type="presOf" srcId="{FD178851-8556-4B20-B78E-1B6FF085877A}" destId="{339A27DC-B3DE-488D-83C6-16F21639EE79}" srcOrd="0" destOrd="0" presId="urn:microsoft.com/office/officeart/2005/8/layout/radial5"/>
    <dgm:cxn modelId="{1D71FFF2-0C45-4D02-8B0A-7A465F34D804}" srcId="{DA9184DF-B783-489A-B0AF-5D8237FD93C0}" destId="{D1071B9D-1E4C-4058-BDE6-5C4983015D07}" srcOrd="0" destOrd="0" parTransId="{06EED9DC-AABB-479E-9B7E-E7A3CF5EADB5}" sibTransId="{FDC52B1D-6778-45FA-A840-639955ADDB36}"/>
    <dgm:cxn modelId="{9D98D527-7CE9-470A-A9F5-C077CD557E9E}" srcId="{D1071B9D-1E4C-4058-BDE6-5C4983015D07}" destId="{F67ED615-BA0E-4886-B18E-ECC58F1085C3}" srcOrd="2" destOrd="0" parTransId="{4E5A1670-A8E6-46E9-B830-DB0F56B59593}" sibTransId="{E0117C49-99E6-4D49-97C2-02199F895925}"/>
    <dgm:cxn modelId="{85A8BC78-388E-4E76-8DA5-FDC069C89D03}" type="presOf" srcId="{DA9184DF-B783-489A-B0AF-5D8237FD93C0}" destId="{5A10CFB5-342A-426A-A598-72EB13CDE7AB}" srcOrd="0" destOrd="0" presId="urn:microsoft.com/office/officeart/2005/8/layout/radial5"/>
    <dgm:cxn modelId="{F88AC12B-58EF-40B6-9324-A2BEB5E6183A}" type="presParOf" srcId="{5A10CFB5-342A-426A-A598-72EB13CDE7AB}" destId="{626807AA-BC5F-4F49-9A61-F1A6E40F132A}" srcOrd="0" destOrd="0" presId="urn:microsoft.com/office/officeart/2005/8/layout/radial5"/>
    <dgm:cxn modelId="{F5B98E51-AAE8-4EA3-A22F-46A51C946766}" type="presParOf" srcId="{5A10CFB5-342A-426A-A598-72EB13CDE7AB}" destId="{EB1C9230-1EF9-4A01-8407-E0D7F6C79490}" srcOrd="1" destOrd="0" presId="urn:microsoft.com/office/officeart/2005/8/layout/radial5"/>
    <dgm:cxn modelId="{7192F16D-1D3D-46B0-A522-AAE205BC56DD}" type="presParOf" srcId="{EB1C9230-1EF9-4A01-8407-E0D7F6C79490}" destId="{7CBE4C40-F239-4EF2-830C-ECBD8DC9C8EE}" srcOrd="0" destOrd="0" presId="urn:microsoft.com/office/officeart/2005/8/layout/radial5"/>
    <dgm:cxn modelId="{E70570DC-68BA-461A-B9EC-F4FD2D37AE55}" type="presParOf" srcId="{5A10CFB5-342A-426A-A598-72EB13CDE7AB}" destId="{B669FE0A-0C3B-4E73-8FF4-3682BF642876}" srcOrd="2" destOrd="0" presId="urn:microsoft.com/office/officeart/2005/8/layout/radial5"/>
    <dgm:cxn modelId="{3E8A94C3-F25A-4987-8B1B-F92BDB43B399}" type="presParOf" srcId="{5A10CFB5-342A-426A-A598-72EB13CDE7AB}" destId="{7BA67FB9-9071-442D-8CE7-AC07781AF241}" srcOrd="3" destOrd="0" presId="urn:microsoft.com/office/officeart/2005/8/layout/radial5"/>
    <dgm:cxn modelId="{CFCFB64C-1072-48A5-AE9A-FB84BAAB15BA}" type="presParOf" srcId="{7BA67FB9-9071-442D-8CE7-AC07781AF241}" destId="{FA584878-FC55-4E14-903A-FF74DED86445}" srcOrd="0" destOrd="0" presId="urn:microsoft.com/office/officeart/2005/8/layout/radial5"/>
    <dgm:cxn modelId="{5802B1AA-7B34-43F5-BED2-F357B2DE3C67}" type="presParOf" srcId="{5A10CFB5-342A-426A-A598-72EB13CDE7AB}" destId="{A779B33E-F756-4BB4-9D09-6B0D45A90FF7}" srcOrd="4" destOrd="0" presId="urn:microsoft.com/office/officeart/2005/8/layout/radial5"/>
    <dgm:cxn modelId="{E783345F-7257-44B8-802C-5F6EEB040545}" type="presParOf" srcId="{5A10CFB5-342A-426A-A598-72EB13CDE7AB}" destId="{5397DD5D-6CE6-4BED-8822-A40EE0B77871}" srcOrd="5" destOrd="0" presId="urn:microsoft.com/office/officeart/2005/8/layout/radial5"/>
    <dgm:cxn modelId="{CB556524-6728-476E-A9C2-1CA6FD316072}" type="presParOf" srcId="{5397DD5D-6CE6-4BED-8822-A40EE0B77871}" destId="{9614743D-83FB-455D-A510-F72832ADDD80}" srcOrd="0" destOrd="0" presId="urn:microsoft.com/office/officeart/2005/8/layout/radial5"/>
    <dgm:cxn modelId="{144B3B51-FE58-4DFF-A194-0F420EB4D679}" type="presParOf" srcId="{5A10CFB5-342A-426A-A598-72EB13CDE7AB}" destId="{00DB5ADA-D82A-4CC0-B874-145815C8FA7F}" srcOrd="6" destOrd="0" presId="urn:microsoft.com/office/officeart/2005/8/layout/radial5"/>
    <dgm:cxn modelId="{E4B8A14D-173D-428B-B497-9B4E6E90CAFF}" type="presParOf" srcId="{5A10CFB5-342A-426A-A598-72EB13CDE7AB}" destId="{B3180230-78CB-420C-9B64-B41267A95C1D}" srcOrd="7" destOrd="0" presId="urn:microsoft.com/office/officeart/2005/8/layout/radial5"/>
    <dgm:cxn modelId="{E74E2701-6DC2-469C-BE7E-C68ED51FE1D8}" type="presParOf" srcId="{B3180230-78CB-420C-9B64-B41267A95C1D}" destId="{1D5C0187-3A1B-4E16-B0DA-E4D9D6E8E565}" srcOrd="0" destOrd="0" presId="urn:microsoft.com/office/officeart/2005/8/layout/radial5"/>
    <dgm:cxn modelId="{CAAC2208-3292-44CD-804B-BD7A8384B733}" type="presParOf" srcId="{5A10CFB5-342A-426A-A598-72EB13CDE7AB}" destId="{339A27DC-B3DE-488D-83C6-16F21639EE79}" srcOrd="8" destOrd="0" presId="urn:microsoft.com/office/officeart/2005/8/layout/radial5"/>
    <dgm:cxn modelId="{C8BA7F76-7B24-4348-A360-24966CBAD03B}" type="presParOf" srcId="{5A10CFB5-342A-426A-A598-72EB13CDE7AB}" destId="{4430D9B3-68F0-49F4-BFE2-9A01FD272E1F}" srcOrd="9" destOrd="0" presId="urn:microsoft.com/office/officeart/2005/8/layout/radial5"/>
    <dgm:cxn modelId="{35334938-87A6-4229-B675-8BC8D6253B07}" type="presParOf" srcId="{4430D9B3-68F0-49F4-BFE2-9A01FD272E1F}" destId="{FB6B9EDD-46C8-4C0A-8C05-85F3609801C4}" srcOrd="0" destOrd="0" presId="urn:microsoft.com/office/officeart/2005/8/layout/radial5"/>
    <dgm:cxn modelId="{576E47F5-7B49-4437-AE26-2BC475AAAF7A}" type="presParOf" srcId="{5A10CFB5-342A-426A-A598-72EB13CDE7AB}" destId="{0687F6F6-A7EF-40DA-9940-063069865C71}" srcOrd="1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AFF843-36E6-4239-8148-6EA1338B9C9E}"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n-US"/>
        </a:p>
      </dgm:t>
    </dgm:pt>
    <dgm:pt modelId="{9B0809DF-1077-4B0B-95C1-B70D1ADA7F0F}">
      <dgm:prSet phldrT="[Text]" custT="1"/>
      <dgm:spPr/>
      <dgm:t>
        <a:bodyPr/>
        <a:lstStyle/>
        <a:p>
          <a:pPr algn="just"/>
          <a:r>
            <a:rPr lang="pt-BR" sz="2800" smtClean="0">
              <a:latin typeface="Times New Roman" panose="02020603050405020304" pitchFamily="18" charset="0"/>
              <a:cs typeface="Times New Roman" panose="02020603050405020304" pitchFamily="18" charset="0"/>
            </a:rPr>
            <a:t>Mục đích:</a:t>
          </a:r>
        </a:p>
        <a:p>
          <a:pPr algn="just"/>
          <a:r>
            <a:rPr lang="pt-BR" sz="2800" smtClean="0">
              <a:latin typeface="Times New Roman" panose="02020603050405020304" pitchFamily="18" charset="0"/>
              <a:cs typeface="Times New Roman" panose="02020603050405020304" pitchFamily="18" charset="0"/>
            </a:rPr>
            <a:t>Tạo tâm thế HT cho HS, giúp HS ý thức được nhiệm vụ HT, hứng thú học bài mới. </a:t>
          </a:r>
          <a:endParaRPr lang="en-US" sz="2800"/>
        </a:p>
      </dgm:t>
    </dgm:pt>
    <dgm:pt modelId="{150FF107-9DDB-4FF2-BD5C-B59E96AC2841}" type="parTrans" cxnId="{728A0463-AF7E-477C-BC23-DA1037C1B59F}">
      <dgm:prSet/>
      <dgm:spPr/>
      <dgm:t>
        <a:bodyPr/>
        <a:lstStyle/>
        <a:p>
          <a:pPr algn="just"/>
          <a:endParaRPr lang="en-US" sz="2400"/>
        </a:p>
      </dgm:t>
    </dgm:pt>
    <dgm:pt modelId="{C53D484B-0529-4D2B-9985-E91B256E65B8}" type="sibTrans" cxnId="{728A0463-AF7E-477C-BC23-DA1037C1B59F}">
      <dgm:prSet/>
      <dgm:spPr/>
      <dgm:t>
        <a:bodyPr/>
        <a:lstStyle/>
        <a:p>
          <a:pPr algn="just"/>
          <a:endParaRPr lang="en-US" sz="2400"/>
        </a:p>
      </dgm:t>
    </dgm:pt>
    <dgm:pt modelId="{7AF1D336-45CE-4E9B-B755-4C69637E1C06}">
      <dgm:prSet phldrT="[Text]" custT="1"/>
      <dgm:spPr/>
      <dgm:t>
        <a:bodyPr/>
        <a:lstStyle/>
        <a:p>
          <a:pPr algn="just"/>
          <a:r>
            <a:rPr lang="pt-BR" sz="2800" smtClean="0">
              <a:latin typeface="Times New Roman" panose="02020603050405020304" pitchFamily="18" charset="0"/>
              <a:cs typeface="Times New Roman" panose="02020603050405020304" pitchFamily="18" charset="0"/>
            </a:rPr>
            <a:t>GV tạo tình huống HT dựa trên việc huy động KT, kinh nghiệm của bản thân HS có liên quan đến vấn đề; làm bộc lộ "cái" HS đã biết, bổ khuyết những gì cá nhân HS còn thiếu, giúp HS nhận ra "cái" chưa biết và muốn biết thông qua HĐ này. </a:t>
          </a:r>
          <a:endParaRPr lang="en-US" sz="2800"/>
        </a:p>
      </dgm:t>
    </dgm:pt>
    <dgm:pt modelId="{3E1E5529-6E13-4F36-9691-F9EE3BA91DC4}" type="parTrans" cxnId="{0131727B-BE32-473F-A64D-C490EB666969}">
      <dgm:prSet/>
      <dgm:spPr/>
      <dgm:t>
        <a:bodyPr/>
        <a:lstStyle/>
        <a:p>
          <a:pPr algn="just"/>
          <a:endParaRPr lang="en-US" sz="2400"/>
        </a:p>
      </dgm:t>
    </dgm:pt>
    <dgm:pt modelId="{D557A9A1-BBE5-42AE-84FF-E5E9FC3E47FE}" type="sibTrans" cxnId="{0131727B-BE32-473F-A64D-C490EB666969}">
      <dgm:prSet/>
      <dgm:spPr/>
      <dgm:t>
        <a:bodyPr/>
        <a:lstStyle/>
        <a:p>
          <a:pPr algn="just"/>
          <a:endParaRPr lang="en-US" sz="2400"/>
        </a:p>
      </dgm:t>
    </dgm:pt>
    <dgm:pt modelId="{6FDD667B-5A7C-4267-8A11-7D20EF1CE20A}">
      <dgm:prSet phldrT="[Text]" custT="1"/>
      <dgm:spPr/>
      <dgm:t>
        <a:bodyPr/>
        <a:lstStyle/>
        <a:p>
          <a:pPr algn="just"/>
          <a:r>
            <a:rPr lang="pt-BR" sz="2800" smtClean="0">
              <a:latin typeface="Times New Roman" panose="02020603050405020304" pitchFamily="18" charset="0"/>
              <a:cs typeface="Times New Roman" panose="02020603050405020304" pitchFamily="18" charset="0"/>
            </a:rPr>
            <a:t>Giúp HS suy nghĩ và xuất hiện những quan niệm ban đầu về vấn đề sắp tìm hiểu, HT.</a:t>
          </a:r>
          <a:endParaRPr lang="en-US" sz="2800"/>
        </a:p>
      </dgm:t>
    </dgm:pt>
    <dgm:pt modelId="{D3B566A7-86F6-4D86-B818-BE19AABBBCDB}" type="parTrans" cxnId="{C3BC2F74-2B6F-479E-AB2D-1699190C0E23}">
      <dgm:prSet/>
      <dgm:spPr/>
      <dgm:t>
        <a:bodyPr/>
        <a:lstStyle/>
        <a:p>
          <a:pPr algn="just"/>
          <a:endParaRPr lang="en-US" sz="2400"/>
        </a:p>
      </dgm:t>
    </dgm:pt>
    <dgm:pt modelId="{5A917306-D535-45B2-946E-FF6F0CCC70BE}" type="sibTrans" cxnId="{C3BC2F74-2B6F-479E-AB2D-1699190C0E23}">
      <dgm:prSet/>
      <dgm:spPr/>
      <dgm:t>
        <a:bodyPr/>
        <a:lstStyle/>
        <a:p>
          <a:pPr algn="just"/>
          <a:endParaRPr lang="en-US" sz="2400"/>
        </a:p>
      </dgm:t>
    </dgm:pt>
    <dgm:pt modelId="{0A08FE97-8620-4CB8-A8EC-1FDC4F6074C1}" type="pres">
      <dgm:prSet presAssocID="{8CAFF843-36E6-4239-8148-6EA1338B9C9E}" presName="Name0" presStyleCnt="0">
        <dgm:presLayoutVars>
          <dgm:dir/>
          <dgm:resizeHandles val="exact"/>
        </dgm:presLayoutVars>
      </dgm:prSet>
      <dgm:spPr/>
      <dgm:t>
        <a:bodyPr/>
        <a:lstStyle/>
        <a:p>
          <a:endParaRPr lang="en-US"/>
        </a:p>
      </dgm:t>
    </dgm:pt>
    <dgm:pt modelId="{FAC7DB70-A9B1-421C-A18F-FC0292557D7F}" type="pres">
      <dgm:prSet presAssocID="{9B0809DF-1077-4B0B-95C1-B70D1ADA7F0F}" presName="node" presStyleLbl="node1" presStyleIdx="0" presStyleCnt="3" custScaleX="52003">
        <dgm:presLayoutVars>
          <dgm:bulletEnabled val="1"/>
        </dgm:presLayoutVars>
      </dgm:prSet>
      <dgm:spPr/>
      <dgm:t>
        <a:bodyPr/>
        <a:lstStyle/>
        <a:p>
          <a:endParaRPr lang="en-US"/>
        </a:p>
      </dgm:t>
    </dgm:pt>
    <dgm:pt modelId="{1F85DCF7-C966-44D4-8E5C-FD5EB6630BBE}" type="pres">
      <dgm:prSet presAssocID="{C53D484B-0529-4D2B-9985-E91B256E65B8}" presName="sibTrans" presStyleCnt="0"/>
      <dgm:spPr/>
    </dgm:pt>
    <dgm:pt modelId="{84DF1A4A-8C54-4008-A061-0FA967B1DA4E}" type="pres">
      <dgm:prSet presAssocID="{7AF1D336-45CE-4E9B-B755-4C69637E1C06}" presName="node" presStyleLbl="node1" presStyleIdx="1" presStyleCnt="3">
        <dgm:presLayoutVars>
          <dgm:bulletEnabled val="1"/>
        </dgm:presLayoutVars>
      </dgm:prSet>
      <dgm:spPr/>
      <dgm:t>
        <a:bodyPr/>
        <a:lstStyle/>
        <a:p>
          <a:endParaRPr lang="en-US"/>
        </a:p>
      </dgm:t>
    </dgm:pt>
    <dgm:pt modelId="{A90AC60A-9858-4AC4-B272-0B6C73480B4D}" type="pres">
      <dgm:prSet presAssocID="{D557A9A1-BBE5-42AE-84FF-E5E9FC3E47FE}" presName="sibTrans" presStyleCnt="0"/>
      <dgm:spPr/>
    </dgm:pt>
    <dgm:pt modelId="{52F1D1FB-96FE-48B8-A9A6-0164E19A751E}" type="pres">
      <dgm:prSet presAssocID="{6FDD667B-5A7C-4267-8A11-7D20EF1CE20A}" presName="node" presStyleLbl="node1" presStyleIdx="2" presStyleCnt="3" custScaleX="53522">
        <dgm:presLayoutVars>
          <dgm:bulletEnabled val="1"/>
        </dgm:presLayoutVars>
      </dgm:prSet>
      <dgm:spPr/>
      <dgm:t>
        <a:bodyPr/>
        <a:lstStyle/>
        <a:p>
          <a:endParaRPr lang="en-US"/>
        </a:p>
      </dgm:t>
    </dgm:pt>
  </dgm:ptLst>
  <dgm:cxnLst>
    <dgm:cxn modelId="{68F823FD-2892-4F0E-9BC7-94609FF04674}" type="presOf" srcId="{6FDD667B-5A7C-4267-8A11-7D20EF1CE20A}" destId="{52F1D1FB-96FE-48B8-A9A6-0164E19A751E}" srcOrd="0" destOrd="0" presId="urn:microsoft.com/office/officeart/2005/8/layout/hList6"/>
    <dgm:cxn modelId="{728A0463-AF7E-477C-BC23-DA1037C1B59F}" srcId="{8CAFF843-36E6-4239-8148-6EA1338B9C9E}" destId="{9B0809DF-1077-4B0B-95C1-B70D1ADA7F0F}" srcOrd="0" destOrd="0" parTransId="{150FF107-9DDB-4FF2-BD5C-B59E96AC2841}" sibTransId="{C53D484B-0529-4D2B-9985-E91B256E65B8}"/>
    <dgm:cxn modelId="{C3BC2F74-2B6F-479E-AB2D-1699190C0E23}" srcId="{8CAFF843-36E6-4239-8148-6EA1338B9C9E}" destId="{6FDD667B-5A7C-4267-8A11-7D20EF1CE20A}" srcOrd="2" destOrd="0" parTransId="{D3B566A7-86F6-4D86-B818-BE19AABBBCDB}" sibTransId="{5A917306-D535-45B2-946E-FF6F0CCC70BE}"/>
    <dgm:cxn modelId="{0131727B-BE32-473F-A64D-C490EB666969}" srcId="{8CAFF843-36E6-4239-8148-6EA1338B9C9E}" destId="{7AF1D336-45CE-4E9B-B755-4C69637E1C06}" srcOrd="1" destOrd="0" parTransId="{3E1E5529-6E13-4F36-9691-F9EE3BA91DC4}" sibTransId="{D557A9A1-BBE5-42AE-84FF-E5E9FC3E47FE}"/>
    <dgm:cxn modelId="{2F9A55E9-36FE-4218-B46B-BC459EAB015B}" type="presOf" srcId="{9B0809DF-1077-4B0B-95C1-B70D1ADA7F0F}" destId="{FAC7DB70-A9B1-421C-A18F-FC0292557D7F}" srcOrd="0" destOrd="0" presId="urn:microsoft.com/office/officeart/2005/8/layout/hList6"/>
    <dgm:cxn modelId="{BC22BEBC-A011-4AA0-9CA1-525D44256DA6}" type="presOf" srcId="{7AF1D336-45CE-4E9B-B755-4C69637E1C06}" destId="{84DF1A4A-8C54-4008-A061-0FA967B1DA4E}" srcOrd="0" destOrd="0" presId="urn:microsoft.com/office/officeart/2005/8/layout/hList6"/>
    <dgm:cxn modelId="{D542EC19-180C-42F6-9CB8-1806306DDB0C}" type="presOf" srcId="{8CAFF843-36E6-4239-8148-6EA1338B9C9E}" destId="{0A08FE97-8620-4CB8-A8EC-1FDC4F6074C1}" srcOrd="0" destOrd="0" presId="urn:microsoft.com/office/officeart/2005/8/layout/hList6"/>
    <dgm:cxn modelId="{1CC1230E-1DC2-46EF-9E0E-D946C76D1A19}" type="presParOf" srcId="{0A08FE97-8620-4CB8-A8EC-1FDC4F6074C1}" destId="{FAC7DB70-A9B1-421C-A18F-FC0292557D7F}" srcOrd="0" destOrd="0" presId="urn:microsoft.com/office/officeart/2005/8/layout/hList6"/>
    <dgm:cxn modelId="{53986687-DCAD-4D19-86BA-97856338F82A}" type="presParOf" srcId="{0A08FE97-8620-4CB8-A8EC-1FDC4F6074C1}" destId="{1F85DCF7-C966-44D4-8E5C-FD5EB6630BBE}" srcOrd="1" destOrd="0" presId="urn:microsoft.com/office/officeart/2005/8/layout/hList6"/>
    <dgm:cxn modelId="{A9A777FA-7DD5-44E9-8129-6F50FE0B07A8}" type="presParOf" srcId="{0A08FE97-8620-4CB8-A8EC-1FDC4F6074C1}" destId="{84DF1A4A-8C54-4008-A061-0FA967B1DA4E}" srcOrd="2" destOrd="0" presId="urn:microsoft.com/office/officeart/2005/8/layout/hList6"/>
    <dgm:cxn modelId="{320BFBE2-0D4B-45D9-B969-E322A314E736}" type="presParOf" srcId="{0A08FE97-8620-4CB8-A8EC-1FDC4F6074C1}" destId="{A90AC60A-9858-4AC4-B272-0B6C73480B4D}" srcOrd="3" destOrd="0" presId="urn:microsoft.com/office/officeart/2005/8/layout/hList6"/>
    <dgm:cxn modelId="{297C7813-FCF1-45FD-A587-DFA7C7CE6442}" type="presParOf" srcId="{0A08FE97-8620-4CB8-A8EC-1FDC4F6074C1}" destId="{52F1D1FB-96FE-48B8-A9A6-0164E19A751E}"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2D149E-88BF-44F0-868A-F3B0E7100FE1}" type="doc">
      <dgm:prSet loTypeId="urn:microsoft.com/office/officeart/2005/8/layout/pyramid2" loCatId="pyramid" qsTypeId="urn:microsoft.com/office/officeart/2005/8/quickstyle/simple2" qsCatId="simple" csTypeId="urn:microsoft.com/office/officeart/2005/8/colors/colorful5" csCatId="colorful" phldr="1"/>
      <dgm:spPr/>
    </dgm:pt>
    <dgm:pt modelId="{8B620BAD-63CB-4AAD-987D-A353DDA17ECA}">
      <dgm:prSet phldrT="[Text]" custT="1"/>
      <dgm:spPr/>
      <dgm:t>
        <a:bodyPr/>
        <a:lstStyle/>
        <a:p>
          <a:pPr algn="just"/>
          <a:r>
            <a:rPr lang="en-US" sz="2800" smtClean="0">
              <a:latin typeface="Times New Roman" panose="02020603050405020304" pitchFamily="18" charset="0"/>
              <a:cs typeface="Times New Roman" panose="02020603050405020304" pitchFamily="18" charset="0"/>
            </a:rPr>
            <a:t>Mục đích của </a:t>
          </a:r>
          <a:r>
            <a:rPr lang="de-DE" sz="2800" smtClean="0">
              <a:latin typeface="Times New Roman" panose="02020603050405020304" pitchFamily="18" charset="0"/>
              <a:cs typeface="Times New Roman" panose="02020603050405020304" pitchFamily="18" charset="0"/>
            </a:rPr>
            <a:t>HĐ</a:t>
          </a:r>
          <a:r>
            <a:rPr lang="en-US" sz="2800" smtClean="0">
              <a:latin typeface="Times New Roman" panose="02020603050405020304" pitchFamily="18" charset="0"/>
              <a:cs typeface="Times New Roman" panose="02020603050405020304" pitchFamily="18" charset="0"/>
            </a:rPr>
            <a:t>: giúp HS lĩnh hội được KT, KN mới; đưa các KT, KN mới vào hệ thống KT, KN của bản thân. </a:t>
          </a:r>
          <a:endParaRPr lang="en-US" sz="2800">
            <a:latin typeface="Times New Roman" panose="02020603050405020304" pitchFamily="18" charset="0"/>
            <a:cs typeface="Times New Roman" panose="02020603050405020304" pitchFamily="18" charset="0"/>
          </a:endParaRPr>
        </a:p>
      </dgm:t>
    </dgm:pt>
    <dgm:pt modelId="{AD4CE293-BAAA-4C77-9035-8BFF0F159A74}" type="parTrans" cxnId="{8349E9D6-C551-4C1D-A5C2-AD797EFE4088}">
      <dgm:prSet/>
      <dgm:spPr/>
      <dgm:t>
        <a:bodyPr/>
        <a:lstStyle/>
        <a:p>
          <a:endParaRPr lang="en-US" sz="2000">
            <a:latin typeface="Times New Roman" panose="02020603050405020304" pitchFamily="18" charset="0"/>
            <a:cs typeface="Times New Roman" panose="02020603050405020304" pitchFamily="18" charset="0"/>
          </a:endParaRPr>
        </a:p>
      </dgm:t>
    </dgm:pt>
    <dgm:pt modelId="{7D34B7A5-3EA2-4AB7-A914-CE4BD4679C38}" type="sibTrans" cxnId="{8349E9D6-C551-4C1D-A5C2-AD797EFE4088}">
      <dgm:prSet/>
      <dgm:spPr/>
      <dgm:t>
        <a:bodyPr/>
        <a:lstStyle/>
        <a:p>
          <a:endParaRPr lang="en-US" sz="2000">
            <a:latin typeface="Times New Roman" panose="02020603050405020304" pitchFamily="18" charset="0"/>
            <a:cs typeface="Times New Roman" panose="02020603050405020304" pitchFamily="18" charset="0"/>
          </a:endParaRPr>
        </a:p>
      </dgm:t>
    </dgm:pt>
    <dgm:pt modelId="{93B1EC47-57CC-4B3B-A082-FF37FA7771EA}">
      <dgm:prSet phldrT="[Text]" custT="1"/>
      <dgm:spPr/>
      <dgm:t>
        <a:bodyPr/>
        <a:lstStyle/>
        <a:p>
          <a:pPr algn="just"/>
          <a:r>
            <a:rPr lang="en-US" sz="2800" smtClean="0">
              <a:latin typeface="Times New Roman" panose="02020603050405020304" pitchFamily="18" charset="0"/>
              <a:cs typeface="Times New Roman" panose="02020603050405020304" pitchFamily="18" charset="0"/>
            </a:rPr>
            <a:t>GV sẽ giúp HS xây dựng KT mới của bản thân trên cơ sở đối chiếu KT, kinh nghiệm sẵn có với những hiểu biết mới; </a:t>
          </a:r>
          <a:endParaRPr lang="en-US" sz="2800">
            <a:latin typeface="Times New Roman" panose="02020603050405020304" pitchFamily="18" charset="0"/>
            <a:cs typeface="Times New Roman" panose="02020603050405020304" pitchFamily="18" charset="0"/>
          </a:endParaRPr>
        </a:p>
      </dgm:t>
    </dgm:pt>
    <dgm:pt modelId="{956F2FC3-F6E7-4C49-AD13-C0BA5E2A4E00}" type="parTrans" cxnId="{0B2B0941-D3A6-4BF5-B3A7-789C5D892F89}">
      <dgm:prSet/>
      <dgm:spPr/>
      <dgm:t>
        <a:bodyPr/>
        <a:lstStyle/>
        <a:p>
          <a:endParaRPr lang="en-US" sz="2000">
            <a:latin typeface="Times New Roman" panose="02020603050405020304" pitchFamily="18" charset="0"/>
            <a:cs typeface="Times New Roman" panose="02020603050405020304" pitchFamily="18" charset="0"/>
          </a:endParaRPr>
        </a:p>
      </dgm:t>
    </dgm:pt>
    <dgm:pt modelId="{D0815424-2120-44F5-9277-9F0F3AB4DBCF}" type="sibTrans" cxnId="{0B2B0941-D3A6-4BF5-B3A7-789C5D892F89}">
      <dgm:prSet/>
      <dgm:spPr/>
      <dgm:t>
        <a:bodyPr/>
        <a:lstStyle/>
        <a:p>
          <a:endParaRPr lang="en-US" sz="2000">
            <a:latin typeface="Times New Roman" panose="02020603050405020304" pitchFamily="18" charset="0"/>
            <a:cs typeface="Times New Roman" panose="02020603050405020304" pitchFamily="18" charset="0"/>
          </a:endParaRPr>
        </a:p>
      </dgm:t>
    </dgm:pt>
    <dgm:pt modelId="{ADCB9838-FC76-4C04-8980-CE796E4A49B5}">
      <dgm:prSet phldrT="[Text]" custT="1"/>
      <dgm:spPr/>
      <dgm:t>
        <a:bodyPr/>
        <a:lstStyle/>
        <a:p>
          <a:pPr algn="just"/>
          <a:r>
            <a:rPr lang="en-US" sz="2800" smtClean="0">
              <a:latin typeface="Times New Roman" panose="02020603050405020304" pitchFamily="18" charset="0"/>
              <a:cs typeface="Times New Roman" panose="02020603050405020304" pitchFamily="18" charset="0"/>
            </a:rPr>
            <a:t>Kết nối/sắp xếp KT cũ và KT mới dựa trên việc phát biểu, viết ra các kết luận/khái niệm/ công thức mới… </a:t>
          </a:r>
          <a:endParaRPr lang="en-US" sz="2800">
            <a:latin typeface="Times New Roman" panose="02020603050405020304" pitchFamily="18" charset="0"/>
            <a:cs typeface="Times New Roman" panose="02020603050405020304" pitchFamily="18" charset="0"/>
          </a:endParaRPr>
        </a:p>
      </dgm:t>
    </dgm:pt>
    <dgm:pt modelId="{637BE9CD-DB85-4024-B56E-8D4671A736AE}" type="parTrans" cxnId="{B2F49513-3111-4F9B-9861-FBEF6A3CA148}">
      <dgm:prSet/>
      <dgm:spPr/>
      <dgm:t>
        <a:bodyPr/>
        <a:lstStyle/>
        <a:p>
          <a:endParaRPr lang="en-US" sz="2000">
            <a:latin typeface="Times New Roman" panose="02020603050405020304" pitchFamily="18" charset="0"/>
            <a:cs typeface="Times New Roman" panose="02020603050405020304" pitchFamily="18" charset="0"/>
          </a:endParaRPr>
        </a:p>
      </dgm:t>
    </dgm:pt>
    <dgm:pt modelId="{5A150578-F511-4BA8-AF96-F631D10BF653}" type="sibTrans" cxnId="{B2F49513-3111-4F9B-9861-FBEF6A3CA148}">
      <dgm:prSet/>
      <dgm:spPr/>
      <dgm:t>
        <a:bodyPr/>
        <a:lstStyle/>
        <a:p>
          <a:endParaRPr lang="en-US" sz="2000">
            <a:latin typeface="Times New Roman" panose="02020603050405020304" pitchFamily="18" charset="0"/>
            <a:cs typeface="Times New Roman" panose="02020603050405020304" pitchFamily="18" charset="0"/>
          </a:endParaRPr>
        </a:p>
      </dgm:t>
    </dgm:pt>
    <dgm:pt modelId="{371C7667-0B9C-4E44-9B17-2A07A264ED11}" type="pres">
      <dgm:prSet presAssocID="{932D149E-88BF-44F0-868A-F3B0E7100FE1}" presName="compositeShape" presStyleCnt="0">
        <dgm:presLayoutVars>
          <dgm:dir/>
          <dgm:resizeHandles/>
        </dgm:presLayoutVars>
      </dgm:prSet>
      <dgm:spPr/>
    </dgm:pt>
    <dgm:pt modelId="{59AD8B84-4553-429C-8933-F20FFBD53920}" type="pres">
      <dgm:prSet presAssocID="{932D149E-88BF-44F0-868A-F3B0E7100FE1}" presName="pyramid" presStyleLbl="node1" presStyleIdx="0" presStyleCnt="1" custLinFactNeighborX="-82320" custLinFactNeighborY="12418"/>
      <dgm:spPr/>
    </dgm:pt>
    <dgm:pt modelId="{E6F2CF36-AF7C-4CC9-BDAB-F6B6671CB182}" type="pres">
      <dgm:prSet presAssocID="{932D149E-88BF-44F0-868A-F3B0E7100FE1}" presName="theList" presStyleCnt="0"/>
      <dgm:spPr/>
    </dgm:pt>
    <dgm:pt modelId="{324F8A47-3928-4C21-94B6-B88E851007BE}" type="pres">
      <dgm:prSet presAssocID="{8B620BAD-63CB-4AAD-987D-A353DDA17ECA}" presName="aNode" presStyleLbl="fgAcc1" presStyleIdx="0" presStyleCnt="3" custScaleX="257176" custLinFactY="23744" custLinFactNeighborY="100000">
        <dgm:presLayoutVars>
          <dgm:bulletEnabled val="1"/>
        </dgm:presLayoutVars>
      </dgm:prSet>
      <dgm:spPr/>
      <dgm:t>
        <a:bodyPr/>
        <a:lstStyle/>
        <a:p>
          <a:endParaRPr lang="en-US"/>
        </a:p>
      </dgm:t>
    </dgm:pt>
    <dgm:pt modelId="{D1D86417-5676-4875-B9A0-AEE394E60DF8}" type="pres">
      <dgm:prSet presAssocID="{8B620BAD-63CB-4AAD-987D-A353DDA17ECA}" presName="aSpace" presStyleCnt="0"/>
      <dgm:spPr/>
    </dgm:pt>
    <dgm:pt modelId="{F329F64C-D985-489D-A478-B62707BEFBDC}" type="pres">
      <dgm:prSet presAssocID="{93B1EC47-57CC-4B3B-A082-FF37FA7771EA}" presName="aNode" presStyleLbl="fgAcc1" presStyleIdx="1" presStyleCnt="3" custScaleX="257176" custLinFactY="23744" custLinFactNeighborY="100000">
        <dgm:presLayoutVars>
          <dgm:bulletEnabled val="1"/>
        </dgm:presLayoutVars>
      </dgm:prSet>
      <dgm:spPr/>
      <dgm:t>
        <a:bodyPr/>
        <a:lstStyle/>
        <a:p>
          <a:endParaRPr lang="en-US"/>
        </a:p>
      </dgm:t>
    </dgm:pt>
    <dgm:pt modelId="{323675BE-4FCC-40A5-BCAD-D5FA1D96F022}" type="pres">
      <dgm:prSet presAssocID="{93B1EC47-57CC-4B3B-A082-FF37FA7771EA}" presName="aSpace" presStyleCnt="0"/>
      <dgm:spPr/>
    </dgm:pt>
    <dgm:pt modelId="{11530947-479D-4E86-AE1C-22367E31C1C7}" type="pres">
      <dgm:prSet presAssocID="{ADCB9838-FC76-4C04-8980-CE796E4A49B5}" presName="aNode" presStyleLbl="fgAcc1" presStyleIdx="2" presStyleCnt="3" custScaleX="257176" custLinFactY="23744" custLinFactNeighborY="100000">
        <dgm:presLayoutVars>
          <dgm:bulletEnabled val="1"/>
        </dgm:presLayoutVars>
      </dgm:prSet>
      <dgm:spPr/>
      <dgm:t>
        <a:bodyPr/>
        <a:lstStyle/>
        <a:p>
          <a:endParaRPr lang="en-US"/>
        </a:p>
      </dgm:t>
    </dgm:pt>
    <dgm:pt modelId="{60F2A3D0-30F8-46CD-8B48-4B56AD97E45B}" type="pres">
      <dgm:prSet presAssocID="{ADCB9838-FC76-4C04-8980-CE796E4A49B5}" presName="aSpace" presStyleCnt="0"/>
      <dgm:spPr/>
    </dgm:pt>
  </dgm:ptLst>
  <dgm:cxnLst>
    <dgm:cxn modelId="{360EBBCA-DD73-404D-84B6-BCE008571901}" type="presOf" srcId="{8B620BAD-63CB-4AAD-987D-A353DDA17ECA}" destId="{324F8A47-3928-4C21-94B6-B88E851007BE}" srcOrd="0" destOrd="0" presId="urn:microsoft.com/office/officeart/2005/8/layout/pyramid2"/>
    <dgm:cxn modelId="{B2F49513-3111-4F9B-9861-FBEF6A3CA148}" srcId="{932D149E-88BF-44F0-868A-F3B0E7100FE1}" destId="{ADCB9838-FC76-4C04-8980-CE796E4A49B5}" srcOrd="2" destOrd="0" parTransId="{637BE9CD-DB85-4024-B56E-8D4671A736AE}" sibTransId="{5A150578-F511-4BA8-AF96-F631D10BF653}"/>
    <dgm:cxn modelId="{02ADAC98-90BB-4492-ADC1-10A7EEDAC3C8}" type="presOf" srcId="{ADCB9838-FC76-4C04-8980-CE796E4A49B5}" destId="{11530947-479D-4E86-AE1C-22367E31C1C7}" srcOrd="0" destOrd="0" presId="urn:microsoft.com/office/officeart/2005/8/layout/pyramid2"/>
    <dgm:cxn modelId="{DE2B1C53-FF90-4499-9C0B-0CAFF4C1BFB6}" type="presOf" srcId="{932D149E-88BF-44F0-868A-F3B0E7100FE1}" destId="{371C7667-0B9C-4E44-9B17-2A07A264ED11}" srcOrd="0" destOrd="0" presId="urn:microsoft.com/office/officeart/2005/8/layout/pyramid2"/>
    <dgm:cxn modelId="{0B2B0941-D3A6-4BF5-B3A7-789C5D892F89}" srcId="{932D149E-88BF-44F0-868A-F3B0E7100FE1}" destId="{93B1EC47-57CC-4B3B-A082-FF37FA7771EA}" srcOrd="1" destOrd="0" parTransId="{956F2FC3-F6E7-4C49-AD13-C0BA5E2A4E00}" sibTransId="{D0815424-2120-44F5-9277-9F0F3AB4DBCF}"/>
    <dgm:cxn modelId="{8349E9D6-C551-4C1D-A5C2-AD797EFE4088}" srcId="{932D149E-88BF-44F0-868A-F3B0E7100FE1}" destId="{8B620BAD-63CB-4AAD-987D-A353DDA17ECA}" srcOrd="0" destOrd="0" parTransId="{AD4CE293-BAAA-4C77-9035-8BFF0F159A74}" sibTransId="{7D34B7A5-3EA2-4AB7-A914-CE4BD4679C38}"/>
    <dgm:cxn modelId="{5F624D1A-EF24-4981-B4F0-5C40A5DED475}" type="presOf" srcId="{93B1EC47-57CC-4B3B-A082-FF37FA7771EA}" destId="{F329F64C-D985-489D-A478-B62707BEFBDC}" srcOrd="0" destOrd="0" presId="urn:microsoft.com/office/officeart/2005/8/layout/pyramid2"/>
    <dgm:cxn modelId="{36AD5B41-DD40-4AA3-9DB4-8D93B6CD4D78}" type="presParOf" srcId="{371C7667-0B9C-4E44-9B17-2A07A264ED11}" destId="{59AD8B84-4553-429C-8933-F20FFBD53920}" srcOrd="0" destOrd="0" presId="urn:microsoft.com/office/officeart/2005/8/layout/pyramid2"/>
    <dgm:cxn modelId="{9D621FF5-BA3E-48BD-BA73-661CF8591621}" type="presParOf" srcId="{371C7667-0B9C-4E44-9B17-2A07A264ED11}" destId="{E6F2CF36-AF7C-4CC9-BDAB-F6B6671CB182}" srcOrd="1" destOrd="0" presId="urn:microsoft.com/office/officeart/2005/8/layout/pyramid2"/>
    <dgm:cxn modelId="{9BD14D7A-23BD-492C-9B1B-5435BD091E90}" type="presParOf" srcId="{E6F2CF36-AF7C-4CC9-BDAB-F6B6671CB182}" destId="{324F8A47-3928-4C21-94B6-B88E851007BE}" srcOrd="0" destOrd="0" presId="urn:microsoft.com/office/officeart/2005/8/layout/pyramid2"/>
    <dgm:cxn modelId="{085CD3AF-9099-44AE-A4ED-B3BA9E2B345F}" type="presParOf" srcId="{E6F2CF36-AF7C-4CC9-BDAB-F6B6671CB182}" destId="{D1D86417-5676-4875-B9A0-AEE394E60DF8}" srcOrd="1" destOrd="0" presId="urn:microsoft.com/office/officeart/2005/8/layout/pyramid2"/>
    <dgm:cxn modelId="{AF5337DA-6605-4DE2-A66F-8FE2CBCCE344}" type="presParOf" srcId="{E6F2CF36-AF7C-4CC9-BDAB-F6B6671CB182}" destId="{F329F64C-D985-489D-A478-B62707BEFBDC}" srcOrd="2" destOrd="0" presId="urn:microsoft.com/office/officeart/2005/8/layout/pyramid2"/>
    <dgm:cxn modelId="{C0F77EA0-50FB-4B1D-81D8-14E36A66EEFD}" type="presParOf" srcId="{E6F2CF36-AF7C-4CC9-BDAB-F6B6671CB182}" destId="{323675BE-4FCC-40A5-BCAD-D5FA1D96F022}" srcOrd="3" destOrd="0" presId="urn:microsoft.com/office/officeart/2005/8/layout/pyramid2"/>
    <dgm:cxn modelId="{973EA429-A1B2-44CE-BE45-E7E3DCF728DD}" type="presParOf" srcId="{E6F2CF36-AF7C-4CC9-BDAB-F6B6671CB182}" destId="{11530947-479D-4E86-AE1C-22367E31C1C7}" srcOrd="4" destOrd="0" presId="urn:microsoft.com/office/officeart/2005/8/layout/pyramid2"/>
    <dgm:cxn modelId="{AD1C454F-BD1E-4223-8AEA-41FC0E64969A}" type="presParOf" srcId="{E6F2CF36-AF7C-4CC9-BDAB-F6B6671CB182}" destId="{60F2A3D0-30F8-46CD-8B48-4B56AD97E45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E5F2C2-8B6F-4766-8D04-1255B4ACD885}"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B2B52D4C-3EB7-4601-BCF6-F4788362B1E9}">
      <dgm:prSet phldrT="[Text]" custT="1"/>
      <dgm:spPr/>
      <dgm:t>
        <a:bodyPr/>
        <a:lstStyle/>
        <a:p>
          <a:r>
            <a:rPr lang="pt-BR" sz="2800" smtClean="0">
              <a:latin typeface="Times New Roman" panose="02020603050405020304" pitchFamily="18" charset="0"/>
              <a:cs typeface="Times New Roman" panose="02020603050405020304" pitchFamily="18" charset="0"/>
            </a:rPr>
            <a:t>Mục đích của </a:t>
          </a:r>
          <a:r>
            <a:rPr lang="de-DE" sz="2800" smtClean="0">
              <a:latin typeface="Times New Roman" panose="02020603050405020304" pitchFamily="18" charset="0"/>
              <a:cs typeface="Times New Roman" panose="02020603050405020304" pitchFamily="18" charset="0"/>
            </a:rPr>
            <a:t>HĐ</a:t>
          </a:r>
          <a:r>
            <a:rPr lang="pt-BR" sz="2800" smtClean="0">
              <a:latin typeface="Times New Roman" panose="02020603050405020304" pitchFamily="18" charset="0"/>
              <a:cs typeface="Times New Roman" panose="02020603050405020304" pitchFamily="18" charset="0"/>
            </a:rPr>
            <a:t> này là giúp HS củng cố, hoàn thiện KT, KN vừa lĩnh hội được. </a:t>
          </a:r>
          <a:endParaRPr lang="en-US" sz="2800">
            <a:latin typeface="Times New Roman" panose="02020603050405020304" pitchFamily="18" charset="0"/>
            <a:cs typeface="Times New Roman" panose="02020603050405020304" pitchFamily="18" charset="0"/>
          </a:endParaRPr>
        </a:p>
      </dgm:t>
    </dgm:pt>
    <dgm:pt modelId="{3CEB5057-83CB-43C3-9080-6BD68AFF5CB6}" type="parTrans" cxnId="{ED2A7D7D-444F-4874-BD94-6E716DF1BEDA}">
      <dgm:prSet/>
      <dgm:spPr/>
      <dgm:t>
        <a:bodyPr/>
        <a:lstStyle/>
        <a:p>
          <a:endParaRPr lang="en-US" sz="2800">
            <a:latin typeface="Times New Roman" panose="02020603050405020304" pitchFamily="18" charset="0"/>
            <a:cs typeface="Times New Roman" panose="02020603050405020304" pitchFamily="18" charset="0"/>
          </a:endParaRPr>
        </a:p>
      </dgm:t>
    </dgm:pt>
    <dgm:pt modelId="{F7F29837-670F-4974-BCC3-1DDB01F7FFF2}" type="sibTrans" cxnId="{ED2A7D7D-444F-4874-BD94-6E716DF1BEDA}">
      <dgm:prSet/>
      <dgm:spPr/>
      <dgm:t>
        <a:bodyPr/>
        <a:lstStyle/>
        <a:p>
          <a:endParaRPr lang="en-US" sz="2800">
            <a:latin typeface="Times New Roman" panose="02020603050405020304" pitchFamily="18" charset="0"/>
            <a:cs typeface="Times New Roman" panose="02020603050405020304" pitchFamily="18" charset="0"/>
          </a:endParaRPr>
        </a:p>
      </dgm:t>
    </dgm:pt>
    <dgm:pt modelId="{7EEE432A-5FB0-49E9-9C92-C1940CD08F6B}">
      <dgm:prSet phldrT="[Text]" custT="1"/>
      <dgm:spPr/>
      <dgm:t>
        <a:bodyPr/>
        <a:lstStyle/>
        <a:p>
          <a:r>
            <a:rPr lang="pt-BR" sz="2800" smtClean="0">
              <a:latin typeface="Times New Roman" panose="02020603050405020304" pitchFamily="18" charset="0"/>
              <a:cs typeface="Times New Roman" panose="02020603050405020304" pitchFamily="18" charset="0"/>
            </a:rPr>
            <a:t>GV sẽ yêu cầu HS làm các “bài tập“ cụ thể giống như “bài tập“ trong bước hình thành KT để diễn đạt được đúng KT hoặc mô tả đúng KN đã học bằng ngôn ngữ theo cách của riêng mình </a:t>
          </a:r>
          <a:endParaRPr lang="en-US" sz="2800">
            <a:latin typeface="Times New Roman" panose="02020603050405020304" pitchFamily="18" charset="0"/>
            <a:cs typeface="Times New Roman" panose="02020603050405020304" pitchFamily="18" charset="0"/>
          </a:endParaRPr>
        </a:p>
      </dgm:t>
    </dgm:pt>
    <dgm:pt modelId="{127F2151-08B8-44DF-A942-2BF6316CF1CC}" type="parTrans" cxnId="{D7DCAD9E-EB33-461A-9F35-821590101B78}">
      <dgm:prSet/>
      <dgm:spPr/>
      <dgm:t>
        <a:bodyPr/>
        <a:lstStyle/>
        <a:p>
          <a:endParaRPr lang="en-US" sz="2800">
            <a:latin typeface="Times New Roman" panose="02020603050405020304" pitchFamily="18" charset="0"/>
            <a:cs typeface="Times New Roman" panose="02020603050405020304" pitchFamily="18" charset="0"/>
          </a:endParaRPr>
        </a:p>
      </dgm:t>
    </dgm:pt>
    <dgm:pt modelId="{7787449D-E2D5-409C-A07E-784F7DB08AC0}" type="sibTrans" cxnId="{D7DCAD9E-EB33-461A-9F35-821590101B78}">
      <dgm:prSet/>
      <dgm:spPr/>
      <dgm:t>
        <a:bodyPr/>
        <a:lstStyle/>
        <a:p>
          <a:endParaRPr lang="en-US" sz="2800">
            <a:latin typeface="Times New Roman" panose="02020603050405020304" pitchFamily="18" charset="0"/>
            <a:cs typeface="Times New Roman" panose="02020603050405020304" pitchFamily="18" charset="0"/>
          </a:endParaRPr>
        </a:p>
      </dgm:t>
    </dgm:pt>
    <dgm:pt modelId="{6403A61D-7A64-42D4-BDA4-C7595929B50D}">
      <dgm:prSet phldrT="[Text]" custT="1"/>
      <dgm:spPr/>
      <dgm:t>
        <a:bodyPr/>
        <a:lstStyle/>
        <a:p>
          <a:r>
            <a:rPr lang="pt-BR" sz="2800" smtClean="0">
              <a:latin typeface="Times New Roman" panose="02020603050405020304" pitchFamily="18" charset="0"/>
              <a:cs typeface="Times New Roman" panose="02020603050405020304" pitchFamily="18" charset="0"/>
            </a:rPr>
            <a:t>Áp dụng trực tiếp KT, KN đã biết để giải quyết các tình huống/vấn đề trong HT. </a:t>
          </a:r>
          <a:endParaRPr lang="en-US" sz="2800">
            <a:latin typeface="Times New Roman" panose="02020603050405020304" pitchFamily="18" charset="0"/>
            <a:cs typeface="Times New Roman" panose="02020603050405020304" pitchFamily="18" charset="0"/>
          </a:endParaRPr>
        </a:p>
      </dgm:t>
    </dgm:pt>
    <dgm:pt modelId="{DFBA179F-9815-4645-9282-60E58C039E21}" type="parTrans" cxnId="{ED9EA076-5B70-406A-AC03-44DBB6CD4839}">
      <dgm:prSet/>
      <dgm:spPr/>
      <dgm:t>
        <a:bodyPr/>
        <a:lstStyle/>
        <a:p>
          <a:endParaRPr lang="en-US" sz="2800">
            <a:latin typeface="Times New Roman" panose="02020603050405020304" pitchFamily="18" charset="0"/>
            <a:cs typeface="Times New Roman" panose="02020603050405020304" pitchFamily="18" charset="0"/>
          </a:endParaRPr>
        </a:p>
      </dgm:t>
    </dgm:pt>
    <dgm:pt modelId="{13EFA5CE-5BCA-4BDF-BB14-CB2D20255CDB}" type="sibTrans" cxnId="{ED9EA076-5B70-406A-AC03-44DBB6CD4839}">
      <dgm:prSet/>
      <dgm:spPr/>
      <dgm:t>
        <a:bodyPr/>
        <a:lstStyle/>
        <a:p>
          <a:endParaRPr lang="en-US" sz="2800">
            <a:latin typeface="Times New Roman" panose="02020603050405020304" pitchFamily="18" charset="0"/>
            <a:cs typeface="Times New Roman" panose="02020603050405020304" pitchFamily="18" charset="0"/>
          </a:endParaRPr>
        </a:p>
      </dgm:t>
    </dgm:pt>
    <dgm:pt modelId="{D57C9A61-6EE3-461C-8015-721C9A463854}" type="pres">
      <dgm:prSet presAssocID="{25E5F2C2-8B6F-4766-8D04-1255B4ACD885}" presName="linear" presStyleCnt="0">
        <dgm:presLayoutVars>
          <dgm:dir/>
          <dgm:animLvl val="lvl"/>
          <dgm:resizeHandles val="exact"/>
        </dgm:presLayoutVars>
      </dgm:prSet>
      <dgm:spPr/>
      <dgm:t>
        <a:bodyPr/>
        <a:lstStyle/>
        <a:p>
          <a:endParaRPr lang="en-US"/>
        </a:p>
      </dgm:t>
    </dgm:pt>
    <dgm:pt modelId="{4082924B-37CB-4A86-A2AE-1B655A495B85}" type="pres">
      <dgm:prSet presAssocID="{B2B52D4C-3EB7-4601-BCF6-F4788362B1E9}" presName="parentLin" presStyleCnt="0"/>
      <dgm:spPr/>
    </dgm:pt>
    <dgm:pt modelId="{416A091E-E06B-4590-9640-5657141C9792}" type="pres">
      <dgm:prSet presAssocID="{B2B52D4C-3EB7-4601-BCF6-F4788362B1E9}" presName="parentLeftMargin" presStyleLbl="node1" presStyleIdx="0" presStyleCnt="3"/>
      <dgm:spPr/>
      <dgm:t>
        <a:bodyPr/>
        <a:lstStyle/>
        <a:p>
          <a:endParaRPr lang="en-US"/>
        </a:p>
      </dgm:t>
    </dgm:pt>
    <dgm:pt modelId="{6FCE0CFB-2050-41B2-8DE0-5DACFE2F6902}" type="pres">
      <dgm:prSet presAssocID="{B2B52D4C-3EB7-4601-BCF6-F4788362B1E9}" presName="parentText" presStyleLbl="node1" presStyleIdx="0" presStyleCnt="3" custScaleX="133377">
        <dgm:presLayoutVars>
          <dgm:chMax val="0"/>
          <dgm:bulletEnabled val="1"/>
        </dgm:presLayoutVars>
      </dgm:prSet>
      <dgm:spPr/>
      <dgm:t>
        <a:bodyPr/>
        <a:lstStyle/>
        <a:p>
          <a:endParaRPr lang="en-US"/>
        </a:p>
      </dgm:t>
    </dgm:pt>
    <dgm:pt modelId="{F06FC2C5-56A2-44DA-8FD7-F882CCB2A65A}" type="pres">
      <dgm:prSet presAssocID="{B2B52D4C-3EB7-4601-BCF6-F4788362B1E9}" presName="negativeSpace" presStyleCnt="0"/>
      <dgm:spPr/>
    </dgm:pt>
    <dgm:pt modelId="{679AC0CB-27B1-4248-AEDB-005AF582623E}" type="pres">
      <dgm:prSet presAssocID="{B2B52D4C-3EB7-4601-BCF6-F4788362B1E9}" presName="childText" presStyleLbl="conFgAcc1" presStyleIdx="0" presStyleCnt="3">
        <dgm:presLayoutVars>
          <dgm:bulletEnabled val="1"/>
        </dgm:presLayoutVars>
      </dgm:prSet>
      <dgm:spPr/>
    </dgm:pt>
    <dgm:pt modelId="{5C6C2BA2-D8CC-43D6-A629-167661A28188}" type="pres">
      <dgm:prSet presAssocID="{F7F29837-670F-4974-BCC3-1DDB01F7FFF2}" presName="spaceBetweenRectangles" presStyleCnt="0"/>
      <dgm:spPr/>
    </dgm:pt>
    <dgm:pt modelId="{B2D6F0B6-0DE7-4DA4-8F71-347D40ACBF4F}" type="pres">
      <dgm:prSet presAssocID="{7EEE432A-5FB0-49E9-9C92-C1940CD08F6B}" presName="parentLin" presStyleCnt="0"/>
      <dgm:spPr/>
    </dgm:pt>
    <dgm:pt modelId="{F6645385-0ABD-4EF1-92B2-0C9AB6125A42}" type="pres">
      <dgm:prSet presAssocID="{7EEE432A-5FB0-49E9-9C92-C1940CD08F6B}" presName="parentLeftMargin" presStyleLbl="node1" presStyleIdx="0" presStyleCnt="3"/>
      <dgm:spPr/>
      <dgm:t>
        <a:bodyPr/>
        <a:lstStyle/>
        <a:p>
          <a:endParaRPr lang="en-US"/>
        </a:p>
      </dgm:t>
    </dgm:pt>
    <dgm:pt modelId="{310C3D95-AB61-4DB5-8686-3C77E672A589}" type="pres">
      <dgm:prSet presAssocID="{7EEE432A-5FB0-49E9-9C92-C1940CD08F6B}" presName="parentText" presStyleLbl="node1" presStyleIdx="1" presStyleCnt="3" custScaleX="133377" custScaleY="155332">
        <dgm:presLayoutVars>
          <dgm:chMax val="0"/>
          <dgm:bulletEnabled val="1"/>
        </dgm:presLayoutVars>
      </dgm:prSet>
      <dgm:spPr/>
      <dgm:t>
        <a:bodyPr/>
        <a:lstStyle/>
        <a:p>
          <a:endParaRPr lang="en-US"/>
        </a:p>
      </dgm:t>
    </dgm:pt>
    <dgm:pt modelId="{B41010C1-DDB8-4579-9A1B-A8B6EDFE278E}" type="pres">
      <dgm:prSet presAssocID="{7EEE432A-5FB0-49E9-9C92-C1940CD08F6B}" presName="negativeSpace" presStyleCnt="0"/>
      <dgm:spPr/>
    </dgm:pt>
    <dgm:pt modelId="{3936AC2F-6111-4A4A-A255-1AC50C4652EE}" type="pres">
      <dgm:prSet presAssocID="{7EEE432A-5FB0-49E9-9C92-C1940CD08F6B}" presName="childText" presStyleLbl="conFgAcc1" presStyleIdx="1" presStyleCnt="3">
        <dgm:presLayoutVars>
          <dgm:bulletEnabled val="1"/>
        </dgm:presLayoutVars>
      </dgm:prSet>
      <dgm:spPr/>
    </dgm:pt>
    <dgm:pt modelId="{A1D3ADDE-2B87-45E5-865E-603711CE3D56}" type="pres">
      <dgm:prSet presAssocID="{7787449D-E2D5-409C-A07E-784F7DB08AC0}" presName="spaceBetweenRectangles" presStyleCnt="0"/>
      <dgm:spPr/>
    </dgm:pt>
    <dgm:pt modelId="{24D80DF1-DAB3-42AD-AF97-43B672DF100E}" type="pres">
      <dgm:prSet presAssocID="{6403A61D-7A64-42D4-BDA4-C7595929B50D}" presName="parentLin" presStyleCnt="0"/>
      <dgm:spPr/>
    </dgm:pt>
    <dgm:pt modelId="{790AAC93-4350-4F40-A899-F44FBBD1231A}" type="pres">
      <dgm:prSet presAssocID="{6403A61D-7A64-42D4-BDA4-C7595929B50D}" presName="parentLeftMargin" presStyleLbl="node1" presStyleIdx="1" presStyleCnt="3"/>
      <dgm:spPr/>
      <dgm:t>
        <a:bodyPr/>
        <a:lstStyle/>
        <a:p>
          <a:endParaRPr lang="en-US"/>
        </a:p>
      </dgm:t>
    </dgm:pt>
    <dgm:pt modelId="{1033BAD0-91D4-462F-8BF5-686BC941EB07}" type="pres">
      <dgm:prSet presAssocID="{6403A61D-7A64-42D4-BDA4-C7595929B50D}" presName="parentText" presStyleLbl="node1" presStyleIdx="2" presStyleCnt="3" custScaleX="133377" custLinFactNeighborY="3333">
        <dgm:presLayoutVars>
          <dgm:chMax val="0"/>
          <dgm:bulletEnabled val="1"/>
        </dgm:presLayoutVars>
      </dgm:prSet>
      <dgm:spPr/>
      <dgm:t>
        <a:bodyPr/>
        <a:lstStyle/>
        <a:p>
          <a:endParaRPr lang="en-US"/>
        </a:p>
      </dgm:t>
    </dgm:pt>
    <dgm:pt modelId="{FFBA62E2-10E7-4B62-847D-C781294C9F12}" type="pres">
      <dgm:prSet presAssocID="{6403A61D-7A64-42D4-BDA4-C7595929B50D}" presName="negativeSpace" presStyleCnt="0"/>
      <dgm:spPr/>
    </dgm:pt>
    <dgm:pt modelId="{E5937FF1-CB4B-4783-9107-D3B5F1B932A4}" type="pres">
      <dgm:prSet presAssocID="{6403A61D-7A64-42D4-BDA4-C7595929B50D}" presName="childText" presStyleLbl="conFgAcc1" presStyleIdx="2" presStyleCnt="3">
        <dgm:presLayoutVars>
          <dgm:bulletEnabled val="1"/>
        </dgm:presLayoutVars>
      </dgm:prSet>
      <dgm:spPr/>
    </dgm:pt>
  </dgm:ptLst>
  <dgm:cxnLst>
    <dgm:cxn modelId="{79F387E1-8831-47DB-98CD-3E7E19932C3B}" type="presOf" srcId="{7EEE432A-5FB0-49E9-9C92-C1940CD08F6B}" destId="{F6645385-0ABD-4EF1-92B2-0C9AB6125A42}" srcOrd="0" destOrd="0" presId="urn:microsoft.com/office/officeart/2005/8/layout/list1"/>
    <dgm:cxn modelId="{D7DCAD9E-EB33-461A-9F35-821590101B78}" srcId="{25E5F2C2-8B6F-4766-8D04-1255B4ACD885}" destId="{7EEE432A-5FB0-49E9-9C92-C1940CD08F6B}" srcOrd="1" destOrd="0" parTransId="{127F2151-08B8-44DF-A942-2BF6316CF1CC}" sibTransId="{7787449D-E2D5-409C-A07E-784F7DB08AC0}"/>
    <dgm:cxn modelId="{67829CEE-FDAC-4378-BA71-8173FC42B346}" type="presOf" srcId="{6403A61D-7A64-42D4-BDA4-C7595929B50D}" destId="{790AAC93-4350-4F40-A899-F44FBBD1231A}" srcOrd="0" destOrd="0" presId="urn:microsoft.com/office/officeart/2005/8/layout/list1"/>
    <dgm:cxn modelId="{A8238BCB-F7EE-4657-9F23-8F02BE125217}" type="presOf" srcId="{B2B52D4C-3EB7-4601-BCF6-F4788362B1E9}" destId="{6FCE0CFB-2050-41B2-8DE0-5DACFE2F6902}" srcOrd="1" destOrd="0" presId="urn:microsoft.com/office/officeart/2005/8/layout/list1"/>
    <dgm:cxn modelId="{F2B7B0C7-6527-4C26-867A-4DDB041E51FB}" type="presOf" srcId="{25E5F2C2-8B6F-4766-8D04-1255B4ACD885}" destId="{D57C9A61-6EE3-461C-8015-721C9A463854}" srcOrd="0" destOrd="0" presId="urn:microsoft.com/office/officeart/2005/8/layout/list1"/>
    <dgm:cxn modelId="{C32C0958-9D3B-43B0-A3D7-3FD895602BAD}" type="presOf" srcId="{6403A61D-7A64-42D4-BDA4-C7595929B50D}" destId="{1033BAD0-91D4-462F-8BF5-686BC941EB07}" srcOrd="1" destOrd="0" presId="urn:microsoft.com/office/officeart/2005/8/layout/list1"/>
    <dgm:cxn modelId="{1DAC7510-CE02-4C0D-87C1-75DCED82AAA8}" type="presOf" srcId="{B2B52D4C-3EB7-4601-BCF6-F4788362B1E9}" destId="{416A091E-E06B-4590-9640-5657141C9792}" srcOrd="0" destOrd="0" presId="urn:microsoft.com/office/officeart/2005/8/layout/list1"/>
    <dgm:cxn modelId="{BC088ABD-FBCA-47E8-BCE3-C01DC257B160}" type="presOf" srcId="{7EEE432A-5FB0-49E9-9C92-C1940CD08F6B}" destId="{310C3D95-AB61-4DB5-8686-3C77E672A589}" srcOrd="1" destOrd="0" presId="urn:microsoft.com/office/officeart/2005/8/layout/list1"/>
    <dgm:cxn modelId="{ED9EA076-5B70-406A-AC03-44DBB6CD4839}" srcId="{25E5F2C2-8B6F-4766-8D04-1255B4ACD885}" destId="{6403A61D-7A64-42D4-BDA4-C7595929B50D}" srcOrd="2" destOrd="0" parTransId="{DFBA179F-9815-4645-9282-60E58C039E21}" sibTransId="{13EFA5CE-5BCA-4BDF-BB14-CB2D20255CDB}"/>
    <dgm:cxn modelId="{ED2A7D7D-444F-4874-BD94-6E716DF1BEDA}" srcId="{25E5F2C2-8B6F-4766-8D04-1255B4ACD885}" destId="{B2B52D4C-3EB7-4601-BCF6-F4788362B1E9}" srcOrd="0" destOrd="0" parTransId="{3CEB5057-83CB-43C3-9080-6BD68AFF5CB6}" sibTransId="{F7F29837-670F-4974-BCC3-1DDB01F7FFF2}"/>
    <dgm:cxn modelId="{24333ADB-E23A-42E7-954C-70F4248ED9D7}" type="presParOf" srcId="{D57C9A61-6EE3-461C-8015-721C9A463854}" destId="{4082924B-37CB-4A86-A2AE-1B655A495B85}" srcOrd="0" destOrd="0" presId="urn:microsoft.com/office/officeart/2005/8/layout/list1"/>
    <dgm:cxn modelId="{863F6D61-0717-4907-A5FD-8C5EB167974F}" type="presParOf" srcId="{4082924B-37CB-4A86-A2AE-1B655A495B85}" destId="{416A091E-E06B-4590-9640-5657141C9792}" srcOrd="0" destOrd="0" presId="urn:microsoft.com/office/officeart/2005/8/layout/list1"/>
    <dgm:cxn modelId="{62D8604C-89B2-4298-9B2E-73F73E2173C6}" type="presParOf" srcId="{4082924B-37CB-4A86-A2AE-1B655A495B85}" destId="{6FCE0CFB-2050-41B2-8DE0-5DACFE2F6902}" srcOrd="1" destOrd="0" presId="urn:microsoft.com/office/officeart/2005/8/layout/list1"/>
    <dgm:cxn modelId="{624E6281-6924-45C9-9341-9E7E93184A70}" type="presParOf" srcId="{D57C9A61-6EE3-461C-8015-721C9A463854}" destId="{F06FC2C5-56A2-44DA-8FD7-F882CCB2A65A}" srcOrd="1" destOrd="0" presId="urn:microsoft.com/office/officeart/2005/8/layout/list1"/>
    <dgm:cxn modelId="{B910FBA1-18F7-4E4A-B61A-0C618504FF5E}" type="presParOf" srcId="{D57C9A61-6EE3-461C-8015-721C9A463854}" destId="{679AC0CB-27B1-4248-AEDB-005AF582623E}" srcOrd="2" destOrd="0" presId="urn:microsoft.com/office/officeart/2005/8/layout/list1"/>
    <dgm:cxn modelId="{486C76AF-B6E0-442C-9EF3-0B48514F2A2C}" type="presParOf" srcId="{D57C9A61-6EE3-461C-8015-721C9A463854}" destId="{5C6C2BA2-D8CC-43D6-A629-167661A28188}" srcOrd="3" destOrd="0" presId="urn:microsoft.com/office/officeart/2005/8/layout/list1"/>
    <dgm:cxn modelId="{433C7C6B-7402-4A1B-BAE2-589B26BB75EE}" type="presParOf" srcId="{D57C9A61-6EE3-461C-8015-721C9A463854}" destId="{B2D6F0B6-0DE7-4DA4-8F71-347D40ACBF4F}" srcOrd="4" destOrd="0" presId="urn:microsoft.com/office/officeart/2005/8/layout/list1"/>
    <dgm:cxn modelId="{9CB3775D-4F19-4ADA-8188-6F79B9FB1484}" type="presParOf" srcId="{B2D6F0B6-0DE7-4DA4-8F71-347D40ACBF4F}" destId="{F6645385-0ABD-4EF1-92B2-0C9AB6125A42}" srcOrd="0" destOrd="0" presId="urn:microsoft.com/office/officeart/2005/8/layout/list1"/>
    <dgm:cxn modelId="{DA037721-BD69-49F9-9AE0-3ED3E267E57B}" type="presParOf" srcId="{B2D6F0B6-0DE7-4DA4-8F71-347D40ACBF4F}" destId="{310C3D95-AB61-4DB5-8686-3C77E672A589}" srcOrd="1" destOrd="0" presId="urn:microsoft.com/office/officeart/2005/8/layout/list1"/>
    <dgm:cxn modelId="{EBE4930D-0DDC-4CC8-96B8-1BB10A19354D}" type="presParOf" srcId="{D57C9A61-6EE3-461C-8015-721C9A463854}" destId="{B41010C1-DDB8-4579-9A1B-A8B6EDFE278E}" srcOrd="5" destOrd="0" presId="urn:microsoft.com/office/officeart/2005/8/layout/list1"/>
    <dgm:cxn modelId="{D8CE6236-6900-44A3-BB01-166CA057641E}" type="presParOf" srcId="{D57C9A61-6EE3-461C-8015-721C9A463854}" destId="{3936AC2F-6111-4A4A-A255-1AC50C4652EE}" srcOrd="6" destOrd="0" presId="urn:microsoft.com/office/officeart/2005/8/layout/list1"/>
    <dgm:cxn modelId="{C8B1FBA9-4912-4C75-863B-D960AFD0B968}" type="presParOf" srcId="{D57C9A61-6EE3-461C-8015-721C9A463854}" destId="{A1D3ADDE-2B87-45E5-865E-603711CE3D56}" srcOrd="7" destOrd="0" presId="urn:microsoft.com/office/officeart/2005/8/layout/list1"/>
    <dgm:cxn modelId="{089DC938-5377-4AFE-A9C3-334E2B6FC0A6}" type="presParOf" srcId="{D57C9A61-6EE3-461C-8015-721C9A463854}" destId="{24D80DF1-DAB3-42AD-AF97-43B672DF100E}" srcOrd="8" destOrd="0" presId="urn:microsoft.com/office/officeart/2005/8/layout/list1"/>
    <dgm:cxn modelId="{08B3D036-426D-49FC-860F-B9B40C93332F}" type="presParOf" srcId="{24D80DF1-DAB3-42AD-AF97-43B672DF100E}" destId="{790AAC93-4350-4F40-A899-F44FBBD1231A}" srcOrd="0" destOrd="0" presId="urn:microsoft.com/office/officeart/2005/8/layout/list1"/>
    <dgm:cxn modelId="{407D8F4D-9D33-43D2-BECC-FF49B7612B32}" type="presParOf" srcId="{24D80DF1-DAB3-42AD-AF97-43B672DF100E}" destId="{1033BAD0-91D4-462F-8BF5-686BC941EB07}" srcOrd="1" destOrd="0" presId="urn:microsoft.com/office/officeart/2005/8/layout/list1"/>
    <dgm:cxn modelId="{FEBE221C-64BB-45A1-B54C-1FBE04B794B6}" type="presParOf" srcId="{D57C9A61-6EE3-461C-8015-721C9A463854}" destId="{FFBA62E2-10E7-4B62-847D-C781294C9F12}" srcOrd="9" destOrd="0" presId="urn:microsoft.com/office/officeart/2005/8/layout/list1"/>
    <dgm:cxn modelId="{364A5DA8-8DFD-4626-8C26-AD33B203AFF7}" type="presParOf" srcId="{D57C9A61-6EE3-461C-8015-721C9A463854}" destId="{E5937FF1-CB4B-4783-9107-D3B5F1B932A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10B7F3-54FD-4D58-808E-6CF00D889063}" type="doc">
      <dgm:prSet loTypeId="urn:microsoft.com/office/officeart/2005/8/layout/hierarchy1" loCatId="hierarchy" qsTypeId="urn:microsoft.com/office/officeart/2005/8/quickstyle/3d4" qsCatId="3D" csTypeId="urn:microsoft.com/office/officeart/2005/8/colors/colorful2" csCatId="colorful" phldr="1"/>
      <dgm:spPr/>
      <dgm:t>
        <a:bodyPr/>
        <a:lstStyle/>
        <a:p>
          <a:endParaRPr lang="en-US"/>
        </a:p>
      </dgm:t>
    </dgm:pt>
    <dgm:pt modelId="{E0A9AF66-7517-480C-964F-92AFF0650F8B}">
      <dgm:prSet phldrT="[Text]" custT="1"/>
      <dgm:spPr/>
      <dgm:t>
        <a:bodyPr/>
        <a:lstStyle/>
        <a:p>
          <a:r>
            <a:rPr lang="en-US" sz="3600" dirty="0">
              <a:latin typeface="Times New Roman" panose="02020603050405020304" pitchFamily="18" charset="0"/>
              <a:cs typeface="Times New Roman" panose="02020603050405020304" pitchFamily="18" charset="0"/>
            </a:rPr>
            <a:t>BÀI 16</a:t>
          </a:r>
        </a:p>
      </dgm:t>
    </dgm:pt>
    <dgm:pt modelId="{706445B0-ED8D-4F8F-A977-72BC12E4F044}" type="parTrans" cxnId="{2360F1DB-944C-474A-AC1F-C8AC7047E256}">
      <dgm:prSet/>
      <dgm:spPr/>
      <dgm:t>
        <a:bodyPr/>
        <a:lstStyle/>
        <a:p>
          <a:endParaRPr lang="en-US" sz="1600"/>
        </a:p>
      </dgm:t>
    </dgm:pt>
    <dgm:pt modelId="{D25A4CA6-61AC-4F54-A938-66BFE17AB1AF}" type="sibTrans" cxnId="{2360F1DB-944C-474A-AC1F-C8AC7047E256}">
      <dgm:prSet/>
      <dgm:spPr/>
      <dgm:t>
        <a:bodyPr/>
        <a:lstStyle/>
        <a:p>
          <a:endParaRPr lang="en-US" sz="1600"/>
        </a:p>
      </dgm:t>
    </dgm:pt>
    <dgm:pt modelId="{85F5A347-F80E-4D2A-815E-188058B97F57}">
      <dgm:prSet phldrT="[Text]" custT="1"/>
      <dgm:spPr/>
      <dgm:t>
        <a:bodyPr/>
        <a:lstStyle/>
        <a:p>
          <a:r>
            <a:rPr lang="en-US" sz="1800">
              <a:latin typeface="Times New Roman" panose="02020603050405020304" pitchFamily="18" charset="0"/>
              <a:cs typeface="Times New Roman" panose="02020603050405020304" pitchFamily="18" charset="0"/>
            </a:rPr>
            <a:t>SÓNG</a:t>
          </a:r>
        </a:p>
      </dgm:t>
    </dgm:pt>
    <dgm:pt modelId="{548C7AB4-5E31-48ED-92EE-C637EC46FCD5}" type="parTrans" cxnId="{CB194509-458B-4AD9-BF20-1D8568C60379}">
      <dgm:prSet/>
      <dgm:spPr/>
      <dgm:t>
        <a:bodyPr/>
        <a:lstStyle/>
        <a:p>
          <a:endParaRPr lang="en-US" sz="1600"/>
        </a:p>
      </dgm:t>
    </dgm:pt>
    <dgm:pt modelId="{C9BB1AF4-0E37-4B1E-9BF0-8B2BEC5B02AF}" type="sibTrans" cxnId="{CB194509-458B-4AD9-BF20-1D8568C60379}">
      <dgm:prSet/>
      <dgm:spPr/>
      <dgm:t>
        <a:bodyPr/>
        <a:lstStyle/>
        <a:p>
          <a:endParaRPr lang="en-US" sz="1600"/>
        </a:p>
      </dgm:t>
    </dgm:pt>
    <dgm:pt modelId="{31083C80-95C1-4063-BDB6-D1106301A7E4}">
      <dgm:prSet phldrT="[Text]" custT="1"/>
      <dgm:spPr/>
      <dgm:t>
        <a:bodyPr/>
        <a:lstStyle/>
        <a:p>
          <a:r>
            <a:rPr lang="en-US" sz="1600">
              <a:latin typeface="Times New Roman" panose="02020603050405020304" pitchFamily="18" charset="0"/>
              <a:cs typeface="Times New Roman" panose="02020603050405020304" pitchFamily="18" charset="0"/>
            </a:rPr>
            <a:t>KHÁI NIỆM</a:t>
          </a:r>
        </a:p>
      </dgm:t>
    </dgm:pt>
    <dgm:pt modelId="{9EF403D7-0A6D-4D14-9126-62CC26FFD608}" type="parTrans" cxnId="{D2177917-8053-4647-B100-7C78201C0A40}">
      <dgm:prSet/>
      <dgm:spPr/>
      <dgm:t>
        <a:bodyPr/>
        <a:lstStyle/>
        <a:p>
          <a:endParaRPr lang="en-US" sz="1600"/>
        </a:p>
      </dgm:t>
    </dgm:pt>
    <dgm:pt modelId="{6B803994-9884-42DB-97FD-C0B075127BEA}" type="sibTrans" cxnId="{D2177917-8053-4647-B100-7C78201C0A40}">
      <dgm:prSet/>
      <dgm:spPr/>
      <dgm:t>
        <a:bodyPr/>
        <a:lstStyle/>
        <a:p>
          <a:endParaRPr lang="en-US" sz="1600"/>
        </a:p>
      </dgm:t>
    </dgm:pt>
    <dgm:pt modelId="{60E7DA8D-10B8-4907-BD5E-0103C598A335}">
      <dgm:prSet phldrT="[Text]" custT="1"/>
      <dgm:spPr/>
      <dgm:t>
        <a:bodyPr/>
        <a:lstStyle/>
        <a:p>
          <a:r>
            <a:rPr lang="en-US" sz="1200">
              <a:latin typeface="Times New Roman" panose="02020603050405020304" pitchFamily="18" charset="0"/>
              <a:cs typeface="Times New Roman" panose="02020603050405020304" pitchFamily="18" charset="0"/>
            </a:rPr>
            <a:t>NGUYÊN </a:t>
          </a:r>
          <a:r>
            <a:rPr lang="en-US" sz="1600">
              <a:latin typeface="Times New Roman" panose="02020603050405020304" pitchFamily="18" charset="0"/>
              <a:cs typeface="Times New Roman" panose="02020603050405020304" pitchFamily="18" charset="0"/>
            </a:rPr>
            <a:t>NHÂN</a:t>
          </a:r>
        </a:p>
      </dgm:t>
    </dgm:pt>
    <dgm:pt modelId="{259C5BB1-9A45-4A42-A257-D63274FB4969}" type="parTrans" cxnId="{6BCF53B5-D1AD-4EA6-A296-B63CAB4F90B6}">
      <dgm:prSet/>
      <dgm:spPr/>
      <dgm:t>
        <a:bodyPr/>
        <a:lstStyle/>
        <a:p>
          <a:endParaRPr lang="en-US" sz="1600"/>
        </a:p>
      </dgm:t>
    </dgm:pt>
    <dgm:pt modelId="{4E61E470-5EBD-42AD-994C-EA66609D9D69}" type="sibTrans" cxnId="{6BCF53B5-D1AD-4EA6-A296-B63CAB4F90B6}">
      <dgm:prSet/>
      <dgm:spPr/>
      <dgm:t>
        <a:bodyPr/>
        <a:lstStyle/>
        <a:p>
          <a:endParaRPr lang="en-US" sz="1600"/>
        </a:p>
      </dgm:t>
    </dgm:pt>
    <dgm:pt modelId="{C2B27E88-D862-40E1-ACDD-AA8B57B426B1}">
      <dgm:prSet phldrT="[Text]" custT="1"/>
      <dgm:spPr/>
      <dgm:t>
        <a:bodyPr/>
        <a:lstStyle/>
        <a:p>
          <a:r>
            <a:rPr lang="en-US" sz="1800">
              <a:latin typeface="Times New Roman" panose="02020603050405020304" pitchFamily="18" charset="0"/>
              <a:cs typeface="Times New Roman" panose="02020603050405020304" pitchFamily="18" charset="0"/>
            </a:rPr>
            <a:t>THỦY TRIỀU</a:t>
          </a:r>
        </a:p>
      </dgm:t>
    </dgm:pt>
    <dgm:pt modelId="{B354BD4E-C800-43E6-962F-535A1E3F623C}" type="parTrans" cxnId="{74BF017C-B4F6-4589-8CC7-6BF765DDB498}">
      <dgm:prSet/>
      <dgm:spPr/>
      <dgm:t>
        <a:bodyPr/>
        <a:lstStyle/>
        <a:p>
          <a:endParaRPr lang="en-US" sz="1600"/>
        </a:p>
      </dgm:t>
    </dgm:pt>
    <dgm:pt modelId="{1D94050E-5EF1-4490-974B-7279C6E75A9A}" type="sibTrans" cxnId="{74BF017C-B4F6-4589-8CC7-6BF765DDB498}">
      <dgm:prSet/>
      <dgm:spPr/>
      <dgm:t>
        <a:bodyPr/>
        <a:lstStyle/>
        <a:p>
          <a:endParaRPr lang="en-US" sz="1600"/>
        </a:p>
      </dgm:t>
    </dgm:pt>
    <dgm:pt modelId="{4390110F-7684-4B60-A39D-BEDCEFC0E216}">
      <dgm:prSet phldrT="[Text]" custT="1"/>
      <dgm:spPr/>
      <dgm:t>
        <a:bodyPr/>
        <a:lstStyle/>
        <a:p>
          <a:r>
            <a:rPr lang="en-US" sz="1600">
              <a:latin typeface="Times New Roman" panose="02020603050405020304" pitchFamily="18" charset="0"/>
              <a:cs typeface="Times New Roman" panose="02020603050405020304" pitchFamily="18" charset="0"/>
            </a:rPr>
            <a:t>KHÁI NIỆM</a:t>
          </a:r>
        </a:p>
      </dgm:t>
    </dgm:pt>
    <dgm:pt modelId="{CFF52D19-54EC-4F23-8A66-9AB62C52E574}" type="parTrans" cxnId="{4CED84BF-2803-4235-BD8F-F2897853DD79}">
      <dgm:prSet/>
      <dgm:spPr/>
      <dgm:t>
        <a:bodyPr/>
        <a:lstStyle/>
        <a:p>
          <a:endParaRPr lang="en-US" sz="1600"/>
        </a:p>
      </dgm:t>
    </dgm:pt>
    <dgm:pt modelId="{15770EE9-ACEC-43ED-99CC-00A5F1384AF9}" type="sibTrans" cxnId="{4CED84BF-2803-4235-BD8F-F2897853DD79}">
      <dgm:prSet/>
      <dgm:spPr/>
      <dgm:t>
        <a:bodyPr/>
        <a:lstStyle/>
        <a:p>
          <a:endParaRPr lang="en-US" sz="1600"/>
        </a:p>
      </dgm:t>
    </dgm:pt>
    <dgm:pt modelId="{BCAB5D19-03B1-4DCE-AD18-5EBA79D25CDC}">
      <dgm:prSet custT="1"/>
      <dgm:spPr/>
      <dgm:t>
        <a:bodyPr/>
        <a:lstStyle/>
        <a:p>
          <a:r>
            <a:rPr lang="en-US" sz="1800">
              <a:latin typeface="Times New Roman" panose="02020603050405020304" pitchFamily="18" charset="0"/>
              <a:cs typeface="Times New Roman" panose="02020603050405020304" pitchFamily="18" charset="0"/>
            </a:rPr>
            <a:t>DÒNG  BIỂN</a:t>
          </a:r>
        </a:p>
      </dgm:t>
    </dgm:pt>
    <dgm:pt modelId="{E98CB10D-9252-4827-BD80-9BF23C0C0CF6}" type="parTrans" cxnId="{3B69D072-10DF-484A-809A-594AB1B2CDA3}">
      <dgm:prSet/>
      <dgm:spPr/>
      <dgm:t>
        <a:bodyPr/>
        <a:lstStyle/>
        <a:p>
          <a:endParaRPr lang="en-US" sz="1600"/>
        </a:p>
      </dgm:t>
    </dgm:pt>
    <dgm:pt modelId="{48B407E3-99E6-4C70-9C37-4BB03F22C0FA}" type="sibTrans" cxnId="{3B69D072-10DF-484A-809A-594AB1B2CDA3}">
      <dgm:prSet/>
      <dgm:spPr/>
      <dgm:t>
        <a:bodyPr/>
        <a:lstStyle/>
        <a:p>
          <a:endParaRPr lang="en-US" sz="1600"/>
        </a:p>
      </dgm:t>
    </dgm:pt>
    <dgm:pt modelId="{73C99389-BE15-4E90-8673-961B68B808A0}">
      <dgm:prSet custT="1"/>
      <dgm:spPr/>
      <dgm:t>
        <a:bodyPr/>
        <a:lstStyle/>
        <a:p>
          <a:r>
            <a:rPr lang="en-US" sz="1200">
              <a:latin typeface="Times New Roman" panose="02020603050405020304" pitchFamily="18" charset="0"/>
              <a:cs typeface="Times New Roman" panose="02020603050405020304" pitchFamily="18" charset="0"/>
            </a:rPr>
            <a:t>NGUYÊN</a:t>
          </a:r>
          <a:r>
            <a:rPr lang="en-US" sz="1600">
              <a:latin typeface="Times New Roman" panose="02020603050405020304" pitchFamily="18" charset="0"/>
              <a:cs typeface="Times New Roman" panose="02020603050405020304" pitchFamily="18" charset="0"/>
            </a:rPr>
            <a:t> NHÂN</a:t>
          </a:r>
        </a:p>
      </dgm:t>
    </dgm:pt>
    <dgm:pt modelId="{F322F439-2D1D-4FCA-8F64-185A8C88AB72}" type="parTrans" cxnId="{20EE0239-9608-4DB2-9EAA-64D926F23D74}">
      <dgm:prSet/>
      <dgm:spPr/>
      <dgm:t>
        <a:bodyPr/>
        <a:lstStyle/>
        <a:p>
          <a:endParaRPr lang="en-US" sz="1600"/>
        </a:p>
      </dgm:t>
    </dgm:pt>
    <dgm:pt modelId="{0F2531F5-8F6D-44D2-A613-666406FC61A1}" type="sibTrans" cxnId="{20EE0239-9608-4DB2-9EAA-64D926F23D74}">
      <dgm:prSet/>
      <dgm:spPr/>
      <dgm:t>
        <a:bodyPr/>
        <a:lstStyle/>
        <a:p>
          <a:endParaRPr lang="en-US" sz="1600"/>
        </a:p>
      </dgm:t>
    </dgm:pt>
    <dgm:pt modelId="{48DB4B48-CA1C-4459-8DB9-FDBDBA09A3EE}">
      <dgm:prSet custT="1"/>
      <dgm:spPr/>
      <dgm:t>
        <a:bodyPr/>
        <a:lstStyle/>
        <a:p>
          <a:r>
            <a:rPr lang="en-US" sz="1600" smtClean="0">
              <a:latin typeface="Times New Roman" panose="02020603050405020304" pitchFamily="18" charset="0"/>
              <a:cs typeface="Times New Roman" panose="02020603050405020304" pitchFamily="18" charset="0"/>
            </a:rPr>
            <a:t>BIỂU HIỆN</a:t>
          </a:r>
          <a:endParaRPr lang="en-US" sz="1600">
            <a:latin typeface="Times New Roman" panose="02020603050405020304" pitchFamily="18" charset="0"/>
            <a:cs typeface="Times New Roman" panose="02020603050405020304" pitchFamily="18" charset="0"/>
          </a:endParaRPr>
        </a:p>
      </dgm:t>
    </dgm:pt>
    <dgm:pt modelId="{9429E6CB-6450-4E91-8A8D-6D4EA5588161}" type="parTrans" cxnId="{1EACF920-B7FA-4F95-86EA-9AFF7EACCCC7}">
      <dgm:prSet/>
      <dgm:spPr/>
      <dgm:t>
        <a:bodyPr/>
        <a:lstStyle/>
        <a:p>
          <a:endParaRPr lang="en-US" sz="1600"/>
        </a:p>
      </dgm:t>
    </dgm:pt>
    <dgm:pt modelId="{C0510656-1DFC-4055-A549-F7F0A6E26A22}" type="sibTrans" cxnId="{1EACF920-B7FA-4F95-86EA-9AFF7EACCCC7}">
      <dgm:prSet/>
      <dgm:spPr/>
      <dgm:t>
        <a:bodyPr/>
        <a:lstStyle/>
        <a:p>
          <a:endParaRPr lang="en-US" sz="1600"/>
        </a:p>
      </dgm:t>
    </dgm:pt>
    <dgm:pt modelId="{19B8CA5C-FBA5-4559-B4F1-75A0D9881A49}">
      <dgm:prSet custT="1"/>
      <dgm:spPr/>
      <dgm:t>
        <a:bodyPr/>
        <a:lstStyle/>
        <a:p>
          <a:r>
            <a:rPr lang="en-US" sz="1600" smtClean="0">
              <a:latin typeface="Times New Roman" panose="02020603050405020304" pitchFamily="18" charset="0"/>
              <a:cs typeface="Times New Roman" panose="02020603050405020304" pitchFamily="18" charset="0"/>
            </a:rPr>
            <a:t>DÒNG BIỂN</a:t>
          </a:r>
          <a:endParaRPr lang="en-US" sz="1600">
            <a:latin typeface="Times New Roman" panose="02020603050405020304" pitchFamily="18" charset="0"/>
            <a:cs typeface="Times New Roman" panose="02020603050405020304" pitchFamily="18" charset="0"/>
          </a:endParaRPr>
        </a:p>
      </dgm:t>
    </dgm:pt>
    <dgm:pt modelId="{34B4B6AC-7B43-43CB-BA45-7D89E2C07C7B}" type="parTrans" cxnId="{6910F7E9-6C57-462A-A708-DD3CF3122A65}">
      <dgm:prSet/>
      <dgm:spPr/>
      <dgm:t>
        <a:bodyPr/>
        <a:lstStyle/>
        <a:p>
          <a:endParaRPr lang="en-US" sz="1600"/>
        </a:p>
      </dgm:t>
    </dgm:pt>
    <dgm:pt modelId="{502AEE2A-4892-422E-BEBB-EE45EE4000BB}" type="sibTrans" cxnId="{6910F7E9-6C57-462A-A708-DD3CF3122A65}">
      <dgm:prSet/>
      <dgm:spPr/>
      <dgm:t>
        <a:bodyPr/>
        <a:lstStyle/>
        <a:p>
          <a:endParaRPr lang="en-US" sz="1600"/>
        </a:p>
      </dgm:t>
    </dgm:pt>
    <dgm:pt modelId="{5CA4D2FD-BD91-4BE9-821F-F2B220AE5B10}">
      <dgm:prSet custT="1"/>
      <dgm:spPr/>
      <dgm:t>
        <a:bodyPr/>
        <a:lstStyle/>
        <a:p>
          <a:r>
            <a:rPr lang="en-US" sz="1600" smtClean="0">
              <a:latin typeface="Times New Roman" panose="02020603050405020304" pitchFamily="18" charset="0"/>
              <a:cs typeface="Times New Roman" panose="02020603050405020304" pitchFamily="18" charset="0"/>
            </a:rPr>
            <a:t>BIỂU HIỆN</a:t>
          </a:r>
          <a:endParaRPr lang="en-US" sz="1600">
            <a:latin typeface="Times New Roman" panose="02020603050405020304" pitchFamily="18" charset="0"/>
            <a:cs typeface="Times New Roman" panose="02020603050405020304" pitchFamily="18" charset="0"/>
          </a:endParaRPr>
        </a:p>
      </dgm:t>
    </dgm:pt>
    <dgm:pt modelId="{728A2731-3609-42EB-AC49-B41673CED87F}" type="parTrans" cxnId="{5B393246-046C-4D78-B27D-71DA607E8F64}">
      <dgm:prSet/>
      <dgm:spPr/>
      <dgm:t>
        <a:bodyPr/>
        <a:lstStyle/>
        <a:p>
          <a:endParaRPr lang="en-US" sz="1400"/>
        </a:p>
      </dgm:t>
    </dgm:pt>
    <dgm:pt modelId="{32575A51-6C7C-4BFA-90F5-35459F0E83E1}" type="sibTrans" cxnId="{5B393246-046C-4D78-B27D-71DA607E8F64}">
      <dgm:prSet/>
      <dgm:spPr/>
      <dgm:t>
        <a:bodyPr/>
        <a:lstStyle/>
        <a:p>
          <a:endParaRPr lang="en-US" sz="1400"/>
        </a:p>
      </dgm:t>
    </dgm:pt>
    <dgm:pt modelId="{0A4A1A91-9DF0-488A-B570-E1520B2BC70C}">
      <dgm:prSet custT="1"/>
      <dgm:spPr/>
      <dgm:t>
        <a:bodyPr/>
        <a:lstStyle/>
        <a:p>
          <a:r>
            <a:rPr lang="en-US" sz="1600" smtClean="0">
              <a:latin typeface="Times New Roman" panose="02020603050405020304" pitchFamily="18" charset="0"/>
              <a:cs typeface="Times New Roman" panose="02020603050405020304" pitchFamily="18" charset="0"/>
            </a:rPr>
            <a:t>TÁC ĐỘNG</a:t>
          </a:r>
          <a:endParaRPr lang="en-US" sz="1600">
            <a:latin typeface="Times New Roman" panose="02020603050405020304" pitchFamily="18" charset="0"/>
            <a:cs typeface="Times New Roman" panose="02020603050405020304" pitchFamily="18" charset="0"/>
          </a:endParaRPr>
        </a:p>
      </dgm:t>
    </dgm:pt>
    <dgm:pt modelId="{3098A121-6A23-44D3-B4F9-B29C359B096F}" type="parTrans" cxnId="{C72F9033-13F5-4A04-8C8A-80962349F21A}">
      <dgm:prSet/>
      <dgm:spPr/>
      <dgm:t>
        <a:bodyPr/>
        <a:lstStyle/>
        <a:p>
          <a:endParaRPr lang="en-US" sz="1400"/>
        </a:p>
      </dgm:t>
    </dgm:pt>
    <dgm:pt modelId="{62C31212-AAF7-4D0D-9511-20DF9E078EE6}" type="sibTrans" cxnId="{C72F9033-13F5-4A04-8C8A-80962349F21A}">
      <dgm:prSet/>
      <dgm:spPr/>
      <dgm:t>
        <a:bodyPr/>
        <a:lstStyle/>
        <a:p>
          <a:endParaRPr lang="en-US" sz="1400"/>
        </a:p>
      </dgm:t>
    </dgm:pt>
    <dgm:pt modelId="{E808D3C5-2F91-40D9-823B-2CCD504EB3E3}">
      <dgm:prSet custT="1"/>
      <dgm:spPr/>
      <dgm:t>
        <a:bodyPr/>
        <a:lstStyle/>
        <a:p>
          <a:r>
            <a:rPr lang="en-US" sz="1600" smtClean="0">
              <a:latin typeface="Times New Roman" panose="02020603050405020304" pitchFamily="18" charset="0"/>
              <a:cs typeface="Times New Roman" panose="02020603050405020304" pitchFamily="18" charset="0"/>
            </a:rPr>
            <a:t>TÁC ĐỘNG</a:t>
          </a:r>
          <a:endParaRPr lang="en-US" sz="1600">
            <a:latin typeface="Times New Roman" panose="02020603050405020304" pitchFamily="18" charset="0"/>
            <a:cs typeface="Times New Roman" panose="02020603050405020304" pitchFamily="18" charset="0"/>
          </a:endParaRPr>
        </a:p>
      </dgm:t>
    </dgm:pt>
    <dgm:pt modelId="{707DE32E-3308-44B5-8496-813CB612B685}" type="parTrans" cxnId="{755826F6-8F00-48B9-A0F1-434A3E77AB95}">
      <dgm:prSet/>
      <dgm:spPr/>
      <dgm:t>
        <a:bodyPr/>
        <a:lstStyle/>
        <a:p>
          <a:endParaRPr lang="en-US" sz="1400"/>
        </a:p>
      </dgm:t>
    </dgm:pt>
    <dgm:pt modelId="{9CBD82B7-C52B-4DC4-9A7E-5F042F3B3DD4}" type="sibTrans" cxnId="{755826F6-8F00-48B9-A0F1-434A3E77AB95}">
      <dgm:prSet/>
      <dgm:spPr/>
      <dgm:t>
        <a:bodyPr/>
        <a:lstStyle/>
        <a:p>
          <a:endParaRPr lang="en-US" sz="1400"/>
        </a:p>
      </dgm:t>
    </dgm:pt>
    <dgm:pt modelId="{3B038667-0382-4E70-B7D3-DDAAE43AD39C}" type="pres">
      <dgm:prSet presAssocID="{DD10B7F3-54FD-4D58-808E-6CF00D889063}" presName="hierChild1" presStyleCnt="0">
        <dgm:presLayoutVars>
          <dgm:chPref val="1"/>
          <dgm:dir/>
          <dgm:animOne val="branch"/>
          <dgm:animLvl val="lvl"/>
          <dgm:resizeHandles/>
        </dgm:presLayoutVars>
      </dgm:prSet>
      <dgm:spPr/>
      <dgm:t>
        <a:bodyPr/>
        <a:lstStyle/>
        <a:p>
          <a:endParaRPr lang="en-US"/>
        </a:p>
      </dgm:t>
    </dgm:pt>
    <dgm:pt modelId="{F387AA99-138C-4760-BA4D-C2F7EBAF2F1C}" type="pres">
      <dgm:prSet presAssocID="{E0A9AF66-7517-480C-964F-92AFF0650F8B}" presName="hierRoot1" presStyleCnt="0"/>
      <dgm:spPr/>
    </dgm:pt>
    <dgm:pt modelId="{CDBF9D8E-2FF9-4BFD-91A8-F1A37DA990EB}" type="pres">
      <dgm:prSet presAssocID="{E0A9AF66-7517-480C-964F-92AFF0650F8B}" presName="composite" presStyleCnt="0"/>
      <dgm:spPr/>
    </dgm:pt>
    <dgm:pt modelId="{3F2863F7-25F9-4310-A631-F6AE23529BC4}" type="pres">
      <dgm:prSet presAssocID="{E0A9AF66-7517-480C-964F-92AFF0650F8B}" presName="background" presStyleLbl="node0" presStyleIdx="0" presStyleCnt="1"/>
      <dgm:spPr/>
    </dgm:pt>
    <dgm:pt modelId="{7DF9FB31-2091-4CB9-B3EF-C4D4104F2864}" type="pres">
      <dgm:prSet presAssocID="{E0A9AF66-7517-480C-964F-92AFF0650F8B}" presName="text" presStyleLbl="fgAcc0" presStyleIdx="0" presStyleCnt="1" custScaleX="308289" custScaleY="132827">
        <dgm:presLayoutVars>
          <dgm:chPref val="3"/>
        </dgm:presLayoutVars>
      </dgm:prSet>
      <dgm:spPr/>
      <dgm:t>
        <a:bodyPr/>
        <a:lstStyle/>
        <a:p>
          <a:endParaRPr lang="en-US"/>
        </a:p>
      </dgm:t>
    </dgm:pt>
    <dgm:pt modelId="{F1CFAA6B-C856-4711-9CB6-4C1E35AF54B5}" type="pres">
      <dgm:prSet presAssocID="{E0A9AF66-7517-480C-964F-92AFF0650F8B}" presName="hierChild2" presStyleCnt="0"/>
      <dgm:spPr/>
    </dgm:pt>
    <dgm:pt modelId="{75625B5A-CA44-402C-979A-2F12B3798918}" type="pres">
      <dgm:prSet presAssocID="{548C7AB4-5E31-48ED-92EE-C637EC46FCD5}" presName="Name10" presStyleLbl="parChTrans1D2" presStyleIdx="0" presStyleCnt="3"/>
      <dgm:spPr/>
      <dgm:t>
        <a:bodyPr/>
        <a:lstStyle/>
        <a:p>
          <a:endParaRPr lang="en-US"/>
        </a:p>
      </dgm:t>
    </dgm:pt>
    <dgm:pt modelId="{6ECB505F-889F-4B5A-B7B4-C32A326D27A9}" type="pres">
      <dgm:prSet presAssocID="{85F5A347-F80E-4D2A-815E-188058B97F57}" presName="hierRoot2" presStyleCnt="0"/>
      <dgm:spPr/>
    </dgm:pt>
    <dgm:pt modelId="{1950DE29-F33D-4AA7-ABA4-F271EE7EF870}" type="pres">
      <dgm:prSet presAssocID="{85F5A347-F80E-4D2A-815E-188058B97F57}" presName="composite2" presStyleCnt="0"/>
      <dgm:spPr/>
    </dgm:pt>
    <dgm:pt modelId="{C6783239-6F3D-423A-B76D-9256B178BE8B}" type="pres">
      <dgm:prSet presAssocID="{85F5A347-F80E-4D2A-815E-188058B97F57}" presName="background2" presStyleLbl="node2" presStyleIdx="0" presStyleCnt="3"/>
      <dgm:spPr/>
    </dgm:pt>
    <dgm:pt modelId="{D7621066-A776-4661-B7B8-887CF0604CBF}" type="pres">
      <dgm:prSet presAssocID="{85F5A347-F80E-4D2A-815E-188058B97F57}" presName="text2" presStyleLbl="fgAcc2" presStyleIdx="0" presStyleCnt="3" custScaleX="146410" custScaleY="146410">
        <dgm:presLayoutVars>
          <dgm:chPref val="3"/>
        </dgm:presLayoutVars>
      </dgm:prSet>
      <dgm:spPr/>
      <dgm:t>
        <a:bodyPr/>
        <a:lstStyle/>
        <a:p>
          <a:endParaRPr lang="en-US"/>
        </a:p>
      </dgm:t>
    </dgm:pt>
    <dgm:pt modelId="{127DF3A1-0018-4604-8CCC-1050F2613F4B}" type="pres">
      <dgm:prSet presAssocID="{85F5A347-F80E-4D2A-815E-188058B97F57}" presName="hierChild3" presStyleCnt="0"/>
      <dgm:spPr/>
    </dgm:pt>
    <dgm:pt modelId="{EB5BBD94-9248-45BB-841D-22D6B19FDF48}" type="pres">
      <dgm:prSet presAssocID="{9EF403D7-0A6D-4D14-9126-62CC26FFD608}" presName="Name17" presStyleLbl="parChTrans1D3" presStyleIdx="0" presStyleCnt="9"/>
      <dgm:spPr/>
      <dgm:t>
        <a:bodyPr/>
        <a:lstStyle/>
        <a:p>
          <a:endParaRPr lang="en-US"/>
        </a:p>
      </dgm:t>
    </dgm:pt>
    <dgm:pt modelId="{E505B1B7-78F7-4546-822C-FDDE01E3C20C}" type="pres">
      <dgm:prSet presAssocID="{31083C80-95C1-4063-BDB6-D1106301A7E4}" presName="hierRoot3" presStyleCnt="0"/>
      <dgm:spPr/>
    </dgm:pt>
    <dgm:pt modelId="{E2D25CB9-005E-40E9-9A95-C1ABDAE2114C}" type="pres">
      <dgm:prSet presAssocID="{31083C80-95C1-4063-BDB6-D1106301A7E4}" presName="composite3" presStyleCnt="0"/>
      <dgm:spPr/>
    </dgm:pt>
    <dgm:pt modelId="{A1B13610-CB00-4709-8BA6-32C1BA296BFA}" type="pres">
      <dgm:prSet presAssocID="{31083C80-95C1-4063-BDB6-D1106301A7E4}" presName="background3" presStyleLbl="node3" presStyleIdx="0" presStyleCnt="9"/>
      <dgm:spPr/>
    </dgm:pt>
    <dgm:pt modelId="{CE655A4F-173C-4304-BD22-79A8E33CE31E}" type="pres">
      <dgm:prSet presAssocID="{31083C80-95C1-4063-BDB6-D1106301A7E4}" presName="text3" presStyleLbl="fgAcc3" presStyleIdx="0" presStyleCnt="9" custScaleY="207297">
        <dgm:presLayoutVars>
          <dgm:chPref val="3"/>
        </dgm:presLayoutVars>
      </dgm:prSet>
      <dgm:spPr/>
      <dgm:t>
        <a:bodyPr/>
        <a:lstStyle/>
        <a:p>
          <a:endParaRPr lang="en-US"/>
        </a:p>
      </dgm:t>
    </dgm:pt>
    <dgm:pt modelId="{4A0212D6-78D3-40EF-BEF8-058AB6FE26E3}" type="pres">
      <dgm:prSet presAssocID="{31083C80-95C1-4063-BDB6-D1106301A7E4}" presName="hierChild4" presStyleCnt="0"/>
      <dgm:spPr/>
    </dgm:pt>
    <dgm:pt modelId="{FD053BF0-CC53-4D0C-B3DA-4417C48FDDCC}" type="pres">
      <dgm:prSet presAssocID="{259C5BB1-9A45-4A42-A257-D63274FB4969}" presName="Name17" presStyleLbl="parChTrans1D3" presStyleIdx="1" presStyleCnt="9"/>
      <dgm:spPr/>
      <dgm:t>
        <a:bodyPr/>
        <a:lstStyle/>
        <a:p>
          <a:endParaRPr lang="en-US"/>
        </a:p>
      </dgm:t>
    </dgm:pt>
    <dgm:pt modelId="{F2218F53-6250-41E4-812A-6744E57E283B}" type="pres">
      <dgm:prSet presAssocID="{60E7DA8D-10B8-4907-BD5E-0103C598A335}" presName="hierRoot3" presStyleCnt="0"/>
      <dgm:spPr/>
    </dgm:pt>
    <dgm:pt modelId="{0CC88D08-83E8-44D6-8DB2-D2A73E7295DD}" type="pres">
      <dgm:prSet presAssocID="{60E7DA8D-10B8-4907-BD5E-0103C598A335}" presName="composite3" presStyleCnt="0"/>
      <dgm:spPr/>
    </dgm:pt>
    <dgm:pt modelId="{248A6BFA-5306-473C-94EA-A474A6CBE510}" type="pres">
      <dgm:prSet presAssocID="{60E7DA8D-10B8-4907-BD5E-0103C598A335}" presName="background3" presStyleLbl="node3" presStyleIdx="1" presStyleCnt="9"/>
      <dgm:spPr/>
    </dgm:pt>
    <dgm:pt modelId="{9C107366-808F-48ED-9AA9-C3407F8F3BA0}" type="pres">
      <dgm:prSet presAssocID="{60E7DA8D-10B8-4907-BD5E-0103C598A335}" presName="text3" presStyleLbl="fgAcc3" presStyleIdx="1" presStyleCnt="9" custScaleY="207297">
        <dgm:presLayoutVars>
          <dgm:chPref val="3"/>
        </dgm:presLayoutVars>
      </dgm:prSet>
      <dgm:spPr/>
      <dgm:t>
        <a:bodyPr/>
        <a:lstStyle/>
        <a:p>
          <a:endParaRPr lang="en-US"/>
        </a:p>
      </dgm:t>
    </dgm:pt>
    <dgm:pt modelId="{C91F2018-CA4C-4DFA-95FA-A19CC9E67ABA}" type="pres">
      <dgm:prSet presAssocID="{60E7DA8D-10B8-4907-BD5E-0103C598A335}" presName="hierChild4" presStyleCnt="0"/>
      <dgm:spPr/>
    </dgm:pt>
    <dgm:pt modelId="{6332E9B1-ACE9-40F6-947D-BE1870D01A67}" type="pres">
      <dgm:prSet presAssocID="{3098A121-6A23-44D3-B4F9-B29C359B096F}" presName="Name17" presStyleLbl="parChTrans1D3" presStyleIdx="2" presStyleCnt="9"/>
      <dgm:spPr/>
      <dgm:t>
        <a:bodyPr/>
        <a:lstStyle/>
        <a:p>
          <a:endParaRPr lang="en-US"/>
        </a:p>
      </dgm:t>
    </dgm:pt>
    <dgm:pt modelId="{46B6FE1F-D90F-4150-8E28-AD0B4269DAF6}" type="pres">
      <dgm:prSet presAssocID="{0A4A1A91-9DF0-488A-B570-E1520B2BC70C}" presName="hierRoot3" presStyleCnt="0"/>
      <dgm:spPr/>
    </dgm:pt>
    <dgm:pt modelId="{C2DC9571-15E2-4B3C-8D43-91CFE0FE6565}" type="pres">
      <dgm:prSet presAssocID="{0A4A1A91-9DF0-488A-B570-E1520B2BC70C}" presName="composite3" presStyleCnt="0"/>
      <dgm:spPr/>
    </dgm:pt>
    <dgm:pt modelId="{DDB8C6AC-6881-46BB-9219-BED48BE7D640}" type="pres">
      <dgm:prSet presAssocID="{0A4A1A91-9DF0-488A-B570-E1520B2BC70C}" presName="background3" presStyleLbl="node3" presStyleIdx="2" presStyleCnt="9"/>
      <dgm:spPr/>
    </dgm:pt>
    <dgm:pt modelId="{F01EF432-4448-4BB4-8500-1B13D99E98D1}" type="pres">
      <dgm:prSet presAssocID="{0A4A1A91-9DF0-488A-B570-E1520B2BC70C}" presName="text3" presStyleLbl="fgAcc3" presStyleIdx="2" presStyleCnt="9" custScaleY="199006">
        <dgm:presLayoutVars>
          <dgm:chPref val="3"/>
        </dgm:presLayoutVars>
      </dgm:prSet>
      <dgm:spPr/>
      <dgm:t>
        <a:bodyPr/>
        <a:lstStyle/>
        <a:p>
          <a:endParaRPr lang="en-US"/>
        </a:p>
      </dgm:t>
    </dgm:pt>
    <dgm:pt modelId="{DC5AFAC2-4816-4010-B9A5-398349C26D43}" type="pres">
      <dgm:prSet presAssocID="{0A4A1A91-9DF0-488A-B570-E1520B2BC70C}" presName="hierChild4" presStyleCnt="0"/>
      <dgm:spPr/>
    </dgm:pt>
    <dgm:pt modelId="{CF1340FF-0B0D-452E-908A-927CD0AF8777}" type="pres">
      <dgm:prSet presAssocID="{B354BD4E-C800-43E6-962F-535A1E3F623C}" presName="Name10" presStyleLbl="parChTrans1D2" presStyleIdx="1" presStyleCnt="3"/>
      <dgm:spPr/>
      <dgm:t>
        <a:bodyPr/>
        <a:lstStyle/>
        <a:p>
          <a:endParaRPr lang="en-US"/>
        </a:p>
      </dgm:t>
    </dgm:pt>
    <dgm:pt modelId="{95455B12-CAC7-4FE0-9FCD-64E75D16661B}" type="pres">
      <dgm:prSet presAssocID="{C2B27E88-D862-40E1-ACDD-AA8B57B426B1}" presName="hierRoot2" presStyleCnt="0"/>
      <dgm:spPr/>
    </dgm:pt>
    <dgm:pt modelId="{3AB8F477-7DFF-4956-8635-4C932B620EE3}" type="pres">
      <dgm:prSet presAssocID="{C2B27E88-D862-40E1-ACDD-AA8B57B426B1}" presName="composite2" presStyleCnt="0"/>
      <dgm:spPr/>
    </dgm:pt>
    <dgm:pt modelId="{70903AAF-3009-48B0-8452-4585AD38AEEA}" type="pres">
      <dgm:prSet presAssocID="{C2B27E88-D862-40E1-ACDD-AA8B57B426B1}" presName="background2" presStyleLbl="node2" presStyleIdx="1" presStyleCnt="3"/>
      <dgm:spPr/>
    </dgm:pt>
    <dgm:pt modelId="{A271231F-F676-4215-8E29-3991A8FD11C1}" type="pres">
      <dgm:prSet presAssocID="{C2B27E88-D862-40E1-ACDD-AA8B57B426B1}" presName="text2" presStyleLbl="fgAcc2" presStyleIdx="1" presStyleCnt="3" custScaleX="146410" custScaleY="146410">
        <dgm:presLayoutVars>
          <dgm:chPref val="3"/>
        </dgm:presLayoutVars>
      </dgm:prSet>
      <dgm:spPr/>
      <dgm:t>
        <a:bodyPr/>
        <a:lstStyle/>
        <a:p>
          <a:endParaRPr lang="en-US"/>
        </a:p>
      </dgm:t>
    </dgm:pt>
    <dgm:pt modelId="{F56F1C66-B7C7-478E-AC25-9314D3E4967E}" type="pres">
      <dgm:prSet presAssocID="{C2B27E88-D862-40E1-ACDD-AA8B57B426B1}" presName="hierChild3" presStyleCnt="0"/>
      <dgm:spPr/>
    </dgm:pt>
    <dgm:pt modelId="{04C5E6BE-C7C7-41BC-A9DF-22E266E8C361}" type="pres">
      <dgm:prSet presAssocID="{CFF52D19-54EC-4F23-8A66-9AB62C52E574}" presName="Name17" presStyleLbl="parChTrans1D3" presStyleIdx="3" presStyleCnt="9"/>
      <dgm:spPr/>
      <dgm:t>
        <a:bodyPr/>
        <a:lstStyle/>
        <a:p>
          <a:endParaRPr lang="en-US"/>
        </a:p>
      </dgm:t>
    </dgm:pt>
    <dgm:pt modelId="{CEDD7F7A-4E70-49E6-8FCB-D6C3081839D2}" type="pres">
      <dgm:prSet presAssocID="{4390110F-7684-4B60-A39D-BEDCEFC0E216}" presName="hierRoot3" presStyleCnt="0"/>
      <dgm:spPr/>
    </dgm:pt>
    <dgm:pt modelId="{A804E999-8470-4C80-9E6A-107195A76E6B}" type="pres">
      <dgm:prSet presAssocID="{4390110F-7684-4B60-A39D-BEDCEFC0E216}" presName="composite3" presStyleCnt="0"/>
      <dgm:spPr/>
    </dgm:pt>
    <dgm:pt modelId="{F9FD41A2-72B2-42B0-B28B-B9056F0246BD}" type="pres">
      <dgm:prSet presAssocID="{4390110F-7684-4B60-A39D-BEDCEFC0E216}" presName="background3" presStyleLbl="node3" presStyleIdx="3" presStyleCnt="9"/>
      <dgm:spPr/>
    </dgm:pt>
    <dgm:pt modelId="{3CEE75CC-C803-4EA6-94CF-DEC6A17FA1B1}" type="pres">
      <dgm:prSet presAssocID="{4390110F-7684-4B60-A39D-BEDCEFC0E216}" presName="text3" presStyleLbl="fgAcc3" presStyleIdx="3" presStyleCnt="9" custScaleY="207297">
        <dgm:presLayoutVars>
          <dgm:chPref val="3"/>
        </dgm:presLayoutVars>
      </dgm:prSet>
      <dgm:spPr/>
      <dgm:t>
        <a:bodyPr/>
        <a:lstStyle/>
        <a:p>
          <a:endParaRPr lang="en-US"/>
        </a:p>
      </dgm:t>
    </dgm:pt>
    <dgm:pt modelId="{01B9CF1B-24EA-460B-A5C6-2619669E8327}" type="pres">
      <dgm:prSet presAssocID="{4390110F-7684-4B60-A39D-BEDCEFC0E216}" presName="hierChild4" presStyleCnt="0"/>
      <dgm:spPr/>
    </dgm:pt>
    <dgm:pt modelId="{C6A8426E-ECCB-4B0C-BEB0-F8BF7FB2A529}" type="pres">
      <dgm:prSet presAssocID="{F322F439-2D1D-4FCA-8F64-185A8C88AB72}" presName="Name17" presStyleLbl="parChTrans1D3" presStyleIdx="4" presStyleCnt="9"/>
      <dgm:spPr/>
      <dgm:t>
        <a:bodyPr/>
        <a:lstStyle/>
        <a:p>
          <a:endParaRPr lang="en-US"/>
        </a:p>
      </dgm:t>
    </dgm:pt>
    <dgm:pt modelId="{49CB5A9A-8C8E-42AD-8A40-5F36A0240F6D}" type="pres">
      <dgm:prSet presAssocID="{73C99389-BE15-4E90-8673-961B68B808A0}" presName="hierRoot3" presStyleCnt="0"/>
      <dgm:spPr/>
    </dgm:pt>
    <dgm:pt modelId="{67A0D2B4-2682-4BD7-90FA-63F03074CFE7}" type="pres">
      <dgm:prSet presAssocID="{73C99389-BE15-4E90-8673-961B68B808A0}" presName="composite3" presStyleCnt="0"/>
      <dgm:spPr/>
    </dgm:pt>
    <dgm:pt modelId="{AEF98CB1-5FD8-4560-9180-54479E4DBFAE}" type="pres">
      <dgm:prSet presAssocID="{73C99389-BE15-4E90-8673-961B68B808A0}" presName="background3" presStyleLbl="node3" presStyleIdx="4" presStyleCnt="9"/>
      <dgm:spPr/>
    </dgm:pt>
    <dgm:pt modelId="{DDE2725E-DD07-4B40-94D6-ABC5D1E7D9F9}" type="pres">
      <dgm:prSet presAssocID="{73C99389-BE15-4E90-8673-961B68B808A0}" presName="text3" presStyleLbl="fgAcc3" presStyleIdx="4" presStyleCnt="9" custScaleY="207297">
        <dgm:presLayoutVars>
          <dgm:chPref val="3"/>
        </dgm:presLayoutVars>
      </dgm:prSet>
      <dgm:spPr/>
      <dgm:t>
        <a:bodyPr/>
        <a:lstStyle/>
        <a:p>
          <a:endParaRPr lang="en-US"/>
        </a:p>
      </dgm:t>
    </dgm:pt>
    <dgm:pt modelId="{E4534A40-13C8-475F-9E57-895B4A4494B6}" type="pres">
      <dgm:prSet presAssocID="{73C99389-BE15-4E90-8673-961B68B808A0}" presName="hierChild4" presStyleCnt="0"/>
      <dgm:spPr/>
    </dgm:pt>
    <dgm:pt modelId="{9FBFFEBA-3E79-4A73-A42E-246D23E8E57E}" type="pres">
      <dgm:prSet presAssocID="{9429E6CB-6450-4E91-8A8D-6D4EA5588161}" presName="Name17" presStyleLbl="parChTrans1D3" presStyleIdx="5" presStyleCnt="9"/>
      <dgm:spPr/>
      <dgm:t>
        <a:bodyPr/>
        <a:lstStyle/>
        <a:p>
          <a:endParaRPr lang="en-US"/>
        </a:p>
      </dgm:t>
    </dgm:pt>
    <dgm:pt modelId="{A695798F-E0D9-404E-82C9-7333B81B2E2F}" type="pres">
      <dgm:prSet presAssocID="{48DB4B48-CA1C-4459-8DB9-FDBDBA09A3EE}" presName="hierRoot3" presStyleCnt="0"/>
      <dgm:spPr/>
    </dgm:pt>
    <dgm:pt modelId="{6D7AD43C-9447-448A-847C-E7C6BB868CF6}" type="pres">
      <dgm:prSet presAssocID="{48DB4B48-CA1C-4459-8DB9-FDBDBA09A3EE}" presName="composite3" presStyleCnt="0"/>
      <dgm:spPr/>
    </dgm:pt>
    <dgm:pt modelId="{54FFD627-15B8-4F34-92E2-673247109A84}" type="pres">
      <dgm:prSet presAssocID="{48DB4B48-CA1C-4459-8DB9-FDBDBA09A3EE}" presName="background3" presStyleLbl="node3" presStyleIdx="5" presStyleCnt="9"/>
      <dgm:spPr/>
    </dgm:pt>
    <dgm:pt modelId="{3FD79007-C407-4B2C-8BCD-0579F5A23F6C}" type="pres">
      <dgm:prSet presAssocID="{48DB4B48-CA1C-4459-8DB9-FDBDBA09A3EE}" presName="text3" presStyleLbl="fgAcc3" presStyleIdx="5" presStyleCnt="9" custScaleY="207297">
        <dgm:presLayoutVars>
          <dgm:chPref val="3"/>
        </dgm:presLayoutVars>
      </dgm:prSet>
      <dgm:spPr/>
      <dgm:t>
        <a:bodyPr/>
        <a:lstStyle/>
        <a:p>
          <a:endParaRPr lang="en-US"/>
        </a:p>
      </dgm:t>
    </dgm:pt>
    <dgm:pt modelId="{BFA9D316-F207-4E5C-A22C-ABB521497DFE}" type="pres">
      <dgm:prSet presAssocID="{48DB4B48-CA1C-4459-8DB9-FDBDBA09A3EE}" presName="hierChild4" presStyleCnt="0"/>
      <dgm:spPr/>
    </dgm:pt>
    <dgm:pt modelId="{F384D6A8-7D4A-45C8-863E-E544F000B939}" type="pres">
      <dgm:prSet presAssocID="{707DE32E-3308-44B5-8496-813CB612B685}" presName="Name17" presStyleLbl="parChTrans1D3" presStyleIdx="6" presStyleCnt="9"/>
      <dgm:spPr/>
      <dgm:t>
        <a:bodyPr/>
        <a:lstStyle/>
        <a:p>
          <a:endParaRPr lang="en-US"/>
        </a:p>
      </dgm:t>
    </dgm:pt>
    <dgm:pt modelId="{8EC0C86E-85E5-461E-9519-DA9AC8644F25}" type="pres">
      <dgm:prSet presAssocID="{E808D3C5-2F91-40D9-823B-2CCD504EB3E3}" presName="hierRoot3" presStyleCnt="0"/>
      <dgm:spPr/>
    </dgm:pt>
    <dgm:pt modelId="{AAE22F4B-4905-4635-9A71-0833F8FA7BB2}" type="pres">
      <dgm:prSet presAssocID="{E808D3C5-2F91-40D9-823B-2CCD504EB3E3}" presName="composite3" presStyleCnt="0"/>
      <dgm:spPr/>
    </dgm:pt>
    <dgm:pt modelId="{7ECC3A5B-7245-4EF8-B2B8-FC868B833EEA}" type="pres">
      <dgm:prSet presAssocID="{E808D3C5-2F91-40D9-823B-2CCD504EB3E3}" presName="background3" presStyleLbl="node3" presStyleIdx="6" presStyleCnt="9"/>
      <dgm:spPr/>
    </dgm:pt>
    <dgm:pt modelId="{B1CA2419-8A35-4054-971C-E4C8756AC6E1}" type="pres">
      <dgm:prSet presAssocID="{E808D3C5-2F91-40D9-823B-2CCD504EB3E3}" presName="text3" presStyleLbl="fgAcc3" presStyleIdx="6" presStyleCnt="9" custScaleY="215197">
        <dgm:presLayoutVars>
          <dgm:chPref val="3"/>
        </dgm:presLayoutVars>
      </dgm:prSet>
      <dgm:spPr/>
      <dgm:t>
        <a:bodyPr/>
        <a:lstStyle/>
        <a:p>
          <a:endParaRPr lang="en-US"/>
        </a:p>
      </dgm:t>
    </dgm:pt>
    <dgm:pt modelId="{301E2EA7-AE0A-4FA6-AC72-2FDD392BCFC4}" type="pres">
      <dgm:prSet presAssocID="{E808D3C5-2F91-40D9-823B-2CCD504EB3E3}" presName="hierChild4" presStyleCnt="0"/>
      <dgm:spPr/>
    </dgm:pt>
    <dgm:pt modelId="{6983DF56-50D0-47A6-B849-D1FB0F5B204A}" type="pres">
      <dgm:prSet presAssocID="{E98CB10D-9252-4827-BD80-9BF23C0C0CF6}" presName="Name10" presStyleLbl="parChTrans1D2" presStyleIdx="2" presStyleCnt="3"/>
      <dgm:spPr/>
      <dgm:t>
        <a:bodyPr/>
        <a:lstStyle/>
        <a:p>
          <a:endParaRPr lang="en-US"/>
        </a:p>
      </dgm:t>
    </dgm:pt>
    <dgm:pt modelId="{B0A4271C-E153-48C7-AC1B-D280F431E535}" type="pres">
      <dgm:prSet presAssocID="{BCAB5D19-03B1-4DCE-AD18-5EBA79D25CDC}" presName="hierRoot2" presStyleCnt="0"/>
      <dgm:spPr/>
    </dgm:pt>
    <dgm:pt modelId="{65044C14-536E-4708-BF63-E213DEAD5A1C}" type="pres">
      <dgm:prSet presAssocID="{BCAB5D19-03B1-4DCE-AD18-5EBA79D25CDC}" presName="composite2" presStyleCnt="0"/>
      <dgm:spPr/>
    </dgm:pt>
    <dgm:pt modelId="{372F636F-7966-4224-8FCD-DD77CAF25FA2}" type="pres">
      <dgm:prSet presAssocID="{BCAB5D19-03B1-4DCE-AD18-5EBA79D25CDC}" presName="background2" presStyleLbl="node2" presStyleIdx="2" presStyleCnt="3"/>
      <dgm:spPr/>
    </dgm:pt>
    <dgm:pt modelId="{8A9F7FB2-A340-4DD7-B4B3-99BD1D08781D}" type="pres">
      <dgm:prSet presAssocID="{BCAB5D19-03B1-4DCE-AD18-5EBA79D25CDC}" presName="text2" presStyleLbl="fgAcc2" presStyleIdx="2" presStyleCnt="3" custScaleX="146410" custScaleY="146410">
        <dgm:presLayoutVars>
          <dgm:chPref val="3"/>
        </dgm:presLayoutVars>
      </dgm:prSet>
      <dgm:spPr/>
      <dgm:t>
        <a:bodyPr/>
        <a:lstStyle/>
        <a:p>
          <a:endParaRPr lang="en-US"/>
        </a:p>
      </dgm:t>
    </dgm:pt>
    <dgm:pt modelId="{570764D4-73B0-47D8-BCE2-C264F8C29239}" type="pres">
      <dgm:prSet presAssocID="{BCAB5D19-03B1-4DCE-AD18-5EBA79D25CDC}" presName="hierChild3" presStyleCnt="0"/>
      <dgm:spPr/>
    </dgm:pt>
    <dgm:pt modelId="{9183FF85-5AAE-4DF8-9928-D360295AA6C1}" type="pres">
      <dgm:prSet presAssocID="{34B4B6AC-7B43-43CB-BA45-7D89E2C07C7B}" presName="Name17" presStyleLbl="parChTrans1D3" presStyleIdx="7" presStyleCnt="9"/>
      <dgm:spPr/>
      <dgm:t>
        <a:bodyPr/>
        <a:lstStyle/>
        <a:p>
          <a:endParaRPr lang="en-US"/>
        </a:p>
      </dgm:t>
    </dgm:pt>
    <dgm:pt modelId="{747671E3-CE5B-438E-B756-FBDA5CD7C0D2}" type="pres">
      <dgm:prSet presAssocID="{19B8CA5C-FBA5-4559-B4F1-75A0D9881A49}" presName="hierRoot3" presStyleCnt="0"/>
      <dgm:spPr/>
    </dgm:pt>
    <dgm:pt modelId="{F0BAB153-7300-46DD-BD50-FB68F71954D2}" type="pres">
      <dgm:prSet presAssocID="{19B8CA5C-FBA5-4559-B4F1-75A0D9881A49}" presName="composite3" presStyleCnt="0"/>
      <dgm:spPr/>
    </dgm:pt>
    <dgm:pt modelId="{5C40147C-46B0-4925-96C7-2ADCA1785413}" type="pres">
      <dgm:prSet presAssocID="{19B8CA5C-FBA5-4559-B4F1-75A0D9881A49}" presName="background3" presStyleLbl="node3" presStyleIdx="7" presStyleCnt="9"/>
      <dgm:spPr/>
    </dgm:pt>
    <dgm:pt modelId="{FFA5423B-E2E3-4904-B5CC-31CF33E20949}" type="pres">
      <dgm:prSet presAssocID="{19B8CA5C-FBA5-4559-B4F1-75A0D9881A49}" presName="text3" presStyleLbl="fgAcc3" presStyleIdx="7" presStyleCnt="9" custScaleY="207297">
        <dgm:presLayoutVars>
          <dgm:chPref val="3"/>
        </dgm:presLayoutVars>
      </dgm:prSet>
      <dgm:spPr/>
      <dgm:t>
        <a:bodyPr/>
        <a:lstStyle/>
        <a:p>
          <a:endParaRPr lang="en-US"/>
        </a:p>
      </dgm:t>
    </dgm:pt>
    <dgm:pt modelId="{E2E3130C-5186-4BF1-AA8D-B328AF244848}" type="pres">
      <dgm:prSet presAssocID="{19B8CA5C-FBA5-4559-B4F1-75A0D9881A49}" presName="hierChild4" presStyleCnt="0"/>
      <dgm:spPr/>
    </dgm:pt>
    <dgm:pt modelId="{C867BFAA-288A-4C80-BCBE-D53B04D69F04}" type="pres">
      <dgm:prSet presAssocID="{728A2731-3609-42EB-AC49-B41673CED87F}" presName="Name17" presStyleLbl="parChTrans1D3" presStyleIdx="8" presStyleCnt="9"/>
      <dgm:spPr/>
      <dgm:t>
        <a:bodyPr/>
        <a:lstStyle/>
        <a:p>
          <a:endParaRPr lang="en-US"/>
        </a:p>
      </dgm:t>
    </dgm:pt>
    <dgm:pt modelId="{852AB93B-0491-46B2-8B5C-BE2890029F37}" type="pres">
      <dgm:prSet presAssocID="{5CA4D2FD-BD91-4BE9-821F-F2B220AE5B10}" presName="hierRoot3" presStyleCnt="0"/>
      <dgm:spPr/>
    </dgm:pt>
    <dgm:pt modelId="{E2175879-1686-4493-9D12-E2D8310CE7B7}" type="pres">
      <dgm:prSet presAssocID="{5CA4D2FD-BD91-4BE9-821F-F2B220AE5B10}" presName="composite3" presStyleCnt="0"/>
      <dgm:spPr/>
    </dgm:pt>
    <dgm:pt modelId="{455E026D-A4C7-41E9-BE34-7E085E557809}" type="pres">
      <dgm:prSet presAssocID="{5CA4D2FD-BD91-4BE9-821F-F2B220AE5B10}" presName="background3" presStyleLbl="node3" presStyleIdx="8" presStyleCnt="9"/>
      <dgm:spPr/>
    </dgm:pt>
    <dgm:pt modelId="{3CDCFA5C-250D-43A8-825B-F380F85F3939}" type="pres">
      <dgm:prSet presAssocID="{5CA4D2FD-BD91-4BE9-821F-F2B220AE5B10}" presName="text3" presStyleLbl="fgAcc3" presStyleIdx="8" presStyleCnt="9" custScaleY="198205">
        <dgm:presLayoutVars>
          <dgm:chPref val="3"/>
        </dgm:presLayoutVars>
      </dgm:prSet>
      <dgm:spPr/>
      <dgm:t>
        <a:bodyPr/>
        <a:lstStyle/>
        <a:p>
          <a:endParaRPr lang="en-US"/>
        </a:p>
      </dgm:t>
    </dgm:pt>
    <dgm:pt modelId="{368ACC3C-D9F6-4B7C-913C-28FA9C96043E}" type="pres">
      <dgm:prSet presAssocID="{5CA4D2FD-BD91-4BE9-821F-F2B220AE5B10}" presName="hierChild4" presStyleCnt="0"/>
      <dgm:spPr/>
    </dgm:pt>
  </dgm:ptLst>
  <dgm:cxnLst>
    <dgm:cxn modelId="{10C198C4-ED27-4DE4-9F63-6F22BFCFF77A}" type="presOf" srcId="{F322F439-2D1D-4FCA-8F64-185A8C88AB72}" destId="{C6A8426E-ECCB-4B0C-BEB0-F8BF7FB2A529}" srcOrd="0" destOrd="0" presId="urn:microsoft.com/office/officeart/2005/8/layout/hierarchy1"/>
    <dgm:cxn modelId="{424BADC2-EC22-4BD7-95AD-13216CCABDBA}" type="presOf" srcId="{48DB4B48-CA1C-4459-8DB9-FDBDBA09A3EE}" destId="{3FD79007-C407-4B2C-8BCD-0579F5A23F6C}" srcOrd="0" destOrd="0" presId="urn:microsoft.com/office/officeart/2005/8/layout/hierarchy1"/>
    <dgm:cxn modelId="{7D9CF55F-2DC3-4BC7-8E15-67EA5924B2B4}" type="presOf" srcId="{707DE32E-3308-44B5-8496-813CB612B685}" destId="{F384D6A8-7D4A-45C8-863E-E544F000B939}" srcOrd="0" destOrd="0" presId="urn:microsoft.com/office/officeart/2005/8/layout/hierarchy1"/>
    <dgm:cxn modelId="{755826F6-8F00-48B9-A0F1-434A3E77AB95}" srcId="{C2B27E88-D862-40E1-ACDD-AA8B57B426B1}" destId="{E808D3C5-2F91-40D9-823B-2CCD504EB3E3}" srcOrd="3" destOrd="0" parTransId="{707DE32E-3308-44B5-8496-813CB612B685}" sibTransId="{9CBD82B7-C52B-4DC4-9A7E-5F042F3B3DD4}"/>
    <dgm:cxn modelId="{62A5A4DB-5F45-42C5-9CDC-B67E7C3C6E6F}" type="presOf" srcId="{85F5A347-F80E-4D2A-815E-188058B97F57}" destId="{D7621066-A776-4661-B7B8-887CF0604CBF}" srcOrd="0" destOrd="0" presId="urn:microsoft.com/office/officeart/2005/8/layout/hierarchy1"/>
    <dgm:cxn modelId="{CB194509-458B-4AD9-BF20-1D8568C60379}" srcId="{E0A9AF66-7517-480C-964F-92AFF0650F8B}" destId="{85F5A347-F80E-4D2A-815E-188058B97F57}" srcOrd="0" destOrd="0" parTransId="{548C7AB4-5E31-48ED-92EE-C637EC46FCD5}" sibTransId="{C9BB1AF4-0E37-4B1E-9BF0-8B2BEC5B02AF}"/>
    <dgm:cxn modelId="{8EDC1E3E-87B7-41B9-A31B-259A59B00ED5}" type="presOf" srcId="{E808D3C5-2F91-40D9-823B-2CCD504EB3E3}" destId="{B1CA2419-8A35-4054-971C-E4C8756AC6E1}" srcOrd="0" destOrd="0" presId="urn:microsoft.com/office/officeart/2005/8/layout/hierarchy1"/>
    <dgm:cxn modelId="{46DBA481-EA05-4F80-90A9-F31F18560990}" type="presOf" srcId="{728A2731-3609-42EB-AC49-B41673CED87F}" destId="{C867BFAA-288A-4C80-BCBE-D53B04D69F04}" srcOrd="0" destOrd="0" presId="urn:microsoft.com/office/officeart/2005/8/layout/hierarchy1"/>
    <dgm:cxn modelId="{72BF0E13-16EA-4835-AF5F-8FF276781EAA}" type="presOf" srcId="{0A4A1A91-9DF0-488A-B570-E1520B2BC70C}" destId="{F01EF432-4448-4BB4-8500-1B13D99E98D1}" srcOrd="0" destOrd="0" presId="urn:microsoft.com/office/officeart/2005/8/layout/hierarchy1"/>
    <dgm:cxn modelId="{1452FA53-4EBD-4E45-8887-49964D5025F1}" type="presOf" srcId="{BCAB5D19-03B1-4DCE-AD18-5EBA79D25CDC}" destId="{8A9F7FB2-A340-4DD7-B4B3-99BD1D08781D}" srcOrd="0" destOrd="0" presId="urn:microsoft.com/office/officeart/2005/8/layout/hierarchy1"/>
    <dgm:cxn modelId="{50D82185-666F-4815-9BAC-C6915DA3E295}" type="presOf" srcId="{9EF403D7-0A6D-4D14-9126-62CC26FFD608}" destId="{EB5BBD94-9248-45BB-841D-22D6B19FDF48}" srcOrd="0" destOrd="0" presId="urn:microsoft.com/office/officeart/2005/8/layout/hierarchy1"/>
    <dgm:cxn modelId="{1475C4D1-BA55-4A37-AD47-E66DA00435BB}" type="presOf" srcId="{259C5BB1-9A45-4A42-A257-D63274FB4969}" destId="{FD053BF0-CC53-4D0C-B3DA-4417C48FDDCC}" srcOrd="0" destOrd="0" presId="urn:microsoft.com/office/officeart/2005/8/layout/hierarchy1"/>
    <dgm:cxn modelId="{C65911FF-0E16-4FC0-8945-C7EEBBBEB28D}" type="presOf" srcId="{3098A121-6A23-44D3-B4F9-B29C359B096F}" destId="{6332E9B1-ACE9-40F6-947D-BE1870D01A67}" srcOrd="0" destOrd="0" presId="urn:microsoft.com/office/officeart/2005/8/layout/hierarchy1"/>
    <dgm:cxn modelId="{6910F7E9-6C57-462A-A708-DD3CF3122A65}" srcId="{BCAB5D19-03B1-4DCE-AD18-5EBA79D25CDC}" destId="{19B8CA5C-FBA5-4559-B4F1-75A0D9881A49}" srcOrd="0" destOrd="0" parTransId="{34B4B6AC-7B43-43CB-BA45-7D89E2C07C7B}" sibTransId="{502AEE2A-4892-422E-BEBB-EE45EE4000BB}"/>
    <dgm:cxn modelId="{2360F1DB-944C-474A-AC1F-C8AC7047E256}" srcId="{DD10B7F3-54FD-4D58-808E-6CF00D889063}" destId="{E0A9AF66-7517-480C-964F-92AFF0650F8B}" srcOrd="0" destOrd="0" parTransId="{706445B0-ED8D-4F8F-A977-72BC12E4F044}" sibTransId="{D25A4CA6-61AC-4F54-A938-66BFE17AB1AF}"/>
    <dgm:cxn modelId="{297C49CC-16A2-42D7-B8A3-88FDB21A389E}" type="presOf" srcId="{34B4B6AC-7B43-43CB-BA45-7D89E2C07C7B}" destId="{9183FF85-5AAE-4DF8-9928-D360295AA6C1}" srcOrd="0" destOrd="0" presId="urn:microsoft.com/office/officeart/2005/8/layout/hierarchy1"/>
    <dgm:cxn modelId="{3B69D072-10DF-484A-809A-594AB1B2CDA3}" srcId="{E0A9AF66-7517-480C-964F-92AFF0650F8B}" destId="{BCAB5D19-03B1-4DCE-AD18-5EBA79D25CDC}" srcOrd="2" destOrd="0" parTransId="{E98CB10D-9252-4827-BD80-9BF23C0C0CF6}" sibTransId="{48B407E3-99E6-4C70-9C37-4BB03F22C0FA}"/>
    <dgm:cxn modelId="{3AEDADD7-265D-4DF7-83F5-814096D4E6D0}" type="presOf" srcId="{9429E6CB-6450-4E91-8A8D-6D4EA5588161}" destId="{9FBFFEBA-3E79-4A73-A42E-246D23E8E57E}" srcOrd="0" destOrd="0" presId="urn:microsoft.com/office/officeart/2005/8/layout/hierarchy1"/>
    <dgm:cxn modelId="{326D0243-F617-4E3D-813A-D474F7E743D6}" type="presOf" srcId="{73C99389-BE15-4E90-8673-961B68B808A0}" destId="{DDE2725E-DD07-4B40-94D6-ABC5D1E7D9F9}" srcOrd="0" destOrd="0" presId="urn:microsoft.com/office/officeart/2005/8/layout/hierarchy1"/>
    <dgm:cxn modelId="{5419ED52-FF0E-4CC0-84CE-6953876C9D51}" type="presOf" srcId="{4390110F-7684-4B60-A39D-BEDCEFC0E216}" destId="{3CEE75CC-C803-4EA6-94CF-DEC6A17FA1B1}" srcOrd="0" destOrd="0" presId="urn:microsoft.com/office/officeart/2005/8/layout/hierarchy1"/>
    <dgm:cxn modelId="{18462994-572E-49EF-AFB9-5E93B1B6A488}" type="presOf" srcId="{60E7DA8D-10B8-4907-BD5E-0103C598A335}" destId="{9C107366-808F-48ED-9AA9-C3407F8F3BA0}" srcOrd="0" destOrd="0" presId="urn:microsoft.com/office/officeart/2005/8/layout/hierarchy1"/>
    <dgm:cxn modelId="{EA1F06B6-0F06-4B91-90CB-E39A313FB895}" type="presOf" srcId="{CFF52D19-54EC-4F23-8A66-9AB62C52E574}" destId="{04C5E6BE-C7C7-41BC-A9DF-22E266E8C361}" srcOrd="0" destOrd="0" presId="urn:microsoft.com/office/officeart/2005/8/layout/hierarchy1"/>
    <dgm:cxn modelId="{CCB10B57-3C19-47F6-B2AD-E2A518F8CFEA}" type="presOf" srcId="{C2B27E88-D862-40E1-ACDD-AA8B57B426B1}" destId="{A271231F-F676-4215-8E29-3991A8FD11C1}" srcOrd="0" destOrd="0" presId="urn:microsoft.com/office/officeart/2005/8/layout/hierarchy1"/>
    <dgm:cxn modelId="{0A618B32-500B-463C-B32E-50BC226ED3D0}" type="presOf" srcId="{31083C80-95C1-4063-BDB6-D1106301A7E4}" destId="{CE655A4F-173C-4304-BD22-79A8E33CE31E}" srcOrd="0" destOrd="0" presId="urn:microsoft.com/office/officeart/2005/8/layout/hierarchy1"/>
    <dgm:cxn modelId="{4CED84BF-2803-4235-BD8F-F2897853DD79}" srcId="{C2B27E88-D862-40E1-ACDD-AA8B57B426B1}" destId="{4390110F-7684-4B60-A39D-BEDCEFC0E216}" srcOrd="0" destOrd="0" parTransId="{CFF52D19-54EC-4F23-8A66-9AB62C52E574}" sibTransId="{15770EE9-ACEC-43ED-99CC-00A5F1384AF9}"/>
    <dgm:cxn modelId="{3728E579-3AC8-4CFD-A6AC-FBE5FB816752}" type="presOf" srcId="{DD10B7F3-54FD-4D58-808E-6CF00D889063}" destId="{3B038667-0382-4E70-B7D3-DDAAE43AD39C}" srcOrd="0" destOrd="0" presId="urn:microsoft.com/office/officeart/2005/8/layout/hierarchy1"/>
    <dgm:cxn modelId="{6BCF53B5-D1AD-4EA6-A296-B63CAB4F90B6}" srcId="{85F5A347-F80E-4D2A-815E-188058B97F57}" destId="{60E7DA8D-10B8-4907-BD5E-0103C598A335}" srcOrd="1" destOrd="0" parTransId="{259C5BB1-9A45-4A42-A257-D63274FB4969}" sibTransId="{4E61E470-5EBD-42AD-994C-EA66609D9D69}"/>
    <dgm:cxn modelId="{0FC48AD6-A066-45E0-A852-2512D7E39F7E}" type="presOf" srcId="{E98CB10D-9252-4827-BD80-9BF23C0C0CF6}" destId="{6983DF56-50D0-47A6-B849-D1FB0F5B204A}" srcOrd="0" destOrd="0" presId="urn:microsoft.com/office/officeart/2005/8/layout/hierarchy1"/>
    <dgm:cxn modelId="{5B393246-046C-4D78-B27D-71DA607E8F64}" srcId="{BCAB5D19-03B1-4DCE-AD18-5EBA79D25CDC}" destId="{5CA4D2FD-BD91-4BE9-821F-F2B220AE5B10}" srcOrd="1" destOrd="0" parTransId="{728A2731-3609-42EB-AC49-B41673CED87F}" sibTransId="{32575A51-6C7C-4BFA-90F5-35459F0E83E1}"/>
    <dgm:cxn modelId="{95A6E616-2A30-4BA2-BDD3-57D752597082}" type="presOf" srcId="{5CA4D2FD-BD91-4BE9-821F-F2B220AE5B10}" destId="{3CDCFA5C-250D-43A8-825B-F380F85F3939}" srcOrd="0" destOrd="0" presId="urn:microsoft.com/office/officeart/2005/8/layout/hierarchy1"/>
    <dgm:cxn modelId="{20EE0239-9608-4DB2-9EAA-64D926F23D74}" srcId="{C2B27E88-D862-40E1-ACDD-AA8B57B426B1}" destId="{73C99389-BE15-4E90-8673-961B68B808A0}" srcOrd="1" destOrd="0" parTransId="{F322F439-2D1D-4FCA-8F64-185A8C88AB72}" sibTransId="{0F2531F5-8F6D-44D2-A613-666406FC61A1}"/>
    <dgm:cxn modelId="{D2177917-8053-4647-B100-7C78201C0A40}" srcId="{85F5A347-F80E-4D2A-815E-188058B97F57}" destId="{31083C80-95C1-4063-BDB6-D1106301A7E4}" srcOrd="0" destOrd="0" parTransId="{9EF403D7-0A6D-4D14-9126-62CC26FFD608}" sibTransId="{6B803994-9884-42DB-97FD-C0B075127BEA}"/>
    <dgm:cxn modelId="{C72F9033-13F5-4A04-8C8A-80962349F21A}" srcId="{85F5A347-F80E-4D2A-815E-188058B97F57}" destId="{0A4A1A91-9DF0-488A-B570-E1520B2BC70C}" srcOrd="2" destOrd="0" parTransId="{3098A121-6A23-44D3-B4F9-B29C359B096F}" sibTransId="{62C31212-AAF7-4D0D-9511-20DF9E078EE6}"/>
    <dgm:cxn modelId="{11819F15-AB8F-4A91-87FF-6CB76ADD50E0}" type="presOf" srcId="{548C7AB4-5E31-48ED-92EE-C637EC46FCD5}" destId="{75625B5A-CA44-402C-979A-2F12B3798918}" srcOrd="0" destOrd="0" presId="urn:microsoft.com/office/officeart/2005/8/layout/hierarchy1"/>
    <dgm:cxn modelId="{626FF79B-E21A-4357-A83C-EBBBD8F1ECE1}" type="presOf" srcId="{E0A9AF66-7517-480C-964F-92AFF0650F8B}" destId="{7DF9FB31-2091-4CB9-B3EF-C4D4104F2864}" srcOrd="0" destOrd="0" presId="urn:microsoft.com/office/officeart/2005/8/layout/hierarchy1"/>
    <dgm:cxn modelId="{14FBE384-5FB9-429C-81C0-7822BBB35722}" type="presOf" srcId="{B354BD4E-C800-43E6-962F-535A1E3F623C}" destId="{CF1340FF-0B0D-452E-908A-927CD0AF8777}" srcOrd="0" destOrd="0" presId="urn:microsoft.com/office/officeart/2005/8/layout/hierarchy1"/>
    <dgm:cxn modelId="{4AC42887-9911-4419-9E4A-59F2F1075BB3}" type="presOf" srcId="{19B8CA5C-FBA5-4559-B4F1-75A0D9881A49}" destId="{FFA5423B-E2E3-4904-B5CC-31CF33E20949}" srcOrd="0" destOrd="0" presId="urn:microsoft.com/office/officeart/2005/8/layout/hierarchy1"/>
    <dgm:cxn modelId="{74BF017C-B4F6-4589-8CC7-6BF765DDB498}" srcId="{E0A9AF66-7517-480C-964F-92AFF0650F8B}" destId="{C2B27E88-D862-40E1-ACDD-AA8B57B426B1}" srcOrd="1" destOrd="0" parTransId="{B354BD4E-C800-43E6-962F-535A1E3F623C}" sibTransId="{1D94050E-5EF1-4490-974B-7279C6E75A9A}"/>
    <dgm:cxn modelId="{1EACF920-B7FA-4F95-86EA-9AFF7EACCCC7}" srcId="{C2B27E88-D862-40E1-ACDD-AA8B57B426B1}" destId="{48DB4B48-CA1C-4459-8DB9-FDBDBA09A3EE}" srcOrd="2" destOrd="0" parTransId="{9429E6CB-6450-4E91-8A8D-6D4EA5588161}" sibTransId="{C0510656-1DFC-4055-A549-F7F0A6E26A22}"/>
    <dgm:cxn modelId="{BB5AF1E4-AF84-43B6-9ACB-C04317157333}" type="presParOf" srcId="{3B038667-0382-4E70-B7D3-DDAAE43AD39C}" destId="{F387AA99-138C-4760-BA4D-C2F7EBAF2F1C}" srcOrd="0" destOrd="0" presId="urn:microsoft.com/office/officeart/2005/8/layout/hierarchy1"/>
    <dgm:cxn modelId="{5B97C65C-9EA6-48D7-9244-427B18AE9528}" type="presParOf" srcId="{F387AA99-138C-4760-BA4D-C2F7EBAF2F1C}" destId="{CDBF9D8E-2FF9-4BFD-91A8-F1A37DA990EB}" srcOrd="0" destOrd="0" presId="urn:microsoft.com/office/officeart/2005/8/layout/hierarchy1"/>
    <dgm:cxn modelId="{66E85EAF-1ACF-45F0-B71A-9038AA6C523B}" type="presParOf" srcId="{CDBF9D8E-2FF9-4BFD-91A8-F1A37DA990EB}" destId="{3F2863F7-25F9-4310-A631-F6AE23529BC4}" srcOrd="0" destOrd="0" presId="urn:microsoft.com/office/officeart/2005/8/layout/hierarchy1"/>
    <dgm:cxn modelId="{81293FF2-6D05-46A4-AB3B-FD37A49D91B4}" type="presParOf" srcId="{CDBF9D8E-2FF9-4BFD-91A8-F1A37DA990EB}" destId="{7DF9FB31-2091-4CB9-B3EF-C4D4104F2864}" srcOrd="1" destOrd="0" presId="urn:microsoft.com/office/officeart/2005/8/layout/hierarchy1"/>
    <dgm:cxn modelId="{EF26A228-9C21-492A-8E9A-16163043E587}" type="presParOf" srcId="{F387AA99-138C-4760-BA4D-C2F7EBAF2F1C}" destId="{F1CFAA6B-C856-4711-9CB6-4C1E35AF54B5}" srcOrd="1" destOrd="0" presId="urn:microsoft.com/office/officeart/2005/8/layout/hierarchy1"/>
    <dgm:cxn modelId="{EFD11BAA-9B3B-41A4-B02B-06504D9077D5}" type="presParOf" srcId="{F1CFAA6B-C856-4711-9CB6-4C1E35AF54B5}" destId="{75625B5A-CA44-402C-979A-2F12B3798918}" srcOrd="0" destOrd="0" presId="urn:microsoft.com/office/officeart/2005/8/layout/hierarchy1"/>
    <dgm:cxn modelId="{EAA0ED51-FAAD-4173-9E0B-01D57153881D}" type="presParOf" srcId="{F1CFAA6B-C856-4711-9CB6-4C1E35AF54B5}" destId="{6ECB505F-889F-4B5A-B7B4-C32A326D27A9}" srcOrd="1" destOrd="0" presId="urn:microsoft.com/office/officeart/2005/8/layout/hierarchy1"/>
    <dgm:cxn modelId="{8860716C-18DA-4C6C-8B75-8DFF347BA027}" type="presParOf" srcId="{6ECB505F-889F-4B5A-B7B4-C32A326D27A9}" destId="{1950DE29-F33D-4AA7-ABA4-F271EE7EF870}" srcOrd="0" destOrd="0" presId="urn:microsoft.com/office/officeart/2005/8/layout/hierarchy1"/>
    <dgm:cxn modelId="{04549D50-92C3-4D1C-8678-26D472506729}" type="presParOf" srcId="{1950DE29-F33D-4AA7-ABA4-F271EE7EF870}" destId="{C6783239-6F3D-423A-B76D-9256B178BE8B}" srcOrd="0" destOrd="0" presId="urn:microsoft.com/office/officeart/2005/8/layout/hierarchy1"/>
    <dgm:cxn modelId="{D573212B-C442-45A8-A817-A547503CCBF1}" type="presParOf" srcId="{1950DE29-F33D-4AA7-ABA4-F271EE7EF870}" destId="{D7621066-A776-4661-B7B8-887CF0604CBF}" srcOrd="1" destOrd="0" presId="urn:microsoft.com/office/officeart/2005/8/layout/hierarchy1"/>
    <dgm:cxn modelId="{29D2D8BB-7AD4-4BA4-A375-635EFEFD9968}" type="presParOf" srcId="{6ECB505F-889F-4B5A-B7B4-C32A326D27A9}" destId="{127DF3A1-0018-4604-8CCC-1050F2613F4B}" srcOrd="1" destOrd="0" presId="urn:microsoft.com/office/officeart/2005/8/layout/hierarchy1"/>
    <dgm:cxn modelId="{C17445F3-9F72-4B17-A953-F5680BD0E41C}" type="presParOf" srcId="{127DF3A1-0018-4604-8CCC-1050F2613F4B}" destId="{EB5BBD94-9248-45BB-841D-22D6B19FDF48}" srcOrd="0" destOrd="0" presId="urn:microsoft.com/office/officeart/2005/8/layout/hierarchy1"/>
    <dgm:cxn modelId="{78041496-8ACB-422F-9757-90BF64B67577}" type="presParOf" srcId="{127DF3A1-0018-4604-8CCC-1050F2613F4B}" destId="{E505B1B7-78F7-4546-822C-FDDE01E3C20C}" srcOrd="1" destOrd="0" presId="urn:microsoft.com/office/officeart/2005/8/layout/hierarchy1"/>
    <dgm:cxn modelId="{64441459-7850-4A65-B2B6-640FB6705F76}" type="presParOf" srcId="{E505B1B7-78F7-4546-822C-FDDE01E3C20C}" destId="{E2D25CB9-005E-40E9-9A95-C1ABDAE2114C}" srcOrd="0" destOrd="0" presId="urn:microsoft.com/office/officeart/2005/8/layout/hierarchy1"/>
    <dgm:cxn modelId="{32CA231C-6F62-40AF-BCC0-950C26923085}" type="presParOf" srcId="{E2D25CB9-005E-40E9-9A95-C1ABDAE2114C}" destId="{A1B13610-CB00-4709-8BA6-32C1BA296BFA}" srcOrd="0" destOrd="0" presId="urn:microsoft.com/office/officeart/2005/8/layout/hierarchy1"/>
    <dgm:cxn modelId="{4D8BB1F9-7810-4B55-A0D6-CA661433CF99}" type="presParOf" srcId="{E2D25CB9-005E-40E9-9A95-C1ABDAE2114C}" destId="{CE655A4F-173C-4304-BD22-79A8E33CE31E}" srcOrd="1" destOrd="0" presId="urn:microsoft.com/office/officeart/2005/8/layout/hierarchy1"/>
    <dgm:cxn modelId="{C8726EE6-319A-4291-906C-9B5FAB23E657}" type="presParOf" srcId="{E505B1B7-78F7-4546-822C-FDDE01E3C20C}" destId="{4A0212D6-78D3-40EF-BEF8-058AB6FE26E3}" srcOrd="1" destOrd="0" presId="urn:microsoft.com/office/officeart/2005/8/layout/hierarchy1"/>
    <dgm:cxn modelId="{54684961-7033-4736-8D80-455303380F02}" type="presParOf" srcId="{127DF3A1-0018-4604-8CCC-1050F2613F4B}" destId="{FD053BF0-CC53-4D0C-B3DA-4417C48FDDCC}" srcOrd="2" destOrd="0" presId="urn:microsoft.com/office/officeart/2005/8/layout/hierarchy1"/>
    <dgm:cxn modelId="{8DF0A8B7-55E6-4CB6-8E47-D20FA3146B6E}" type="presParOf" srcId="{127DF3A1-0018-4604-8CCC-1050F2613F4B}" destId="{F2218F53-6250-41E4-812A-6744E57E283B}" srcOrd="3" destOrd="0" presId="urn:microsoft.com/office/officeart/2005/8/layout/hierarchy1"/>
    <dgm:cxn modelId="{E985BBC3-511C-4A8A-A8FF-569621E0D519}" type="presParOf" srcId="{F2218F53-6250-41E4-812A-6744E57E283B}" destId="{0CC88D08-83E8-44D6-8DB2-D2A73E7295DD}" srcOrd="0" destOrd="0" presId="urn:microsoft.com/office/officeart/2005/8/layout/hierarchy1"/>
    <dgm:cxn modelId="{D6611744-C5EF-42C7-A329-533D5C0F8D42}" type="presParOf" srcId="{0CC88D08-83E8-44D6-8DB2-D2A73E7295DD}" destId="{248A6BFA-5306-473C-94EA-A474A6CBE510}" srcOrd="0" destOrd="0" presId="urn:microsoft.com/office/officeart/2005/8/layout/hierarchy1"/>
    <dgm:cxn modelId="{F212BEDA-7385-4E4B-9B5C-74D7B6AE7AA2}" type="presParOf" srcId="{0CC88D08-83E8-44D6-8DB2-D2A73E7295DD}" destId="{9C107366-808F-48ED-9AA9-C3407F8F3BA0}" srcOrd="1" destOrd="0" presId="urn:microsoft.com/office/officeart/2005/8/layout/hierarchy1"/>
    <dgm:cxn modelId="{E21C54CE-F92F-4C18-BAA1-9A1771620566}" type="presParOf" srcId="{F2218F53-6250-41E4-812A-6744E57E283B}" destId="{C91F2018-CA4C-4DFA-95FA-A19CC9E67ABA}" srcOrd="1" destOrd="0" presId="urn:microsoft.com/office/officeart/2005/8/layout/hierarchy1"/>
    <dgm:cxn modelId="{D7A39267-D666-4C3A-A678-F29C7F10A6F9}" type="presParOf" srcId="{127DF3A1-0018-4604-8CCC-1050F2613F4B}" destId="{6332E9B1-ACE9-40F6-947D-BE1870D01A67}" srcOrd="4" destOrd="0" presId="urn:microsoft.com/office/officeart/2005/8/layout/hierarchy1"/>
    <dgm:cxn modelId="{3D2BDB5D-7EBB-46BF-B7D7-90EE23E8561B}" type="presParOf" srcId="{127DF3A1-0018-4604-8CCC-1050F2613F4B}" destId="{46B6FE1F-D90F-4150-8E28-AD0B4269DAF6}" srcOrd="5" destOrd="0" presId="urn:microsoft.com/office/officeart/2005/8/layout/hierarchy1"/>
    <dgm:cxn modelId="{E2DAF15F-712B-428A-95DF-348411F668DF}" type="presParOf" srcId="{46B6FE1F-D90F-4150-8E28-AD0B4269DAF6}" destId="{C2DC9571-15E2-4B3C-8D43-91CFE0FE6565}" srcOrd="0" destOrd="0" presId="urn:microsoft.com/office/officeart/2005/8/layout/hierarchy1"/>
    <dgm:cxn modelId="{1E81720F-2125-4DF2-A31B-F035C9AB4044}" type="presParOf" srcId="{C2DC9571-15E2-4B3C-8D43-91CFE0FE6565}" destId="{DDB8C6AC-6881-46BB-9219-BED48BE7D640}" srcOrd="0" destOrd="0" presId="urn:microsoft.com/office/officeart/2005/8/layout/hierarchy1"/>
    <dgm:cxn modelId="{079DC77D-A60E-419B-8172-99C4EC7ABC6A}" type="presParOf" srcId="{C2DC9571-15E2-4B3C-8D43-91CFE0FE6565}" destId="{F01EF432-4448-4BB4-8500-1B13D99E98D1}" srcOrd="1" destOrd="0" presId="urn:microsoft.com/office/officeart/2005/8/layout/hierarchy1"/>
    <dgm:cxn modelId="{487F9485-BED0-4B82-A864-FE432423E88B}" type="presParOf" srcId="{46B6FE1F-D90F-4150-8E28-AD0B4269DAF6}" destId="{DC5AFAC2-4816-4010-B9A5-398349C26D43}" srcOrd="1" destOrd="0" presId="urn:microsoft.com/office/officeart/2005/8/layout/hierarchy1"/>
    <dgm:cxn modelId="{2D578281-1B05-4BFC-8C5C-C83480DE2E59}" type="presParOf" srcId="{F1CFAA6B-C856-4711-9CB6-4C1E35AF54B5}" destId="{CF1340FF-0B0D-452E-908A-927CD0AF8777}" srcOrd="2" destOrd="0" presId="urn:microsoft.com/office/officeart/2005/8/layout/hierarchy1"/>
    <dgm:cxn modelId="{364AF0A7-84C1-4FCC-BD36-8E4D9DED8493}" type="presParOf" srcId="{F1CFAA6B-C856-4711-9CB6-4C1E35AF54B5}" destId="{95455B12-CAC7-4FE0-9FCD-64E75D16661B}" srcOrd="3" destOrd="0" presId="urn:microsoft.com/office/officeart/2005/8/layout/hierarchy1"/>
    <dgm:cxn modelId="{AB230A7C-A59B-4AB0-BF77-CE3AFF3C64E8}" type="presParOf" srcId="{95455B12-CAC7-4FE0-9FCD-64E75D16661B}" destId="{3AB8F477-7DFF-4956-8635-4C932B620EE3}" srcOrd="0" destOrd="0" presId="urn:microsoft.com/office/officeart/2005/8/layout/hierarchy1"/>
    <dgm:cxn modelId="{64721C1B-FDD7-4DF9-B60A-8E73629A3590}" type="presParOf" srcId="{3AB8F477-7DFF-4956-8635-4C932B620EE3}" destId="{70903AAF-3009-48B0-8452-4585AD38AEEA}" srcOrd="0" destOrd="0" presId="urn:microsoft.com/office/officeart/2005/8/layout/hierarchy1"/>
    <dgm:cxn modelId="{B0BB1D3F-0E85-4BF5-82A8-ED9F33378DF1}" type="presParOf" srcId="{3AB8F477-7DFF-4956-8635-4C932B620EE3}" destId="{A271231F-F676-4215-8E29-3991A8FD11C1}" srcOrd="1" destOrd="0" presId="urn:microsoft.com/office/officeart/2005/8/layout/hierarchy1"/>
    <dgm:cxn modelId="{F2E37D50-5CF5-43B7-B3E9-DFBB22FCCC40}" type="presParOf" srcId="{95455B12-CAC7-4FE0-9FCD-64E75D16661B}" destId="{F56F1C66-B7C7-478E-AC25-9314D3E4967E}" srcOrd="1" destOrd="0" presId="urn:microsoft.com/office/officeart/2005/8/layout/hierarchy1"/>
    <dgm:cxn modelId="{39AE9CBF-BA99-47A1-BC83-77237A52B071}" type="presParOf" srcId="{F56F1C66-B7C7-478E-AC25-9314D3E4967E}" destId="{04C5E6BE-C7C7-41BC-A9DF-22E266E8C361}" srcOrd="0" destOrd="0" presId="urn:microsoft.com/office/officeart/2005/8/layout/hierarchy1"/>
    <dgm:cxn modelId="{26DBFBD9-2D67-4B00-9437-5DD73F170294}" type="presParOf" srcId="{F56F1C66-B7C7-478E-AC25-9314D3E4967E}" destId="{CEDD7F7A-4E70-49E6-8FCB-D6C3081839D2}" srcOrd="1" destOrd="0" presId="urn:microsoft.com/office/officeart/2005/8/layout/hierarchy1"/>
    <dgm:cxn modelId="{ECEFFE43-8FD6-4A90-A044-B08AD1C0A0DC}" type="presParOf" srcId="{CEDD7F7A-4E70-49E6-8FCB-D6C3081839D2}" destId="{A804E999-8470-4C80-9E6A-107195A76E6B}" srcOrd="0" destOrd="0" presId="urn:microsoft.com/office/officeart/2005/8/layout/hierarchy1"/>
    <dgm:cxn modelId="{57EB1A43-A9F2-4F64-BB31-CD2C2AE829D7}" type="presParOf" srcId="{A804E999-8470-4C80-9E6A-107195A76E6B}" destId="{F9FD41A2-72B2-42B0-B28B-B9056F0246BD}" srcOrd="0" destOrd="0" presId="urn:microsoft.com/office/officeart/2005/8/layout/hierarchy1"/>
    <dgm:cxn modelId="{CC9C884A-AD48-4F73-B0B9-5437419653F3}" type="presParOf" srcId="{A804E999-8470-4C80-9E6A-107195A76E6B}" destId="{3CEE75CC-C803-4EA6-94CF-DEC6A17FA1B1}" srcOrd="1" destOrd="0" presId="urn:microsoft.com/office/officeart/2005/8/layout/hierarchy1"/>
    <dgm:cxn modelId="{DFA89F96-5FC9-4F40-B71B-5FE38868249E}" type="presParOf" srcId="{CEDD7F7A-4E70-49E6-8FCB-D6C3081839D2}" destId="{01B9CF1B-24EA-460B-A5C6-2619669E8327}" srcOrd="1" destOrd="0" presId="urn:microsoft.com/office/officeart/2005/8/layout/hierarchy1"/>
    <dgm:cxn modelId="{5325022C-1FAD-4541-A2D1-4C3D93233899}" type="presParOf" srcId="{F56F1C66-B7C7-478E-AC25-9314D3E4967E}" destId="{C6A8426E-ECCB-4B0C-BEB0-F8BF7FB2A529}" srcOrd="2" destOrd="0" presId="urn:microsoft.com/office/officeart/2005/8/layout/hierarchy1"/>
    <dgm:cxn modelId="{56DC71B0-7CD4-48B4-87ED-681026356B5B}" type="presParOf" srcId="{F56F1C66-B7C7-478E-AC25-9314D3E4967E}" destId="{49CB5A9A-8C8E-42AD-8A40-5F36A0240F6D}" srcOrd="3" destOrd="0" presId="urn:microsoft.com/office/officeart/2005/8/layout/hierarchy1"/>
    <dgm:cxn modelId="{9BA21D40-429B-48A9-BD03-A5EAFE56FFD9}" type="presParOf" srcId="{49CB5A9A-8C8E-42AD-8A40-5F36A0240F6D}" destId="{67A0D2B4-2682-4BD7-90FA-63F03074CFE7}" srcOrd="0" destOrd="0" presId="urn:microsoft.com/office/officeart/2005/8/layout/hierarchy1"/>
    <dgm:cxn modelId="{CC2B1652-CC33-465D-8CA1-9C0DE3569635}" type="presParOf" srcId="{67A0D2B4-2682-4BD7-90FA-63F03074CFE7}" destId="{AEF98CB1-5FD8-4560-9180-54479E4DBFAE}" srcOrd="0" destOrd="0" presId="urn:microsoft.com/office/officeart/2005/8/layout/hierarchy1"/>
    <dgm:cxn modelId="{13D0D21C-8F37-489B-A098-3138F3439E91}" type="presParOf" srcId="{67A0D2B4-2682-4BD7-90FA-63F03074CFE7}" destId="{DDE2725E-DD07-4B40-94D6-ABC5D1E7D9F9}" srcOrd="1" destOrd="0" presId="urn:microsoft.com/office/officeart/2005/8/layout/hierarchy1"/>
    <dgm:cxn modelId="{12BE41F2-16EE-46FD-A0F0-D24AA1186816}" type="presParOf" srcId="{49CB5A9A-8C8E-42AD-8A40-5F36A0240F6D}" destId="{E4534A40-13C8-475F-9E57-895B4A4494B6}" srcOrd="1" destOrd="0" presId="urn:microsoft.com/office/officeart/2005/8/layout/hierarchy1"/>
    <dgm:cxn modelId="{8C61442E-93E7-4CE6-A7F9-9E9C6BFD4B96}" type="presParOf" srcId="{F56F1C66-B7C7-478E-AC25-9314D3E4967E}" destId="{9FBFFEBA-3E79-4A73-A42E-246D23E8E57E}" srcOrd="4" destOrd="0" presId="urn:microsoft.com/office/officeart/2005/8/layout/hierarchy1"/>
    <dgm:cxn modelId="{5D96462E-B6D0-45F0-BEA6-69519B25850D}" type="presParOf" srcId="{F56F1C66-B7C7-478E-AC25-9314D3E4967E}" destId="{A695798F-E0D9-404E-82C9-7333B81B2E2F}" srcOrd="5" destOrd="0" presId="urn:microsoft.com/office/officeart/2005/8/layout/hierarchy1"/>
    <dgm:cxn modelId="{AF2474C9-3CD1-422C-A864-ADA2FB983D2B}" type="presParOf" srcId="{A695798F-E0D9-404E-82C9-7333B81B2E2F}" destId="{6D7AD43C-9447-448A-847C-E7C6BB868CF6}" srcOrd="0" destOrd="0" presId="urn:microsoft.com/office/officeart/2005/8/layout/hierarchy1"/>
    <dgm:cxn modelId="{F479D70D-A930-4A77-9C50-0A2CA7E93430}" type="presParOf" srcId="{6D7AD43C-9447-448A-847C-E7C6BB868CF6}" destId="{54FFD627-15B8-4F34-92E2-673247109A84}" srcOrd="0" destOrd="0" presId="urn:microsoft.com/office/officeart/2005/8/layout/hierarchy1"/>
    <dgm:cxn modelId="{F900E5C3-279E-4EF3-8834-311B7A3CEE54}" type="presParOf" srcId="{6D7AD43C-9447-448A-847C-E7C6BB868CF6}" destId="{3FD79007-C407-4B2C-8BCD-0579F5A23F6C}" srcOrd="1" destOrd="0" presId="urn:microsoft.com/office/officeart/2005/8/layout/hierarchy1"/>
    <dgm:cxn modelId="{D7D6C72E-1566-4FDD-93A3-0C40AD0E7AB0}" type="presParOf" srcId="{A695798F-E0D9-404E-82C9-7333B81B2E2F}" destId="{BFA9D316-F207-4E5C-A22C-ABB521497DFE}" srcOrd="1" destOrd="0" presId="urn:microsoft.com/office/officeart/2005/8/layout/hierarchy1"/>
    <dgm:cxn modelId="{71A86FB4-6CE0-48B4-9FF1-F34B062DF447}" type="presParOf" srcId="{F56F1C66-B7C7-478E-AC25-9314D3E4967E}" destId="{F384D6A8-7D4A-45C8-863E-E544F000B939}" srcOrd="6" destOrd="0" presId="urn:microsoft.com/office/officeart/2005/8/layout/hierarchy1"/>
    <dgm:cxn modelId="{3B4E7F5B-BE51-4D9C-809A-38920F95DD67}" type="presParOf" srcId="{F56F1C66-B7C7-478E-AC25-9314D3E4967E}" destId="{8EC0C86E-85E5-461E-9519-DA9AC8644F25}" srcOrd="7" destOrd="0" presId="urn:microsoft.com/office/officeart/2005/8/layout/hierarchy1"/>
    <dgm:cxn modelId="{5BDF040C-1107-4567-A6B6-1FCEB4DC72E3}" type="presParOf" srcId="{8EC0C86E-85E5-461E-9519-DA9AC8644F25}" destId="{AAE22F4B-4905-4635-9A71-0833F8FA7BB2}" srcOrd="0" destOrd="0" presId="urn:microsoft.com/office/officeart/2005/8/layout/hierarchy1"/>
    <dgm:cxn modelId="{DECBFD5B-F1B2-4635-88F6-8C2A34BF11E1}" type="presParOf" srcId="{AAE22F4B-4905-4635-9A71-0833F8FA7BB2}" destId="{7ECC3A5B-7245-4EF8-B2B8-FC868B833EEA}" srcOrd="0" destOrd="0" presId="urn:microsoft.com/office/officeart/2005/8/layout/hierarchy1"/>
    <dgm:cxn modelId="{73501E12-A34A-4255-862C-06095163C794}" type="presParOf" srcId="{AAE22F4B-4905-4635-9A71-0833F8FA7BB2}" destId="{B1CA2419-8A35-4054-971C-E4C8756AC6E1}" srcOrd="1" destOrd="0" presId="urn:microsoft.com/office/officeart/2005/8/layout/hierarchy1"/>
    <dgm:cxn modelId="{CAEBE87A-7C21-4F8C-9DA0-F5BCB1DEF23F}" type="presParOf" srcId="{8EC0C86E-85E5-461E-9519-DA9AC8644F25}" destId="{301E2EA7-AE0A-4FA6-AC72-2FDD392BCFC4}" srcOrd="1" destOrd="0" presId="urn:microsoft.com/office/officeart/2005/8/layout/hierarchy1"/>
    <dgm:cxn modelId="{7A338754-E217-4CB2-AFC2-ACF44705DB51}" type="presParOf" srcId="{F1CFAA6B-C856-4711-9CB6-4C1E35AF54B5}" destId="{6983DF56-50D0-47A6-B849-D1FB0F5B204A}" srcOrd="4" destOrd="0" presId="urn:microsoft.com/office/officeart/2005/8/layout/hierarchy1"/>
    <dgm:cxn modelId="{F3761CBB-4D0A-4A82-AC64-641C129AC7B2}" type="presParOf" srcId="{F1CFAA6B-C856-4711-9CB6-4C1E35AF54B5}" destId="{B0A4271C-E153-48C7-AC1B-D280F431E535}" srcOrd="5" destOrd="0" presId="urn:microsoft.com/office/officeart/2005/8/layout/hierarchy1"/>
    <dgm:cxn modelId="{4B3EC9F7-9133-47DD-92E5-01E8D827F49C}" type="presParOf" srcId="{B0A4271C-E153-48C7-AC1B-D280F431E535}" destId="{65044C14-536E-4708-BF63-E213DEAD5A1C}" srcOrd="0" destOrd="0" presId="urn:microsoft.com/office/officeart/2005/8/layout/hierarchy1"/>
    <dgm:cxn modelId="{D899EB1D-060C-4A16-938D-468EFF5E52FB}" type="presParOf" srcId="{65044C14-536E-4708-BF63-E213DEAD5A1C}" destId="{372F636F-7966-4224-8FCD-DD77CAF25FA2}" srcOrd="0" destOrd="0" presId="urn:microsoft.com/office/officeart/2005/8/layout/hierarchy1"/>
    <dgm:cxn modelId="{E11C7EF5-D181-4408-9C75-485FA5D253BE}" type="presParOf" srcId="{65044C14-536E-4708-BF63-E213DEAD5A1C}" destId="{8A9F7FB2-A340-4DD7-B4B3-99BD1D08781D}" srcOrd="1" destOrd="0" presId="urn:microsoft.com/office/officeart/2005/8/layout/hierarchy1"/>
    <dgm:cxn modelId="{C0667E30-7FAE-4EB4-9BEE-47694824CA29}" type="presParOf" srcId="{B0A4271C-E153-48C7-AC1B-D280F431E535}" destId="{570764D4-73B0-47D8-BCE2-C264F8C29239}" srcOrd="1" destOrd="0" presId="urn:microsoft.com/office/officeart/2005/8/layout/hierarchy1"/>
    <dgm:cxn modelId="{962DB4F0-129E-4552-9E3B-61F0815A05DF}" type="presParOf" srcId="{570764D4-73B0-47D8-BCE2-C264F8C29239}" destId="{9183FF85-5AAE-4DF8-9928-D360295AA6C1}" srcOrd="0" destOrd="0" presId="urn:microsoft.com/office/officeart/2005/8/layout/hierarchy1"/>
    <dgm:cxn modelId="{EEB540EE-6EA8-45F8-83A3-E500F7F1943C}" type="presParOf" srcId="{570764D4-73B0-47D8-BCE2-C264F8C29239}" destId="{747671E3-CE5B-438E-B756-FBDA5CD7C0D2}" srcOrd="1" destOrd="0" presId="urn:microsoft.com/office/officeart/2005/8/layout/hierarchy1"/>
    <dgm:cxn modelId="{051447EA-858F-4417-8ED1-F70297EB9BD7}" type="presParOf" srcId="{747671E3-CE5B-438E-B756-FBDA5CD7C0D2}" destId="{F0BAB153-7300-46DD-BD50-FB68F71954D2}" srcOrd="0" destOrd="0" presId="urn:microsoft.com/office/officeart/2005/8/layout/hierarchy1"/>
    <dgm:cxn modelId="{9CB5D6BA-D8F2-4988-AFD7-FD315637A41D}" type="presParOf" srcId="{F0BAB153-7300-46DD-BD50-FB68F71954D2}" destId="{5C40147C-46B0-4925-96C7-2ADCA1785413}" srcOrd="0" destOrd="0" presId="urn:microsoft.com/office/officeart/2005/8/layout/hierarchy1"/>
    <dgm:cxn modelId="{4604FE86-0B72-4753-86C8-6101F1098ED5}" type="presParOf" srcId="{F0BAB153-7300-46DD-BD50-FB68F71954D2}" destId="{FFA5423B-E2E3-4904-B5CC-31CF33E20949}" srcOrd="1" destOrd="0" presId="urn:microsoft.com/office/officeart/2005/8/layout/hierarchy1"/>
    <dgm:cxn modelId="{9943E42C-F1C6-403D-BBF5-810DFAD65298}" type="presParOf" srcId="{747671E3-CE5B-438E-B756-FBDA5CD7C0D2}" destId="{E2E3130C-5186-4BF1-AA8D-B328AF244848}" srcOrd="1" destOrd="0" presId="urn:microsoft.com/office/officeart/2005/8/layout/hierarchy1"/>
    <dgm:cxn modelId="{F5542244-698A-4FFF-8F55-31BD55DA87B2}" type="presParOf" srcId="{570764D4-73B0-47D8-BCE2-C264F8C29239}" destId="{C867BFAA-288A-4C80-BCBE-D53B04D69F04}" srcOrd="2" destOrd="0" presId="urn:microsoft.com/office/officeart/2005/8/layout/hierarchy1"/>
    <dgm:cxn modelId="{EEB7831C-E1A3-47D5-BF3E-CA50919AE300}" type="presParOf" srcId="{570764D4-73B0-47D8-BCE2-C264F8C29239}" destId="{852AB93B-0491-46B2-8B5C-BE2890029F37}" srcOrd="3" destOrd="0" presId="urn:microsoft.com/office/officeart/2005/8/layout/hierarchy1"/>
    <dgm:cxn modelId="{56B7BE4D-F6B9-49CD-B028-5E27300B2258}" type="presParOf" srcId="{852AB93B-0491-46B2-8B5C-BE2890029F37}" destId="{E2175879-1686-4493-9D12-E2D8310CE7B7}" srcOrd="0" destOrd="0" presId="urn:microsoft.com/office/officeart/2005/8/layout/hierarchy1"/>
    <dgm:cxn modelId="{B847DFCE-89BF-4888-AB19-49707C276B9E}" type="presParOf" srcId="{E2175879-1686-4493-9D12-E2D8310CE7B7}" destId="{455E026D-A4C7-41E9-BE34-7E085E557809}" srcOrd="0" destOrd="0" presId="urn:microsoft.com/office/officeart/2005/8/layout/hierarchy1"/>
    <dgm:cxn modelId="{EEB831E7-1254-4220-A395-4F8B05F67F94}" type="presParOf" srcId="{E2175879-1686-4493-9D12-E2D8310CE7B7}" destId="{3CDCFA5C-250D-43A8-825B-F380F85F3939}" srcOrd="1" destOrd="0" presId="urn:microsoft.com/office/officeart/2005/8/layout/hierarchy1"/>
    <dgm:cxn modelId="{B5E4B72D-7762-436E-9A8E-1DA8C7E4FC5B}" type="presParOf" srcId="{852AB93B-0491-46B2-8B5C-BE2890029F37}" destId="{368ACC3C-D9F6-4B7C-913C-28FA9C96043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63D3A5-4E99-4FDA-9AB9-2F037A73D9F8}" type="doc">
      <dgm:prSet loTypeId="urn:microsoft.com/office/officeart/2005/8/layout/target3" loCatId="list" qsTypeId="urn:microsoft.com/office/officeart/2005/8/quickstyle/simple2" qsCatId="simple" csTypeId="urn:microsoft.com/office/officeart/2005/8/colors/colorful3" csCatId="colorful" phldr="1"/>
      <dgm:spPr/>
      <dgm:t>
        <a:bodyPr/>
        <a:lstStyle/>
        <a:p>
          <a:endParaRPr lang="en-US"/>
        </a:p>
      </dgm:t>
    </dgm:pt>
    <dgm:pt modelId="{FE3F557E-489A-4A0F-9EB7-3655F7742FD1}">
      <dgm:prSet phldrT="[Text]" custT="1"/>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dgm:spPr>
      <dgm:t>
        <a:bodyPr/>
        <a:lstStyle/>
        <a:p>
          <a:pPr algn="just"/>
          <a:endParaRPr lang="pt-BR" sz="2400" smtClean="0">
            <a:latin typeface="Times New Roman" panose="02020603050405020304" pitchFamily="18" charset="0"/>
            <a:cs typeface="Times New Roman" panose="02020603050405020304" pitchFamily="18" charset="0"/>
          </a:endParaRPr>
        </a:p>
        <a:p>
          <a:pPr algn="just"/>
          <a:r>
            <a:rPr lang="pt-BR" sz="2400" smtClean="0">
              <a:latin typeface="Times New Roman" panose="02020603050405020304" pitchFamily="18" charset="0"/>
              <a:cs typeface="Times New Roman" panose="02020603050405020304" pitchFamily="18" charset="0"/>
            </a:rPr>
            <a:t>Mục đích: giúp HS vận dụng được các KT, KN để giải quyết các </a:t>
          </a:r>
          <a:r>
            <a:rPr lang="pt-BR" sz="2400" i="1" smtClean="0">
              <a:latin typeface="Times New Roman" panose="02020603050405020304" pitchFamily="18" charset="0"/>
              <a:cs typeface="Times New Roman" panose="02020603050405020304" pitchFamily="18" charset="0"/>
            </a:rPr>
            <a:t>TH/VĐ </a:t>
          </a:r>
          <a:r>
            <a:rPr lang="pt-BR" sz="2400" smtClean="0">
              <a:latin typeface="Times New Roman" panose="02020603050405020304" pitchFamily="18" charset="0"/>
              <a:cs typeface="Times New Roman" panose="02020603050405020304" pitchFamily="18" charset="0"/>
            </a:rPr>
            <a:t>mới, không giống với những </a:t>
          </a:r>
          <a:r>
            <a:rPr lang="pt-BR" sz="2400" i="1" smtClean="0">
              <a:latin typeface="Times New Roman" panose="02020603050405020304" pitchFamily="18" charset="0"/>
              <a:cs typeface="Times New Roman" panose="02020603050405020304" pitchFamily="18" charset="0"/>
            </a:rPr>
            <a:t>TH/VĐ </a:t>
          </a:r>
          <a:r>
            <a:rPr lang="pt-BR" sz="2400" smtClean="0">
              <a:latin typeface="Times New Roman" panose="02020603050405020304" pitchFamily="18" charset="0"/>
              <a:cs typeface="Times New Roman" panose="02020603050405020304" pitchFamily="18" charset="0"/>
            </a:rPr>
            <a:t>đã được hướng dẫn hay đưa ra những phản hồi hợp lí trước một </a:t>
          </a:r>
          <a:r>
            <a:rPr lang="pt-BR" sz="2400" i="1" smtClean="0">
              <a:latin typeface="Times New Roman" panose="02020603050405020304" pitchFamily="18" charset="0"/>
              <a:cs typeface="Times New Roman" panose="02020603050405020304" pitchFamily="18" charset="0"/>
            </a:rPr>
            <a:t>TH/VĐ </a:t>
          </a:r>
          <a:r>
            <a:rPr lang="pt-BR" sz="2400" smtClean="0">
              <a:latin typeface="Times New Roman" panose="02020603050405020304" pitchFamily="18" charset="0"/>
              <a:cs typeface="Times New Roman" panose="02020603050405020304" pitchFamily="18" charset="0"/>
            </a:rPr>
            <a:t>mới trong HT hoặc trong cuộc sống. </a:t>
          </a:r>
          <a:endParaRPr lang="en-US" sz="2400"/>
        </a:p>
      </dgm:t>
    </dgm:pt>
    <dgm:pt modelId="{95C7982B-705D-49A2-AE65-DD0CD39DB5AE}" type="parTrans" cxnId="{3551C2DE-CE2A-42BD-AE56-E6AC7CEF8F4C}">
      <dgm:prSet/>
      <dgm:spPr/>
      <dgm:t>
        <a:bodyPr/>
        <a:lstStyle/>
        <a:p>
          <a:pPr algn="just"/>
          <a:endParaRPr lang="en-US" sz="2400"/>
        </a:p>
      </dgm:t>
    </dgm:pt>
    <dgm:pt modelId="{B889804E-844A-469B-AACE-95284D5D2B87}" type="sibTrans" cxnId="{3551C2DE-CE2A-42BD-AE56-E6AC7CEF8F4C}">
      <dgm:prSet/>
      <dgm:spPr/>
      <dgm:t>
        <a:bodyPr/>
        <a:lstStyle/>
        <a:p>
          <a:pPr algn="just"/>
          <a:endParaRPr lang="en-US" sz="2400"/>
        </a:p>
      </dgm:t>
    </dgm:pt>
    <dgm:pt modelId="{871D6CD7-E07B-4F78-80C7-576A94F59387}">
      <dgm:prSet phldrT="[Text]" custT="1"/>
      <dgm:spPr>
        <a:gradFill flip="none" rotWithShape="0">
          <a:gsLst>
            <a:gs pos="0">
              <a:srgbClr val="00B0F0">
                <a:tint val="66000"/>
                <a:satMod val="160000"/>
              </a:srgbClr>
            </a:gs>
            <a:gs pos="50000">
              <a:srgbClr val="00B0F0">
                <a:tint val="44500"/>
                <a:satMod val="160000"/>
              </a:srgbClr>
            </a:gs>
            <a:gs pos="100000">
              <a:srgbClr val="00B0F0">
                <a:tint val="23500"/>
                <a:satMod val="160000"/>
              </a:srgbClr>
            </a:gs>
          </a:gsLst>
          <a:path path="circle">
            <a:fillToRect l="100000" t="100000"/>
          </a:path>
          <a:tileRect r="-100000" b="-100000"/>
        </a:gradFill>
      </dgm:spPr>
      <dgm:t>
        <a:bodyPr/>
        <a:lstStyle/>
        <a:p>
          <a:pPr algn="just"/>
          <a:r>
            <a:rPr lang="pt-BR" sz="2400" smtClean="0">
              <a:latin typeface="Times New Roman" panose="02020603050405020304" pitchFamily="18" charset="0"/>
              <a:cs typeface="Times New Roman" panose="02020603050405020304" pitchFamily="18" charset="0"/>
            </a:rPr>
            <a:t>GV sẽ hướng dẫn HS kết nối và sắp xếp lại các KT, KN đã học giải quyết thành công </a:t>
          </a:r>
          <a:r>
            <a:rPr lang="pt-BR" sz="2400" i="1" smtClean="0">
              <a:latin typeface="Times New Roman" panose="02020603050405020304" pitchFamily="18" charset="0"/>
              <a:cs typeface="Times New Roman" panose="02020603050405020304" pitchFamily="18" charset="0"/>
            </a:rPr>
            <a:t>TH/VĐ </a:t>
          </a:r>
          <a:r>
            <a:rPr lang="pt-BR" sz="2400" smtClean="0">
              <a:latin typeface="Times New Roman" panose="02020603050405020304" pitchFamily="18" charset="0"/>
              <a:cs typeface="Times New Roman" panose="02020603050405020304" pitchFamily="18" charset="0"/>
            </a:rPr>
            <a:t>tương tự tình huống/vấn đề đã học.</a:t>
          </a:r>
          <a:endParaRPr lang="en-US" sz="2400"/>
        </a:p>
      </dgm:t>
    </dgm:pt>
    <dgm:pt modelId="{7259D48B-BA78-47B6-B9EE-1663DA1D39FA}" type="parTrans" cxnId="{2A536FA5-57AD-4B3E-AF70-8057265AEEF2}">
      <dgm:prSet/>
      <dgm:spPr/>
      <dgm:t>
        <a:bodyPr/>
        <a:lstStyle/>
        <a:p>
          <a:pPr algn="just"/>
          <a:endParaRPr lang="en-US" sz="2400"/>
        </a:p>
      </dgm:t>
    </dgm:pt>
    <dgm:pt modelId="{C3CA4E81-4317-46A0-A355-21E3CA6BC9C6}" type="sibTrans" cxnId="{2A536FA5-57AD-4B3E-AF70-8057265AEEF2}">
      <dgm:prSet/>
      <dgm:spPr/>
      <dgm:t>
        <a:bodyPr/>
        <a:lstStyle/>
        <a:p>
          <a:pPr algn="just"/>
          <a:endParaRPr lang="en-US" sz="2400"/>
        </a:p>
      </dgm:t>
    </dgm:pt>
    <dgm:pt modelId="{EE5C11B9-B463-4F9E-A01B-B5B2B22BA7F9}">
      <dgm:prSet phldrT="[Text]" custT="1"/>
      <dgm:spPr/>
      <dgm:t>
        <a:bodyPr/>
        <a:lstStyle/>
        <a:p>
          <a:pPr algn="just"/>
          <a:r>
            <a:rPr lang="pt-BR" sz="2400" smtClean="0">
              <a:latin typeface="Times New Roman" panose="02020603050405020304" pitchFamily="18" charset="0"/>
              <a:cs typeface="Times New Roman" panose="02020603050405020304" pitchFamily="18" charset="0"/>
            </a:rPr>
            <a:t>Đây có thể là những </a:t>
          </a:r>
          <a:r>
            <a:rPr lang="de-DE" sz="2400" smtClean="0">
              <a:latin typeface="Times New Roman" panose="02020603050405020304" pitchFamily="18" charset="0"/>
              <a:cs typeface="Times New Roman" panose="02020603050405020304" pitchFamily="18" charset="0"/>
            </a:rPr>
            <a:t>HĐ</a:t>
          </a:r>
          <a:r>
            <a:rPr lang="pt-BR" sz="2400" smtClean="0">
              <a:latin typeface="Times New Roman" panose="02020603050405020304" pitchFamily="18" charset="0"/>
              <a:cs typeface="Times New Roman" panose="02020603050405020304" pitchFamily="18" charset="0"/>
            </a:rPr>
            <a:t> mang tính nghiên cứu, sáng tạo, vì thế cần giúp HS gần gũi với gia đình, địa phương, tranh thủ sự hướng dẫn của gia đình, địa phương để hoàn thành nhiệm vụ HT. Trước một vấn đề, HS có thể có nhiều cách giải quyết khác nhau. </a:t>
          </a:r>
          <a:endParaRPr lang="en-US" sz="2400"/>
        </a:p>
      </dgm:t>
    </dgm:pt>
    <dgm:pt modelId="{CDEBDCD0-3449-48EA-9B11-C873038A574C}" type="parTrans" cxnId="{0B1BADDC-24C5-4F8B-9CC5-419506B16436}">
      <dgm:prSet/>
      <dgm:spPr/>
      <dgm:t>
        <a:bodyPr/>
        <a:lstStyle/>
        <a:p>
          <a:pPr algn="just"/>
          <a:endParaRPr lang="en-US" sz="2400"/>
        </a:p>
      </dgm:t>
    </dgm:pt>
    <dgm:pt modelId="{E728C73D-4307-40AF-BD9E-E69E85A9D974}" type="sibTrans" cxnId="{0B1BADDC-24C5-4F8B-9CC5-419506B16436}">
      <dgm:prSet/>
      <dgm:spPr/>
      <dgm:t>
        <a:bodyPr/>
        <a:lstStyle/>
        <a:p>
          <a:pPr algn="just"/>
          <a:endParaRPr lang="en-US" sz="2400"/>
        </a:p>
      </dgm:t>
    </dgm:pt>
    <dgm:pt modelId="{47835F51-E381-44EF-8291-269D0F5623D7}" type="pres">
      <dgm:prSet presAssocID="{1663D3A5-4E99-4FDA-9AB9-2F037A73D9F8}" presName="Name0" presStyleCnt="0">
        <dgm:presLayoutVars>
          <dgm:chMax val="7"/>
          <dgm:dir/>
          <dgm:animLvl val="lvl"/>
          <dgm:resizeHandles val="exact"/>
        </dgm:presLayoutVars>
      </dgm:prSet>
      <dgm:spPr/>
      <dgm:t>
        <a:bodyPr/>
        <a:lstStyle/>
        <a:p>
          <a:endParaRPr lang="en-US"/>
        </a:p>
      </dgm:t>
    </dgm:pt>
    <dgm:pt modelId="{D7DCCFBB-1B40-4A6B-9ACB-0522AAD04542}" type="pres">
      <dgm:prSet presAssocID="{FE3F557E-489A-4A0F-9EB7-3655F7742FD1}" presName="circle1" presStyleLbl="node1" presStyleIdx="0" presStyleCnt="3"/>
      <dgm:spPr/>
    </dgm:pt>
    <dgm:pt modelId="{203FDD13-4583-4928-8551-8633F11D39AE}" type="pres">
      <dgm:prSet presAssocID="{FE3F557E-489A-4A0F-9EB7-3655F7742FD1}" presName="space" presStyleCnt="0"/>
      <dgm:spPr/>
    </dgm:pt>
    <dgm:pt modelId="{34F1E3EB-2272-4611-9DA1-51373BB32D71}" type="pres">
      <dgm:prSet presAssocID="{FE3F557E-489A-4A0F-9EB7-3655F7742FD1}" presName="rect1" presStyleLbl="alignAcc1" presStyleIdx="0" presStyleCnt="3"/>
      <dgm:spPr/>
      <dgm:t>
        <a:bodyPr/>
        <a:lstStyle/>
        <a:p>
          <a:endParaRPr lang="en-US"/>
        </a:p>
      </dgm:t>
    </dgm:pt>
    <dgm:pt modelId="{53055DDA-A231-453E-BD2E-980F467C2C8D}" type="pres">
      <dgm:prSet presAssocID="{871D6CD7-E07B-4F78-80C7-576A94F59387}" presName="vertSpace2" presStyleLbl="node1" presStyleIdx="0" presStyleCnt="3"/>
      <dgm:spPr/>
    </dgm:pt>
    <dgm:pt modelId="{17780258-351D-4853-8DEB-5BAA68F5EBA4}" type="pres">
      <dgm:prSet presAssocID="{871D6CD7-E07B-4F78-80C7-576A94F59387}" presName="circle2" presStyleLbl="node1" presStyleIdx="1" presStyleCnt="3"/>
      <dgm:spPr/>
    </dgm:pt>
    <dgm:pt modelId="{159212AD-1D70-48F0-A9EE-E01525D782AE}" type="pres">
      <dgm:prSet presAssocID="{871D6CD7-E07B-4F78-80C7-576A94F59387}" presName="rect2" presStyleLbl="alignAcc1" presStyleIdx="1" presStyleCnt="3" custScaleY="80541" custLinFactNeighborY="-1226"/>
      <dgm:spPr/>
      <dgm:t>
        <a:bodyPr/>
        <a:lstStyle/>
        <a:p>
          <a:endParaRPr lang="en-US"/>
        </a:p>
      </dgm:t>
    </dgm:pt>
    <dgm:pt modelId="{2E462F7C-8900-4A0E-BD53-0A3E1A8467AC}" type="pres">
      <dgm:prSet presAssocID="{EE5C11B9-B463-4F9E-A01B-B5B2B22BA7F9}" presName="vertSpace3" presStyleLbl="node1" presStyleIdx="1" presStyleCnt="3"/>
      <dgm:spPr/>
    </dgm:pt>
    <dgm:pt modelId="{52510014-A15F-41B7-9F6A-60509D2A375C}" type="pres">
      <dgm:prSet presAssocID="{EE5C11B9-B463-4F9E-A01B-B5B2B22BA7F9}" presName="circle3" presStyleLbl="node1" presStyleIdx="2" presStyleCnt="3"/>
      <dgm:spPr/>
    </dgm:pt>
    <dgm:pt modelId="{1B0CA1F4-E1A8-45A2-A8BF-637D0CF57050}" type="pres">
      <dgm:prSet presAssocID="{EE5C11B9-B463-4F9E-A01B-B5B2B22BA7F9}" presName="rect3" presStyleLbl="alignAcc1" presStyleIdx="2" presStyleCnt="3" custScaleY="131818" custLinFactNeighborY="12374"/>
      <dgm:spPr/>
      <dgm:t>
        <a:bodyPr/>
        <a:lstStyle/>
        <a:p>
          <a:endParaRPr lang="en-US"/>
        </a:p>
      </dgm:t>
    </dgm:pt>
    <dgm:pt modelId="{454E5C93-45DB-4552-A1B6-3F360B93712D}" type="pres">
      <dgm:prSet presAssocID="{FE3F557E-489A-4A0F-9EB7-3655F7742FD1}" presName="rect1ParTxNoCh" presStyleLbl="alignAcc1" presStyleIdx="2" presStyleCnt="3">
        <dgm:presLayoutVars>
          <dgm:chMax val="1"/>
          <dgm:bulletEnabled val="1"/>
        </dgm:presLayoutVars>
      </dgm:prSet>
      <dgm:spPr/>
      <dgm:t>
        <a:bodyPr/>
        <a:lstStyle/>
        <a:p>
          <a:endParaRPr lang="en-US"/>
        </a:p>
      </dgm:t>
    </dgm:pt>
    <dgm:pt modelId="{3E8920B7-3C43-428F-9A64-F9D44D21A97D}" type="pres">
      <dgm:prSet presAssocID="{871D6CD7-E07B-4F78-80C7-576A94F59387}" presName="rect2ParTxNoCh" presStyleLbl="alignAcc1" presStyleIdx="2" presStyleCnt="3">
        <dgm:presLayoutVars>
          <dgm:chMax val="1"/>
          <dgm:bulletEnabled val="1"/>
        </dgm:presLayoutVars>
      </dgm:prSet>
      <dgm:spPr/>
      <dgm:t>
        <a:bodyPr/>
        <a:lstStyle/>
        <a:p>
          <a:endParaRPr lang="en-US"/>
        </a:p>
      </dgm:t>
    </dgm:pt>
    <dgm:pt modelId="{BE7F0672-0B37-4C6B-9E73-D909D1B1AF90}" type="pres">
      <dgm:prSet presAssocID="{EE5C11B9-B463-4F9E-A01B-B5B2B22BA7F9}" presName="rect3ParTxNoCh" presStyleLbl="alignAcc1" presStyleIdx="2" presStyleCnt="3">
        <dgm:presLayoutVars>
          <dgm:chMax val="1"/>
          <dgm:bulletEnabled val="1"/>
        </dgm:presLayoutVars>
      </dgm:prSet>
      <dgm:spPr/>
      <dgm:t>
        <a:bodyPr/>
        <a:lstStyle/>
        <a:p>
          <a:endParaRPr lang="en-US"/>
        </a:p>
      </dgm:t>
    </dgm:pt>
  </dgm:ptLst>
  <dgm:cxnLst>
    <dgm:cxn modelId="{3551C2DE-CE2A-42BD-AE56-E6AC7CEF8F4C}" srcId="{1663D3A5-4E99-4FDA-9AB9-2F037A73D9F8}" destId="{FE3F557E-489A-4A0F-9EB7-3655F7742FD1}" srcOrd="0" destOrd="0" parTransId="{95C7982B-705D-49A2-AE65-DD0CD39DB5AE}" sibTransId="{B889804E-844A-469B-AACE-95284D5D2B87}"/>
    <dgm:cxn modelId="{246A0CB2-43E7-45D6-8CEF-3AD0916BA7DD}" type="presOf" srcId="{871D6CD7-E07B-4F78-80C7-576A94F59387}" destId="{3E8920B7-3C43-428F-9A64-F9D44D21A97D}" srcOrd="1" destOrd="0" presId="urn:microsoft.com/office/officeart/2005/8/layout/target3"/>
    <dgm:cxn modelId="{22A349E4-FDB9-407F-97DD-089B0F43DC23}" type="presOf" srcId="{871D6CD7-E07B-4F78-80C7-576A94F59387}" destId="{159212AD-1D70-48F0-A9EE-E01525D782AE}" srcOrd="0" destOrd="0" presId="urn:microsoft.com/office/officeart/2005/8/layout/target3"/>
    <dgm:cxn modelId="{2A536FA5-57AD-4B3E-AF70-8057265AEEF2}" srcId="{1663D3A5-4E99-4FDA-9AB9-2F037A73D9F8}" destId="{871D6CD7-E07B-4F78-80C7-576A94F59387}" srcOrd="1" destOrd="0" parTransId="{7259D48B-BA78-47B6-B9EE-1663DA1D39FA}" sibTransId="{C3CA4E81-4317-46A0-A355-21E3CA6BC9C6}"/>
    <dgm:cxn modelId="{84B5927E-AC12-4F66-9DD2-D3C3E666FE57}" type="presOf" srcId="{FE3F557E-489A-4A0F-9EB7-3655F7742FD1}" destId="{454E5C93-45DB-4552-A1B6-3F360B93712D}" srcOrd="1" destOrd="0" presId="urn:microsoft.com/office/officeart/2005/8/layout/target3"/>
    <dgm:cxn modelId="{657F0FB0-7AFA-4995-A5FC-BB862FFACFDF}" type="presOf" srcId="{1663D3A5-4E99-4FDA-9AB9-2F037A73D9F8}" destId="{47835F51-E381-44EF-8291-269D0F5623D7}" srcOrd="0" destOrd="0" presId="urn:microsoft.com/office/officeart/2005/8/layout/target3"/>
    <dgm:cxn modelId="{E7FEC7C0-571B-4CEC-87E7-47DA53A28931}" type="presOf" srcId="{EE5C11B9-B463-4F9E-A01B-B5B2B22BA7F9}" destId="{BE7F0672-0B37-4C6B-9E73-D909D1B1AF90}" srcOrd="1" destOrd="0" presId="urn:microsoft.com/office/officeart/2005/8/layout/target3"/>
    <dgm:cxn modelId="{0B1BADDC-24C5-4F8B-9CC5-419506B16436}" srcId="{1663D3A5-4E99-4FDA-9AB9-2F037A73D9F8}" destId="{EE5C11B9-B463-4F9E-A01B-B5B2B22BA7F9}" srcOrd="2" destOrd="0" parTransId="{CDEBDCD0-3449-48EA-9B11-C873038A574C}" sibTransId="{E728C73D-4307-40AF-BD9E-E69E85A9D974}"/>
    <dgm:cxn modelId="{3501891A-DE53-43F3-BA37-D93CE7F56F4C}" type="presOf" srcId="{FE3F557E-489A-4A0F-9EB7-3655F7742FD1}" destId="{34F1E3EB-2272-4611-9DA1-51373BB32D71}" srcOrd="0" destOrd="0" presId="urn:microsoft.com/office/officeart/2005/8/layout/target3"/>
    <dgm:cxn modelId="{002260DB-C95C-42A4-8B88-900A32941AC2}" type="presOf" srcId="{EE5C11B9-B463-4F9E-A01B-B5B2B22BA7F9}" destId="{1B0CA1F4-E1A8-45A2-A8BF-637D0CF57050}" srcOrd="0" destOrd="0" presId="urn:microsoft.com/office/officeart/2005/8/layout/target3"/>
    <dgm:cxn modelId="{076DF166-8BE3-463B-BAB7-996AB236EC88}" type="presParOf" srcId="{47835F51-E381-44EF-8291-269D0F5623D7}" destId="{D7DCCFBB-1B40-4A6B-9ACB-0522AAD04542}" srcOrd="0" destOrd="0" presId="urn:microsoft.com/office/officeart/2005/8/layout/target3"/>
    <dgm:cxn modelId="{CC69A355-5111-4CA2-929B-69F3E3F8B93A}" type="presParOf" srcId="{47835F51-E381-44EF-8291-269D0F5623D7}" destId="{203FDD13-4583-4928-8551-8633F11D39AE}" srcOrd="1" destOrd="0" presId="urn:microsoft.com/office/officeart/2005/8/layout/target3"/>
    <dgm:cxn modelId="{FEAB5B4B-A2FB-4827-AEE0-0A251239586B}" type="presParOf" srcId="{47835F51-E381-44EF-8291-269D0F5623D7}" destId="{34F1E3EB-2272-4611-9DA1-51373BB32D71}" srcOrd="2" destOrd="0" presId="urn:microsoft.com/office/officeart/2005/8/layout/target3"/>
    <dgm:cxn modelId="{40FC7259-F315-47B4-B610-A020B6157D52}" type="presParOf" srcId="{47835F51-E381-44EF-8291-269D0F5623D7}" destId="{53055DDA-A231-453E-BD2E-980F467C2C8D}" srcOrd="3" destOrd="0" presId="urn:microsoft.com/office/officeart/2005/8/layout/target3"/>
    <dgm:cxn modelId="{BBA65A37-623D-4553-9125-021DBA287DAC}" type="presParOf" srcId="{47835F51-E381-44EF-8291-269D0F5623D7}" destId="{17780258-351D-4853-8DEB-5BAA68F5EBA4}" srcOrd="4" destOrd="0" presId="urn:microsoft.com/office/officeart/2005/8/layout/target3"/>
    <dgm:cxn modelId="{68988DE8-D638-4F29-9240-6C9B74A883B8}" type="presParOf" srcId="{47835F51-E381-44EF-8291-269D0F5623D7}" destId="{159212AD-1D70-48F0-A9EE-E01525D782AE}" srcOrd="5" destOrd="0" presId="urn:microsoft.com/office/officeart/2005/8/layout/target3"/>
    <dgm:cxn modelId="{28838C8F-F39B-4278-A173-CE4FC22C35B9}" type="presParOf" srcId="{47835F51-E381-44EF-8291-269D0F5623D7}" destId="{2E462F7C-8900-4A0E-BD53-0A3E1A8467AC}" srcOrd="6" destOrd="0" presId="urn:microsoft.com/office/officeart/2005/8/layout/target3"/>
    <dgm:cxn modelId="{8C7D8CFA-D263-4E48-B2CC-DF80AA16DB85}" type="presParOf" srcId="{47835F51-E381-44EF-8291-269D0F5623D7}" destId="{52510014-A15F-41B7-9F6A-60509D2A375C}" srcOrd="7" destOrd="0" presId="urn:microsoft.com/office/officeart/2005/8/layout/target3"/>
    <dgm:cxn modelId="{5A0ECA1A-B0CC-4EE7-8471-AC9768D4BAB8}" type="presParOf" srcId="{47835F51-E381-44EF-8291-269D0F5623D7}" destId="{1B0CA1F4-E1A8-45A2-A8BF-637D0CF57050}" srcOrd="8" destOrd="0" presId="urn:microsoft.com/office/officeart/2005/8/layout/target3"/>
    <dgm:cxn modelId="{273C6553-F02D-4EE1-9F78-16519B0F63CF}" type="presParOf" srcId="{47835F51-E381-44EF-8291-269D0F5623D7}" destId="{454E5C93-45DB-4552-A1B6-3F360B93712D}" srcOrd="9" destOrd="0" presId="urn:microsoft.com/office/officeart/2005/8/layout/target3"/>
    <dgm:cxn modelId="{F143F40A-E14F-410F-B653-B1E8F9F99EE5}" type="presParOf" srcId="{47835F51-E381-44EF-8291-269D0F5623D7}" destId="{3E8920B7-3C43-428F-9A64-F9D44D21A97D}" srcOrd="10" destOrd="0" presId="urn:microsoft.com/office/officeart/2005/8/layout/target3"/>
    <dgm:cxn modelId="{C62C6D80-6ADD-4125-B6D6-A578DE5F7421}" type="presParOf" srcId="{47835F51-E381-44EF-8291-269D0F5623D7}" destId="{BE7F0672-0B37-4C6B-9E73-D909D1B1AF90}"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C1A9C7-9295-49AC-BDD3-33EE88FF0C97}"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C72EE142-BD61-40F5-AB12-E149964A9347}">
      <dgm:prSet phldrT="[Text]" custT="1"/>
      <dgm:spPr/>
      <dgm:t>
        <a:bodyPr/>
        <a:lstStyle/>
        <a:p>
          <a:pPr algn="ctr"/>
          <a:r>
            <a:rPr lang="en-US" sz="2400" smtClean="0"/>
            <a:t>1</a:t>
          </a:r>
          <a:endParaRPr lang="en-US" sz="2400"/>
        </a:p>
      </dgm:t>
    </dgm:pt>
    <dgm:pt modelId="{79A3727F-4496-438C-BD29-B45C6611D582}" type="parTrans" cxnId="{3A6B19E7-C6D2-4E7A-A9DF-02FCF7918394}">
      <dgm:prSet/>
      <dgm:spPr/>
      <dgm:t>
        <a:bodyPr/>
        <a:lstStyle/>
        <a:p>
          <a:pPr algn="just"/>
          <a:endParaRPr lang="en-US" sz="2400"/>
        </a:p>
      </dgm:t>
    </dgm:pt>
    <dgm:pt modelId="{034384AF-514F-44A1-AFDA-E52D3CE21F7A}" type="sibTrans" cxnId="{3A6B19E7-C6D2-4E7A-A9DF-02FCF7918394}">
      <dgm:prSet/>
      <dgm:spPr/>
      <dgm:t>
        <a:bodyPr/>
        <a:lstStyle/>
        <a:p>
          <a:pPr algn="just"/>
          <a:endParaRPr lang="en-US" sz="2400"/>
        </a:p>
      </dgm:t>
    </dgm:pt>
    <dgm:pt modelId="{BEA75F43-DBDB-40DF-B8BA-5D00A68EB997}">
      <dgm:prSet phldrT="[Text]" custT="1"/>
      <dgm:spPr/>
      <dgm:t>
        <a:bodyPr/>
        <a:lstStyle/>
        <a:p>
          <a:pPr algn="just"/>
          <a:r>
            <a:rPr lang="pt-BR" sz="2400" smtClean="0">
              <a:latin typeface="Times New Roman" panose="02020603050405020304" pitchFamily="18" charset="0"/>
              <a:cs typeface="Times New Roman" panose="02020603050405020304" pitchFamily="18" charset="0"/>
            </a:rPr>
            <a:t>Mục đích của </a:t>
          </a:r>
          <a:r>
            <a:rPr lang="de-DE" sz="2400" smtClean="0">
              <a:latin typeface="Times New Roman" panose="02020603050405020304" pitchFamily="18" charset="0"/>
              <a:cs typeface="Times New Roman" panose="02020603050405020304" pitchFamily="18" charset="0"/>
            </a:rPr>
            <a:t>HĐ</a:t>
          </a:r>
          <a:r>
            <a:rPr lang="pt-BR" sz="2400" smtClean="0">
              <a:latin typeface="Times New Roman" panose="02020603050405020304" pitchFamily="18" charset="0"/>
              <a:cs typeface="Times New Roman" panose="02020603050405020304" pitchFamily="18" charset="0"/>
            </a:rPr>
            <a:t> này là giúp HS không bao giờ dừng lại với những gì đã học và hiểu rằng ngoài những KT được học trong nhà trường còn rất nhiều điều có thể và cần phải tiếp tục học, ham mê HT suốt đời. </a:t>
          </a:r>
          <a:endParaRPr lang="en-US" sz="2400"/>
        </a:p>
      </dgm:t>
    </dgm:pt>
    <dgm:pt modelId="{74E7E396-55FB-4DF5-AF1E-735D49FDC041}" type="parTrans" cxnId="{4CFDCEBE-817E-4BDE-AA9B-92EFBF7E421D}">
      <dgm:prSet/>
      <dgm:spPr/>
      <dgm:t>
        <a:bodyPr/>
        <a:lstStyle/>
        <a:p>
          <a:pPr algn="just"/>
          <a:endParaRPr lang="en-US" sz="2400"/>
        </a:p>
      </dgm:t>
    </dgm:pt>
    <dgm:pt modelId="{8236851F-AB78-4C9E-9DC9-6A4FFE3CF8B3}" type="sibTrans" cxnId="{4CFDCEBE-817E-4BDE-AA9B-92EFBF7E421D}">
      <dgm:prSet/>
      <dgm:spPr/>
      <dgm:t>
        <a:bodyPr/>
        <a:lstStyle/>
        <a:p>
          <a:pPr algn="just"/>
          <a:endParaRPr lang="en-US" sz="2400"/>
        </a:p>
      </dgm:t>
    </dgm:pt>
    <dgm:pt modelId="{FBE50F39-A818-42A1-99E5-EE42532EFE1B}">
      <dgm:prSet phldrT="[Text]" custT="1"/>
      <dgm:spPr/>
      <dgm:t>
        <a:bodyPr/>
        <a:lstStyle/>
        <a:p>
          <a:pPr algn="ctr"/>
          <a:r>
            <a:rPr lang="en-US" sz="2400" smtClean="0"/>
            <a:t>2</a:t>
          </a:r>
          <a:endParaRPr lang="en-US" sz="2400"/>
        </a:p>
      </dgm:t>
    </dgm:pt>
    <dgm:pt modelId="{0FBF9841-087C-4926-9210-55FE56C0C0F2}" type="parTrans" cxnId="{FCDF64F2-5EBB-4B4B-89D9-7B525A68A53C}">
      <dgm:prSet/>
      <dgm:spPr/>
      <dgm:t>
        <a:bodyPr/>
        <a:lstStyle/>
        <a:p>
          <a:pPr algn="just"/>
          <a:endParaRPr lang="en-US" sz="2400"/>
        </a:p>
      </dgm:t>
    </dgm:pt>
    <dgm:pt modelId="{E6A179DB-9887-4921-8CCE-FE3750B81154}" type="sibTrans" cxnId="{FCDF64F2-5EBB-4B4B-89D9-7B525A68A53C}">
      <dgm:prSet/>
      <dgm:spPr/>
      <dgm:t>
        <a:bodyPr/>
        <a:lstStyle/>
        <a:p>
          <a:pPr algn="just"/>
          <a:endParaRPr lang="en-US" sz="2400"/>
        </a:p>
      </dgm:t>
    </dgm:pt>
    <dgm:pt modelId="{63FF88B3-8D92-47DD-8F94-6277D16F742B}">
      <dgm:prSet phldrT="[Text]" custT="1"/>
      <dgm:spPr/>
      <dgm:t>
        <a:bodyPr/>
        <a:lstStyle/>
        <a:p>
          <a:pPr algn="just"/>
          <a:r>
            <a:rPr lang="pt-BR" sz="2400" smtClean="0">
              <a:latin typeface="Times New Roman" panose="02020603050405020304" pitchFamily="18" charset="0"/>
              <a:cs typeface="Times New Roman" panose="02020603050405020304" pitchFamily="18" charset="0"/>
            </a:rPr>
            <a:t>GV cần khuyến khích HS tiếp tục tìm tòi và mở rộng kiến thức ngoài lớp học. </a:t>
          </a:r>
          <a:endParaRPr lang="en-US" sz="2400"/>
        </a:p>
      </dgm:t>
    </dgm:pt>
    <dgm:pt modelId="{9AD161C6-0507-454B-AFBA-F19062E84C1E}" type="parTrans" cxnId="{04A3F41D-EFF2-4ECA-8D6D-E314C242A6E0}">
      <dgm:prSet/>
      <dgm:spPr/>
      <dgm:t>
        <a:bodyPr/>
        <a:lstStyle/>
        <a:p>
          <a:pPr algn="just"/>
          <a:endParaRPr lang="en-US" sz="2400"/>
        </a:p>
      </dgm:t>
    </dgm:pt>
    <dgm:pt modelId="{08846D6D-9325-4AB9-A919-5B1C12E10FB5}" type="sibTrans" cxnId="{04A3F41D-EFF2-4ECA-8D6D-E314C242A6E0}">
      <dgm:prSet/>
      <dgm:spPr/>
      <dgm:t>
        <a:bodyPr/>
        <a:lstStyle/>
        <a:p>
          <a:pPr algn="just"/>
          <a:endParaRPr lang="en-US" sz="2400"/>
        </a:p>
      </dgm:t>
    </dgm:pt>
    <dgm:pt modelId="{FE6D32FF-2892-44FB-B1E8-4C6133215AE0}">
      <dgm:prSet phldrT="[Text]" custT="1"/>
      <dgm:spPr/>
      <dgm:t>
        <a:bodyPr/>
        <a:lstStyle/>
        <a:p>
          <a:pPr algn="ctr"/>
          <a:r>
            <a:rPr lang="en-US" sz="2400" smtClean="0"/>
            <a:t>3</a:t>
          </a:r>
          <a:endParaRPr lang="en-US" sz="2400"/>
        </a:p>
      </dgm:t>
    </dgm:pt>
    <dgm:pt modelId="{6B31D8B6-08BB-48BE-BDC5-257CE55FDB0B}" type="parTrans" cxnId="{62D5F476-7CB7-43D4-9EE2-9CB848A217D4}">
      <dgm:prSet/>
      <dgm:spPr/>
      <dgm:t>
        <a:bodyPr/>
        <a:lstStyle/>
        <a:p>
          <a:pPr algn="just"/>
          <a:endParaRPr lang="en-US" sz="2400"/>
        </a:p>
      </dgm:t>
    </dgm:pt>
    <dgm:pt modelId="{D5197252-C017-4FB1-822C-5FBE6832E60E}" type="sibTrans" cxnId="{62D5F476-7CB7-43D4-9EE2-9CB848A217D4}">
      <dgm:prSet/>
      <dgm:spPr/>
      <dgm:t>
        <a:bodyPr/>
        <a:lstStyle/>
        <a:p>
          <a:pPr algn="just"/>
          <a:endParaRPr lang="en-US" sz="2400"/>
        </a:p>
      </dgm:t>
    </dgm:pt>
    <dgm:pt modelId="{9B53B7A2-02C2-4E0B-9214-1983F65992C6}">
      <dgm:prSet phldrT="[Text]" custT="1"/>
      <dgm:spPr/>
      <dgm:t>
        <a:bodyPr/>
        <a:lstStyle/>
        <a:p>
          <a:pPr algn="just"/>
          <a:r>
            <a:rPr lang="pt-BR" sz="2400" smtClean="0">
              <a:latin typeface="Times New Roman" panose="02020603050405020304" pitchFamily="18" charset="0"/>
              <a:cs typeface="Times New Roman" panose="02020603050405020304" pitchFamily="18" charset="0"/>
            </a:rPr>
            <a:t>HS tự đặt ra các tình huống có vấn đề nảy sinh từ nội dung bài học, từ thực tiễn cuộc sống, vận dụng các KT, KN đã học để giải quyết bằng những cách khác nhau.</a:t>
          </a:r>
          <a:endParaRPr lang="en-US" sz="2400"/>
        </a:p>
      </dgm:t>
    </dgm:pt>
    <dgm:pt modelId="{16F798C9-6C0D-43B0-9527-80FE5327BCFB}" type="parTrans" cxnId="{5D2BAA19-86F7-4C99-ABF9-B8745EF20B95}">
      <dgm:prSet/>
      <dgm:spPr/>
      <dgm:t>
        <a:bodyPr/>
        <a:lstStyle/>
        <a:p>
          <a:pPr algn="just"/>
          <a:endParaRPr lang="en-US" sz="2400"/>
        </a:p>
      </dgm:t>
    </dgm:pt>
    <dgm:pt modelId="{43D7C9D5-0173-4280-A2EB-577D3BF6768E}" type="sibTrans" cxnId="{5D2BAA19-86F7-4C99-ABF9-B8745EF20B95}">
      <dgm:prSet/>
      <dgm:spPr/>
      <dgm:t>
        <a:bodyPr/>
        <a:lstStyle/>
        <a:p>
          <a:pPr algn="just"/>
          <a:endParaRPr lang="en-US" sz="2400"/>
        </a:p>
      </dgm:t>
    </dgm:pt>
    <dgm:pt modelId="{9629F44D-702D-4151-A8CE-246C7ADEDC61}" type="pres">
      <dgm:prSet presAssocID="{82C1A9C7-9295-49AC-BDD3-33EE88FF0C97}" presName="linearFlow" presStyleCnt="0">
        <dgm:presLayoutVars>
          <dgm:dir/>
          <dgm:animLvl val="lvl"/>
          <dgm:resizeHandles val="exact"/>
        </dgm:presLayoutVars>
      </dgm:prSet>
      <dgm:spPr/>
      <dgm:t>
        <a:bodyPr/>
        <a:lstStyle/>
        <a:p>
          <a:endParaRPr lang="en-US"/>
        </a:p>
      </dgm:t>
    </dgm:pt>
    <dgm:pt modelId="{4DCF82F6-B108-454E-9571-2842ADB779A1}" type="pres">
      <dgm:prSet presAssocID="{C72EE142-BD61-40F5-AB12-E149964A9347}" presName="composite" presStyleCnt="0"/>
      <dgm:spPr/>
    </dgm:pt>
    <dgm:pt modelId="{1270C92A-6FD6-431E-9DE1-141C21025D38}" type="pres">
      <dgm:prSet presAssocID="{C72EE142-BD61-40F5-AB12-E149964A9347}" presName="parentText" presStyleLbl="alignNode1" presStyleIdx="0" presStyleCnt="3">
        <dgm:presLayoutVars>
          <dgm:chMax val="1"/>
          <dgm:bulletEnabled val="1"/>
        </dgm:presLayoutVars>
      </dgm:prSet>
      <dgm:spPr/>
      <dgm:t>
        <a:bodyPr/>
        <a:lstStyle/>
        <a:p>
          <a:endParaRPr lang="en-US"/>
        </a:p>
      </dgm:t>
    </dgm:pt>
    <dgm:pt modelId="{F222F597-90E1-4E33-80DC-8126499CB2B9}" type="pres">
      <dgm:prSet presAssocID="{C72EE142-BD61-40F5-AB12-E149964A9347}" presName="descendantText" presStyleLbl="alignAcc1" presStyleIdx="0" presStyleCnt="3" custScaleY="127430">
        <dgm:presLayoutVars>
          <dgm:bulletEnabled val="1"/>
        </dgm:presLayoutVars>
      </dgm:prSet>
      <dgm:spPr/>
      <dgm:t>
        <a:bodyPr/>
        <a:lstStyle/>
        <a:p>
          <a:endParaRPr lang="en-US"/>
        </a:p>
      </dgm:t>
    </dgm:pt>
    <dgm:pt modelId="{62FFC618-D49A-4AD4-9893-861C3E1F2451}" type="pres">
      <dgm:prSet presAssocID="{034384AF-514F-44A1-AFDA-E52D3CE21F7A}" presName="sp" presStyleCnt="0"/>
      <dgm:spPr/>
    </dgm:pt>
    <dgm:pt modelId="{8CE3A83E-AB90-4C9D-A258-D8F6AC89FDC0}" type="pres">
      <dgm:prSet presAssocID="{FBE50F39-A818-42A1-99E5-EE42532EFE1B}" presName="composite" presStyleCnt="0"/>
      <dgm:spPr/>
    </dgm:pt>
    <dgm:pt modelId="{7AEAD37E-26E6-4B3C-AEA5-A71D69690279}" type="pres">
      <dgm:prSet presAssocID="{FBE50F39-A818-42A1-99E5-EE42532EFE1B}" presName="parentText" presStyleLbl="alignNode1" presStyleIdx="1" presStyleCnt="3">
        <dgm:presLayoutVars>
          <dgm:chMax val="1"/>
          <dgm:bulletEnabled val="1"/>
        </dgm:presLayoutVars>
      </dgm:prSet>
      <dgm:spPr/>
      <dgm:t>
        <a:bodyPr/>
        <a:lstStyle/>
        <a:p>
          <a:endParaRPr lang="en-US"/>
        </a:p>
      </dgm:t>
    </dgm:pt>
    <dgm:pt modelId="{59BF2CA0-1EB5-49F5-94B3-89A45881DC19}" type="pres">
      <dgm:prSet presAssocID="{FBE50F39-A818-42A1-99E5-EE42532EFE1B}" presName="descendantText" presStyleLbl="alignAcc1" presStyleIdx="1" presStyleCnt="3" custLinFactNeighborX="453" custLinFactNeighborY="501">
        <dgm:presLayoutVars>
          <dgm:bulletEnabled val="1"/>
        </dgm:presLayoutVars>
      </dgm:prSet>
      <dgm:spPr/>
      <dgm:t>
        <a:bodyPr/>
        <a:lstStyle/>
        <a:p>
          <a:endParaRPr lang="en-US"/>
        </a:p>
      </dgm:t>
    </dgm:pt>
    <dgm:pt modelId="{8798A5CF-14AC-4E06-ABF5-76AA24130827}" type="pres">
      <dgm:prSet presAssocID="{E6A179DB-9887-4921-8CCE-FE3750B81154}" presName="sp" presStyleCnt="0"/>
      <dgm:spPr/>
    </dgm:pt>
    <dgm:pt modelId="{D84E49CE-F795-46D1-973A-95C5A68F70BE}" type="pres">
      <dgm:prSet presAssocID="{FE6D32FF-2892-44FB-B1E8-4C6133215AE0}" presName="composite" presStyleCnt="0"/>
      <dgm:spPr/>
    </dgm:pt>
    <dgm:pt modelId="{3A0C34E6-832B-4E36-B020-A6601F928857}" type="pres">
      <dgm:prSet presAssocID="{FE6D32FF-2892-44FB-B1E8-4C6133215AE0}" presName="parentText" presStyleLbl="alignNode1" presStyleIdx="2" presStyleCnt="3">
        <dgm:presLayoutVars>
          <dgm:chMax val="1"/>
          <dgm:bulletEnabled val="1"/>
        </dgm:presLayoutVars>
      </dgm:prSet>
      <dgm:spPr/>
      <dgm:t>
        <a:bodyPr/>
        <a:lstStyle/>
        <a:p>
          <a:endParaRPr lang="en-US"/>
        </a:p>
      </dgm:t>
    </dgm:pt>
    <dgm:pt modelId="{03368DD8-BC89-4428-AE3A-309445D5DA5F}" type="pres">
      <dgm:prSet presAssocID="{FE6D32FF-2892-44FB-B1E8-4C6133215AE0}" presName="descendantText" presStyleLbl="alignAcc1" presStyleIdx="2" presStyleCnt="3">
        <dgm:presLayoutVars>
          <dgm:bulletEnabled val="1"/>
        </dgm:presLayoutVars>
      </dgm:prSet>
      <dgm:spPr/>
      <dgm:t>
        <a:bodyPr/>
        <a:lstStyle/>
        <a:p>
          <a:endParaRPr lang="en-US"/>
        </a:p>
      </dgm:t>
    </dgm:pt>
  </dgm:ptLst>
  <dgm:cxnLst>
    <dgm:cxn modelId="{5D2BAA19-86F7-4C99-ABF9-B8745EF20B95}" srcId="{FE6D32FF-2892-44FB-B1E8-4C6133215AE0}" destId="{9B53B7A2-02C2-4E0B-9214-1983F65992C6}" srcOrd="0" destOrd="0" parTransId="{16F798C9-6C0D-43B0-9527-80FE5327BCFB}" sibTransId="{43D7C9D5-0173-4280-A2EB-577D3BF6768E}"/>
    <dgm:cxn modelId="{12738FE3-EE4B-4B24-886F-84FA9B6F04C9}" type="presOf" srcId="{9B53B7A2-02C2-4E0B-9214-1983F65992C6}" destId="{03368DD8-BC89-4428-AE3A-309445D5DA5F}" srcOrd="0" destOrd="0" presId="urn:microsoft.com/office/officeart/2005/8/layout/chevron2"/>
    <dgm:cxn modelId="{FCDF64F2-5EBB-4B4B-89D9-7B525A68A53C}" srcId="{82C1A9C7-9295-49AC-BDD3-33EE88FF0C97}" destId="{FBE50F39-A818-42A1-99E5-EE42532EFE1B}" srcOrd="1" destOrd="0" parTransId="{0FBF9841-087C-4926-9210-55FE56C0C0F2}" sibTransId="{E6A179DB-9887-4921-8CCE-FE3750B81154}"/>
    <dgm:cxn modelId="{04A3F41D-EFF2-4ECA-8D6D-E314C242A6E0}" srcId="{FBE50F39-A818-42A1-99E5-EE42532EFE1B}" destId="{63FF88B3-8D92-47DD-8F94-6277D16F742B}" srcOrd="0" destOrd="0" parTransId="{9AD161C6-0507-454B-AFBA-F19062E84C1E}" sibTransId="{08846D6D-9325-4AB9-A919-5B1C12E10FB5}"/>
    <dgm:cxn modelId="{EC90D4E4-7E74-43DB-99A7-5D1F08395CAE}" type="presOf" srcId="{C72EE142-BD61-40F5-AB12-E149964A9347}" destId="{1270C92A-6FD6-431E-9DE1-141C21025D38}" srcOrd="0" destOrd="0" presId="urn:microsoft.com/office/officeart/2005/8/layout/chevron2"/>
    <dgm:cxn modelId="{88488D60-BFE2-423C-AE2B-3CF43083BCC8}" type="presOf" srcId="{FBE50F39-A818-42A1-99E5-EE42532EFE1B}" destId="{7AEAD37E-26E6-4B3C-AEA5-A71D69690279}" srcOrd="0" destOrd="0" presId="urn:microsoft.com/office/officeart/2005/8/layout/chevron2"/>
    <dgm:cxn modelId="{62D5F476-7CB7-43D4-9EE2-9CB848A217D4}" srcId="{82C1A9C7-9295-49AC-BDD3-33EE88FF0C97}" destId="{FE6D32FF-2892-44FB-B1E8-4C6133215AE0}" srcOrd="2" destOrd="0" parTransId="{6B31D8B6-08BB-48BE-BDC5-257CE55FDB0B}" sibTransId="{D5197252-C017-4FB1-822C-5FBE6832E60E}"/>
    <dgm:cxn modelId="{18E328BA-0AEF-432B-85B0-054BE63B7E8F}" type="presOf" srcId="{63FF88B3-8D92-47DD-8F94-6277D16F742B}" destId="{59BF2CA0-1EB5-49F5-94B3-89A45881DC19}" srcOrd="0" destOrd="0" presId="urn:microsoft.com/office/officeart/2005/8/layout/chevron2"/>
    <dgm:cxn modelId="{8DD856ED-0271-498B-A62F-6517EFAB20B0}" type="presOf" srcId="{BEA75F43-DBDB-40DF-B8BA-5D00A68EB997}" destId="{F222F597-90E1-4E33-80DC-8126499CB2B9}" srcOrd="0" destOrd="0" presId="urn:microsoft.com/office/officeart/2005/8/layout/chevron2"/>
    <dgm:cxn modelId="{EEDAB0DA-1102-474B-81EE-E44C961C04A8}" type="presOf" srcId="{FE6D32FF-2892-44FB-B1E8-4C6133215AE0}" destId="{3A0C34E6-832B-4E36-B020-A6601F928857}" srcOrd="0" destOrd="0" presId="urn:microsoft.com/office/officeart/2005/8/layout/chevron2"/>
    <dgm:cxn modelId="{5E4512B4-527D-4652-A38A-E76BBEA174E5}" type="presOf" srcId="{82C1A9C7-9295-49AC-BDD3-33EE88FF0C97}" destId="{9629F44D-702D-4151-A8CE-246C7ADEDC61}" srcOrd="0" destOrd="0" presId="urn:microsoft.com/office/officeart/2005/8/layout/chevron2"/>
    <dgm:cxn modelId="{3A6B19E7-C6D2-4E7A-A9DF-02FCF7918394}" srcId="{82C1A9C7-9295-49AC-BDD3-33EE88FF0C97}" destId="{C72EE142-BD61-40F5-AB12-E149964A9347}" srcOrd="0" destOrd="0" parTransId="{79A3727F-4496-438C-BD29-B45C6611D582}" sibTransId="{034384AF-514F-44A1-AFDA-E52D3CE21F7A}"/>
    <dgm:cxn modelId="{4CFDCEBE-817E-4BDE-AA9B-92EFBF7E421D}" srcId="{C72EE142-BD61-40F5-AB12-E149964A9347}" destId="{BEA75F43-DBDB-40DF-B8BA-5D00A68EB997}" srcOrd="0" destOrd="0" parTransId="{74E7E396-55FB-4DF5-AF1E-735D49FDC041}" sibTransId="{8236851F-AB78-4C9E-9DC9-6A4FFE3CF8B3}"/>
    <dgm:cxn modelId="{891314EB-C149-4D45-9B62-1FC01F3E4D5E}" type="presParOf" srcId="{9629F44D-702D-4151-A8CE-246C7ADEDC61}" destId="{4DCF82F6-B108-454E-9571-2842ADB779A1}" srcOrd="0" destOrd="0" presId="urn:microsoft.com/office/officeart/2005/8/layout/chevron2"/>
    <dgm:cxn modelId="{6035DD6C-11EB-42B3-B165-55D289C69E6D}" type="presParOf" srcId="{4DCF82F6-B108-454E-9571-2842ADB779A1}" destId="{1270C92A-6FD6-431E-9DE1-141C21025D38}" srcOrd="0" destOrd="0" presId="urn:microsoft.com/office/officeart/2005/8/layout/chevron2"/>
    <dgm:cxn modelId="{320D059B-1520-4C1C-AA8A-BD7C1894BF05}" type="presParOf" srcId="{4DCF82F6-B108-454E-9571-2842ADB779A1}" destId="{F222F597-90E1-4E33-80DC-8126499CB2B9}" srcOrd="1" destOrd="0" presId="urn:microsoft.com/office/officeart/2005/8/layout/chevron2"/>
    <dgm:cxn modelId="{414D8BE6-9797-44E1-846B-830BCD4A3978}" type="presParOf" srcId="{9629F44D-702D-4151-A8CE-246C7ADEDC61}" destId="{62FFC618-D49A-4AD4-9893-861C3E1F2451}" srcOrd="1" destOrd="0" presId="urn:microsoft.com/office/officeart/2005/8/layout/chevron2"/>
    <dgm:cxn modelId="{82F53024-DE75-4564-B531-026D3F9E80CA}" type="presParOf" srcId="{9629F44D-702D-4151-A8CE-246C7ADEDC61}" destId="{8CE3A83E-AB90-4C9D-A258-D8F6AC89FDC0}" srcOrd="2" destOrd="0" presId="urn:microsoft.com/office/officeart/2005/8/layout/chevron2"/>
    <dgm:cxn modelId="{192D07E6-7D13-4112-A9A7-DD10D6B11ADE}" type="presParOf" srcId="{8CE3A83E-AB90-4C9D-A258-D8F6AC89FDC0}" destId="{7AEAD37E-26E6-4B3C-AEA5-A71D69690279}" srcOrd="0" destOrd="0" presId="urn:microsoft.com/office/officeart/2005/8/layout/chevron2"/>
    <dgm:cxn modelId="{8DDD5CE2-E0F3-450C-8403-8AD5D764BCC6}" type="presParOf" srcId="{8CE3A83E-AB90-4C9D-A258-D8F6AC89FDC0}" destId="{59BF2CA0-1EB5-49F5-94B3-89A45881DC19}" srcOrd="1" destOrd="0" presId="urn:microsoft.com/office/officeart/2005/8/layout/chevron2"/>
    <dgm:cxn modelId="{185D4A04-82CD-49C8-9567-18D1416C3615}" type="presParOf" srcId="{9629F44D-702D-4151-A8CE-246C7ADEDC61}" destId="{8798A5CF-14AC-4E06-ABF5-76AA24130827}" srcOrd="3" destOrd="0" presId="urn:microsoft.com/office/officeart/2005/8/layout/chevron2"/>
    <dgm:cxn modelId="{A8A5A689-09D8-4D2C-A6C4-19EA3E96E614}" type="presParOf" srcId="{9629F44D-702D-4151-A8CE-246C7ADEDC61}" destId="{D84E49CE-F795-46D1-973A-95C5A68F70BE}" srcOrd="4" destOrd="0" presId="urn:microsoft.com/office/officeart/2005/8/layout/chevron2"/>
    <dgm:cxn modelId="{99ACE27E-1E2F-482C-A655-ABF1AAB8E18F}" type="presParOf" srcId="{D84E49CE-F795-46D1-973A-95C5A68F70BE}" destId="{3A0C34E6-832B-4E36-B020-A6601F928857}" srcOrd="0" destOrd="0" presId="urn:microsoft.com/office/officeart/2005/8/layout/chevron2"/>
    <dgm:cxn modelId="{2C0F85EB-50DE-48BC-8E4C-BDCD6219FFFF}" type="presParOf" srcId="{D84E49CE-F795-46D1-973A-95C5A68F70BE}" destId="{03368DD8-BC89-4428-AE3A-309445D5DA5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934CB7-36F2-47BE-8D27-C9FBB3BF85B6}"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n-US"/>
        </a:p>
      </dgm:t>
    </dgm:pt>
    <dgm:pt modelId="{CBE5BABF-3128-4FE5-A77C-8B8ABB8CC8A6}">
      <dgm:prSet phldrT="[Text]" custT="1"/>
      <dgm:spPr/>
      <dgm:t>
        <a:bodyPr/>
        <a:lstStyle/>
        <a:p>
          <a:r>
            <a:rPr lang="fr-FR" altLang="en-US" sz="2400" b="1" smtClean="0">
              <a:solidFill>
                <a:srgbClr val="FF0000"/>
              </a:solidFill>
              <a:latin typeface="Times New Roman" panose="02020603050405020304" pitchFamily="18" charset="0"/>
              <a:cs typeface="Times New Roman" panose="02020603050405020304" pitchFamily="18" charset="0"/>
            </a:rPr>
            <a:t>TIÊU CHÍ XÂY DỰNG KẾ HOẠCH BÀI HỌC THEO PHƯƠNG PHÁP VÀ KĨ THUẬT DẠY HỌC TÍCH CỰC</a:t>
          </a:r>
          <a:endParaRPr lang="en-US" sz="2400">
            <a:solidFill>
              <a:srgbClr val="FF0000"/>
            </a:solidFill>
          </a:endParaRPr>
        </a:p>
      </dgm:t>
    </dgm:pt>
    <dgm:pt modelId="{0CB1379F-FE15-4B0B-BE11-1CB538E7A300}" type="parTrans" cxnId="{4C504BD9-0EAC-4329-BE51-243B12B551E9}">
      <dgm:prSet/>
      <dgm:spPr/>
      <dgm:t>
        <a:bodyPr/>
        <a:lstStyle/>
        <a:p>
          <a:endParaRPr lang="en-US" sz="2400"/>
        </a:p>
      </dgm:t>
    </dgm:pt>
    <dgm:pt modelId="{31FC94DB-6410-4B0A-9CAE-FEFE884233C7}" type="sibTrans" cxnId="{4C504BD9-0EAC-4329-BE51-243B12B551E9}">
      <dgm:prSet/>
      <dgm:spPr/>
      <dgm:t>
        <a:bodyPr/>
        <a:lstStyle/>
        <a:p>
          <a:endParaRPr lang="en-US" sz="2400"/>
        </a:p>
      </dgm:t>
    </dgm:pt>
    <dgm:pt modelId="{C37CE031-1FBA-40A7-8BFC-D98051D15832}">
      <dgm:prSet phldrT="[Text]" custT="1"/>
      <dgm:spPr>
        <a:gradFill flip="none" rotWithShape="0">
          <a:gsLst>
            <a:gs pos="0">
              <a:srgbClr val="FFC000">
                <a:tint val="66000"/>
                <a:satMod val="160000"/>
              </a:srgbClr>
            </a:gs>
            <a:gs pos="50000">
              <a:srgbClr val="FFC000">
                <a:tint val="44500"/>
                <a:satMod val="160000"/>
              </a:srgbClr>
            </a:gs>
            <a:gs pos="100000">
              <a:srgbClr val="FFC000">
                <a:tint val="23500"/>
                <a:satMod val="160000"/>
              </a:srgbClr>
            </a:gs>
          </a:gsLst>
          <a:path path="circle">
            <a:fillToRect l="100000" t="100000"/>
          </a:path>
          <a:tileRect r="-100000" b="-100000"/>
        </a:gradFill>
      </dgm:spPr>
      <dgm:t>
        <a:bodyPr/>
        <a:lstStyle/>
        <a:p>
          <a:pPr algn="just"/>
          <a:r>
            <a:rPr lang="vi-VN" sz="2400" smtClean="0">
              <a:latin typeface="Times New Roman" panose="02020603050405020304" pitchFamily="18" charset="0"/>
              <a:cs typeface="Times New Roman" panose="02020603050405020304" pitchFamily="18" charset="0"/>
            </a:rPr>
            <a:t>Mức độ phù hợp của chuỗi </a:t>
          </a:r>
          <a:r>
            <a:rPr lang="vi-VN" sz="2400" i="1" smtClean="0">
              <a:latin typeface="Times New Roman" panose="02020603050405020304" pitchFamily="18" charset="0"/>
              <a:cs typeface="Times New Roman" panose="02020603050405020304" pitchFamily="18" charset="0"/>
            </a:rPr>
            <a:t>hoạt động học</a:t>
          </a:r>
          <a:r>
            <a:rPr lang="vi-VN" sz="2400" smtClean="0">
              <a:latin typeface="Times New Roman" panose="02020603050405020304" pitchFamily="18" charset="0"/>
              <a:cs typeface="Times New Roman" panose="02020603050405020304" pitchFamily="18" charset="0"/>
            </a:rPr>
            <a:t> với mục tiêu, nội dung và phương pháp dạy học được sử dụng.</a:t>
          </a:r>
          <a:endParaRPr lang="en-US" sz="2400"/>
        </a:p>
      </dgm:t>
    </dgm:pt>
    <dgm:pt modelId="{66921F85-E0AB-454B-A780-13C0D517DB48}" type="parTrans" cxnId="{B6C51DEC-E3D3-425D-9F02-E13A4B8F1724}">
      <dgm:prSet custT="1"/>
      <dgm:spPr/>
      <dgm:t>
        <a:bodyPr/>
        <a:lstStyle/>
        <a:p>
          <a:endParaRPr lang="en-US" sz="2400"/>
        </a:p>
      </dgm:t>
    </dgm:pt>
    <dgm:pt modelId="{ACDC4A39-503B-4554-B99D-D37A41F02E38}" type="sibTrans" cxnId="{B6C51DEC-E3D3-425D-9F02-E13A4B8F1724}">
      <dgm:prSet/>
      <dgm:spPr/>
      <dgm:t>
        <a:bodyPr/>
        <a:lstStyle/>
        <a:p>
          <a:endParaRPr lang="en-US" sz="2400"/>
        </a:p>
      </dgm:t>
    </dgm:pt>
    <dgm:pt modelId="{8CC6C250-729E-4B51-9D2C-2A6F5607519B}">
      <dgm:prSet phldrT="[Text]" custT="1"/>
      <dgm:spPr/>
      <dgm:t>
        <a:bodyPr/>
        <a:lstStyle/>
        <a:p>
          <a:pPr algn="just"/>
          <a:r>
            <a:rPr lang="vi-VN" sz="2400" smtClean="0">
              <a:latin typeface="Times New Roman" panose="02020603050405020304" pitchFamily="18" charset="0"/>
              <a:cs typeface="Times New Roman" panose="02020603050405020304" pitchFamily="18" charset="0"/>
            </a:rPr>
            <a:t>Mức độ rõ ràng của mục tiêu, nội dung, kĩ thuật tổ chức và sản phẩm cần đạt được của mỗi </a:t>
          </a:r>
          <a:r>
            <a:rPr lang="vi-VN" sz="2400" i="1" smtClean="0">
              <a:latin typeface="Times New Roman" panose="02020603050405020304" pitchFamily="18" charset="0"/>
              <a:cs typeface="Times New Roman" panose="02020603050405020304" pitchFamily="18" charset="0"/>
            </a:rPr>
            <a:t>nhiệm vụ học tập.</a:t>
          </a:r>
          <a:endParaRPr lang="en-US" sz="2400"/>
        </a:p>
      </dgm:t>
    </dgm:pt>
    <dgm:pt modelId="{729424A6-2259-416A-AF9D-2C5AE9066E2D}" type="parTrans" cxnId="{39E3D124-13C6-4F70-872B-2203A1F2EBFF}">
      <dgm:prSet custT="1"/>
      <dgm:spPr/>
      <dgm:t>
        <a:bodyPr/>
        <a:lstStyle/>
        <a:p>
          <a:endParaRPr lang="en-US" sz="2400"/>
        </a:p>
      </dgm:t>
    </dgm:pt>
    <dgm:pt modelId="{EE04AA5B-2734-49E2-94B4-021E99261DE3}" type="sibTrans" cxnId="{39E3D124-13C6-4F70-872B-2203A1F2EBFF}">
      <dgm:prSet/>
      <dgm:spPr/>
      <dgm:t>
        <a:bodyPr/>
        <a:lstStyle/>
        <a:p>
          <a:endParaRPr lang="en-US" sz="2400"/>
        </a:p>
      </dgm:t>
    </dgm:pt>
    <dgm:pt modelId="{96888DE0-DA12-42BB-96D7-F08443AD0CBA}">
      <dgm:prSet phldrT="[Text]" custT="1"/>
      <dgm:spPr>
        <a:gradFill flip="none" rotWithShape="0">
          <a:gsLst>
            <a:gs pos="0">
              <a:srgbClr val="0070C0">
                <a:tint val="66000"/>
                <a:satMod val="160000"/>
              </a:srgbClr>
            </a:gs>
            <a:gs pos="50000">
              <a:srgbClr val="0070C0">
                <a:tint val="44500"/>
                <a:satMod val="160000"/>
              </a:srgbClr>
            </a:gs>
            <a:gs pos="100000">
              <a:srgbClr val="0070C0">
                <a:tint val="23500"/>
                <a:satMod val="160000"/>
              </a:srgbClr>
            </a:gs>
          </a:gsLst>
          <a:path path="circle">
            <a:fillToRect t="100000" r="100000"/>
          </a:path>
          <a:tileRect l="-100000" b="-100000"/>
        </a:gradFill>
      </dgm:spPr>
      <dgm:t>
        <a:bodyPr/>
        <a:lstStyle/>
        <a:p>
          <a:pPr algn="just"/>
          <a:r>
            <a:rPr lang="vi-VN" sz="2400" smtClean="0">
              <a:latin typeface="Times New Roman" panose="02020603050405020304" pitchFamily="18" charset="0"/>
              <a:cs typeface="Times New Roman" panose="02020603050405020304" pitchFamily="18" charset="0"/>
            </a:rPr>
            <a:t>Mức độ phù hợp của </a:t>
          </a:r>
          <a:r>
            <a:rPr lang="vi-VN" sz="2400" i="1" smtClean="0">
              <a:latin typeface="Times New Roman" panose="02020603050405020304" pitchFamily="18" charset="0"/>
              <a:cs typeface="Times New Roman" panose="02020603050405020304" pitchFamily="18" charset="0"/>
            </a:rPr>
            <a:t>thiết bị dạy học và học liệu</a:t>
          </a:r>
          <a:r>
            <a:rPr lang="vi-VN" sz="2400" smtClean="0">
              <a:latin typeface="Times New Roman" panose="02020603050405020304" pitchFamily="18" charset="0"/>
              <a:cs typeface="Times New Roman" panose="02020603050405020304" pitchFamily="18" charset="0"/>
            </a:rPr>
            <a:t> được sử dụng để tổ chức các hoạt động học của học sinh.</a:t>
          </a:r>
          <a:endParaRPr lang="en-US" sz="2400"/>
        </a:p>
      </dgm:t>
    </dgm:pt>
    <dgm:pt modelId="{298C2D71-0FE3-4D48-BA80-0E878DB795C5}" type="parTrans" cxnId="{3F380114-3CF2-43DF-B71F-501690197E70}">
      <dgm:prSet custT="1"/>
      <dgm:spPr/>
      <dgm:t>
        <a:bodyPr/>
        <a:lstStyle/>
        <a:p>
          <a:endParaRPr lang="en-US" sz="2400"/>
        </a:p>
      </dgm:t>
    </dgm:pt>
    <dgm:pt modelId="{F6DB8FF6-9D79-43BE-9007-9E46A4E84E5D}" type="sibTrans" cxnId="{3F380114-3CF2-43DF-B71F-501690197E70}">
      <dgm:prSet/>
      <dgm:spPr/>
      <dgm:t>
        <a:bodyPr/>
        <a:lstStyle/>
        <a:p>
          <a:endParaRPr lang="en-US" sz="2400"/>
        </a:p>
      </dgm:t>
    </dgm:pt>
    <dgm:pt modelId="{2407BC60-796E-497B-9AF8-C9474D8FE30A}">
      <dgm:prSet phldrT="[Text]" custT="1"/>
      <dgm:spPr>
        <a:gradFill flip="none" rotWithShape="0">
          <a:gsLst>
            <a:gs pos="0">
              <a:srgbClr val="C00000">
                <a:tint val="66000"/>
                <a:satMod val="160000"/>
              </a:srgbClr>
            </a:gs>
            <a:gs pos="50000">
              <a:srgbClr val="C00000">
                <a:tint val="44500"/>
                <a:satMod val="160000"/>
              </a:srgbClr>
            </a:gs>
            <a:gs pos="100000">
              <a:srgbClr val="C00000">
                <a:tint val="23500"/>
                <a:satMod val="160000"/>
              </a:srgbClr>
            </a:gs>
          </a:gsLst>
          <a:lin ang="8100000" scaled="1"/>
          <a:tileRect/>
        </a:gradFill>
      </dgm:spPr>
      <dgm:t>
        <a:bodyPr/>
        <a:lstStyle/>
        <a:p>
          <a:pPr algn="just"/>
          <a:r>
            <a:rPr lang="vi-VN" sz="2400" smtClean="0">
              <a:latin typeface="Times New Roman" panose="02020603050405020304" pitchFamily="18" charset="0"/>
              <a:cs typeface="Times New Roman" panose="02020603050405020304" pitchFamily="18" charset="0"/>
            </a:rPr>
            <a:t>Mức độ hợp lí của phương án </a:t>
          </a:r>
          <a:r>
            <a:rPr lang="vi-VN" sz="2400" i="1" smtClean="0">
              <a:latin typeface="Times New Roman" panose="02020603050405020304" pitchFamily="18" charset="0"/>
              <a:cs typeface="Times New Roman" panose="02020603050405020304" pitchFamily="18" charset="0"/>
            </a:rPr>
            <a:t>kiểm tra, đánh giá</a:t>
          </a:r>
          <a:r>
            <a:rPr lang="vi-VN" sz="2400" smtClean="0">
              <a:latin typeface="Times New Roman" panose="02020603050405020304" pitchFamily="18" charset="0"/>
              <a:cs typeface="Times New Roman" panose="02020603050405020304" pitchFamily="18" charset="0"/>
            </a:rPr>
            <a:t> trong quá trình tổ chức hoạt động học của học sinh.</a:t>
          </a:r>
          <a:endParaRPr lang="en-US" sz="2400"/>
        </a:p>
      </dgm:t>
    </dgm:pt>
    <dgm:pt modelId="{2E978549-CA3C-4879-91DF-8ECD78F4112A}" type="parTrans" cxnId="{23575721-C4A8-41BE-A56A-05252BCF8AF4}">
      <dgm:prSet custT="1"/>
      <dgm:spPr/>
      <dgm:t>
        <a:bodyPr/>
        <a:lstStyle/>
        <a:p>
          <a:endParaRPr lang="en-US" sz="2400"/>
        </a:p>
      </dgm:t>
    </dgm:pt>
    <dgm:pt modelId="{2119B5CC-9DEB-4922-BE7D-F0E8D8ABDCA8}" type="sibTrans" cxnId="{23575721-C4A8-41BE-A56A-05252BCF8AF4}">
      <dgm:prSet/>
      <dgm:spPr/>
      <dgm:t>
        <a:bodyPr/>
        <a:lstStyle/>
        <a:p>
          <a:endParaRPr lang="en-US" sz="2400"/>
        </a:p>
      </dgm:t>
    </dgm:pt>
    <dgm:pt modelId="{1BB11F6A-006F-4E17-8D41-366448AD0E3B}" type="pres">
      <dgm:prSet presAssocID="{DF934CB7-36F2-47BE-8D27-C9FBB3BF85B6}" presName="Name0" presStyleCnt="0">
        <dgm:presLayoutVars>
          <dgm:chPref val="1"/>
          <dgm:dir/>
          <dgm:animOne val="branch"/>
          <dgm:animLvl val="lvl"/>
          <dgm:resizeHandles val="exact"/>
        </dgm:presLayoutVars>
      </dgm:prSet>
      <dgm:spPr/>
      <dgm:t>
        <a:bodyPr/>
        <a:lstStyle/>
        <a:p>
          <a:endParaRPr lang="en-US"/>
        </a:p>
      </dgm:t>
    </dgm:pt>
    <dgm:pt modelId="{7352F7C2-7C99-4F23-A198-9C03F3CE34EC}" type="pres">
      <dgm:prSet presAssocID="{CBE5BABF-3128-4FE5-A77C-8B8ABB8CC8A6}" presName="root1" presStyleCnt="0"/>
      <dgm:spPr/>
    </dgm:pt>
    <dgm:pt modelId="{460260AE-4021-45F6-A3E4-01FCBFB887E1}" type="pres">
      <dgm:prSet presAssocID="{CBE5BABF-3128-4FE5-A77C-8B8ABB8CC8A6}" presName="LevelOneTextNode" presStyleLbl="node0" presStyleIdx="0" presStyleCnt="1" custScaleX="145514" custScaleY="134899">
        <dgm:presLayoutVars>
          <dgm:chPref val="3"/>
        </dgm:presLayoutVars>
      </dgm:prSet>
      <dgm:spPr/>
      <dgm:t>
        <a:bodyPr/>
        <a:lstStyle/>
        <a:p>
          <a:endParaRPr lang="en-US"/>
        </a:p>
      </dgm:t>
    </dgm:pt>
    <dgm:pt modelId="{D7CAE0FF-0195-4A8A-923D-62A338D7368D}" type="pres">
      <dgm:prSet presAssocID="{CBE5BABF-3128-4FE5-A77C-8B8ABB8CC8A6}" presName="level2hierChild" presStyleCnt="0"/>
      <dgm:spPr/>
    </dgm:pt>
    <dgm:pt modelId="{1F4575C0-209F-46A6-B7B4-77EB129B5E85}" type="pres">
      <dgm:prSet presAssocID="{66921F85-E0AB-454B-A780-13C0D517DB48}" presName="conn2-1" presStyleLbl="parChTrans1D2" presStyleIdx="0" presStyleCnt="4"/>
      <dgm:spPr/>
      <dgm:t>
        <a:bodyPr/>
        <a:lstStyle/>
        <a:p>
          <a:endParaRPr lang="en-US"/>
        </a:p>
      </dgm:t>
    </dgm:pt>
    <dgm:pt modelId="{1E1DB2A8-E487-4FB6-A821-02C9D1FEBF8C}" type="pres">
      <dgm:prSet presAssocID="{66921F85-E0AB-454B-A780-13C0D517DB48}" presName="connTx" presStyleLbl="parChTrans1D2" presStyleIdx="0" presStyleCnt="4"/>
      <dgm:spPr/>
      <dgm:t>
        <a:bodyPr/>
        <a:lstStyle/>
        <a:p>
          <a:endParaRPr lang="en-US"/>
        </a:p>
      </dgm:t>
    </dgm:pt>
    <dgm:pt modelId="{792044F3-ADA3-43D2-845E-DA7D604D8424}" type="pres">
      <dgm:prSet presAssocID="{C37CE031-1FBA-40A7-8BFC-D98051D15832}" presName="root2" presStyleCnt="0"/>
      <dgm:spPr/>
    </dgm:pt>
    <dgm:pt modelId="{58964C1C-7240-4F04-B329-273FC0632493}" type="pres">
      <dgm:prSet presAssocID="{C37CE031-1FBA-40A7-8BFC-D98051D15832}" presName="LevelTwoTextNode" presStyleLbl="node2" presStyleIdx="0" presStyleCnt="4" custScaleX="245426" custScaleY="177522" custLinFactNeighborX="11648">
        <dgm:presLayoutVars>
          <dgm:chPref val="3"/>
        </dgm:presLayoutVars>
      </dgm:prSet>
      <dgm:spPr/>
      <dgm:t>
        <a:bodyPr/>
        <a:lstStyle/>
        <a:p>
          <a:endParaRPr lang="en-US"/>
        </a:p>
      </dgm:t>
    </dgm:pt>
    <dgm:pt modelId="{CE8EA8CC-DE78-4A40-A510-25046DE60820}" type="pres">
      <dgm:prSet presAssocID="{C37CE031-1FBA-40A7-8BFC-D98051D15832}" presName="level3hierChild" presStyleCnt="0"/>
      <dgm:spPr/>
    </dgm:pt>
    <dgm:pt modelId="{94CBECE4-4C99-484C-94A6-4FDA4948DFD1}" type="pres">
      <dgm:prSet presAssocID="{729424A6-2259-416A-AF9D-2C5AE9066E2D}" presName="conn2-1" presStyleLbl="parChTrans1D2" presStyleIdx="1" presStyleCnt="4"/>
      <dgm:spPr/>
      <dgm:t>
        <a:bodyPr/>
        <a:lstStyle/>
        <a:p>
          <a:endParaRPr lang="en-US"/>
        </a:p>
      </dgm:t>
    </dgm:pt>
    <dgm:pt modelId="{3CBACC51-B975-4103-9238-48FBAC98B61D}" type="pres">
      <dgm:prSet presAssocID="{729424A6-2259-416A-AF9D-2C5AE9066E2D}" presName="connTx" presStyleLbl="parChTrans1D2" presStyleIdx="1" presStyleCnt="4"/>
      <dgm:spPr/>
      <dgm:t>
        <a:bodyPr/>
        <a:lstStyle/>
        <a:p>
          <a:endParaRPr lang="en-US"/>
        </a:p>
      </dgm:t>
    </dgm:pt>
    <dgm:pt modelId="{564CBE9A-574F-4697-BD8E-CF313BBDE6EC}" type="pres">
      <dgm:prSet presAssocID="{8CC6C250-729E-4B51-9D2C-2A6F5607519B}" presName="root2" presStyleCnt="0"/>
      <dgm:spPr/>
    </dgm:pt>
    <dgm:pt modelId="{D7B06E4E-8BE4-4C86-8288-4EA5B4612F3B}" type="pres">
      <dgm:prSet presAssocID="{8CC6C250-729E-4B51-9D2C-2A6F5607519B}" presName="LevelTwoTextNode" presStyleLbl="node2" presStyleIdx="1" presStyleCnt="4" custScaleX="245426" custScaleY="177522" custLinFactNeighborX="11648">
        <dgm:presLayoutVars>
          <dgm:chPref val="3"/>
        </dgm:presLayoutVars>
      </dgm:prSet>
      <dgm:spPr/>
      <dgm:t>
        <a:bodyPr/>
        <a:lstStyle/>
        <a:p>
          <a:endParaRPr lang="en-US"/>
        </a:p>
      </dgm:t>
    </dgm:pt>
    <dgm:pt modelId="{DBD6320F-72BD-4DFA-A7CB-F315403C9312}" type="pres">
      <dgm:prSet presAssocID="{8CC6C250-729E-4B51-9D2C-2A6F5607519B}" presName="level3hierChild" presStyleCnt="0"/>
      <dgm:spPr/>
    </dgm:pt>
    <dgm:pt modelId="{59CFD1B7-9FFD-4057-BED2-D8B4915E5496}" type="pres">
      <dgm:prSet presAssocID="{298C2D71-0FE3-4D48-BA80-0E878DB795C5}" presName="conn2-1" presStyleLbl="parChTrans1D2" presStyleIdx="2" presStyleCnt="4"/>
      <dgm:spPr/>
      <dgm:t>
        <a:bodyPr/>
        <a:lstStyle/>
        <a:p>
          <a:endParaRPr lang="en-US"/>
        </a:p>
      </dgm:t>
    </dgm:pt>
    <dgm:pt modelId="{23A38CD0-F765-4DFB-BED4-FE33792590CA}" type="pres">
      <dgm:prSet presAssocID="{298C2D71-0FE3-4D48-BA80-0E878DB795C5}" presName="connTx" presStyleLbl="parChTrans1D2" presStyleIdx="2" presStyleCnt="4"/>
      <dgm:spPr/>
      <dgm:t>
        <a:bodyPr/>
        <a:lstStyle/>
        <a:p>
          <a:endParaRPr lang="en-US"/>
        </a:p>
      </dgm:t>
    </dgm:pt>
    <dgm:pt modelId="{F63C6E34-1742-4969-A20A-4EE1B04DA073}" type="pres">
      <dgm:prSet presAssocID="{96888DE0-DA12-42BB-96D7-F08443AD0CBA}" presName="root2" presStyleCnt="0"/>
      <dgm:spPr/>
    </dgm:pt>
    <dgm:pt modelId="{686FA66C-6FEE-40B3-9F7F-25D344C894F6}" type="pres">
      <dgm:prSet presAssocID="{96888DE0-DA12-42BB-96D7-F08443AD0CBA}" presName="LevelTwoTextNode" presStyleLbl="node2" presStyleIdx="2" presStyleCnt="4" custScaleX="245426" custScaleY="177522" custLinFactNeighborX="11648">
        <dgm:presLayoutVars>
          <dgm:chPref val="3"/>
        </dgm:presLayoutVars>
      </dgm:prSet>
      <dgm:spPr/>
      <dgm:t>
        <a:bodyPr/>
        <a:lstStyle/>
        <a:p>
          <a:endParaRPr lang="en-US"/>
        </a:p>
      </dgm:t>
    </dgm:pt>
    <dgm:pt modelId="{653A0A93-67B8-4979-9F8C-D718816EC74D}" type="pres">
      <dgm:prSet presAssocID="{96888DE0-DA12-42BB-96D7-F08443AD0CBA}" presName="level3hierChild" presStyleCnt="0"/>
      <dgm:spPr/>
    </dgm:pt>
    <dgm:pt modelId="{D8C94442-3536-46BB-AD6F-E06E5FB4B098}" type="pres">
      <dgm:prSet presAssocID="{2E978549-CA3C-4879-91DF-8ECD78F4112A}" presName="conn2-1" presStyleLbl="parChTrans1D2" presStyleIdx="3" presStyleCnt="4"/>
      <dgm:spPr/>
      <dgm:t>
        <a:bodyPr/>
        <a:lstStyle/>
        <a:p>
          <a:endParaRPr lang="en-US"/>
        </a:p>
      </dgm:t>
    </dgm:pt>
    <dgm:pt modelId="{267E583C-D848-4C05-BD59-58D12E98495E}" type="pres">
      <dgm:prSet presAssocID="{2E978549-CA3C-4879-91DF-8ECD78F4112A}" presName="connTx" presStyleLbl="parChTrans1D2" presStyleIdx="3" presStyleCnt="4"/>
      <dgm:spPr/>
      <dgm:t>
        <a:bodyPr/>
        <a:lstStyle/>
        <a:p>
          <a:endParaRPr lang="en-US"/>
        </a:p>
      </dgm:t>
    </dgm:pt>
    <dgm:pt modelId="{988AE40A-85A7-47A0-B1F2-C462C1DB4234}" type="pres">
      <dgm:prSet presAssocID="{2407BC60-796E-497B-9AF8-C9474D8FE30A}" presName="root2" presStyleCnt="0"/>
      <dgm:spPr/>
    </dgm:pt>
    <dgm:pt modelId="{9D23F2B2-E466-429E-8474-AE978B6CFFBE}" type="pres">
      <dgm:prSet presAssocID="{2407BC60-796E-497B-9AF8-C9474D8FE30A}" presName="LevelTwoTextNode" presStyleLbl="node2" presStyleIdx="3" presStyleCnt="4" custScaleX="245426" custScaleY="177522" custLinFactNeighborX="11648">
        <dgm:presLayoutVars>
          <dgm:chPref val="3"/>
        </dgm:presLayoutVars>
      </dgm:prSet>
      <dgm:spPr/>
      <dgm:t>
        <a:bodyPr/>
        <a:lstStyle/>
        <a:p>
          <a:endParaRPr lang="en-US"/>
        </a:p>
      </dgm:t>
    </dgm:pt>
    <dgm:pt modelId="{E65802DF-FDB6-451A-A055-80870231C5ED}" type="pres">
      <dgm:prSet presAssocID="{2407BC60-796E-497B-9AF8-C9474D8FE30A}" presName="level3hierChild" presStyleCnt="0"/>
      <dgm:spPr/>
    </dgm:pt>
  </dgm:ptLst>
  <dgm:cxnLst>
    <dgm:cxn modelId="{A305E096-2713-4D43-8269-4EB2EF71E116}" type="presOf" srcId="{DF934CB7-36F2-47BE-8D27-C9FBB3BF85B6}" destId="{1BB11F6A-006F-4E17-8D41-366448AD0E3B}" srcOrd="0" destOrd="0" presId="urn:microsoft.com/office/officeart/2008/layout/HorizontalMultiLevelHierarchy"/>
    <dgm:cxn modelId="{2CFE4AC3-29EE-4D54-A464-9A6596BE3014}" type="presOf" srcId="{8CC6C250-729E-4B51-9D2C-2A6F5607519B}" destId="{D7B06E4E-8BE4-4C86-8288-4EA5B4612F3B}" srcOrd="0" destOrd="0" presId="urn:microsoft.com/office/officeart/2008/layout/HorizontalMultiLevelHierarchy"/>
    <dgm:cxn modelId="{39E3D124-13C6-4F70-872B-2203A1F2EBFF}" srcId="{CBE5BABF-3128-4FE5-A77C-8B8ABB8CC8A6}" destId="{8CC6C250-729E-4B51-9D2C-2A6F5607519B}" srcOrd="1" destOrd="0" parTransId="{729424A6-2259-416A-AF9D-2C5AE9066E2D}" sibTransId="{EE04AA5B-2734-49E2-94B4-021E99261DE3}"/>
    <dgm:cxn modelId="{6B655EC0-0DC7-49FC-B42F-4DB0D3E6BDE2}" type="presOf" srcId="{66921F85-E0AB-454B-A780-13C0D517DB48}" destId="{1F4575C0-209F-46A6-B7B4-77EB129B5E85}" srcOrd="0" destOrd="0" presId="urn:microsoft.com/office/officeart/2008/layout/HorizontalMultiLevelHierarchy"/>
    <dgm:cxn modelId="{8B15D541-0E16-410E-A7D6-034B249F0084}" type="presOf" srcId="{96888DE0-DA12-42BB-96D7-F08443AD0CBA}" destId="{686FA66C-6FEE-40B3-9F7F-25D344C894F6}" srcOrd="0" destOrd="0" presId="urn:microsoft.com/office/officeart/2008/layout/HorizontalMultiLevelHierarchy"/>
    <dgm:cxn modelId="{C465BBC2-CA72-4E1E-932C-3A37C17C8F5A}" type="presOf" srcId="{2E978549-CA3C-4879-91DF-8ECD78F4112A}" destId="{267E583C-D848-4C05-BD59-58D12E98495E}" srcOrd="1" destOrd="0" presId="urn:microsoft.com/office/officeart/2008/layout/HorizontalMultiLevelHierarchy"/>
    <dgm:cxn modelId="{23575721-C4A8-41BE-A56A-05252BCF8AF4}" srcId="{CBE5BABF-3128-4FE5-A77C-8B8ABB8CC8A6}" destId="{2407BC60-796E-497B-9AF8-C9474D8FE30A}" srcOrd="3" destOrd="0" parTransId="{2E978549-CA3C-4879-91DF-8ECD78F4112A}" sibTransId="{2119B5CC-9DEB-4922-BE7D-F0E8D8ABDCA8}"/>
    <dgm:cxn modelId="{F3C8AC18-2804-4DE0-833A-0FA9F6FE1ADA}" type="presOf" srcId="{729424A6-2259-416A-AF9D-2C5AE9066E2D}" destId="{3CBACC51-B975-4103-9238-48FBAC98B61D}" srcOrd="1" destOrd="0" presId="urn:microsoft.com/office/officeart/2008/layout/HorizontalMultiLevelHierarchy"/>
    <dgm:cxn modelId="{922383AC-BE4D-44F1-ACBB-4AE761103F79}" type="presOf" srcId="{298C2D71-0FE3-4D48-BA80-0E878DB795C5}" destId="{23A38CD0-F765-4DFB-BED4-FE33792590CA}" srcOrd="1" destOrd="0" presId="urn:microsoft.com/office/officeart/2008/layout/HorizontalMultiLevelHierarchy"/>
    <dgm:cxn modelId="{9081292A-5DA5-4509-96BC-AB98B5F14046}" type="presOf" srcId="{66921F85-E0AB-454B-A780-13C0D517DB48}" destId="{1E1DB2A8-E487-4FB6-A821-02C9D1FEBF8C}" srcOrd="1" destOrd="0" presId="urn:microsoft.com/office/officeart/2008/layout/HorizontalMultiLevelHierarchy"/>
    <dgm:cxn modelId="{73AC58D8-6E46-4F97-BD4F-1E4A359A09E8}" type="presOf" srcId="{C37CE031-1FBA-40A7-8BFC-D98051D15832}" destId="{58964C1C-7240-4F04-B329-273FC0632493}" srcOrd="0" destOrd="0" presId="urn:microsoft.com/office/officeart/2008/layout/HorizontalMultiLevelHierarchy"/>
    <dgm:cxn modelId="{B2606357-94C2-4A85-B41C-1BB68F457B50}" type="presOf" srcId="{2E978549-CA3C-4879-91DF-8ECD78F4112A}" destId="{D8C94442-3536-46BB-AD6F-E06E5FB4B098}" srcOrd="0" destOrd="0" presId="urn:microsoft.com/office/officeart/2008/layout/HorizontalMultiLevelHierarchy"/>
    <dgm:cxn modelId="{3F380114-3CF2-43DF-B71F-501690197E70}" srcId="{CBE5BABF-3128-4FE5-A77C-8B8ABB8CC8A6}" destId="{96888DE0-DA12-42BB-96D7-F08443AD0CBA}" srcOrd="2" destOrd="0" parTransId="{298C2D71-0FE3-4D48-BA80-0E878DB795C5}" sibTransId="{F6DB8FF6-9D79-43BE-9007-9E46A4E84E5D}"/>
    <dgm:cxn modelId="{01F99F4F-4757-4134-AEAA-C3B6898FB7F5}" type="presOf" srcId="{729424A6-2259-416A-AF9D-2C5AE9066E2D}" destId="{94CBECE4-4C99-484C-94A6-4FDA4948DFD1}" srcOrd="0" destOrd="0" presId="urn:microsoft.com/office/officeart/2008/layout/HorizontalMultiLevelHierarchy"/>
    <dgm:cxn modelId="{B7B018ED-D3E8-425D-81C2-62EB87B546BA}" type="presOf" srcId="{CBE5BABF-3128-4FE5-A77C-8B8ABB8CC8A6}" destId="{460260AE-4021-45F6-A3E4-01FCBFB887E1}" srcOrd="0" destOrd="0" presId="urn:microsoft.com/office/officeart/2008/layout/HorizontalMultiLevelHierarchy"/>
    <dgm:cxn modelId="{98E5C2B0-37A6-4730-92D8-2F28FD5F05CE}" type="presOf" srcId="{2407BC60-796E-497B-9AF8-C9474D8FE30A}" destId="{9D23F2B2-E466-429E-8474-AE978B6CFFBE}" srcOrd="0" destOrd="0" presId="urn:microsoft.com/office/officeart/2008/layout/HorizontalMultiLevelHierarchy"/>
    <dgm:cxn modelId="{F4F46475-9CEC-4AB9-9379-DCF44903097F}" type="presOf" srcId="{298C2D71-0FE3-4D48-BA80-0E878DB795C5}" destId="{59CFD1B7-9FFD-4057-BED2-D8B4915E5496}" srcOrd="0" destOrd="0" presId="urn:microsoft.com/office/officeart/2008/layout/HorizontalMultiLevelHierarchy"/>
    <dgm:cxn modelId="{B6C51DEC-E3D3-425D-9F02-E13A4B8F1724}" srcId="{CBE5BABF-3128-4FE5-A77C-8B8ABB8CC8A6}" destId="{C37CE031-1FBA-40A7-8BFC-D98051D15832}" srcOrd="0" destOrd="0" parTransId="{66921F85-E0AB-454B-A780-13C0D517DB48}" sibTransId="{ACDC4A39-503B-4554-B99D-D37A41F02E38}"/>
    <dgm:cxn modelId="{4C504BD9-0EAC-4329-BE51-243B12B551E9}" srcId="{DF934CB7-36F2-47BE-8D27-C9FBB3BF85B6}" destId="{CBE5BABF-3128-4FE5-A77C-8B8ABB8CC8A6}" srcOrd="0" destOrd="0" parTransId="{0CB1379F-FE15-4B0B-BE11-1CB538E7A300}" sibTransId="{31FC94DB-6410-4B0A-9CAE-FEFE884233C7}"/>
    <dgm:cxn modelId="{D19166D0-8EDA-40F8-9D52-6079A223C08D}" type="presParOf" srcId="{1BB11F6A-006F-4E17-8D41-366448AD0E3B}" destId="{7352F7C2-7C99-4F23-A198-9C03F3CE34EC}" srcOrd="0" destOrd="0" presId="urn:microsoft.com/office/officeart/2008/layout/HorizontalMultiLevelHierarchy"/>
    <dgm:cxn modelId="{A5E26245-3574-41A3-B15D-17514E85E7C0}" type="presParOf" srcId="{7352F7C2-7C99-4F23-A198-9C03F3CE34EC}" destId="{460260AE-4021-45F6-A3E4-01FCBFB887E1}" srcOrd="0" destOrd="0" presId="urn:microsoft.com/office/officeart/2008/layout/HorizontalMultiLevelHierarchy"/>
    <dgm:cxn modelId="{6364F354-F243-420D-91D5-E51FFA8158EC}" type="presParOf" srcId="{7352F7C2-7C99-4F23-A198-9C03F3CE34EC}" destId="{D7CAE0FF-0195-4A8A-923D-62A338D7368D}" srcOrd="1" destOrd="0" presId="urn:microsoft.com/office/officeart/2008/layout/HorizontalMultiLevelHierarchy"/>
    <dgm:cxn modelId="{B9B40611-B453-4AF7-ABA0-26FFA51A7974}" type="presParOf" srcId="{D7CAE0FF-0195-4A8A-923D-62A338D7368D}" destId="{1F4575C0-209F-46A6-B7B4-77EB129B5E85}" srcOrd="0" destOrd="0" presId="urn:microsoft.com/office/officeart/2008/layout/HorizontalMultiLevelHierarchy"/>
    <dgm:cxn modelId="{44119287-1499-4481-A118-7AB035E67220}" type="presParOf" srcId="{1F4575C0-209F-46A6-B7B4-77EB129B5E85}" destId="{1E1DB2A8-E487-4FB6-A821-02C9D1FEBF8C}" srcOrd="0" destOrd="0" presId="urn:microsoft.com/office/officeart/2008/layout/HorizontalMultiLevelHierarchy"/>
    <dgm:cxn modelId="{6C7CBFCB-1C8C-4CFB-B8BF-D8DEF96CBF68}" type="presParOf" srcId="{D7CAE0FF-0195-4A8A-923D-62A338D7368D}" destId="{792044F3-ADA3-43D2-845E-DA7D604D8424}" srcOrd="1" destOrd="0" presId="urn:microsoft.com/office/officeart/2008/layout/HorizontalMultiLevelHierarchy"/>
    <dgm:cxn modelId="{8CF5DC72-7303-4860-8CAC-827A6373649D}" type="presParOf" srcId="{792044F3-ADA3-43D2-845E-DA7D604D8424}" destId="{58964C1C-7240-4F04-B329-273FC0632493}" srcOrd="0" destOrd="0" presId="urn:microsoft.com/office/officeart/2008/layout/HorizontalMultiLevelHierarchy"/>
    <dgm:cxn modelId="{F5121EC6-DE6E-4A14-B67D-6F757AED78B4}" type="presParOf" srcId="{792044F3-ADA3-43D2-845E-DA7D604D8424}" destId="{CE8EA8CC-DE78-4A40-A510-25046DE60820}" srcOrd="1" destOrd="0" presId="urn:microsoft.com/office/officeart/2008/layout/HorizontalMultiLevelHierarchy"/>
    <dgm:cxn modelId="{B108D18A-A15D-4FBD-A4DA-4D7C2E083BEA}" type="presParOf" srcId="{D7CAE0FF-0195-4A8A-923D-62A338D7368D}" destId="{94CBECE4-4C99-484C-94A6-4FDA4948DFD1}" srcOrd="2" destOrd="0" presId="urn:microsoft.com/office/officeart/2008/layout/HorizontalMultiLevelHierarchy"/>
    <dgm:cxn modelId="{2AC269F1-5E17-4DA2-A16F-4CA68371FFB7}" type="presParOf" srcId="{94CBECE4-4C99-484C-94A6-4FDA4948DFD1}" destId="{3CBACC51-B975-4103-9238-48FBAC98B61D}" srcOrd="0" destOrd="0" presId="urn:microsoft.com/office/officeart/2008/layout/HorizontalMultiLevelHierarchy"/>
    <dgm:cxn modelId="{BD7AB743-3161-4809-BCF8-32B6F17FB5FF}" type="presParOf" srcId="{D7CAE0FF-0195-4A8A-923D-62A338D7368D}" destId="{564CBE9A-574F-4697-BD8E-CF313BBDE6EC}" srcOrd="3" destOrd="0" presId="urn:microsoft.com/office/officeart/2008/layout/HorizontalMultiLevelHierarchy"/>
    <dgm:cxn modelId="{2587A36B-12BC-49EB-A7AB-5894DA760725}" type="presParOf" srcId="{564CBE9A-574F-4697-BD8E-CF313BBDE6EC}" destId="{D7B06E4E-8BE4-4C86-8288-4EA5B4612F3B}" srcOrd="0" destOrd="0" presId="urn:microsoft.com/office/officeart/2008/layout/HorizontalMultiLevelHierarchy"/>
    <dgm:cxn modelId="{537B7973-0F1C-46A3-B587-97FC1AE7FD0D}" type="presParOf" srcId="{564CBE9A-574F-4697-BD8E-CF313BBDE6EC}" destId="{DBD6320F-72BD-4DFA-A7CB-F315403C9312}" srcOrd="1" destOrd="0" presId="urn:microsoft.com/office/officeart/2008/layout/HorizontalMultiLevelHierarchy"/>
    <dgm:cxn modelId="{B3B11C4F-A2EF-41DA-BF38-DDFB8A97A2A8}" type="presParOf" srcId="{D7CAE0FF-0195-4A8A-923D-62A338D7368D}" destId="{59CFD1B7-9FFD-4057-BED2-D8B4915E5496}" srcOrd="4" destOrd="0" presId="urn:microsoft.com/office/officeart/2008/layout/HorizontalMultiLevelHierarchy"/>
    <dgm:cxn modelId="{BD7D1651-ACD3-4817-8F7E-CDC12C496322}" type="presParOf" srcId="{59CFD1B7-9FFD-4057-BED2-D8B4915E5496}" destId="{23A38CD0-F765-4DFB-BED4-FE33792590CA}" srcOrd="0" destOrd="0" presId="urn:microsoft.com/office/officeart/2008/layout/HorizontalMultiLevelHierarchy"/>
    <dgm:cxn modelId="{BC855621-5590-454B-A2ED-240B4D909B0D}" type="presParOf" srcId="{D7CAE0FF-0195-4A8A-923D-62A338D7368D}" destId="{F63C6E34-1742-4969-A20A-4EE1B04DA073}" srcOrd="5" destOrd="0" presId="urn:microsoft.com/office/officeart/2008/layout/HorizontalMultiLevelHierarchy"/>
    <dgm:cxn modelId="{61BD8F9C-47A0-46C8-BE30-FD2ACE26D0A9}" type="presParOf" srcId="{F63C6E34-1742-4969-A20A-4EE1B04DA073}" destId="{686FA66C-6FEE-40B3-9F7F-25D344C894F6}" srcOrd="0" destOrd="0" presId="urn:microsoft.com/office/officeart/2008/layout/HorizontalMultiLevelHierarchy"/>
    <dgm:cxn modelId="{6BE055A3-4AB7-4FCB-883B-6F7C8BD9F98E}" type="presParOf" srcId="{F63C6E34-1742-4969-A20A-4EE1B04DA073}" destId="{653A0A93-67B8-4979-9F8C-D718816EC74D}" srcOrd="1" destOrd="0" presId="urn:microsoft.com/office/officeart/2008/layout/HorizontalMultiLevelHierarchy"/>
    <dgm:cxn modelId="{C90DACAA-965E-488B-B3B7-5E731420D0B7}" type="presParOf" srcId="{D7CAE0FF-0195-4A8A-923D-62A338D7368D}" destId="{D8C94442-3536-46BB-AD6F-E06E5FB4B098}" srcOrd="6" destOrd="0" presId="urn:microsoft.com/office/officeart/2008/layout/HorizontalMultiLevelHierarchy"/>
    <dgm:cxn modelId="{7DED3447-C271-460D-A659-41C5A401E667}" type="presParOf" srcId="{D8C94442-3536-46BB-AD6F-E06E5FB4B098}" destId="{267E583C-D848-4C05-BD59-58D12E98495E}" srcOrd="0" destOrd="0" presId="urn:microsoft.com/office/officeart/2008/layout/HorizontalMultiLevelHierarchy"/>
    <dgm:cxn modelId="{36343058-B9E4-4231-869D-F6EAAB322C1D}" type="presParOf" srcId="{D7CAE0FF-0195-4A8A-923D-62A338D7368D}" destId="{988AE40A-85A7-47A0-B1F2-C462C1DB4234}" srcOrd="7" destOrd="0" presId="urn:microsoft.com/office/officeart/2008/layout/HorizontalMultiLevelHierarchy"/>
    <dgm:cxn modelId="{489376E4-2B5C-4308-842C-FEC41838CA43}" type="presParOf" srcId="{988AE40A-85A7-47A0-B1F2-C462C1DB4234}" destId="{9D23F2B2-E466-429E-8474-AE978B6CFFBE}" srcOrd="0" destOrd="0" presId="urn:microsoft.com/office/officeart/2008/layout/HorizontalMultiLevelHierarchy"/>
    <dgm:cxn modelId="{5C309883-51F7-43D6-A2DD-AD081F4357EC}" type="presParOf" srcId="{988AE40A-85A7-47A0-B1F2-C462C1DB4234}" destId="{E65802DF-FDB6-451A-A055-80870231C5E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3C3E7A-CFA1-4CBE-BDA8-A019B14E62FC}" type="datetimeFigureOut">
              <a:rPr lang="en-US" smtClean="0"/>
              <a:t>10/4/2017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E24E-4299-4710-AE5B-52DD4B038F36}" type="slidenum">
              <a:rPr lang="en-US" smtClean="0"/>
              <a:t>‹#›</a:t>
            </a:fld>
            <a:endParaRPr lang="en-US"/>
          </a:p>
        </p:txBody>
      </p:sp>
    </p:spTree>
    <p:extLst>
      <p:ext uri="{BB962C8B-B14F-4D97-AF65-F5344CB8AC3E}">
        <p14:creationId xmlns:p14="http://schemas.microsoft.com/office/powerpoint/2010/main" val="7090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AD9E24E-4299-4710-AE5B-52DD4B038F36}" type="slidenum">
              <a:rPr lang="en-US" smtClean="0"/>
              <a:t>2</a:t>
            </a:fld>
            <a:endParaRPr lang="en-US"/>
          </a:p>
        </p:txBody>
      </p:sp>
    </p:spTree>
    <p:extLst>
      <p:ext uri="{BB962C8B-B14F-4D97-AF65-F5344CB8AC3E}">
        <p14:creationId xmlns:p14="http://schemas.microsoft.com/office/powerpoint/2010/main" val="45964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6D7CFF-EA69-43EF-A5A5-0C607A35AF1C}" type="datetimeFigureOut">
              <a:rPr lang="en-US"/>
              <a:pPr>
                <a:defRPr/>
              </a:pPr>
              <a:t>10/4/2017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067AEEF-06CD-40A0-A614-FD11D9430C44}" type="slidenum">
              <a:rPr lang="en-US" altLang="en-US"/>
              <a:pPr/>
              <a:t>‹#›</a:t>
            </a:fld>
            <a:endParaRPr lang="en-US" altLang="en-US"/>
          </a:p>
        </p:txBody>
      </p:sp>
    </p:spTree>
    <p:extLst>
      <p:ext uri="{BB962C8B-B14F-4D97-AF65-F5344CB8AC3E}">
        <p14:creationId xmlns:p14="http://schemas.microsoft.com/office/powerpoint/2010/main" val="5895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A56056-EA3B-46F9-868C-52A05930B53C}" type="datetimeFigureOut">
              <a:rPr lang="en-US"/>
              <a:pPr>
                <a:defRPr/>
              </a:pPr>
              <a:t>10/4/2017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D4C9CD-A88C-4977-B429-1656A73B65F6}" type="slidenum">
              <a:rPr lang="en-US" altLang="en-US"/>
              <a:pPr/>
              <a:t>‹#›</a:t>
            </a:fld>
            <a:endParaRPr lang="en-US" altLang="en-US"/>
          </a:p>
        </p:txBody>
      </p:sp>
    </p:spTree>
    <p:extLst>
      <p:ext uri="{BB962C8B-B14F-4D97-AF65-F5344CB8AC3E}">
        <p14:creationId xmlns:p14="http://schemas.microsoft.com/office/powerpoint/2010/main" val="825069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882C9B-4421-4F6F-8709-1A4BB0AD3435}" type="datetimeFigureOut">
              <a:rPr lang="en-US"/>
              <a:pPr>
                <a:defRPr/>
              </a:pPr>
              <a:t>10/4/2017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5B4BE88-E129-457B-84A5-A67A9CD79A5C}" type="slidenum">
              <a:rPr lang="en-US" altLang="en-US"/>
              <a:pPr/>
              <a:t>‹#›</a:t>
            </a:fld>
            <a:endParaRPr lang="en-US" altLang="en-US"/>
          </a:p>
        </p:txBody>
      </p:sp>
    </p:spTree>
    <p:extLst>
      <p:ext uri="{BB962C8B-B14F-4D97-AF65-F5344CB8AC3E}">
        <p14:creationId xmlns:p14="http://schemas.microsoft.com/office/powerpoint/2010/main" val="1613019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301626" y="228602"/>
            <a:ext cx="8510588" cy="1325563"/>
          </a:xfrm>
        </p:spPr>
        <p:txBody>
          <a:bodyPr/>
          <a:lstStyle/>
          <a:p>
            <a:r>
              <a:rPr lang="en-US"/>
              <a:t>Click to edit Master title style</a:t>
            </a:r>
          </a:p>
        </p:txBody>
      </p:sp>
      <p:sp>
        <p:nvSpPr>
          <p:cNvPr id="3" name="Text Placeholder 2"/>
          <p:cNvSpPr>
            <a:spLocks noGrp="1"/>
          </p:cNvSpPr>
          <p:nvPr>
            <p:ph type="body" sz="half" idx="1"/>
          </p:nvPr>
        </p:nvSpPr>
        <p:spPr>
          <a:xfrm>
            <a:off x="301626" y="1676403"/>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2" y="1676403"/>
            <a:ext cx="4194175" cy="4422775"/>
          </a:xfrm>
        </p:spPr>
        <p:txBody>
          <a:bodyPr>
            <a:normAutofit/>
          </a:bodyPr>
          <a:lstStyle/>
          <a:p>
            <a:pPr lvl="0"/>
            <a:endParaRPr lang="en-US" noProof="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CA5ADA1E-A2F7-4402-BC81-C61C6536FBA7}" type="slidenum">
              <a:rPr lang="en-US"/>
              <a:pPr>
                <a:defRPr/>
              </a:pPr>
              <a:t>‹#›</a:t>
            </a:fld>
            <a:endParaRPr lang="en-US"/>
          </a:p>
        </p:txBody>
      </p:sp>
    </p:spTree>
    <p:extLst>
      <p:ext uri="{BB962C8B-B14F-4D97-AF65-F5344CB8AC3E}">
        <p14:creationId xmlns:p14="http://schemas.microsoft.com/office/powerpoint/2010/main" val="115577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1"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A1B1D760-452E-45E2-BED4-BAF7E31FC328}" type="slidenum">
              <a:rPr lang="en-US"/>
              <a:pPr>
                <a:defRPr/>
              </a:pPr>
              <a:t>‹#›</a:t>
            </a:fld>
            <a:endParaRPr lang="en-US"/>
          </a:p>
        </p:txBody>
      </p:sp>
    </p:spTree>
    <p:extLst>
      <p:ext uri="{BB962C8B-B14F-4D97-AF65-F5344CB8AC3E}">
        <p14:creationId xmlns:p14="http://schemas.microsoft.com/office/powerpoint/2010/main" val="2258674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6" y="228602"/>
            <a:ext cx="8510588" cy="1325563"/>
          </a:xfrm>
        </p:spPr>
        <p:txBody>
          <a:bodyPr/>
          <a:lstStyle/>
          <a:p>
            <a:r>
              <a:rPr lang="en-US"/>
              <a:t>Click to edit Master title style</a:t>
            </a:r>
          </a:p>
        </p:txBody>
      </p:sp>
      <p:sp>
        <p:nvSpPr>
          <p:cNvPr id="3" name="Content Placeholder 2"/>
          <p:cNvSpPr>
            <a:spLocks noGrp="1"/>
          </p:cNvSpPr>
          <p:nvPr>
            <p:ph sz="quarter" idx="1"/>
          </p:nvPr>
        </p:nvSpPr>
        <p:spPr>
          <a:xfrm>
            <a:off x="301626" y="1676400"/>
            <a:ext cx="4194175" cy="2135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301626" y="3963991"/>
            <a:ext cx="4194175" cy="213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2" y="1676403"/>
            <a:ext cx="4194175" cy="4422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9"/>
          <p:cNvSpPr>
            <a:spLocks noGrp="1"/>
          </p:cNvSpPr>
          <p:nvPr>
            <p:ph type="dt" sz="half" idx="10"/>
          </p:nvPr>
        </p:nvSpPr>
        <p:spPr/>
        <p:txBody>
          <a:bodyPr/>
          <a:lstStyle>
            <a:lvl1pPr>
              <a:defRPr/>
            </a:lvl1pPr>
          </a:lstStyle>
          <a:p>
            <a:pPr>
              <a:defRPr/>
            </a:pPr>
            <a:endParaRPr lang="en-US"/>
          </a:p>
        </p:txBody>
      </p:sp>
      <p:sp>
        <p:nvSpPr>
          <p:cNvPr id="7" name="Footer Placeholder 21"/>
          <p:cNvSpPr>
            <a:spLocks noGrp="1"/>
          </p:cNvSpPr>
          <p:nvPr>
            <p:ph type="ftr" sz="quarter" idx="11"/>
          </p:nvPr>
        </p:nvSpPr>
        <p:spPr/>
        <p:txBody>
          <a:bodyPr/>
          <a:lstStyle>
            <a:lvl1pPr>
              <a:defRPr/>
            </a:lvl1pPr>
          </a:lstStyle>
          <a:p>
            <a:pPr>
              <a:defRPr/>
            </a:pPr>
            <a:endParaRPr lang="en-US"/>
          </a:p>
        </p:txBody>
      </p:sp>
      <p:sp>
        <p:nvSpPr>
          <p:cNvPr id="8" name="Slide Number Placeholder 17"/>
          <p:cNvSpPr>
            <a:spLocks noGrp="1"/>
          </p:cNvSpPr>
          <p:nvPr>
            <p:ph type="sldNum" sz="quarter" idx="12"/>
          </p:nvPr>
        </p:nvSpPr>
        <p:spPr/>
        <p:txBody>
          <a:bodyPr/>
          <a:lstStyle>
            <a:lvl1pPr>
              <a:defRPr/>
            </a:lvl1pPr>
          </a:lstStyle>
          <a:p>
            <a:pPr>
              <a:defRPr/>
            </a:pPr>
            <a:fld id="{B29B0FF0-E8BF-4DEB-A6D2-FEA408422F18}" type="slidenum">
              <a:rPr lang="en-US"/>
              <a:pPr>
                <a:defRPr/>
              </a:pPr>
              <a:t>‹#›</a:t>
            </a:fld>
            <a:endParaRPr lang="en-US"/>
          </a:p>
        </p:txBody>
      </p:sp>
    </p:spTree>
    <p:extLst>
      <p:ext uri="{BB962C8B-B14F-4D97-AF65-F5344CB8AC3E}">
        <p14:creationId xmlns:p14="http://schemas.microsoft.com/office/powerpoint/2010/main" val="419609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7CC47A-DBBB-43CF-8B82-117904A57255}" type="datetimeFigureOut">
              <a:rPr lang="en-US"/>
              <a:pPr>
                <a:defRPr/>
              </a:pPr>
              <a:t>10/4/2017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3CE8A20-0E5D-4339-963E-FE276181AE7A}" type="slidenum">
              <a:rPr lang="en-US" altLang="en-US"/>
              <a:pPr/>
              <a:t>‹#›</a:t>
            </a:fld>
            <a:endParaRPr lang="en-US" altLang="en-US"/>
          </a:p>
        </p:txBody>
      </p:sp>
    </p:spTree>
    <p:extLst>
      <p:ext uri="{BB962C8B-B14F-4D97-AF65-F5344CB8AC3E}">
        <p14:creationId xmlns:p14="http://schemas.microsoft.com/office/powerpoint/2010/main" val="4094600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5391FFF-A25E-4D6E-8530-564C5B8AACD5}" type="datetimeFigureOut">
              <a:rPr lang="en-US"/>
              <a:pPr>
                <a:defRPr/>
              </a:pPr>
              <a:t>10/4/2017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0B0D58-E350-4AF9-B7BB-173FE568D0CF}" type="slidenum">
              <a:rPr lang="en-US" altLang="en-US"/>
              <a:pPr/>
              <a:t>‹#›</a:t>
            </a:fld>
            <a:endParaRPr lang="en-US" altLang="en-US"/>
          </a:p>
        </p:txBody>
      </p:sp>
    </p:spTree>
    <p:extLst>
      <p:ext uri="{BB962C8B-B14F-4D97-AF65-F5344CB8AC3E}">
        <p14:creationId xmlns:p14="http://schemas.microsoft.com/office/powerpoint/2010/main" val="3226520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D25D18A-2F7E-4749-A036-E7438F2FD430}" type="datetimeFigureOut">
              <a:rPr lang="en-US"/>
              <a:pPr>
                <a:defRPr/>
              </a:pPr>
              <a:t>10/4/2017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E47311C-24B8-4490-82CD-06AE61F4AAA8}" type="slidenum">
              <a:rPr lang="en-US" altLang="en-US"/>
              <a:pPr/>
              <a:t>‹#›</a:t>
            </a:fld>
            <a:endParaRPr lang="en-US" altLang="en-US"/>
          </a:p>
        </p:txBody>
      </p:sp>
    </p:spTree>
    <p:extLst>
      <p:ext uri="{BB962C8B-B14F-4D97-AF65-F5344CB8AC3E}">
        <p14:creationId xmlns:p14="http://schemas.microsoft.com/office/powerpoint/2010/main" val="2504520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49EFF9F-AF6D-4758-BF2A-188C53F683BB}" type="datetimeFigureOut">
              <a:rPr lang="en-US"/>
              <a:pPr>
                <a:defRPr/>
              </a:pPr>
              <a:t>10/4/2017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731AC8A-337A-4668-859B-BCA2CAACF5A1}" type="slidenum">
              <a:rPr lang="en-US" altLang="en-US"/>
              <a:pPr/>
              <a:t>‹#›</a:t>
            </a:fld>
            <a:endParaRPr lang="en-US" altLang="en-US"/>
          </a:p>
        </p:txBody>
      </p:sp>
    </p:spTree>
    <p:extLst>
      <p:ext uri="{BB962C8B-B14F-4D97-AF65-F5344CB8AC3E}">
        <p14:creationId xmlns:p14="http://schemas.microsoft.com/office/powerpoint/2010/main" val="276578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62DFC89-315E-4B98-983C-452AD3A3E88B}" type="datetimeFigureOut">
              <a:rPr lang="en-US"/>
              <a:pPr>
                <a:defRPr/>
              </a:pPr>
              <a:t>10/4/2017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49BCEA5-7393-49F2-A28C-60D0317F55EC}" type="slidenum">
              <a:rPr lang="en-US" altLang="en-US"/>
              <a:pPr/>
              <a:t>‹#›</a:t>
            </a:fld>
            <a:endParaRPr lang="en-US" altLang="en-US"/>
          </a:p>
        </p:txBody>
      </p:sp>
    </p:spTree>
    <p:extLst>
      <p:ext uri="{BB962C8B-B14F-4D97-AF65-F5344CB8AC3E}">
        <p14:creationId xmlns:p14="http://schemas.microsoft.com/office/powerpoint/2010/main" val="67356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2AED4FB-E0D7-4A53-94AE-A8842AA1D2D2}" type="datetimeFigureOut">
              <a:rPr lang="en-US"/>
              <a:pPr>
                <a:defRPr/>
              </a:pPr>
              <a:t>10/4/2017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E763BF6-2E0D-43E7-98AB-D5984D57922A}" type="slidenum">
              <a:rPr lang="en-US" altLang="en-US"/>
              <a:pPr/>
              <a:t>‹#›</a:t>
            </a:fld>
            <a:endParaRPr lang="en-US" altLang="en-US"/>
          </a:p>
        </p:txBody>
      </p:sp>
    </p:spTree>
    <p:extLst>
      <p:ext uri="{BB962C8B-B14F-4D97-AF65-F5344CB8AC3E}">
        <p14:creationId xmlns:p14="http://schemas.microsoft.com/office/powerpoint/2010/main" val="278359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32A88EE-58ED-4EC3-826E-80A374B4635B}" type="datetimeFigureOut">
              <a:rPr lang="en-US"/>
              <a:pPr>
                <a:defRPr/>
              </a:pPr>
              <a:t>10/4/2017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B24F1B-ACE3-47FC-B9B7-898678ED0119}" type="slidenum">
              <a:rPr lang="en-US" altLang="en-US"/>
              <a:pPr/>
              <a:t>‹#›</a:t>
            </a:fld>
            <a:endParaRPr lang="en-US" altLang="en-US"/>
          </a:p>
        </p:txBody>
      </p:sp>
    </p:spTree>
    <p:extLst>
      <p:ext uri="{BB962C8B-B14F-4D97-AF65-F5344CB8AC3E}">
        <p14:creationId xmlns:p14="http://schemas.microsoft.com/office/powerpoint/2010/main" val="632262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D7ECE96-6BDA-4414-96FA-5A6D6E4DEDFE}" type="datetimeFigureOut">
              <a:rPr lang="en-US"/>
              <a:pPr>
                <a:defRPr/>
              </a:pPr>
              <a:t>10/4/2017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C8CFF3F-48CF-430E-AF2A-9EDC2CA4B18A}" type="slidenum">
              <a:rPr lang="en-US" altLang="en-US"/>
              <a:pPr/>
              <a:t>‹#›</a:t>
            </a:fld>
            <a:endParaRPr lang="en-US" altLang="en-US"/>
          </a:p>
        </p:txBody>
      </p:sp>
    </p:spTree>
    <p:extLst>
      <p:ext uri="{BB962C8B-B14F-4D97-AF65-F5344CB8AC3E}">
        <p14:creationId xmlns:p14="http://schemas.microsoft.com/office/powerpoint/2010/main" val="1338625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C799656-AF96-45D9-A5B9-A3FF1D7CB181}" type="datetimeFigureOut">
              <a:rPr lang="en-US"/>
              <a:pPr>
                <a:defRPr/>
              </a:pPr>
              <a:t>10/4/2017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A7F278-D70C-4042-AA29-88D52778CA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6.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openxmlformats.org/officeDocument/2006/relationships/slideLayout" Target="../slideLayouts/slideLayout12.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Layout" Target="../diagrams/layout6.xml"/><Relationship Id="rId7" Type="http://schemas.openxmlformats.org/officeDocument/2006/relationships/image" Target="../media/image11.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ideo" Target="file:///D:\GiaoAn\Giao%20an%20&#273;i&#7879;n%20t&#7917;\10\GADT%20lop%2010%20hc\bai%2016%20-%20Song.TT.DB%20-Suong\anhhuongsong.avi"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1.xml"/><Relationship Id="rId7" Type="http://schemas.openxmlformats.org/officeDocument/2006/relationships/image" Target="../media/image21.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19.xml"/><Relationship Id="rId7" Type="http://schemas.openxmlformats.org/officeDocument/2006/relationships/image" Target="../media/image39.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 Id="rId9"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533400"/>
            <a:ext cx="7772400" cy="1012825"/>
          </a:xfrm>
        </p:spPr>
        <p:txBody>
          <a:bodyPr/>
          <a:lstStyle/>
          <a:p>
            <a:r>
              <a:rPr lang="en-US" altLang="en-US" sz="2400" b="1" smtClean="0">
                <a:solidFill>
                  <a:srgbClr val="002060"/>
                </a:solidFill>
                <a:latin typeface="Arial" panose="020B0604020202020204" pitchFamily="34" charset="0"/>
                <a:cs typeface="Arial" panose="020B0604020202020204" pitchFamily="34" charset="0"/>
              </a:rPr>
              <a:t>BỘ GIÁO DỤC VÀ ĐÀO TẠO</a:t>
            </a:r>
            <a:br>
              <a:rPr lang="en-US" altLang="en-US" sz="2400" b="1" smtClean="0">
                <a:solidFill>
                  <a:srgbClr val="002060"/>
                </a:solidFill>
                <a:latin typeface="Arial" panose="020B0604020202020204" pitchFamily="34" charset="0"/>
                <a:cs typeface="Arial" panose="020B0604020202020204" pitchFamily="34" charset="0"/>
              </a:rPr>
            </a:br>
            <a:r>
              <a:rPr lang="en-US" altLang="en-US" sz="2400" b="1" smtClean="0">
                <a:solidFill>
                  <a:srgbClr val="002060"/>
                </a:solidFill>
                <a:latin typeface="Arial" panose="020B0604020202020204" pitchFamily="34" charset="0"/>
                <a:cs typeface="Arial" panose="020B0604020202020204" pitchFamily="34" charset="0"/>
              </a:rPr>
              <a:t>SỞ GIÁO DỤC VÀ ĐÀO TẠO TP.HCM</a:t>
            </a:r>
          </a:p>
        </p:txBody>
      </p:sp>
      <p:sp>
        <p:nvSpPr>
          <p:cNvPr id="3" name="Subtitle 2"/>
          <p:cNvSpPr>
            <a:spLocks noGrp="1"/>
          </p:cNvSpPr>
          <p:nvPr>
            <p:ph type="subTitle" idx="1"/>
          </p:nvPr>
        </p:nvSpPr>
        <p:spPr>
          <a:xfrm>
            <a:off x="609600" y="2514600"/>
            <a:ext cx="8077200" cy="1524000"/>
          </a:xfrm>
        </p:spPr>
        <p:txBody>
          <a:bodyPr rtlCol="0">
            <a:normAutofit lnSpcReduction="10000"/>
          </a:bodyPr>
          <a:lstStyle/>
          <a:p>
            <a:pPr fontAlgn="auto">
              <a:spcBef>
                <a:spcPts val="0"/>
              </a:spcBef>
              <a:spcAft>
                <a:spcPts val="0"/>
              </a:spcAft>
              <a:defRPr/>
            </a:pPr>
            <a:r>
              <a:rPr lang="en-US" b="1" dirty="0">
                <a:solidFill>
                  <a:srgbClr val="FF0000"/>
                </a:solidFill>
                <a:latin typeface="Times New Roman" pitchFamily="18" charset="0"/>
                <a:cs typeface="Times New Roman" pitchFamily="18" charset="0"/>
              </a:rPr>
              <a:t>PHƯƠNG PHÁP</a:t>
            </a:r>
            <a:r>
              <a:rPr lang="vi-VN" b="1" dirty="0">
                <a:solidFill>
                  <a:srgbClr val="FF0000"/>
                </a:solidFill>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KĨ THUẬT TỔ CHỨC</a:t>
            </a:r>
            <a:r>
              <a:rPr lang="en-US" dirty="0">
                <a:solidFill>
                  <a:srgbClr val="FF0000"/>
                </a:solidFill>
                <a:latin typeface="Times New Roman" pitchFamily="18" charset="0"/>
                <a:cs typeface="Times New Roman" pitchFamily="18" charset="0"/>
              </a:rPr>
              <a:t/>
            </a:r>
            <a:br>
              <a:rPr lang="en-US" dirty="0">
                <a:solidFill>
                  <a:srgbClr val="FF0000"/>
                </a:solidFill>
                <a:latin typeface="Times New Roman" pitchFamily="18" charset="0"/>
                <a:cs typeface="Times New Roman" pitchFamily="18" charset="0"/>
              </a:rPr>
            </a:br>
            <a:r>
              <a:rPr lang="en-US" b="1" dirty="0">
                <a:solidFill>
                  <a:srgbClr val="FF0000"/>
                </a:solidFill>
                <a:latin typeface="Times New Roman" pitchFamily="18" charset="0"/>
                <a:cs typeface="Times New Roman" pitchFamily="18" charset="0"/>
              </a:rPr>
              <a:t> HOẠT ĐỘNG HỌC THEO NHÓM VÀ </a:t>
            </a:r>
            <a:r>
              <a:rPr lang="en-US" dirty="0">
                <a:solidFill>
                  <a:srgbClr val="FF0000"/>
                </a:solidFill>
                <a:latin typeface="Times New Roman" pitchFamily="18" charset="0"/>
                <a:cs typeface="Times New Roman" pitchFamily="18" charset="0"/>
              </a:rPr>
              <a:t/>
            </a:r>
            <a:br>
              <a:rPr lang="en-US" dirty="0">
                <a:solidFill>
                  <a:srgbClr val="FF0000"/>
                </a:solidFill>
                <a:latin typeface="Times New Roman" pitchFamily="18" charset="0"/>
                <a:cs typeface="Times New Roman" pitchFamily="18" charset="0"/>
              </a:rPr>
            </a:br>
            <a:r>
              <a:rPr lang="en-US" b="1" dirty="0">
                <a:solidFill>
                  <a:srgbClr val="FF0000"/>
                </a:solidFill>
                <a:latin typeface="Times New Roman" pitchFamily="18" charset="0"/>
                <a:cs typeface="Times New Roman" pitchFamily="18" charset="0"/>
              </a:rPr>
              <a:t>HƯỚNG DẪN H</a:t>
            </a:r>
            <a:r>
              <a:rPr lang="vi-VN" b="1" dirty="0">
                <a:solidFill>
                  <a:srgbClr val="FF0000"/>
                </a:solidFill>
                <a:latin typeface="Times New Roman" pitchFamily="18" charset="0"/>
                <a:cs typeface="Times New Roman" pitchFamily="18" charset="0"/>
              </a:rPr>
              <a:t>ỌC SINH</a:t>
            </a:r>
            <a:r>
              <a:rPr lang="en-US" b="1" dirty="0">
                <a:solidFill>
                  <a:srgbClr val="FF0000"/>
                </a:solidFill>
                <a:latin typeface="Times New Roman" pitchFamily="18" charset="0"/>
                <a:cs typeface="Times New Roman" pitchFamily="18" charset="0"/>
              </a:rPr>
              <a:t> TỰ HỌC</a:t>
            </a:r>
            <a:endParaRPr lang="en-US"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p:cNvSpPr>
            <a:spLocks noGrp="1"/>
          </p:cNvSpPr>
          <p:nvPr>
            <p:ph type="title"/>
          </p:nvPr>
        </p:nvSpPr>
        <p:spPr>
          <a:xfrm>
            <a:off x="0" y="0"/>
            <a:ext cx="9144000" cy="563562"/>
          </a:xfrm>
          <a:solidFill>
            <a:srgbClr val="6600FF"/>
          </a:solidFill>
          <a:ln>
            <a:solidFill>
              <a:schemeClr val="accent1"/>
            </a:solidFill>
          </a:ln>
        </p:spPr>
        <p:txBody>
          <a:bodyPr/>
          <a:lstStyle/>
          <a:p>
            <a:r>
              <a:rPr lang="en-US" altLang="en-US" sz="2400" b="1" smtClean="0">
                <a:solidFill>
                  <a:schemeClr val="bg1"/>
                </a:solidFill>
                <a:latin typeface="Arial (Body)"/>
                <a:cs typeface="Times New Roman" panose="02020603050405020304" pitchFamily="18" charset="0"/>
              </a:rPr>
              <a:t>BẢN CHẤT CỦA CÁC NHÓM HOẠT ĐỘNG HỌC</a:t>
            </a:r>
            <a:endParaRPr lang="en-US" altLang="en-US" sz="2500" b="1" smtClean="0">
              <a:solidFill>
                <a:schemeClr val="bg1"/>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14949" y="627831"/>
            <a:ext cx="6314101" cy="668645"/>
          </a:xfrm>
          <a:prstGeom prst="rect">
            <a:avLst/>
          </a:prstGeom>
          <a:solidFill>
            <a:srgbClr val="FF0000"/>
          </a:solidFill>
        </p:spPr>
        <p:txBody>
          <a:bodyPr wrap="none">
            <a:spAutoFit/>
          </a:bodyPr>
          <a:lstStyle/>
          <a:p>
            <a:pPr marL="0" indent="0" algn="ctr" fontAlgn="auto">
              <a:lnSpc>
                <a:spcPct val="130000"/>
              </a:lnSpc>
              <a:spcAft>
                <a:spcPts val="0"/>
              </a:spcAft>
              <a:buFont typeface="Arial" panose="020B0604020202020204" pitchFamily="34" charset="0"/>
              <a:buNone/>
              <a:defRPr/>
            </a:pPr>
            <a:r>
              <a:rPr lang="en-US" sz="3200" b="1" smtClean="0">
                <a:solidFill>
                  <a:schemeClr val="bg1"/>
                </a:solidFill>
                <a:latin typeface="Times New Roman" panose="02020603050405020304" pitchFamily="18" charset="0"/>
                <a:cs typeface="Times New Roman" panose="02020603050405020304" pitchFamily="18" charset="0"/>
              </a:rPr>
              <a:t>HÌNH THÀNH KIẾN THỨC MỚI</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983703288"/>
              </p:ext>
            </p:extLst>
          </p:nvPr>
        </p:nvGraphicFramePr>
        <p:xfrm>
          <a:off x="381000" y="1371600"/>
          <a:ext cx="8534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DC163DD-9EAF-4BCA-8A57-97123F80D48D}"/>
              </a:ext>
            </a:extLst>
          </p:cNvPr>
          <p:cNvSpPr/>
          <p:nvPr/>
        </p:nvSpPr>
        <p:spPr>
          <a:xfrm>
            <a:off x="289875" y="1518821"/>
            <a:ext cx="8399282" cy="5262979"/>
          </a:xfrm>
          <a:prstGeom prst="rect">
            <a:avLst/>
          </a:prstGeom>
          <a:ln>
            <a:solidFill>
              <a:srgbClr val="0070C0"/>
            </a:solidFill>
          </a:ln>
        </p:spPr>
        <p:txBody>
          <a:bodyPr wrap="square">
            <a:spAutoFit/>
          </a:bodyPr>
          <a:lstStyle/>
          <a:p>
            <a:r>
              <a:rPr lang="vi-VN" sz="2800" b="1" dirty="0">
                <a:latin typeface="+mj-lt"/>
              </a:rPr>
              <a:t>B. </a:t>
            </a:r>
            <a:r>
              <a:rPr lang="vi-VN" sz="2800" b="1" dirty="0" err="1">
                <a:latin typeface="+mj-lt"/>
              </a:rPr>
              <a:t>Hình</a:t>
            </a:r>
            <a:r>
              <a:rPr lang="vi-VN" sz="2800" b="1" dirty="0">
                <a:latin typeface="+mj-lt"/>
              </a:rPr>
              <a:t> </a:t>
            </a:r>
            <a:r>
              <a:rPr lang="vi-VN" sz="2800" b="1" dirty="0" err="1">
                <a:latin typeface="+mj-lt"/>
              </a:rPr>
              <a:t>thành</a:t>
            </a:r>
            <a:r>
              <a:rPr lang="vi-VN" sz="2800" b="1" dirty="0">
                <a:latin typeface="+mj-lt"/>
              </a:rPr>
              <a:t> </a:t>
            </a:r>
            <a:r>
              <a:rPr lang="vi-VN" sz="2800" b="1" dirty="0" err="1">
                <a:latin typeface="+mj-lt"/>
              </a:rPr>
              <a:t>kiến</a:t>
            </a:r>
            <a:r>
              <a:rPr lang="vi-VN" sz="2800" b="1" dirty="0">
                <a:latin typeface="+mj-lt"/>
              </a:rPr>
              <a:t> </a:t>
            </a:r>
            <a:r>
              <a:rPr lang="vi-VN" sz="2800" b="1" dirty="0" err="1">
                <a:latin typeface="+mj-lt"/>
              </a:rPr>
              <a:t>thức</a:t>
            </a:r>
            <a:r>
              <a:rPr lang="vi-VN" sz="2800" b="1" dirty="0">
                <a:latin typeface="+mj-lt"/>
              </a:rPr>
              <a:t> </a:t>
            </a:r>
            <a:r>
              <a:rPr lang="vi-VN" sz="2800" b="1" dirty="0" err="1">
                <a:latin typeface="+mj-lt"/>
              </a:rPr>
              <a:t>mới</a:t>
            </a:r>
            <a:r>
              <a:rPr lang="en-US" sz="2800" b="1" dirty="0">
                <a:latin typeface="+mj-lt"/>
              </a:rPr>
              <a:t>:</a:t>
            </a:r>
            <a:endParaRPr lang="en-US" sz="2800" dirty="0">
              <a:latin typeface="+mj-lt"/>
            </a:endParaRPr>
          </a:p>
          <a:p>
            <a:r>
              <a:rPr lang="vi-VN" sz="2800" b="1" dirty="0">
                <a:latin typeface="+mj-lt"/>
              </a:rPr>
              <a:t>* </a:t>
            </a:r>
            <a:r>
              <a:rPr lang="vi-VN" sz="2800" b="1" dirty="0" err="1">
                <a:latin typeface="+mj-lt"/>
              </a:rPr>
              <a:t>Hoạt</a:t>
            </a:r>
            <a:r>
              <a:rPr lang="vi-VN" sz="2800" b="1" dirty="0">
                <a:latin typeface="+mj-lt"/>
              </a:rPr>
              <a:t> </a:t>
            </a:r>
            <a:r>
              <a:rPr lang="vi-VN" sz="2800" b="1" dirty="0" err="1">
                <a:latin typeface="+mj-lt"/>
              </a:rPr>
              <a:t>động</a:t>
            </a:r>
            <a:r>
              <a:rPr lang="vi-VN" sz="2800" b="1" dirty="0">
                <a:latin typeface="+mj-lt"/>
              </a:rPr>
              <a:t> 1. </a:t>
            </a:r>
            <a:r>
              <a:rPr lang="vi-VN" sz="2800" b="1" dirty="0" err="1">
                <a:latin typeface="+mj-lt"/>
              </a:rPr>
              <a:t>Sóng</a:t>
            </a:r>
            <a:r>
              <a:rPr lang="vi-VN" sz="2800" b="1" dirty="0">
                <a:latin typeface="+mj-lt"/>
              </a:rPr>
              <a:t> </a:t>
            </a:r>
            <a:r>
              <a:rPr lang="vi-VN" sz="2800" b="1" dirty="0" err="1">
                <a:latin typeface="+mj-lt"/>
              </a:rPr>
              <a:t>biển</a:t>
            </a:r>
            <a:r>
              <a:rPr lang="vi-VN" sz="2800" b="1" dirty="0">
                <a:latin typeface="+mj-lt"/>
              </a:rPr>
              <a:t>.</a:t>
            </a:r>
          </a:p>
          <a:p>
            <a:r>
              <a:rPr lang="vi-VN" sz="2800" b="1" dirty="0">
                <a:latin typeface="+mj-lt"/>
              </a:rPr>
              <a:t>1. </a:t>
            </a:r>
            <a:r>
              <a:rPr lang="vi-VN" sz="2800" b="1" dirty="0" err="1">
                <a:latin typeface="+mj-lt"/>
              </a:rPr>
              <a:t>Mục</a:t>
            </a:r>
            <a:r>
              <a:rPr lang="vi-VN" sz="2800" b="1" dirty="0">
                <a:latin typeface="+mj-lt"/>
              </a:rPr>
              <a:t> tiêu: </a:t>
            </a:r>
          </a:p>
          <a:p>
            <a:r>
              <a:rPr lang="vi-VN" sz="2800" dirty="0">
                <a:latin typeface="+mj-lt"/>
              </a:rPr>
              <a:t>- </a:t>
            </a:r>
            <a:r>
              <a:rPr lang="vi-VN" sz="2800" dirty="0" err="1">
                <a:latin typeface="+mj-lt"/>
              </a:rPr>
              <a:t>Trình</a:t>
            </a:r>
            <a:r>
              <a:rPr lang="vi-VN" sz="2800" dirty="0">
                <a:latin typeface="+mj-lt"/>
              </a:rPr>
              <a:t> </a:t>
            </a:r>
            <a:r>
              <a:rPr lang="vi-VN" sz="2800" dirty="0" err="1">
                <a:latin typeface="+mj-lt"/>
              </a:rPr>
              <a:t>bày</a:t>
            </a:r>
            <a:r>
              <a:rPr lang="vi-VN" sz="2800" dirty="0">
                <a:latin typeface="+mj-lt"/>
              </a:rPr>
              <a:t> </a:t>
            </a:r>
            <a:r>
              <a:rPr lang="vi-VN" sz="2800" dirty="0" err="1">
                <a:latin typeface="+mj-lt"/>
              </a:rPr>
              <a:t>được</a:t>
            </a:r>
            <a:r>
              <a:rPr lang="vi-VN" sz="2800" dirty="0">
                <a:latin typeface="+mj-lt"/>
              </a:rPr>
              <a:t> </a:t>
            </a:r>
            <a:r>
              <a:rPr lang="vi-VN" sz="2800" dirty="0" err="1">
                <a:latin typeface="+mj-lt"/>
              </a:rPr>
              <a:t>khái</a:t>
            </a:r>
            <a:r>
              <a:rPr lang="vi-VN" sz="2800" dirty="0">
                <a:latin typeface="+mj-lt"/>
              </a:rPr>
              <a:t> </a:t>
            </a:r>
            <a:r>
              <a:rPr lang="vi-VN" sz="2800" dirty="0" err="1">
                <a:latin typeface="+mj-lt"/>
              </a:rPr>
              <a:t>niệm</a:t>
            </a:r>
            <a:r>
              <a:rPr lang="vi-VN" sz="2800" dirty="0">
                <a:latin typeface="+mj-lt"/>
              </a:rPr>
              <a:t> </a:t>
            </a:r>
            <a:r>
              <a:rPr lang="vi-VN" sz="2800" dirty="0" err="1">
                <a:latin typeface="+mj-lt"/>
              </a:rPr>
              <a:t>sóng</a:t>
            </a:r>
            <a:r>
              <a:rPr lang="vi-VN" sz="2800" dirty="0">
                <a:latin typeface="+mj-lt"/>
              </a:rPr>
              <a:t> </a:t>
            </a:r>
            <a:r>
              <a:rPr lang="vi-VN" sz="2800" dirty="0" err="1">
                <a:latin typeface="+mj-lt"/>
              </a:rPr>
              <a:t>biển</a:t>
            </a:r>
            <a:r>
              <a:rPr lang="vi-VN" sz="2800" dirty="0">
                <a:latin typeface="+mj-lt"/>
              </a:rPr>
              <a:t>.</a:t>
            </a:r>
          </a:p>
          <a:p>
            <a:r>
              <a:rPr lang="vi-VN" sz="2800" dirty="0">
                <a:latin typeface="+mj-lt"/>
              </a:rPr>
              <a:t>- </a:t>
            </a:r>
            <a:r>
              <a:rPr lang="vi-VN" sz="2800" dirty="0" err="1">
                <a:latin typeface="+mj-lt"/>
              </a:rPr>
              <a:t>Biết</a:t>
            </a:r>
            <a:r>
              <a:rPr lang="vi-VN" sz="2800" dirty="0">
                <a:latin typeface="+mj-lt"/>
              </a:rPr>
              <a:t> </a:t>
            </a:r>
            <a:r>
              <a:rPr lang="vi-VN" sz="2800" dirty="0" err="1">
                <a:latin typeface="+mj-lt"/>
              </a:rPr>
              <a:t>được</a:t>
            </a:r>
            <a:r>
              <a:rPr lang="vi-VN" sz="2800" dirty="0">
                <a:latin typeface="+mj-lt"/>
              </a:rPr>
              <a:t> nguyên nhân sinh ra </a:t>
            </a:r>
            <a:r>
              <a:rPr lang="vi-VN" sz="2800" dirty="0" err="1">
                <a:latin typeface="+mj-lt"/>
              </a:rPr>
              <a:t>sóng</a:t>
            </a:r>
            <a:r>
              <a:rPr lang="vi-VN" sz="2800" dirty="0">
                <a:latin typeface="+mj-lt"/>
              </a:rPr>
              <a:t> </a:t>
            </a:r>
            <a:r>
              <a:rPr lang="vi-VN" sz="2800" dirty="0" err="1">
                <a:latin typeface="+mj-lt"/>
              </a:rPr>
              <a:t>biển</a:t>
            </a:r>
            <a:r>
              <a:rPr lang="vi-VN" sz="2800" dirty="0">
                <a:latin typeface="+mj-lt"/>
              </a:rPr>
              <a:t>.</a:t>
            </a:r>
          </a:p>
          <a:p>
            <a:r>
              <a:rPr lang="vi-VN" sz="2800" dirty="0">
                <a:latin typeface="+mj-lt"/>
              </a:rPr>
              <a:t>- Phân </a:t>
            </a:r>
            <a:r>
              <a:rPr lang="vi-VN" sz="2800" dirty="0" err="1">
                <a:latin typeface="+mj-lt"/>
              </a:rPr>
              <a:t>biệt</a:t>
            </a:r>
            <a:r>
              <a:rPr lang="vi-VN" sz="2800" dirty="0">
                <a:latin typeface="+mj-lt"/>
              </a:rPr>
              <a:t> </a:t>
            </a:r>
            <a:r>
              <a:rPr lang="vi-VN" sz="2800" dirty="0" err="1">
                <a:latin typeface="+mj-lt"/>
              </a:rPr>
              <a:t>sóng</a:t>
            </a:r>
            <a:r>
              <a:rPr lang="vi-VN" sz="2800" dirty="0">
                <a:latin typeface="+mj-lt"/>
              </a:rPr>
              <a:t> </a:t>
            </a:r>
            <a:r>
              <a:rPr lang="vi-VN" sz="2800" dirty="0" err="1">
                <a:latin typeface="+mj-lt"/>
              </a:rPr>
              <a:t>thần</a:t>
            </a:r>
            <a:r>
              <a:rPr lang="vi-VN" sz="2800" dirty="0">
                <a:latin typeface="+mj-lt"/>
              </a:rPr>
              <a:t>, </a:t>
            </a:r>
            <a:r>
              <a:rPr lang="vi-VN" sz="2800" dirty="0" err="1">
                <a:latin typeface="+mj-lt"/>
              </a:rPr>
              <a:t>sóng</a:t>
            </a:r>
            <a:r>
              <a:rPr lang="vi-VN" sz="2800" dirty="0">
                <a:latin typeface="+mj-lt"/>
              </a:rPr>
              <a:t> </a:t>
            </a:r>
            <a:r>
              <a:rPr lang="vi-VN" sz="2800" dirty="0" err="1">
                <a:latin typeface="+mj-lt"/>
              </a:rPr>
              <a:t>bạc</a:t>
            </a:r>
            <a:r>
              <a:rPr lang="vi-VN" sz="2800" dirty="0">
                <a:latin typeface="+mj-lt"/>
              </a:rPr>
              <a:t> </a:t>
            </a:r>
            <a:r>
              <a:rPr lang="vi-VN" sz="2800" dirty="0" err="1">
                <a:latin typeface="+mj-lt"/>
              </a:rPr>
              <a:t>đầu</a:t>
            </a:r>
            <a:r>
              <a:rPr lang="vi-VN" sz="2800" dirty="0">
                <a:latin typeface="+mj-lt"/>
              </a:rPr>
              <a:t>.</a:t>
            </a:r>
          </a:p>
          <a:p>
            <a:r>
              <a:rPr lang="vi-VN" sz="2800" dirty="0">
                <a:latin typeface="+mj-lt"/>
              </a:rPr>
              <a:t>2</a:t>
            </a:r>
            <a:r>
              <a:rPr lang="vi-VN" sz="2800" b="1" dirty="0">
                <a:latin typeface="+mj-lt"/>
              </a:rPr>
              <a:t>. Phương </a:t>
            </a:r>
            <a:r>
              <a:rPr lang="vi-VN" sz="2800" b="1" dirty="0" err="1">
                <a:latin typeface="+mj-lt"/>
              </a:rPr>
              <a:t>pháp</a:t>
            </a:r>
            <a:r>
              <a:rPr lang="vi-VN" sz="2800" b="1" dirty="0">
                <a:latin typeface="+mj-lt"/>
              </a:rPr>
              <a:t>/</a:t>
            </a:r>
            <a:r>
              <a:rPr lang="vi-VN" sz="2800" b="1" dirty="0" err="1">
                <a:latin typeface="+mj-lt"/>
              </a:rPr>
              <a:t>kỹ</a:t>
            </a:r>
            <a:r>
              <a:rPr lang="vi-VN" sz="2800" b="1" dirty="0">
                <a:latin typeface="+mj-lt"/>
              </a:rPr>
              <a:t> </a:t>
            </a:r>
            <a:r>
              <a:rPr lang="vi-VN" sz="2800" b="1" dirty="0" err="1">
                <a:latin typeface="+mj-lt"/>
              </a:rPr>
              <a:t>thuật</a:t>
            </a:r>
            <a:r>
              <a:rPr lang="vi-VN" sz="2800" b="1" dirty="0">
                <a:latin typeface="+mj-lt"/>
              </a:rPr>
              <a:t> </a:t>
            </a:r>
            <a:r>
              <a:rPr lang="vi-VN" sz="2800" b="1" dirty="0" err="1">
                <a:latin typeface="+mj-lt"/>
              </a:rPr>
              <a:t>dạy</a:t>
            </a:r>
            <a:r>
              <a:rPr lang="vi-VN" sz="2800" b="1" dirty="0">
                <a:latin typeface="+mj-lt"/>
              </a:rPr>
              <a:t> </a:t>
            </a:r>
            <a:r>
              <a:rPr lang="vi-VN" sz="2800" b="1" dirty="0" err="1">
                <a:latin typeface="+mj-lt"/>
              </a:rPr>
              <a:t>học</a:t>
            </a:r>
            <a:endParaRPr lang="vi-VN" sz="2800" b="1" dirty="0">
              <a:latin typeface="+mj-lt"/>
            </a:endParaRPr>
          </a:p>
          <a:p>
            <a:r>
              <a:rPr lang="vi-VN" sz="2800" dirty="0">
                <a:latin typeface="+mj-lt"/>
              </a:rPr>
              <a:t>- Khai </a:t>
            </a:r>
            <a:r>
              <a:rPr lang="vi-VN" sz="2800" dirty="0" err="1">
                <a:latin typeface="+mj-lt"/>
              </a:rPr>
              <a:t>thác</a:t>
            </a:r>
            <a:r>
              <a:rPr lang="vi-VN" sz="2800" dirty="0">
                <a:latin typeface="+mj-lt"/>
              </a:rPr>
              <a:t> </a:t>
            </a:r>
            <a:r>
              <a:rPr lang="vi-VN" sz="2800" dirty="0" err="1">
                <a:latin typeface="+mj-lt"/>
              </a:rPr>
              <a:t>kiến</a:t>
            </a:r>
            <a:r>
              <a:rPr lang="vi-VN" sz="2800" dirty="0">
                <a:latin typeface="+mj-lt"/>
              </a:rPr>
              <a:t> </a:t>
            </a:r>
            <a:r>
              <a:rPr lang="vi-VN" sz="2800" dirty="0" err="1">
                <a:latin typeface="+mj-lt"/>
              </a:rPr>
              <a:t>thức</a:t>
            </a:r>
            <a:r>
              <a:rPr lang="vi-VN" sz="2800" dirty="0">
                <a:latin typeface="+mj-lt"/>
              </a:rPr>
              <a:t> </a:t>
            </a:r>
            <a:r>
              <a:rPr lang="vi-VN" sz="2800" dirty="0" err="1">
                <a:latin typeface="+mj-lt"/>
              </a:rPr>
              <a:t>từ</a:t>
            </a:r>
            <a:r>
              <a:rPr lang="vi-VN" sz="2800" dirty="0">
                <a:latin typeface="+mj-lt"/>
              </a:rPr>
              <a:t> tranh </a:t>
            </a:r>
            <a:r>
              <a:rPr lang="vi-VN" sz="2800" dirty="0" err="1">
                <a:latin typeface="+mj-lt"/>
              </a:rPr>
              <a:t>ảnh</a:t>
            </a:r>
            <a:r>
              <a:rPr lang="vi-VN" sz="2800" dirty="0">
                <a:latin typeface="+mj-lt"/>
              </a:rPr>
              <a:t>, </a:t>
            </a:r>
            <a:r>
              <a:rPr lang="vi-VN" sz="2800" dirty="0" err="1">
                <a:latin typeface="+mj-lt"/>
              </a:rPr>
              <a:t>video</a:t>
            </a:r>
            <a:r>
              <a:rPr lang="vi-VN" sz="2800" dirty="0">
                <a:latin typeface="+mj-lt"/>
              </a:rPr>
              <a:t>.</a:t>
            </a:r>
          </a:p>
          <a:p>
            <a:r>
              <a:rPr lang="vi-VN" sz="2800" dirty="0">
                <a:latin typeface="+mj-lt"/>
              </a:rPr>
              <a:t>- </a:t>
            </a:r>
            <a:r>
              <a:rPr lang="vi-VN" sz="2800" dirty="0" err="1">
                <a:latin typeface="+mj-lt"/>
              </a:rPr>
              <a:t>Phát</a:t>
            </a:r>
            <a:r>
              <a:rPr lang="vi-VN" sz="2800" dirty="0">
                <a:latin typeface="+mj-lt"/>
              </a:rPr>
              <a:t> </a:t>
            </a:r>
            <a:r>
              <a:rPr lang="vi-VN" sz="2800" dirty="0" err="1">
                <a:latin typeface="+mj-lt"/>
              </a:rPr>
              <a:t>vấn</a:t>
            </a:r>
            <a:r>
              <a:rPr lang="vi-VN" sz="2800" dirty="0">
                <a:latin typeface="+mj-lt"/>
              </a:rPr>
              <a:t>.</a:t>
            </a:r>
          </a:p>
          <a:p>
            <a:r>
              <a:rPr lang="vi-VN" sz="2800" dirty="0">
                <a:latin typeface="+mj-lt"/>
              </a:rPr>
              <a:t>3</a:t>
            </a:r>
            <a:r>
              <a:rPr lang="vi-VN" sz="2800" b="1" dirty="0">
                <a:latin typeface="+mj-lt"/>
              </a:rPr>
              <a:t>. Phương </a:t>
            </a:r>
            <a:r>
              <a:rPr lang="vi-VN" sz="2800" b="1" dirty="0" err="1">
                <a:latin typeface="+mj-lt"/>
              </a:rPr>
              <a:t>tiện</a:t>
            </a:r>
            <a:r>
              <a:rPr lang="vi-VN" sz="2800" b="1" dirty="0">
                <a:latin typeface="+mj-lt"/>
              </a:rPr>
              <a:t>:</a:t>
            </a:r>
          </a:p>
          <a:p>
            <a:r>
              <a:rPr lang="vi-VN" sz="2800" dirty="0">
                <a:latin typeface="+mj-lt"/>
              </a:rPr>
              <a:t>- Tranh </a:t>
            </a:r>
            <a:r>
              <a:rPr lang="vi-VN" sz="2800" dirty="0" err="1">
                <a:latin typeface="+mj-lt"/>
              </a:rPr>
              <a:t>ảnh</a:t>
            </a:r>
            <a:r>
              <a:rPr lang="vi-VN" sz="2800" dirty="0">
                <a:latin typeface="+mj-lt"/>
              </a:rPr>
              <a:t>, </a:t>
            </a:r>
            <a:r>
              <a:rPr lang="vi-VN" sz="2800" dirty="0" err="1">
                <a:latin typeface="+mj-lt"/>
              </a:rPr>
              <a:t>clip</a:t>
            </a:r>
            <a:r>
              <a:rPr lang="vi-VN" sz="2800" dirty="0">
                <a:latin typeface="+mj-lt"/>
              </a:rPr>
              <a:t> </a:t>
            </a:r>
            <a:r>
              <a:rPr lang="vi-VN" sz="2800" dirty="0" err="1">
                <a:latin typeface="+mj-lt"/>
              </a:rPr>
              <a:t>về</a:t>
            </a:r>
            <a:r>
              <a:rPr lang="vi-VN" sz="2800" dirty="0">
                <a:latin typeface="+mj-lt"/>
              </a:rPr>
              <a:t> </a:t>
            </a:r>
            <a:r>
              <a:rPr lang="vi-VN" sz="2800" dirty="0" err="1">
                <a:latin typeface="+mj-lt"/>
              </a:rPr>
              <a:t>sóng</a:t>
            </a:r>
            <a:r>
              <a:rPr lang="vi-VN" sz="2800" dirty="0">
                <a:latin typeface="+mj-lt"/>
              </a:rPr>
              <a:t> </a:t>
            </a:r>
          </a:p>
          <a:p>
            <a:r>
              <a:rPr lang="vi-VN" sz="2800" dirty="0">
                <a:latin typeface="+mj-lt"/>
              </a:rPr>
              <a:t>4. </a:t>
            </a:r>
            <a:r>
              <a:rPr lang="vi-VN" sz="2800" b="1" dirty="0" err="1">
                <a:latin typeface="+mj-lt"/>
              </a:rPr>
              <a:t>Hình</a:t>
            </a:r>
            <a:r>
              <a:rPr lang="vi-VN" sz="2800" b="1" dirty="0">
                <a:latin typeface="+mj-lt"/>
              </a:rPr>
              <a:t> </a:t>
            </a:r>
            <a:r>
              <a:rPr lang="vi-VN" sz="2800" b="1" dirty="0" err="1">
                <a:latin typeface="+mj-lt"/>
              </a:rPr>
              <a:t>thức</a:t>
            </a:r>
            <a:r>
              <a:rPr lang="vi-VN" sz="2800" b="1" dirty="0">
                <a:latin typeface="+mj-lt"/>
              </a:rPr>
              <a:t> </a:t>
            </a:r>
            <a:r>
              <a:rPr lang="vi-VN" sz="2800" b="1" err="1">
                <a:latin typeface="+mj-lt"/>
              </a:rPr>
              <a:t>tổ</a:t>
            </a:r>
            <a:r>
              <a:rPr lang="vi-VN" sz="2800" b="1">
                <a:latin typeface="+mj-lt"/>
              </a:rPr>
              <a:t> </a:t>
            </a:r>
            <a:r>
              <a:rPr lang="vi-VN" sz="2800" b="1" smtClean="0">
                <a:latin typeface="+mj-lt"/>
              </a:rPr>
              <a:t>chức</a:t>
            </a:r>
            <a:r>
              <a:rPr lang="en-US" sz="2800" b="1" smtClean="0">
                <a:latin typeface="+mj-lt"/>
              </a:rPr>
              <a:t>: </a:t>
            </a:r>
            <a:r>
              <a:rPr lang="vi-VN" sz="2800" smtClean="0">
                <a:latin typeface="Times New Roman" panose="02020603050405020304" pitchFamily="18" charset="0"/>
                <a:cs typeface="Times New Roman" panose="02020603050405020304" pitchFamily="18" charset="0"/>
              </a:rPr>
              <a:t>C</a:t>
            </a:r>
            <a:r>
              <a:rPr lang="en-US" sz="2800" dirty="0" err="1">
                <a:latin typeface="Times New Roman" panose="02020603050405020304" pitchFamily="18" charset="0"/>
                <a:cs typeface="Times New Roman" panose="02020603050405020304" pitchFamily="18" charset="0"/>
              </a:rPr>
              <a:t>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3BC7CFF0-4CA8-49B9-AE3A-D66F6F80E0F3}"/>
              </a:ext>
            </a:extLst>
          </p:cNvPr>
          <p:cNvSpPr txBox="1"/>
          <p:nvPr/>
        </p:nvSpPr>
        <p:spPr>
          <a:xfrm>
            <a:off x="1275800" y="837014"/>
            <a:ext cx="6936557" cy="584775"/>
          </a:xfrm>
          <a:prstGeom prst="rect">
            <a:avLst/>
          </a:prstGeom>
          <a:solidFill>
            <a:srgbClr val="FF0000"/>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B. HÌNH THÀNH KIẾN </a:t>
            </a:r>
            <a:r>
              <a:rPr lang="en-US" sz="3200" b="1">
                <a:solidFill>
                  <a:schemeClr val="bg1"/>
                </a:solidFill>
                <a:latin typeface="Times New Roman" panose="02020603050405020304" pitchFamily="18" charset="0"/>
                <a:cs typeface="Times New Roman" panose="02020603050405020304" pitchFamily="18" charset="0"/>
              </a:rPr>
              <a:t>THỨC </a:t>
            </a:r>
            <a:r>
              <a:rPr lang="en-US" sz="3200" b="1" smtClean="0">
                <a:solidFill>
                  <a:schemeClr val="bg1"/>
                </a:solidFill>
                <a:latin typeface="Times New Roman" panose="02020603050405020304" pitchFamily="18" charset="0"/>
                <a:cs typeface="Times New Roman" panose="02020603050405020304" pitchFamily="18" charset="0"/>
              </a:rPr>
              <a:t>MỚI</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6" name="Title 1"/>
          <p:cNvSpPr txBox="1">
            <a:spLocks/>
          </p:cNvSpPr>
          <p:nvPr/>
        </p:nvSpPr>
        <p:spPr bwMode="auto">
          <a:xfrm>
            <a:off x="990600" y="182757"/>
            <a:ext cx="7848600" cy="80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7" name="Rectangle 6"/>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895680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D0CF5439-9AC9-42CD-A6DE-192121C702D7}"/>
              </a:ext>
            </a:extLst>
          </p:cNvPr>
          <p:cNvSpPr txBox="1">
            <a:spLocks/>
          </p:cNvSpPr>
          <p:nvPr/>
        </p:nvSpPr>
        <p:spPr>
          <a:xfrm>
            <a:off x="356170" y="2057400"/>
            <a:ext cx="8307371" cy="4167826"/>
          </a:xfrm>
          <a:prstGeom prst="rect">
            <a:avLst/>
          </a:prstGeom>
          <a:ln>
            <a:solidFill>
              <a:schemeClr val="accent1"/>
            </a:solidFill>
          </a:ln>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450"/>
              </a:spcBef>
              <a:spcAft>
                <a:spcPts val="450"/>
              </a:spcAft>
            </a:pPr>
            <a:r>
              <a:rPr lang="nl-NL" sz="2800" b="1" smtClean="0">
                <a:solidFill>
                  <a:schemeClr val="tx1"/>
                </a:solidFill>
                <a:latin typeface="Times New Roman" panose="02020603050405020304" pitchFamily="18" charset="0"/>
                <a:cs typeface="Times New Roman" pitchFamily="18" charset="0"/>
              </a:rPr>
              <a:t>5. </a:t>
            </a:r>
            <a:r>
              <a:rPr lang="nl-NL" sz="2800" b="1" dirty="0">
                <a:solidFill>
                  <a:schemeClr val="tx1"/>
                </a:solidFill>
                <a:latin typeface="Times New Roman" panose="02020603050405020304" pitchFamily="18" charset="0"/>
                <a:cs typeface="Times New Roman" pitchFamily="18" charset="0"/>
              </a:rPr>
              <a:t>Tiến trình hoạt động</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a:t>
            </a:r>
            <a:r>
              <a:rPr lang="vi-VN" sz="28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Bước</a:t>
            </a:r>
            <a:r>
              <a:rPr lang="vi-VN"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r>
              <a:rPr lang="vi-VN"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GV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giao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nhiệm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vụ</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HS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59,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0000"/>
                </a:solidFill>
                <a:latin typeface=".VnCentury Schoolbook"/>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dirty="0">
                <a:solidFill>
                  <a:srgbClr val="000000"/>
                </a:solidFill>
                <a:latin typeface=".VnCentury Schoolbook"/>
                <a:ea typeface="Calibri" panose="020F0502020204030204" pitchFamily="34" charset="0"/>
                <a:cs typeface="Times New Roman" panose="02020603050405020304" pitchFamily="18" charset="0"/>
              </a:rPr>
              <a:t> </a:t>
            </a:r>
          </a:p>
          <a:p>
            <a:pPr algn="l">
              <a:spcBef>
                <a:spcPts val="450"/>
              </a:spcBef>
              <a:spcAft>
                <a:spcPts val="450"/>
              </a:spcAft>
            </a:pPr>
            <a:r>
              <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2: HS thảo luận, trình bày kết quả và bổ sung kiến th</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l">
              <a:spcBef>
                <a:spcPts val="450"/>
              </a:spcBef>
              <a:spcAft>
                <a:spcPts val="45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de-DE"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GV nhận xét phần trình bày của HS và chốt kiến thức về khái niệm và nguyên nhân sinh ra sóng biển.</a:t>
            </a:r>
            <a:endParaRPr lang="en-US" sz="2800" dirty="0">
              <a:latin typeface=".VnTime"/>
              <a:ea typeface="Times New Roman" panose="02020603050405020304" pitchFamily="18" charset="0"/>
              <a:cs typeface="Times New Roman" panose="02020603050405020304" pitchFamily="18" charset="0"/>
            </a:endParaRPr>
          </a:p>
          <a:p>
            <a:pPr algn="l"/>
            <a:endParaRPr lang="en-US" sz="2800" dirty="0">
              <a:latin typeface=".VnTime"/>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 xmlns:a16="http://schemas.microsoft.com/office/drawing/2014/main" id="{BBD73B61-9D12-495D-8558-31EC5ABB59C9}"/>
              </a:ext>
            </a:extLst>
          </p:cNvPr>
          <p:cNvSpPr txBox="1"/>
          <p:nvPr/>
        </p:nvSpPr>
        <p:spPr>
          <a:xfrm>
            <a:off x="1332534" y="1295400"/>
            <a:ext cx="6753779" cy="584775"/>
          </a:xfrm>
          <a:prstGeom prst="rect">
            <a:avLst/>
          </a:prstGeom>
          <a:solidFill>
            <a:srgbClr val="FF0000"/>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B. HÌNH THÀNH KIẾN THỨC MỚI</a:t>
            </a:r>
          </a:p>
        </p:txBody>
      </p:sp>
      <p:sp>
        <p:nvSpPr>
          <p:cNvPr id="6" name="Title 1"/>
          <p:cNvSpPr txBox="1">
            <a:spLocks/>
          </p:cNvSpPr>
          <p:nvPr/>
        </p:nvSpPr>
        <p:spPr bwMode="auto">
          <a:xfrm>
            <a:off x="785124" y="414102"/>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7" name="Rectangle 6"/>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21270976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boi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81475" y="4104846"/>
            <a:ext cx="4958844" cy="2143554"/>
          </a:xfrm>
          <a:prstGeom prst="rect">
            <a:avLst/>
          </a:prstGeom>
          <a:noFill/>
        </p:spPr>
      </p:pic>
      <p:sp>
        <p:nvSpPr>
          <p:cNvPr id="11" name="Rectangle 10"/>
          <p:cNvSpPr/>
          <p:nvPr/>
        </p:nvSpPr>
        <p:spPr>
          <a:xfrm>
            <a:off x="182526" y="2067580"/>
            <a:ext cx="3238285" cy="523220"/>
          </a:xfrm>
          <a:prstGeom prst="rect">
            <a:avLst/>
          </a:prstGeom>
        </p:spPr>
        <p:txBody>
          <a:bodyPr wrap="square">
            <a:spAutoFit/>
          </a:bodyPr>
          <a:lstStyle/>
          <a:p>
            <a:pPr algn="l">
              <a:spcBef>
                <a:spcPct val="50000"/>
              </a:spcBef>
              <a:defRPr/>
            </a:pPr>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Khái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niệm</a:t>
            </a:r>
            <a:r>
              <a:rPr lang="en-US" sz="2800" b="1" dirty="0">
                <a:solidFill>
                  <a:srgbClr val="FF0000"/>
                </a:solidFill>
                <a:latin typeface="Times New Roman" pitchFamily="18" charset="0"/>
                <a:cs typeface="Times New Roman" pitchFamily="18" charset="0"/>
              </a:rPr>
              <a:t> </a:t>
            </a:r>
          </a:p>
        </p:txBody>
      </p:sp>
      <p:sp>
        <p:nvSpPr>
          <p:cNvPr id="5" name="TextBox 4"/>
          <p:cNvSpPr txBox="1"/>
          <p:nvPr/>
        </p:nvSpPr>
        <p:spPr>
          <a:xfrm>
            <a:off x="2117433" y="836712"/>
            <a:ext cx="5181870" cy="369332"/>
          </a:xfrm>
          <a:prstGeom prst="rect">
            <a:avLst/>
          </a:prstGeom>
          <a:noFill/>
        </p:spPr>
        <p:txBody>
          <a:bodyPr wrap="square" rtlCol="0">
            <a:spAutoFit/>
          </a:bodyPr>
          <a:lstStyle/>
          <a:p>
            <a:r>
              <a:rPr lang="en-US" b="1">
                <a:solidFill>
                  <a:schemeClr val="bg1"/>
                </a:solidFill>
              </a:rPr>
              <a:t>BÀI 16. SÓNG – THỦY TRIỀU – DÒNG BIỂN</a:t>
            </a:r>
          </a:p>
        </p:txBody>
      </p:sp>
      <p:sp>
        <p:nvSpPr>
          <p:cNvPr id="9" name="Rectangle 2"/>
          <p:cNvSpPr txBox="1">
            <a:spLocks noRot="1" noChangeArrowheads="1"/>
          </p:cNvSpPr>
          <p:nvPr/>
        </p:nvSpPr>
        <p:spPr>
          <a:xfrm>
            <a:off x="182526" y="1663678"/>
            <a:ext cx="2941674" cy="351039"/>
          </a:xfrm>
          <a:prstGeom prst="rect">
            <a:avLst/>
          </a:prstGeom>
        </p:spPr>
        <p:txBody>
          <a:bodyPr vert="horz" lIns="68580" tIns="34290" rIns="68580" bIns="3429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defRPr/>
            </a:pPr>
            <a:r>
              <a:rPr lang="en-US" sz="2800" b="1" dirty="0">
                <a:solidFill>
                  <a:srgbClr val="FF0000"/>
                </a:solidFill>
                <a:latin typeface="Times New Roman" pitchFamily="18" charset="0"/>
                <a:cs typeface="Times New Roman" pitchFamily="18" charset="0"/>
              </a:rPr>
              <a:t>I. SÓNG BIỂN</a:t>
            </a:r>
          </a:p>
        </p:txBody>
      </p:sp>
      <p:pic>
        <p:nvPicPr>
          <p:cNvPr id="4" name="Background Sóng Biển. - YouTub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205335" y="1896531"/>
            <a:ext cx="4343400" cy="2255639"/>
          </a:xfrm>
          <a:prstGeom prst="rect">
            <a:avLst/>
          </a:prstGeom>
        </p:spPr>
      </p:pic>
      <p:sp>
        <p:nvSpPr>
          <p:cNvPr id="12" name="TextBox 11"/>
          <p:cNvSpPr txBox="1"/>
          <p:nvPr/>
        </p:nvSpPr>
        <p:spPr>
          <a:xfrm>
            <a:off x="317338" y="2667000"/>
            <a:ext cx="3600189" cy="3539430"/>
          </a:xfrm>
          <a:prstGeom prst="rect">
            <a:avLst/>
          </a:prstGeom>
          <a:noFill/>
          <a:ln>
            <a:solidFill>
              <a:schemeClr val="accent1"/>
            </a:solidFill>
          </a:ln>
        </p:spPr>
        <p:txBody>
          <a:bodyPr wrap="square" rtlCol="0">
            <a:spAutoFit/>
          </a:bodyPr>
          <a:lstStyle/>
          <a:p>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SGK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59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quan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Tx/>
              <a:buChar char="-"/>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p>
          <a:p>
            <a:pPr marL="342900" indent="-342900">
              <a:buFontTx/>
              <a:buChar char="-"/>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sóng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i="1" dirty="0">
              <a:solidFill>
                <a:srgbClr val="0033CC"/>
              </a:solidFill>
              <a:latin typeface="Times New Roman" pitchFamily="18" charset="0"/>
              <a:cs typeface="Times New Roman" pitchFamily="18" charset="0"/>
            </a:endParaRPr>
          </a:p>
        </p:txBody>
      </p:sp>
      <p:sp>
        <p:nvSpPr>
          <p:cNvPr id="10" name="TextBox 9">
            <a:extLst>
              <a:ext uri="{FF2B5EF4-FFF2-40B4-BE49-F238E27FC236}">
                <a16:creationId xmlns="" xmlns:a16="http://schemas.microsoft.com/office/drawing/2014/main" id="{72CCB4DA-C266-4F77-B1AB-2D467502D402}"/>
              </a:ext>
            </a:extLst>
          </p:cNvPr>
          <p:cNvSpPr txBox="1"/>
          <p:nvPr/>
        </p:nvSpPr>
        <p:spPr>
          <a:xfrm>
            <a:off x="1752600" y="1000780"/>
            <a:ext cx="6055446"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B. HÌNH THÀNH KIẾN THỨC MỚI</a:t>
            </a:r>
          </a:p>
        </p:txBody>
      </p:sp>
      <p:sp>
        <p:nvSpPr>
          <p:cNvPr id="13" name="Title 1"/>
          <p:cNvSpPr txBox="1">
            <a:spLocks/>
          </p:cNvSpPr>
          <p:nvPr/>
        </p:nvSpPr>
        <p:spPr bwMode="auto">
          <a:xfrm>
            <a:off x="609600" y="266273"/>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14" name="Rectangle 13"/>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987185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396624" y="1915180"/>
            <a:ext cx="3870576" cy="523220"/>
          </a:xfrm>
          <a:prstGeom prst="rect">
            <a:avLst/>
          </a:prstGeom>
          <a:noFill/>
          <a:ln w="9525">
            <a:noFill/>
            <a:miter lim="800000"/>
            <a:headEnd/>
            <a:tailEnd/>
          </a:ln>
        </p:spPr>
        <p:txBody>
          <a:bodyPr wrap="square">
            <a:spAutoFit/>
          </a:bodyPr>
          <a:lstStyle/>
          <a:p>
            <a:pPr algn="l">
              <a:spcBef>
                <a:spcPct val="50000"/>
              </a:spcBef>
            </a:pPr>
            <a:r>
              <a:rPr lang="en-US" sz="2800" b="1" dirty="0">
                <a:solidFill>
                  <a:srgbClr val="FF0000"/>
                </a:solidFill>
                <a:latin typeface="Times New Roman" pitchFamily="18" charset="0"/>
                <a:cs typeface="Times New Roman" pitchFamily="18" charset="0"/>
              </a:rPr>
              <a:t>2- </a:t>
            </a:r>
            <a:r>
              <a:rPr lang="en-US" sz="2800" b="1" u="sng" dirty="0" err="1">
                <a:solidFill>
                  <a:srgbClr val="FF0000"/>
                </a:solidFill>
                <a:latin typeface="Times New Roman" pitchFamily="18" charset="0"/>
                <a:cs typeface="Times New Roman" pitchFamily="18" charset="0"/>
              </a:rPr>
              <a:t>Nguyên</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p>
        </p:txBody>
      </p:sp>
      <p:pic>
        <p:nvPicPr>
          <p:cNvPr id="3" name="giol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8851" y="3041380"/>
            <a:ext cx="7515782" cy="3303975"/>
          </a:xfrm>
          <a:prstGeom prst="rect">
            <a:avLst/>
          </a:prstGeom>
        </p:spPr>
      </p:pic>
      <p:sp>
        <p:nvSpPr>
          <p:cNvPr id="8" name="TextBox 7"/>
          <p:cNvSpPr txBox="1"/>
          <p:nvPr/>
        </p:nvSpPr>
        <p:spPr>
          <a:xfrm>
            <a:off x="2117433" y="836712"/>
            <a:ext cx="5181870" cy="369332"/>
          </a:xfrm>
          <a:prstGeom prst="rect">
            <a:avLst/>
          </a:prstGeom>
          <a:noFill/>
        </p:spPr>
        <p:txBody>
          <a:bodyPr wrap="square" rtlCol="0">
            <a:spAutoFit/>
          </a:bodyPr>
          <a:lstStyle/>
          <a:p>
            <a:r>
              <a:rPr lang="en-US" b="1">
                <a:solidFill>
                  <a:schemeClr val="bg1"/>
                </a:solidFill>
              </a:rPr>
              <a:t>BÀI 16. SÓNG – THỦY TRIỀU – DÒNG BIỂN</a:t>
            </a:r>
          </a:p>
        </p:txBody>
      </p:sp>
      <p:sp>
        <p:nvSpPr>
          <p:cNvPr id="10" name="Rectangle 2"/>
          <p:cNvSpPr txBox="1">
            <a:spLocks noRot="1" noChangeArrowheads="1"/>
          </p:cNvSpPr>
          <p:nvPr/>
        </p:nvSpPr>
        <p:spPr>
          <a:xfrm>
            <a:off x="55196" y="1645149"/>
            <a:ext cx="2527201" cy="351039"/>
          </a:xfrm>
          <a:prstGeom prst="rect">
            <a:avLst/>
          </a:prstGeom>
        </p:spPr>
        <p:txBody>
          <a:bodyPr vert="horz" lIns="68580" tIns="34290" rIns="68580" bIns="3429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defRPr/>
            </a:pPr>
            <a:r>
              <a:rPr lang="en-US" sz="2800" b="1">
                <a:solidFill>
                  <a:srgbClr val="FF0000"/>
                </a:solidFill>
                <a:latin typeface="Times New Roman" pitchFamily="18" charset="0"/>
                <a:cs typeface="Times New Roman" pitchFamily="18" charset="0"/>
              </a:rPr>
              <a:t>I. SÓNG BIỂN</a:t>
            </a:r>
            <a:endParaRPr lang="en-US" sz="2800" b="1"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72CCB4DA-C266-4F77-B1AB-2D467502D402}"/>
              </a:ext>
            </a:extLst>
          </p:cNvPr>
          <p:cNvSpPr txBox="1"/>
          <p:nvPr/>
        </p:nvSpPr>
        <p:spPr>
          <a:xfrm>
            <a:off x="1752600" y="996788"/>
            <a:ext cx="6055446"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B. HÌNH THÀNH KIẾN THỨC MỚI</a:t>
            </a:r>
          </a:p>
        </p:txBody>
      </p:sp>
      <p:sp>
        <p:nvSpPr>
          <p:cNvPr id="11" name="Title 1"/>
          <p:cNvSpPr txBox="1">
            <a:spLocks/>
          </p:cNvSpPr>
          <p:nvPr/>
        </p:nvSpPr>
        <p:spPr bwMode="auto">
          <a:xfrm>
            <a:off x="609600" y="262281"/>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7" name="Rectangle 6"/>
          <p:cNvSpPr/>
          <p:nvPr/>
        </p:nvSpPr>
        <p:spPr>
          <a:xfrm>
            <a:off x="609600" y="2495394"/>
            <a:ext cx="8116244" cy="1600438"/>
          </a:xfrm>
          <a:prstGeom prst="rect">
            <a:avLst/>
          </a:prstGeom>
        </p:spPr>
        <p:txBody>
          <a:bodyPr wrap="square">
            <a:spAutoFit/>
          </a:bodyPr>
          <a:lstStyle/>
          <a:p>
            <a:pPr marL="342900" indent="-342900">
              <a:spcBef>
                <a:spcPct val="50000"/>
              </a:spcBef>
              <a:buFontTx/>
              <a:buChar char="-"/>
            </a:pPr>
            <a:r>
              <a:rPr lang="en-US" sz="2800" dirty="0" err="1">
                <a:solidFill>
                  <a:srgbClr val="0000FF"/>
                </a:solidFill>
                <a:latin typeface="Times New Roman" pitchFamily="18" charset="0"/>
                <a:cs typeface="Times New Roman" pitchFamily="18" charset="0"/>
              </a:rPr>
              <a:t>Chủ</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b="1" i="1" u="sng" dirty="0" err="1">
                <a:solidFill>
                  <a:srgbClr val="0000FF"/>
                </a:solidFill>
                <a:latin typeface="Times New Roman" pitchFamily="18" charset="0"/>
                <a:cs typeface="Times New Roman" pitchFamily="18" charset="0"/>
              </a:rPr>
              <a:t>gió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càng</a:t>
            </a:r>
            <a:r>
              <a:rPr lang="en-US" sz="2800" dirty="0">
                <a:solidFill>
                  <a:srgbClr val="0000FF"/>
                </a:solidFill>
                <a:latin typeface="Times New Roman" pitchFamily="18" charset="0"/>
                <a:cs typeface="Times New Roman" pitchFamily="18" charset="0"/>
              </a:rPr>
              <a:t> to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đầu</a:t>
            </a:r>
            <a:r>
              <a:rPr lang="en-US" sz="2800" dirty="0">
                <a:solidFill>
                  <a:srgbClr val="0000FF"/>
                </a:solidFill>
                <a:latin typeface="Times New Roman" pitchFamily="18" charset="0"/>
                <a:cs typeface="Times New Roman" pitchFamily="18" charset="0"/>
              </a:rPr>
              <a:t>)</a:t>
            </a:r>
            <a:r>
              <a:rPr lang="en-US" sz="2800" dirty="0">
                <a:solidFill>
                  <a:srgbClr val="0000FF"/>
                </a:solidFill>
              </a:rPr>
              <a:t>.</a:t>
            </a:r>
          </a:p>
          <a:p>
            <a:pPr marL="342900" indent="-342900">
              <a:spcBef>
                <a:spcPct val="50000"/>
              </a:spcBef>
              <a:buFontTx/>
              <a:buChar char="-"/>
            </a:pPr>
            <a:endParaRPr lang="en-US" sz="2800" dirty="0">
              <a:solidFill>
                <a:srgbClr val="0000FF"/>
              </a:solidFill>
            </a:endParaRPr>
          </a:p>
        </p:txBody>
      </p:sp>
      <p:sp>
        <p:nvSpPr>
          <p:cNvPr id="12" name="Rectangle 11"/>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1345238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17433" y="836712"/>
            <a:ext cx="5181870" cy="369332"/>
          </a:xfrm>
          <a:prstGeom prst="rect">
            <a:avLst/>
          </a:prstGeom>
          <a:noFill/>
        </p:spPr>
        <p:txBody>
          <a:bodyPr wrap="square" rtlCol="0">
            <a:spAutoFit/>
          </a:bodyPr>
          <a:lstStyle/>
          <a:p>
            <a:r>
              <a:rPr lang="en-US" b="1">
                <a:solidFill>
                  <a:schemeClr val="bg1"/>
                </a:solidFill>
              </a:rPr>
              <a:t>BÀI 16. SÓNG – THỦY TRIỀU – DÒNG BIỂN</a:t>
            </a:r>
          </a:p>
        </p:txBody>
      </p:sp>
      <p:sp>
        <p:nvSpPr>
          <p:cNvPr id="10" name="Rectangle 2"/>
          <p:cNvSpPr txBox="1">
            <a:spLocks noRot="1" noChangeArrowheads="1"/>
          </p:cNvSpPr>
          <p:nvPr/>
        </p:nvSpPr>
        <p:spPr>
          <a:xfrm>
            <a:off x="233921" y="1600200"/>
            <a:ext cx="2510013" cy="351039"/>
          </a:xfrm>
          <a:prstGeom prst="rect">
            <a:avLst/>
          </a:prstGeom>
        </p:spPr>
        <p:txBody>
          <a:bodyPr vert="horz" lIns="68580" tIns="34290" rIns="68580" bIns="3429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defRPr/>
            </a:pPr>
            <a:r>
              <a:rPr lang="en-US" sz="2800" b="1">
                <a:solidFill>
                  <a:srgbClr val="FF0000"/>
                </a:solidFill>
                <a:latin typeface="Times New Roman" pitchFamily="18" charset="0"/>
                <a:cs typeface="Times New Roman" pitchFamily="18" charset="0"/>
              </a:rPr>
              <a:t>I. SÓNG BIỂN</a:t>
            </a:r>
            <a:endParaRPr lang="en-US" sz="2800" b="1" dirty="0">
              <a:solidFill>
                <a:srgbClr val="FF0000"/>
              </a:solidFill>
              <a:latin typeface="Times New Roman" pitchFamily="18" charset="0"/>
              <a:cs typeface="Times New Roman" pitchFamily="18" charset="0"/>
            </a:endParaRPr>
          </a:p>
        </p:txBody>
      </p:sp>
      <p:sp>
        <p:nvSpPr>
          <p:cNvPr id="13" name="Text Box 3">
            <a:extLst>
              <a:ext uri="{FF2B5EF4-FFF2-40B4-BE49-F238E27FC236}">
                <a16:creationId xmlns="" xmlns:a16="http://schemas.microsoft.com/office/drawing/2014/main" id="{146E292D-FF7D-4CC3-826B-2259124BBC3A}"/>
              </a:ext>
            </a:extLst>
          </p:cNvPr>
          <p:cNvSpPr txBox="1">
            <a:spLocks noChangeArrowheads="1"/>
          </p:cNvSpPr>
          <p:nvPr/>
        </p:nvSpPr>
        <p:spPr bwMode="auto">
          <a:xfrm>
            <a:off x="575349" y="1971695"/>
            <a:ext cx="3844251" cy="523220"/>
          </a:xfrm>
          <a:prstGeom prst="rect">
            <a:avLst/>
          </a:prstGeom>
          <a:noFill/>
          <a:ln w="9525">
            <a:noFill/>
            <a:miter lim="800000"/>
            <a:headEnd/>
            <a:tailEnd/>
          </a:ln>
        </p:spPr>
        <p:txBody>
          <a:bodyPr wrap="square">
            <a:spAutoFit/>
          </a:bodyPr>
          <a:lstStyle/>
          <a:p>
            <a:pPr algn="l">
              <a:spcBef>
                <a:spcPct val="50000"/>
              </a:spcBef>
            </a:pPr>
            <a:r>
              <a:rPr lang="en-US" sz="2800" b="1" dirty="0">
                <a:solidFill>
                  <a:srgbClr val="FF0000"/>
                </a:solidFill>
                <a:latin typeface="Times New Roman" pitchFamily="18" charset="0"/>
                <a:cs typeface="Times New Roman" pitchFamily="18" charset="0"/>
              </a:rPr>
              <a:t>2- </a:t>
            </a:r>
            <a:r>
              <a:rPr lang="en-US" sz="2800" b="1" u="sng" dirty="0" err="1">
                <a:solidFill>
                  <a:srgbClr val="FF0000"/>
                </a:solidFill>
                <a:latin typeface="Times New Roman" pitchFamily="18" charset="0"/>
                <a:cs typeface="Times New Roman" pitchFamily="18" charset="0"/>
              </a:rPr>
              <a:t>Nguyên</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p>
        </p:txBody>
      </p:sp>
      <p:sp>
        <p:nvSpPr>
          <p:cNvPr id="15" name="Rectangle 14">
            <a:extLst>
              <a:ext uri="{FF2B5EF4-FFF2-40B4-BE49-F238E27FC236}">
                <a16:creationId xmlns="" xmlns:a16="http://schemas.microsoft.com/office/drawing/2014/main" id="{80552B40-B2DC-4C8E-9885-0B27BA0CC82D}"/>
              </a:ext>
            </a:extLst>
          </p:cNvPr>
          <p:cNvSpPr/>
          <p:nvPr/>
        </p:nvSpPr>
        <p:spPr>
          <a:xfrm>
            <a:off x="4505739" y="2819400"/>
            <a:ext cx="4114800" cy="1815882"/>
          </a:xfrm>
          <a:prstGeom prst="rect">
            <a:avLst/>
          </a:prstGeom>
        </p:spPr>
        <p:txBody>
          <a:bodyPr wrap="square">
            <a:spAutoFit/>
          </a:bodyPr>
          <a:lstStyle/>
          <a:p>
            <a:pPr marL="342900" indent="-342900" algn="just">
              <a:spcBef>
                <a:spcPct val="50000"/>
              </a:spcBef>
              <a:buFontTx/>
              <a:buChar char="-"/>
            </a:pPr>
            <a:r>
              <a:rPr lang="en-US" sz="2800" dirty="0" err="1">
                <a:solidFill>
                  <a:srgbClr val="0000FF"/>
                </a:solidFill>
                <a:latin typeface="Times New Roman" pitchFamily="18" charset="0"/>
                <a:cs typeface="Times New Roman" pitchFamily="18" charset="0"/>
              </a:rPr>
              <a:t>Chủ</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yếu</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do </a:t>
            </a:r>
            <a:r>
              <a:rPr lang="en-US" sz="2800" b="1" i="1" u="sng" dirty="0" err="1">
                <a:solidFill>
                  <a:srgbClr val="0000FF"/>
                </a:solidFill>
                <a:latin typeface="Times New Roman" pitchFamily="18" charset="0"/>
                <a:cs typeface="Times New Roman" pitchFamily="18" charset="0"/>
              </a:rPr>
              <a:t>gió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Gió</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càng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mạnh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càng</a:t>
            </a:r>
            <a:r>
              <a:rPr lang="en-US" sz="2800" dirty="0">
                <a:solidFill>
                  <a:srgbClr val="0000FF"/>
                </a:solidFill>
                <a:latin typeface="Times New Roman" pitchFamily="18" charset="0"/>
                <a:cs typeface="Times New Roman" pitchFamily="18" charset="0"/>
              </a:rPr>
              <a:t> to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bạc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đầu</a:t>
            </a:r>
            <a:r>
              <a:rPr lang="en-US" sz="2800" dirty="0">
                <a:solidFill>
                  <a:srgbClr val="0000FF"/>
                </a:solidFill>
                <a:latin typeface="Times New Roman" pitchFamily="18" charset="0"/>
                <a:cs typeface="Times New Roman" pitchFamily="18" charset="0"/>
              </a:rPr>
              <a:t>)</a:t>
            </a:r>
            <a:r>
              <a:rPr lang="en-US" sz="2800" dirty="0">
                <a:solidFill>
                  <a:srgbClr val="0000FF"/>
                </a:solidFill>
              </a:rPr>
              <a:t>.</a:t>
            </a:r>
          </a:p>
        </p:txBody>
      </p:sp>
      <p:sp>
        <p:nvSpPr>
          <p:cNvPr id="4" name="Rectangle 3">
            <a:extLst>
              <a:ext uri="{FF2B5EF4-FFF2-40B4-BE49-F238E27FC236}">
                <a16:creationId xmlns="" xmlns:a16="http://schemas.microsoft.com/office/drawing/2014/main" id="{83BA28CB-ADBD-4809-AD13-03A621C413A9}"/>
              </a:ext>
            </a:extLst>
          </p:cNvPr>
          <p:cNvSpPr/>
          <p:nvPr/>
        </p:nvSpPr>
        <p:spPr>
          <a:xfrm>
            <a:off x="4724400" y="4522254"/>
            <a:ext cx="3770243" cy="1815882"/>
          </a:xfrm>
          <a:prstGeom prst="rect">
            <a:avLst/>
          </a:prstGeom>
        </p:spPr>
        <p:txBody>
          <a:bodyPr wrap="square">
            <a:spAutoFit/>
          </a:bodyPr>
          <a:lstStyle/>
          <a:p>
            <a:pPr marL="342900" indent="-342900" algn="just">
              <a:spcBef>
                <a:spcPct val="50000"/>
              </a:spcBef>
              <a:buFontTx/>
              <a:buChar char="-"/>
            </a:pPr>
            <a:r>
              <a:rPr lang="en-US" sz="2800" dirty="0">
                <a:solidFill>
                  <a:srgbClr val="0000FF"/>
                </a:solidFill>
                <a:latin typeface="Times New Roman" panose="02020603050405020304" pitchFamily="18" charset="0"/>
                <a:cs typeface="Times New Roman" panose="02020603050405020304" pitchFamily="18" charset="0"/>
              </a:rPr>
              <a:t>Do</a:t>
            </a:r>
            <a:r>
              <a:rPr lang="en-US" sz="2800" b="1" i="1" u="sng" dirty="0">
                <a:solidFill>
                  <a:srgbClr val="0000FF"/>
                </a:solidFill>
                <a:latin typeface="Times New Roman" pitchFamily="18" charset="0"/>
                <a:cs typeface="Times New Roman" pitchFamily="18" charset="0"/>
              </a:rPr>
              <a:t> </a:t>
            </a:r>
            <a:r>
              <a:rPr lang="en-US" sz="2800" b="1" i="1" u="sng" dirty="0" err="1">
                <a:solidFill>
                  <a:srgbClr val="0000FF"/>
                </a:solidFill>
                <a:latin typeface="Times New Roman" pitchFamily="18" charset="0"/>
                <a:cs typeface="Times New Roman" pitchFamily="18" charset="0"/>
              </a:rPr>
              <a:t>động</a:t>
            </a:r>
            <a:r>
              <a:rPr lang="en-US" sz="2800" b="1" i="1" u="sng" dirty="0">
                <a:solidFill>
                  <a:srgbClr val="0000FF"/>
                </a:solidFill>
                <a:latin typeface="Times New Roman" pitchFamily="18" charset="0"/>
                <a:cs typeface="Times New Roman" pitchFamily="18" charset="0"/>
              </a:rPr>
              <a:t> </a:t>
            </a:r>
            <a:r>
              <a:rPr lang="en-US" sz="2800" b="1" i="1" u="sng" dirty="0" err="1">
                <a:solidFill>
                  <a:srgbClr val="0000FF"/>
                </a:solidFill>
                <a:latin typeface="Times New Roman" pitchFamily="18" charset="0"/>
                <a:cs typeface="Times New Roman" pitchFamily="18" charset="0"/>
              </a:rPr>
              <a:t>đất</a:t>
            </a:r>
            <a:r>
              <a:rPr lang="en-US" sz="2800" dirty="0">
                <a:solidFill>
                  <a:srgbClr val="0000FF"/>
                </a:solidFill>
                <a:latin typeface="Times New Roman" pitchFamily="18" charset="0"/>
                <a:cs typeface="Times New Roman" pitchFamily="18" charset="0"/>
              </a:rPr>
              <a:t>, </a:t>
            </a:r>
            <a:r>
              <a:rPr lang="en-US" sz="2800" b="1" i="1" u="sng" dirty="0" err="1">
                <a:solidFill>
                  <a:srgbClr val="0000FF"/>
                </a:solidFill>
                <a:latin typeface="Times New Roman" pitchFamily="18" charset="0"/>
                <a:cs typeface="Times New Roman" pitchFamily="18" charset="0"/>
              </a:rPr>
              <a:t>núi</a:t>
            </a:r>
            <a:r>
              <a:rPr lang="en-US" sz="2800" b="1" i="1" u="sng" dirty="0">
                <a:solidFill>
                  <a:srgbClr val="0000FF"/>
                </a:solidFill>
                <a:latin typeface="Times New Roman" pitchFamily="18" charset="0"/>
                <a:cs typeface="Times New Roman" pitchFamily="18" charset="0"/>
              </a:rPr>
              <a:t> </a:t>
            </a:r>
            <a:r>
              <a:rPr lang="en-US" sz="2800" b="1" i="1" u="sng" dirty="0" err="1">
                <a:solidFill>
                  <a:srgbClr val="0000FF"/>
                </a:solidFill>
                <a:latin typeface="Times New Roman" pitchFamily="18" charset="0"/>
                <a:cs typeface="Times New Roman" pitchFamily="18" charset="0"/>
              </a:rPr>
              <a:t>lửa</a:t>
            </a:r>
            <a:r>
              <a:rPr lang="en-US" sz="2800" u="sng"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phun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ngầm</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dưới</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đáy</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biển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bão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lớn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tạo</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nên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sóng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thần</a:t>
            </a:r>
            <a:r>
              <a:rPr lang="en-US" sz="2800" dirty="0">
                <a:solidFill>
                  <a:srgbClr val="0000FF"/>
                </a:solidFill>
                <a:latin typeface="Times New Roman" pitchFamily="18" charset="0"/>
                <a:cs typeface="Times New Roman" pitchFamily="18" charset="0"/>
              </a:rPr>
              <a:t>.</a:t>
            </a:r>
          </a:p>
        </p:txBody>
      </p:sp>
      <p:sp>
        <p:nvSpPr>
          <p:cNvPr id="7" name="TextBox 6">
            <a:extLst>
              <a:ext uri="{FF2B5EF4-FFF2-40B4-BE49-F238E27FC236}">
                <a16:creationId xmlns="" xmlns:a16="http://schemas.microsoft.com/office/drawing/2014/main" id="{72CCB4DA-C266-4F77-B1AB-2D467502D402}"/>
              </a:ext>
            </a:extLst>
          </p:cNvPr>
          <p:cNvSpPr txBox="1"/>
          <p:nvPr/>
        </p:nvSpPr>
        <p:spPr>
          <a:xfrm>
            <a:off x="1752600" y="1000780"/>
            <a:ext cx="6055446"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B. HÌNH THÀNH KIẾN THỨC MỚI</a:t>
            </a:r>
          </a:p>
        </p:txBody>
      </p:sp>
      <p:sp>
        <p:nvSpPr>
          <p:cNvPr id="8" name="Title 1"/>
          <p:cNvSpPr txBox="1">
            <a:spLocks/>
          </p:cNvSpPr>
          <p:nvPr/>
        </p:nvSpPr>
        <p:spPr bwMode="auto">
          <a:xfrm>
            <a:off x="609600" y="266273"/>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pic>
        <p:nvPicPr>
          <p:cNvPr id="2" name="Picture 1"/>
          <p:cNvPicPr>
            <a:picLocks noChangeAspect="1"/>
          </p:cNvPicPr>
          <p:nvPr/>
        </p:nvPicPr>
        <p:blipFill>
          <a:blip r:embed="rId2"/>
          <a:stretch>
            <a:fillRect/>
          </a:stretch>
        </p:blipFill>
        <p:spPr>
          <a:xfrm>
            <a:off x="332972" y="3172252"/>
            <a:ext cx="4110913" cy="2847548"/>
          </a:xfrm>
          <a:prstGeom prst="rect">
            <a:avLst/>
          </a:prstGeom>
        </p:spPr>
      </p:pic>
      <p:sp>
        <p:nvSpPr>
          <p:cNvPr id="11" name="Rectangle 10"/>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20191283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ong tha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2133600"/>
            <a:ext cx="8409298" cy="4616062"/>
          </a:xfrm>
          <a:prstGeom prst="rect">
            <a:avLst/>
          </a:prstGeom>
        </p:spPr>
      </p:pic>
      <p:sp>
        <p:nvSpPr>
          <p:cNvPr id="7" name="TextBox 6"/>
          <p:cNvSpPr txBox="1"/>
          <p:nvPr/>
        </p:nvSpPr>
        <p:spPr>
          <a:xfrm>
            <a:off x="1970606" y="2156691"/>
            <a:ext cx="5475524" cy="400110"/>
          </a:xfrm>
          <a:prstGeom prst="rect">
            <a:avLst/>
          </a:prstGeom>
          <a:solidFill>
            <a:schemeClr val="accent2">
              <a:lumMod val="60000"/>
              <a:lumOff val="40000"/>
            </a:schemeClr>
          </a:solidFill>
        </p:spPr>
        <p:txBody>
          <a:bodyPr wrap="square" rtlCol="0">
            <a:spAutoFit/>
          </a:bodyPr>
          <a:lstStyle/>
          <a:p>
            <a:pPr algn="ctr"/>
            <a:r>
              <a:rPr lang="en-US" sz="2000" dirty="0" err="1">
                <a:solidFill>
                  <a:schemeClr val="bg1"/>
                </a:solidFill>
                <a:latin typeface="Times New Roman" pitchFamily="18" charset="0"/>
                <a:cs typeface="Times New Roman" pitchFamily="18" charset="0"/>
              </a:rPr>
              <a:t>Sóng</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thần</a:t>
            </a:r>
            <a:r>
              <a:rPr lang="en-US" sz="2000" dirty="0">
                <a:solidFill>
                  <a:schemeClr val="bg1"/>
                </a:solidFill>
                <a:latin typeface="Times New Roman" pitchFamily="18" charset="0"/>
                <a:cs typeface="Times New Roman" pitchFamily="18" charset="0"/>
              </a:rPr>
              <a:t> ở </a:t>
            </a:r>
            <a:r>
              <a:rPr lang="en-US" sz="2000" dirty="0" err="1">
                <a:solidFill>
                  <a:schemeClr val="bg1"/>
                </a:solidFill>
                <a:latin typeface="Times New Roman" pitchFamily="18" charset="0"/>
                <a:cs typeface="Times New Roman" pitchFamily="18" charset="0"/>
              </a:rPr>
              <a:t>Nhật</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Bản</a:t>
            </a:r>
            <a:r>
              <a:rPr lang="en-US" sz="2000" dirty="0">
                <a:solidFill>
                  <a:schemeClr val="bg1"/>
                </a:solidFill>
                <a:latin typeface="Times New Roman" pitchFamily="18" charset="0"/>
                <a:cs typeface="Times New Roman" pitchFamily="18" charset="0"/>
              </a:rPr>
              <a:t> (</a:t>
            </a:r>
            <a:r>
              <a:rPr lang="en-US" sz="2000" dirty="0" err="1">
                <a:solidFill>
                  <a:schemeClr val="bg1"/>
                </a:solidFill>
                <a:latin typeface="Times New Roman" pitchFamily="18" charset="0"/>
                <a:cs typeface="Times New Roman" pitchFamily="18" charset="0"/>
              </a:rPr>
              <a:t>tháng</a:t>
            </a:r>
            <a:r>
              <a:rPr lang="en-US" sz="2000" dirty="0">
                <a:solidFill>
                  <a:schemeClr val="bg1"/>
                </a:solidFill>
                <a:latin typeface="Times New Roman" pitchFamily="18" charset="0"/>
                <a:cs typeface="Times New Roman" pitchFamily="18" charset="0"/>
              </a:rPr>
              <a:t> 3 </a:t>
            </a:r>
            <a:r>
              <a:rPr lang="en-US" sz="2000" dirty="0" err="1">
                <a:solidFill>
                  <a:schemeClr val="bg1"/>
                </a:solidFill>
                <a:latin typeface="Times New Roman" pitchFamily="18" charset="0"/>
                <a:cs typeface="Times New Roman" pitchFamily="18" charset="0"/>
              </a:rPr>
              <a:t>năm</a:t>
            </a:r>
            <a:r>
              <a:rPr lang="en-US" sz="2000" dirty="0">
                <a:solidFill>
                  <a:schemeClr val="bg1"/>
                </a:solidFill>
                <a:latin typeface="Times New Roman" pitchFamily="18" charset="0"/>
                <a:cs typeface="Times New Roman" pitchFamily="18" charset="0"/>
              </a:rPr>
              <a:t> 2011)</a:t>
            </a:r>
          </a:p>
        </p:txBody>
      </p:sp>
      <p:sp>
        <p:nvSpPr>
          <p:cNvPr id="11" name="TextBox 10"/>
          <p:cNvSpPr txBox="1"/>
          <p:nvPr/>
        </p:nvSpPr>
        <p:spPr>
          <a:xfrm>
            <a:off x="2117433" y="836712"/>
            <a:ext cx="5181870" cy="369332"/>
          </a:xfrm>
          <a:prstGeom prst="rect">
            <a:avLst/>
          </a:prstGeom>
          <a:noFill/>
        </p:spPr>
        <p:txBody>
          <a:bodyPr wrap="square" rtlCol="0">
            <a:spAutoFit/>
          </a:bodyPr>
          <a:lstStyle/>
          <a:p>
            <a:r>
              <a:rPr lang="en-US" b="1">
                <a:solidFill>
                  <a:schemeClr val="bg1"/>
                </a:solidFill>
              </a:rPr>
              <a:t>BÀI 16. SÓNG – THỦY TRIỀU – DÒNG BIỂN</a:t>
            </a:r>
          </a:p>
        </p:txBody>
      </p:sp>
      <p:sp>
        <p:nvSpPr>
          <p:cNvPr id="12" name="Rectangle 2"/>
          <p:cNvSpPr txBox="1">
            <a:spLocks noRot="1" noChangeArrowheads="1"/>
          </p:cNvSpPr>
          <p:nvPr/>
        </p:nvSpPr>
        <p:spPr>
          <a:xfrm>
            <a:off x="152400" y="1281046"/>
            <a:ext cx="2819400" cy="351039"/>
          </a:xfrm>
          <a:prstGeom prst="rect">
            <a:avLst/>
          </a:prstGeom>
        </p:spPr>
        <p:txBody>
          <a:bodyPr vert="horz" lIns="68580" tIns="34290" rIns="68580" bIns="34290" rtlCol="0" anchor="ctr" anchorCtr="0">
            <a:no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buNone/>
              <a:defRPr/>
            </a:pPr>
            <a:r>
              <a:rPr lang="en-US" sz="2800" b="1">
                <a:solidFill>
                  <a:srgbClr val="FF0000"/>
                </a:solidFill>
                <a:latin typeface="Times New Roman" pitchFamily="18" charset="0"/>
                <a:cs typeface="Times New Roman" pitchFamily="18" charset="0"/>
              </a:rPr>
              <a:t>I. SÓNG BIỂN</a:t>
            </a:r>
            <a:endParaRPr lang="en-US" sz="28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 xmlns:a16="http://schemas.microsoft.com/office/drawing/2014/main" id="{72CCB4DA-C266-4F77-B1AB-2D467502D402}"/>
              </a:ext>
            </a:extLst>
          </p:cNvPr>
          <p:cNvSpPr txBox="1"/>
          <p:nvPr/>
        </p:nvSpPr>
        <p:spPr>
          <a:xfrm>
            <a:off x="1752600" y="677343"/>
            <a:ext cx="6055446"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B. HÌNH THÀNH KIẾN THỨC MỚI</a:t>
            </a:r>
          </a:p>
        </p:txBody>
      </p:sp>
      <p:sp>
        <p:nvSpPr>
          <p:cNvPr id="8" name="Title 1"/>
          <p:cNvSpPr txBox="1">
            <a:spLocks/>
          </p:cNvSpPr>
          <p:nvPr/>
        </p:nvSpPr>
        <p:spPr bwMode="auto">
          <a:xfrm>
            <a:off x="609600" y="-57164"/>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0281304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0"/>
            <a:ext cx="9144000" cy="563562"/>
          </a:xfrm>
          <a:prstGeom prst="rect">
            <a:avLst/>
          </a:prstGeom>
          <a:solidFill>
            <a:srgbClr val="6600FF"/>
          </a:solidFill>
          <a:ln>
            <a:solidFill>
              <a:schemeClr val="accent1"/>
            </a:solid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en-US" sz="2400" b="1" smtClean="0">
                <a:solidFill>
                  <a:schemeClr val="bg1"/>
                </a:solidFill>
                <a:latin typeface="Arial (Body)"/>
                <a:cs typeface="Times New Roman" panose="02020603050405020304" pitchFamily="18" charset="0"/>
              </a:rPr>
              <a:t>BẢN CHẤT CỦA CÁC NHÓM HOẠT ĐỘNG HỌC</a:t>
            </a:r>
            <a:endParaRPr lang="en-US" altLang="en-US" sz="2500" b="1" smtClean="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3429000" y="609600"/>
            <a:ext cx="2538451" cy="668645"/>
          </a:xfrm>
          <a:prstGeom prst="rect">
            <a:avLst/>
          </a:prstGeom>
          <a:solidFill>
            <a:srgbClr val="FF0000"/>
          </a:solidFill>
        </p:spPr>
        <p:txBody>
          <a:bodyPr wrap="none">
            <a:spAutoFit/>
          </a:bodyPr>
          <a:lstStyle/>
          <a:p>
            <a:pPr lvl="0" algn="ctr" fontAlgn="auto">
              <a:lnSpc>
                <a:spcPct val="130000"/>
              </a:lnSpc>
              <a:spcBef>
                <a:spcPct val="20000"/>
              </a:spcBef>
              <a:spcAft>
                <a:spcPts val="0"/>
              </a:spcAft>
              <a:defRPr/>
            </a:pPr>
            <a:r>
              <a:rPr lang="en-US" sz="3200" b="1" smtClean="0">
                <a:solidFill>
                  <a:schemeClr val="bg1"/>
                </a:solidFill>
                <a:latin typeface="Times New Roman" panose="02020603050405020304" pitchFamily="18" charset="0"/>
                <a:cs typeface="Times New Roman" panose="02020603050405020304" pitchFamily="18" charset="0"/>
              </a:rPr>
              <a:t>LUYỆN TẬP</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3695185894"/>
              </p:ext>
            </p:extLst>
          </p:nvPr>
        </p:nvGraphicFramePr>
        <p:xfrm>
          <a:off x="228600" y="1295400"/>
          <a:ext cx="8686800" cy="50548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1" y="6300849"/>
            <a:ext cx="9144000" cy="523220"/>
          </a:xfrm>
          <a:prstGeom prst="rect">
            <a:avLst/>
          </a:prstGeom>
          <a:noFill/>
        </p:spPr>
        <p:txBody>
          <a:bodyPr wrap="square" rtlCol="0">
            <a:spAutoFit/>
          </a:bodyPr>
          <a:lstStyle/>
          <a:p>
            <a:pPr algn="ctr"/>
            <a:r>
              <a:rPr lang="en-US" sz="2800" i="1" smtClean="0">
                <a:solidFill>
                  <a:schemeClr val="accent6"/>
                </a:solidFill>
                <a:latin typeface="Times New Roman" panose="02020603050405020304" pitchFamily="18" charset="0"/>
                <a:cs typeface="Times New Roman" panose="02020603050405020304" pitchFamily="18" charset="0"/>
              </a:rPr>
              <a:t>Luyện tập: hạn chế sử dụng các câu hỏi trắc nghiệm, ô chữ,…</a:t>
            </a:r>
            <a:endParaRPr lang="en-US" sz="2800" i="1">
              <a:solidFill>
                <a:schemeClr val="accent6"/>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838200"/>
            <a:ext cx="7239000" cy="2554545"/>
          </a:xfrm>
          <a:prstGeom prst="rect">
            <a:avLst/>
          </a:prstGeom>
          <a:noFill/>
        </p:spPr>
        <p:txBody>
          <a:bodyPr wrap="square" rtlCol="0">
            <a:spAutoFit/>
          </a:bodyPr>
          <a:lstStyle/>
          <a:p>
            <a:pPr algn="ctr">
              <a:spcBef>
                <a:spcPts val="0"/>
              </a:spcBef>
              <a:spcAft>
                <a:spcPts val="0"/>
              </a:spcAft>
            </a:pPr>
            <a:r>
              <a:rPr lang="en-US" sz="4000" b="1" smtClean="0">
                <a:solidFill>
                  <a:srgbClr val="FF0000"/>
                </a:solidFill>
                <a:latin typeface="Times New Roman" panose="02020603050405020304" pitchFamily="18" charset="0"/>
                <a:cs typeface="Times New Roman" panose="02020603050405020304" pitchFamily="18" charset="0"/>
              </a:rPr>
              <a:t>VÍ DỤ MINH </a:t>
            </a:r>
            <a:r>
              <a:rPr lang="en-US" sz="4000" b="1">
                <a:solidFill>
                  <a:srgbClr val="FF0000"/>
                </a:solidFill>
                <a:latin typeface="Times New Roman" panose="02020603050405020304" pitchFamily="18" charset="0"/>
                <a:cs typeface="Times New Roman" panose="02020603050405020304" pitchFamily="18" charset="0"/>
              </a:rPr>
              <a:t>HỌA </a:t>
            </a:r>
            <a:endParaRPr lang="en-US" sz="4000" b="1" smtClean="0">
              <a:solidFill>
                <a:srgbClr val="FF0000"/>
              </a:solidFill>
              <a:latin typeface="Times New Roman" panose="02020603050405020304" pitchFamily="18" charset="0"/>
              <a:cs typeface="Times New Roman" panose="02020603050405020304" pitchFamily="18" charset="0"/>
            </a:endParaRPr>
          </a:p>
          <a:p>
            <a:pPr lvl="0" algn="ctr" fontAlgn="auto">
              <a:spcBef>
                <a:spcPts val="0"/>
              </a:spcBef>
              <a:spcAft>
                <a:spcPts val="0"/>
              </a:spcAft>
              <a:defRPr/>
            </a:pPr>
            <a:r>
              <a:rPr lang="en-US" sz="4000" b="1" smtClean="0">
                <a:solidFill>
                  <a:srgbClr val="FF0000"/>
                </a:solidFill>
                <a:latin typeface="Times New Roman" panose="02020603050405020304" pitchFamily="18" charset="0"/>
                <a:cs typeface="Times New Roman" panose="02020603050405020304" pitchFamily="18" charset="0"/>
              </a:rPr>
              <a:t>PHẦN LUYỆN TẬP</a:t>
            </a:r>
          </a:p>
          <a:p>
            <a:pPr algn="ctr" fontAlgn="auto">
              <a:spcBef>
                <a:spcPts val="0"/>
              </a:spcBef>
              <a:spcAft>
                <a:spcPts val="0"/>
              </a:spcAft>
              <a:defRPr/>
            </a:pPr>
            <a:r>
              <a:rPr lang="pt-BR" sz="4000" b="1" i="1">
                <a:latin typeface="Times New Roman" panose="02020603050405020304" pitchFamily="18" charset="0"/>
                <a:cs typeface="Times New Roman" panose="02020603050405020304" pitchFamily="18" charset="0"/>
              </a:rPr>
              <a:t>(Mời GV dự họp cho 1 vài ví dụ)</a:t>
            </a:r>
          </a:p>
          <a:p>
            <a:pPr lvl="0" algn="ctr" fontAlgn="auto">
              <a:spcBef>
                <a:spcPts val="0"/>
              </a:spcBef>
              <a:spcAft>
                <a:spcPts val="0"/>
              </a:spcAft>
              <a:defRPr/>
            </a:pP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552700" y="2971800"/>
            <a:ext cx="3810000" cy="3114675"/>
          </a:xfrm>
          <a:prstGeom prst="rect">
            <a:avLst/>
          </a:prstGeom>
        </p:spPr>
      </p:pic>
    </p:spTree>
    <p:extLst>
      <p:ext uri="{BB962C8B-B14F-4D97-AF65-F5344CB8AC3E}">
        <p14:creationId xmlns:p14="http://schemas.microsoft.com/office/powerpoint/2010/main" val="812753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9881" y="2514600"/>
            <a:ext cx="8788037" cy="3859530"/>
            <a:chOff x="139881" y="2514600"/>
            <a:chExt cx="8788037" cy="3859530"/>
          </a:xfrm>
        </p:grpSpPr>
        <p:graphicFrame>
          <p:nvGraphicFramePr>
            <p:cNvPr id="4" name="Diagram 3"/>
            <p:cNvGraphicFramePr/>
            <p:nvPr>
              <p:extLst>
                <p:ext uri="{D42A27DB-BD31-4B8C-83A1-F6EECF244321}">
                  <p14:modId xmlns:p14="http://schemas.microsoft.com/office/powerpoint/2010/main" val="519943515"/>
                </p:ext>
              </p:extLst>
            </p:nvPr>
          </p:nvGraphicFramePr>
          <p:xfrm>
            <a:off x="139881" y="2514600"/>
            <a:ext cx="8788037" cy="3859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335340" y="3975665"/>
              <a:ext cx="834274" cy="647700"/>
            </a:xfrm>
            <a:prstGeom prst="rect">
              <a:avLst/>
            </a:prstGeom>
          </p:spPr>
        </p:pic>
        <p:pic>
          <p:nvPicPr>
            <p:cNvPr id="6" name="Picture 5"/>
            <p:cNvPicPr>
              <a:picLocks noChangeAspect="1"/>
            </p:cNvPicPr>
            <p:nvPr/>
          </p:nvPicPr>
          <p:blipFill>
            <a:blip r:embed="rId8"/>
            <a:stretch>
              <a:fillRect/>
            </a:stretch>
          </p:blipFill>
          <p:spPr>
            <a:xfrm>
              <a:off x="3099663" y="3892212"/>
              <a:ext cx="1397793" cy="731153"/>
            </a:xfrm>
            <a:prstGeom prst="rect">
              <a:avLst/>
            </a:prstGeom>
          </p:spPr>
        </p:pic>
        <p:pic>
          <p:nvPicPr>
            <p:cNvPr id="7" name="Picture 6"/>
            <p:cNvPicPr>
              <a:picLocks noChangeAspect="1"/>
            </p:cNvPicPr>
            <p:nvPr/>
          </p:nvPicPr>
          <p:blipFill>
            <a:blip r:embed="rId9"/>
            <a:stretch>
              <a:fillRect/>
            </a:stretch>
          </p:blipFill>
          <p:spPr>
            <a:xfrm>
              <a:off x="6380913" y="3937310"/>
              <a:ext cx="1076325" cy="724409"/>
            </a:xfrm>
            <a:prstGeom prst="rect">
              <a:avLst/>
            </a:prstGeom>
          </p:spPr>
        </p:pic>
      </p:grpSp>
      <p:sp>
        <p:nvSpPr>
          <p:cNvPr id="8" name="TextBox 7"/>
          <p:cNvSpPr txBox="1"/>
          <p:nvPr/>
        </p:nvSpPr>
        <p:spPr>
          <a:xfrm>
            <a:off x="3210368" y="1429251"/>
            <a:ext cx="2931318" cy="584775"/>
          </a:xfrm>
          <a:prstGeom prst="rect">
            <a:avLst/>
          </a:prstGeom>
          <a:solidFill>
            <a:srgbClr val="FF0000"/>
          </a:solid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LUYỆN TẬP</a:t>
            </a:r>
          </a:p>
        </p:txBody>
      </p:sp>
      <p:sp>
        <p:nvSpPr>
          <p:cNvPr id="9" name="Text Box 7">
            <a:extLst>
              <a:ext uri="{FF2B5EF4-FFF2-40B4-BE49-F238E27FC236}">
                <a16:creationId xmlns="" xmlns:a16="http://schemas.microsoft.com/office/drawing/2014/main" id="{1C93F459-248B-48BC-A20C-4681AAA78D8E}"/>
              </a:ext>
            </a:extLst>
          </p:cNvPr>
          <p:cNvSpPr txBox="1">
            <a:spLocks noChangeArrowheads="1"/>
          </p:cNvSpPr>
          <p:nvPr/>
        </p:nvSpPr>
        <p:spPr bwMode="auto">
          <a:xfrm>
            <a:off x="335340" y="1429251"/>
            <a:ext cx="2679569" cy="1815882"/>
          </a:xfrm>
          <a:prstGeom prst="rect">
            <a:avLst/>
          </a:prstGeom>
          <a:noFill/>
          <a:ln w="9525" algn="ctr">
            <a:solidFill>
              <a:srgbClr val="FF0066"/>
            </a:solidFill>
            <a:miter lim="800000"/>
            <a:headEnd/>
            <a:tailEnd/>
          </a:ln>
        </p:spPr>
        <p:txBody>
          <a:bodyPr wrap="square">
            <a:spAutoFit/>
          </a:bodyPr>
          <a:lstStyle/>
          <a:p>
            <a:pPr algn="just">
              <a:spcBef>
                <a:spcPct val="50000"/>
              </a:spcBef>
            </a:pPr>
            <a:r>
              <a:rPr lang="en-US" sz="2800" b="1" i="1">
                <a:solidFill>
                  <a:srgbClr val="0033CC"/>
                </a:solidFill>
                <a:latin typeface="Times New Roman" pitchFamily="18" charset="0"/>
                <a:cs typeface="Times New Roman" pitchFamily="18" charset="0"/>
              </a:rPr>
              <a:t>1. Em </a:t>
            </a:r>
            <a:r>
              <a:rPr lang="en-US" sz="2800" b="1" i="1" dirty="0" err="1">
                <a:solidFill>
                  <a:srgbClr val="0033CC"/>
                </a:solidFill>
                <a:latin typeface="Times New Roman" pitchFamily="18" charset="0"/>
                <a:cs typeface="Times New Roman" pitchFamily="18" charset="0"/>
              </a:rPr>
              <a:t>hãy</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lập</a:t>
            </a:r>
            <a:r>
              <a:rPr lang="en-US" sz="2800" b="1" i="1" dirty="0">
                <a:solidFill>
                  <a:srgbClr val="0033CC"/>
                </a:solidFill>
                <a:latin typeface="Times New Roman" pitchFamily="18" charset="0"/>
                <a:cs typeface="Times New Roman" pitchFamily="18" charset="0"/>
              </a:rPr>
              <a:t> s</a:t>
            </a:r>
            <a:r>
              <a:rPr lang="vi-VN" sz="2800" b="1" i="1" dirty="0">
                <a:solidFill>
                  <a:srgbClr val="0033CC"/>
                </a:solidFill>
                <a:latin typeface="Times New Roman" pitchFamily="18" charset="0"/>
                <a:cs typeface="Times New Roman" pitchFamily="18" charset="0"/>
              </a:rPr>
              <a:t>ơ</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đồ</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tóm</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tắt</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nội</a:t>
            </a:r>
            <a:r>
              <a:rPr lang="en-US" sz="2800" b="1" i="1" dirty="0">
                <a:solidFill>
                  <a:srgbClr val="0033CC"/>
                </a:solidFill>
                <a:latin typeface="Times New Roman" pitchFamily="18" charset="0"/>
                <a:cs typeface="Times New Roman" pitchFamily="18" charset="0"/>
              </a:rPr>
              <a:t> dung </a:t>
            </a:r>
            <a:r>
              <a:rPr lang="en-US" sz="2800" b="1" i="1" dirty="0" err="1">
                <a:solidFill>
                  <a:srgbClr val="0033CC"/>
                </a:solidFill>
                <a:latin typeface="Times New Roman" pitchFamily="18" charset="0"/>
                <a:cs typeface="Times New Roman" pitchFamily="18" charset="0"/>
              </a:rPr>
              <a:t>bài</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học</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hôm</a:t>
            </a:r>
            <a:r>
              <a:rPr lang="en-US" sz="2800" b="1" i="1" dirty="0">
                <a:solidFill>
                  <a:srgbClr val="0033CC"/>
                </a:solidFill>
                <a:latin typeface="Times New Roman" pitchFamily="18" charset="0"/>
                <a:cs typeface="Times New Roman" pitchFamily="18" charset="0"/>
              </a:rPr>
              <a:t> </a:t>
            </a:r>
            <a:r>
              <a:rPr lang="en-US" sz="2800" b="1" i="1">
                <a:solidFill>
                  <a:srgbClr val="0033CC"/>
                </a:solidFill>
                <a:latin typeface="Times New Roman" pitchFamily="18" charset="0"/>
                <a:cs typeface="Times New Roman" pitchFamily="18" charset="0"/>
              </a:rPr>
              <a:t>nay. </a:t>
            </a:r>
            <a:endParaRPr lang="en-US" sz="2800" b="1" i="1" dirty="0">
              <a:solidFill>
                <a:srgbClr val="0033CC"/>
              </a:solidFill>
              <a:latin typeface="Times New Roman" pitchFamily="18" charset="0"/>
              <a:cs typeface="Times New Roman" pitchFamily="18" charset="0"/>
            </a:endParaRPr>
          </a:p>
        </p:txBody>
      </p:sp>
      <p:sp>
        <p:nvSpPr>
          <p:cNvPr id="10" name="Title 1"/>
          <p:cNvSpPr txBox="1">
            <a:spLocks/>
          </p:cNvSpPr>
          <p:nvPr/>
        </p:nvSpPr>
        <p:spPr bwMode="auto">
          <a:xfrm>
            <a:off x="729286" y="476239"/>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11" name="Rectangle 10"/>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31898019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66197142"/>
              </p:ext>
            </p:extLst>
          </p:nvPr>
        </p:nvGraphicFramePr>
        <p:xfrm>
          <a:off x="198783" y="914400"/>
          <a:ext cx="89154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81000" y="228600"/>
            <a:ext cx="8077200" cy="523220"/>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MẪU KẾ HOẠCH BÀI HỌC (GIÁO ÁN)</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13105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99861" y="2043843"/>
            <a:ext cx="6668032" cy="4069879"/>
          </a:xfrm>
          <a:prstGeom prst="rect">
            <a:avLst/>
          </a:prstGeom>
        </p:spPr>
      </p:pic>
      <p:sp>
        <p:nvSpPr>
          <p:cNvPr id="4" name="Text Box 7"/>
          <p:cNvSpPr txBox="1">
            <a:spLocks noChangeArrowheads="1"/>
          </p:cNvSpPr>
          <p:nvPr/>
        </p:nvSpPr>
        <p:spPr bwMode="auto">
          <a:xfrm>
            <a:off x="361400" y="2209800"/>
            <a:ext cx="1828800" cy="3108543"/>
          </a:xfrm>
          <a:prstGeom prst="rect">
            <a:avLst/>
          </a:prstGeom>
          <a:noFill/>
          <a:ln w="9525" algn="ctr">
            <a:solidFill>
              <a:srgbClr val="FF0066"/>
            </a:solidFill>
            <a:miter lim="800000"/>
            <a:headEnd/>
            <a:tailEnd/>
          </a:ln>
        </p:spPr>
        <p:txBody>
          <a:bodyPr wrap="square">
            <a:spAutoFit/>
          </a:bodyPr>
          <a:lstStyle/>
          <a:p>
            <a:pPr algn="just">
              <a:spcBef>
                <a:spcPct val="50000"/>
              </a:spcBef>
            </a:pPr>
            <a:r>
              <a:rPr lang="en-US" sz="2800" b="1" i="1">
                <a:solidFill>
                  <a:srgbClr val="0033CC"/>
                </a:solidFill>
                <a:latin typeface="Times New Roman" pitchFamily="18" charset="0"/>
                <a:cs typeface="Times New Roman" pitchFamily="18" charset="0"/>
              </a:rPr>
              <a:t>2. Dòng biển có ảnh hưởng nh</a:t>
            </a:r>
            <a:r>
              <a:rPr lang="vi-VN" sz="2800" b="1" i="1" dirty="0">
                <a:solidFill>
                  <a:srgbClr val="0033CC"/>
                </a:solidFill>
                <a:latin typeface="Times New Roman" pitchFamily="18" charset="0"/>
                <a:cs typeface="Times New Roman" pitchFamily="18" charset="0"/>
              </a:rPr>
              <a:t>ư</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thế</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nào</a:t>
            </a:r>
            <a:r>
              <a:rPr lang="en-US" sz="2800" b="1" i="1" dirty="0">
                <a:solidFill>
                  <a:srgbClr val="0033CC"/>
                </a:solidFill>
                <a:latin typeface="Times New Roman" pitchFamily="18" charset="0"/>
                <a:cs typeface="Times New Roman" pitchFamily="18" charset="0"/>
              </a:rPr>
              <a:t> </a:t>
            </a:r>
            <a:r>
              <a:rPr lang="en-US" sz="2800" b="1" i="1" err="1">
                <a:solidFill>
                  <a:srgbClr val="0033CC"/>
                </a:solidFill>
                <a:latin typeface="Times New Roman" pitchFamily="18" charset="0"/>
                <a:cs typeface="Times New Roman" pitchFamily="18" charset="0"/>
              </a:rPr>
              <a:t>đến</a:t>
            </a:r>
            <a:r>
              <a:rPr lang="en-US" sz="2800" b="1" i="1">
                <a:solidFill>
                  <a:srgbClr val="0033CC"/>
                </a:solidFill>
                <a:latin typeface="Times New Roman" pitchFamily="18" charset="0"/>
                <a:cs typeface="Times New Roman" pitchFamily="18" charset="0"/>
              </a:rPr>
              <a:t> khí hậu ven bờ? </a:t>
            </a:r>
            <a:endParaRPr lang="en-US" sz="2800" b="1" i="1" dirty="0">
              <a:solidFill>
                <a:srgbClr val="0033CC"/>
              </a:solidFill>
              <a:latin typeface="Times New Roman" pitchFamily="18" charset="0"/>
              <a:cs typeface="Times New Roman" pitchFamily="18" charset="0"/>
            </a:endParaRPr>
          </a:p>
        </p:txBody>
      </p:sp>
      <p:sp>
        <p:nvSpPr>
          <p:cNvPr id="5" name="TextBox 4"/>
          <p:cNvSpPr txBox="1"/>
          <p:nvPr/>
        </p:nvSpPr>
        <p:spPr>
          <a:xfrm>
            <a:off x="3124200" y="1407829"/>
            <a:ext cx="2931318" cy="584775"/>
          </a:xfrm>
          <a:prstGeom prst="rect">
            <a:avLst/>
          </a:prstGeom>
          <a:solidFill>
            <a:srgbClr val="FF0000"/>
          </a:solid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LUYỆN TẬP</a:t>
            </a:r>
          </a:p>
        </p:txBody>
      </p:sp>
      <p:sp>
        <p:nvSpPr>
          <p:cNvPr id="7" name="Title 1"/>
          <p:cNvSpPr txBox="1">
            <a:spLocks/>
          </p:cNvSpPr>
          <p:nvPr/>
        </p:nvSpPr>
        <p:spPr bwMode="auto">
          <a:xfrm>
            <a:off x="838200" y="438463"/>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8" name="Rectangle 7"/>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140527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563562"/>
          </a:xfrm>
          <a:prstGeom prst="rect">
            <a:avLst/>
          </a:prstGeom>
          <a:solidFill>
            <a:srgbClr val="6600FF"/>
          </a:solidFill>
          <a:ln>
            <a:solidFill>
              <a:schemeClr val="accent1"/>
            </a:solid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en-US" sz="2400" b="1" smtClean="0">
                <a:solidFill>
                  <a:schemeClr val="bg1"/>
                </a:solidFill>
                <a:latin typeface="Arial (Body)"/>
                <a:cs typeface="Times New Roman" panose="02020603050405020304" pitchFamily="18" charset="0"/>
              </a:rPr>
              <a:t>BẢN CHẤT CỦA CÁC NHÓM HOẠT ĐỘNG HỌC</a:t>
            </a:r>
            <a:endParaRPr lang="en-US" altLang="en-US" sz="2500" b="1" smtClean="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2931154" y="563562"/>
            <a:ext cx="2385589" cy="631711"/>
          </a:xfrm>
          <a:prstGeom prst="rect">
            <a:avLst/>
          </a:prstGeom>
          <a:solidFill>
            <a:srgbClr val="FF0000"/>
          </a:solidFill>
        </p:spPr>
        <p:txBody>
          <a:bodyPr wrap="none">
            <a:spAutoFit/>
          </a:bodyPr>
          <a:lstStyle/>
          <a:p>
            <a:pPr lvl="0" algn="ctr" fontAlgn="auto">
              <a:lnSpc>
                <a:spcPct val="120000"/>
              </a:lnSpc>
              <a:spcBef>
                <a:spcPct val="20000"/>
              </a:spcBef>
              <a:spcAft>
                <a:spcPts val="0"/>
              </a:spcAft>
              <a:defRPr/>
            </a:pPr>
            <a:r>
              <a:rPr lang="en-US" sz="3200" b="1" smtClean="0">
                <a:solidFill>
                  <a:schemeClr val="bg1"/>
                </a:solidFill>
                <a:latin typeface="Times New Roman" panose="02020603050405020304" pitchFamily="18" charset="0"/>
                <a:cs typeface="Times New Roman" panose="02020603050405020304" pitchFamily="18" charset="0"/>
              </a:rPr>
              <a:t>VẬN DỤNG</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3251061183"/>
              </p:ext>
            </p:extLst>
          </p:nvPr>
        </p:nvGraphicFramePr>
        <p:xfrm>
          <a:off x="228600" y="1195273"/>
          <a:ext cx="8686800" cy="5434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6800" y="762000"/>
            <a:ext cx="7239000" cy="2554545"/>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VÍ DỤ MINH </a:t>
            </a:r>
            <a:r>
              <a:rPr lang="en-US" sz="4000" b="1">
                <a:solidFill>
                  <a:srgbClr val="FF0000"/>
                </a:solidFill>
                <a:latin typeface="Times New Roman" panose="02020603050405020304" pitchFamily="18" charset="0"/>
                <a:cs typeface="Times New Roman" panose="02020603050405020304" pitchFamily="18" charset="0"/>
              </a:rPr>
              <a:t>HỌA </a:t>
            </a:r>
            <a:endParaRPr lang="en-US" sz="4000" b="1" smtClean="0">
              <a:solidFill>
                <a:srgbClr val="FF0000"/>
              </a:solidFill>
              <a:latin typeface="Times New Roman" panose="02020603050405020304" pitchFamily="18" charset="0"/>
              <a:cs typeface="Times New Roman" panose="02020603050405020304" pitchFamily="18" charset="0"/>
            </a:endParaRPr>
          </a:p>
          <a:p>
            <a:pPr algn="ctr"/>
            <a:r>
              <a:rPr lang="en-US" sz="4000" b="1" smtClean="0">
                <a:solidFill>
                  <a:srgbClr val="FF0000"/>
                </a:solidFill>
                <a:latin typeface="Times New Roman" panose="02020603050405020304" pitchFamily="18" charset="0"/>
                <a:cs typeface="Times New Roman" panose="02020603050405020304" pitchFamily="18" charset="0"/>
              </a:rPr>
              <a:t>PHẦN </a:t>
            </a:r>
            <a:r>
              <a:rPr lang="en-US" sz="4000" b="1">
                <a:solidFill>
                  <a:srgbClr val="FF0000"/>
                </a:solidFill>
                <a:latin typeface="Times New Roman" panose="02020603050405020304" pitchFamily="18" charset="0"/>
                <a:cs typeface="Times New Roman" panose="02020603050405020304" pitchFamily="18" charset="0"/>
              </a:rPr>
              <a:t>VẬN </a:t>
            </a:r>
            <a:r>
              <a:rPr lang="en-US" sz="4000" b="1" smtClean="0">
                <a:solidFill>
                  <a:srgbClr val="FF0000"/>
                </a:solidFill>
                <a:latin typeface="Times New Roman" panose="02020603050405020304" pitchFamily="18" charset="0"/>
                <a:cs typeface="Times New Roman" panose="02020603050405020304" pitchFamily="18" charset="0"/>
              </a:rPr>
              <a:t>DỤNG</a:t>
            </a:r>
          </a:p>
          <a:p>
            <a:pPr algn="ctr"/>
            <a:r>
              <a:rPr lang="pt-BR" sz="4000" b="1" i="1">
                <a:latin typeface="Times New Roman" panose="02020603050405020304" pitchFamily="18" charset="0"/>
                <a:cs typeface="Times New Roman" panose="02020603050405020304" pitchFamily="18" charset="0"/>
              </a:rPr>
              <a:t>(Mời GV dự họp cho 1 vài ví dụ)</a:t>
            </a:r>
          </a:p>
          <a:p>
            <a:pPr algn="ctr"/>
            <a:endParaRPr lang="en-US" sz="40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828800" y="2667000"/>
            <a:ext cx="5029200" cy="3727698"/>
          </a:xfrm>
          <a:prstGeom prst="rect">
            <a:avLst/>
          </a:prstGeom>
        </p:spPr>
      </p:pic>
    </p:spTree>
    <p:extLst>
      <p:ext uri="{BB962C8B-B14F-4D97-AF65-F5344CB8AC3E}">
        <p14:creationId xmlns:p14="http://schemas.microsoft.com/office/powerpoint/2010/main" val="1358076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6" name="anhhuongsong.avi">
            <a:hlinkClick r:id="" action="ppaction://media"/>
          </p:cNvPr>
          <p:cNvPicPr>
            <a:picLocks noGrp="1" noRot="1" noChangeAspect="1" noChangeArrowheads="1"/>
          </p:cNvPicPr>
          <p:nvPr>
            <p:ph/>
            <a:videoFile r:link="rId1"/>
          </p:nvPr>
        </p:nvPicPr>
        <p:blipFill>
          <a:blip r:embed="rId3"/>
          <a:srcRect/>
          <a:stretch>
            <a:fillRect/>
          </a:stretch>
        </p:blipFill>
        <p:spPr>
          <a:xfrm>
            <a:off x="331559" y="1517378"/>
            <a:ext cx="5658061" cy="3183804"/>
          </a:xfrm>
        </p:spPr>
      </p:pic>
      <p:sp>
        <p:nvSpPr>
          <p:cNvPr id="27652" name="Text Box 7"/>
          <p:cNvSpPr txBox="1">
            <a:spLocks noChangeArrowheads="1"/>
          </p:cNvSpPr>
          <p:nvPr/>
        </p:nvSpPr>
        <p:spPr bwMode="auto">
          <a:xfrm>
            <a:off x="6248400" y="1524000"/>
            <a:ext cx="2628900" cy="2677656"/>
          </a:xfrm>
          <a:prstGeom prst="rect">
            <a:avLst/>
          </a:prstGeom>
          <a:noFill/>
          <a:ln w="9525" algn="ctr">
            <a:solidFill>
              <a:srgbClr val="FF0066"/>
            </a:solidFill>
            <a:miter lim="800000"/>
            <a:headEnd/>
            <a:tailEnd/>
          </a:ln>
        </p:spPr>
        <p:txBody>
          <a:bodyPr wrap="square">
            <a:spAutoFit/>
          </a:bodyPr>
          <a:lstStyle/>
          <a:p>
            <a:pPr algn="just">
              <a:spcBef>
                <a:spcPct val="50000"/>
              </a:spcBef>
            </a:pPr>
            <a:r>
              <a:rPr lang="en-US" sz="2800" b="1" i="1">
                <a:solidFill>
                  <a:srgbClr val="0033CC"/>
                </a:solidFill>
                <a:latin typeface="Times New Roman" pitchFamily="18" charset="0"/>
                <a:cs typeface="Times New Roman" pitchFamily="18" charset="0"/>
              </a:rPr>
              <a:t>1. Sóng biển, thủy triều có </a:t>
            </a:r>
            <a:r>
              <a:rPr lang="en-US" sz="2800" b="1" i="1" dirty="0" err="1">
                <a:solidFill>
                  <a:srgbClr val="0033CC"/>
                </a:solidFill>
                <a:latin typeface="Times New Roman" pitchFamily="18" charset="0"/>
                <a:cs typeface="Times New Roman" pitchFamily="18" charset="0"/>
              </a:rPr>
              <a:t>những</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tác</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động</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nh</a:t>
            </a:r>
            <a:r>
              <a:rPr lang="vi-VN" sz="2800" b="1" i="1" dirty="0">
                <a:solidFill>
                  <a:srgbClr val="0033CC"/>
                </a:solidFill>
                <a:latin typeface="Times New Roman" pitchFamily="18" charset="0"/>
                <a:cs typeface="Times New Roman" pitchFamily="18" charset="0"/>
              </a:rPr>
              <a:t>ư</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thế</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nào</a:t>
            </a:r>
            <a:r>
              <a:rPr lang="en-US" sz="2800" b="1" i="1" dirty="0">
                <a:solidFill>
                  <a:srgbClr val="0033CC"/>
                </a:solidFill>
                <a:latin typeface="Times New Roman" pitchFamily="18" charset="0"/>
                <a:cs typeface="Times New Roman" pitchFamily="18" charset="0"/>
              </a:rPr>
              <a:t> </a:t>
            </a:r>
            <a:r>
              <a:rPr lang="en-US" sz="2800" b="1" i="1" err="1">
                <a:solidFill>
                  <a:srgbClr val="0033CC"/>
                </a:solidFill>
                <a:latin typeface="Times New Roman" pitchFamily="18" charset="0"/>
                <a:cs typeface="Times New Roman" pitchFamily="18" charset="0"/>
              </a:rPr>
              <a:t>đến</a:t>
            </a:r>
            <a:r>
              <a:rPr lang="en-US" sz="2800" b="1" i="1">
                <a:solidFill>
                  <a:srgbClr val="0033CC"/>
                </a:solidFill>
                <a:latin typeface="Times New Roman" pitchFamily="18" charset="0"/>
                <a:cs typeface="Times New Roman" pitchFamily="18" charset="0"/>
              </a:rPr>
              <a:t> sản xuất và đời </a:t>
            </a:r>
            <a:r>
              <a:rPr lang="en-US" sz="2800" b="1" i="1" err="1">
                <a:solidFill>
                  <a:srgbClr val="0033CC"/>
                </a:solidFill>
                <a:latin typeface="Times New Roman" pitchFamily="18" charset="0"/>
                <a:cs typeface="Times New Roman" pitchFamily="18" charset="0"/>
              </a:rPr>
              <a:t>sống</a:t>
            </a:r>
            <a:r>
              <a:rPr lang="en-US" sz="2800" b="1" i="1">
                <a:solidFill>
                  <a:srgbClr val="0033CC"/>
                </a:solidFill>
                <a:latin typeface="Times New Roman" pitchFamily="18" charset="0"/>
                <a:cs typeface="Times New Roman" pitchFamily="18" charset="0"/>
              </a:rPr>
              <a:t>? (VDC)</a:t>
            </a:r>
            <a:endParaRPr lang="en-US" sz="2800" b="1" i="1" dirty="0">
              <a:solidFill>
                <a:srgbClr val="0033CC"/>
              </a:solidFill>
              <a:latin typeface="Times New Roman" pitchFamily="18" charset="0"/>
              <a:cs typeface="Times New Roman" pitchFamily="18" charset="0"/>
            </a:endParaRPr>
          </a:p>
        </p:txBody>
      </p:sp>
      <p:sp>
        <p:nvSpPr>
          <p:cNvPr id="7" name="TextBox 6"/>
          <p:cNvSpPr txBox="1"/>
          <p:nvPr/>
        </p:nvSpPr>
        <p:spPr>
          <a:xfrm>
            <a:off x="2117433" y="836712"/>
            <a:ext cx="5181870" cy="369332"/>
          </a:xfrm>
          <a:prstGeom prst="rect">
            <a:avLst/>
          </a:prstGeom>
          <a:noFill/>
        </p:spPr>
        <p:txBody>
          <a:bodyPr wrap="square" rtlCol="0">
            <a:spAutoFit/>
          </a:bodyPr>
          <a:lstStyle/>
          <a:p>
            <a:r>
              <a:rPr lang="en-US" b="1">
                <a:solidFill>
                  <a:schemeClr val="bg1"/>
                </a:solidFill>
              </a:rPr>
              <a:t>BÀI 16. SÓNG – THỦY TRIỀU – DÒNG BIỂN</a:t>
            </a:r>
          </a:p>
        </p:txBody>
      </p:sp>
      <p:sp>
        <p:nvSpPr>
          <p:cNvPr id="6" name="TextBox 5">
            <a:extLst>
              <a:ext uri="{FF2B5EF4-FFF2-40B4-BE49-F238E27FC236}">
                <a16:creationId xmlns="" xmlns:a16="http://schemas.microsoft.com/office/drawing/2014/main" id="{B211065B-7490-4B6D-82B3-108FDC95D4B5}"/>
              </a:ext>
            </a:extLst>
          </p:cNvPr>
          <p:cNvSpPr txBox="1"/>
          <p:nvPr/>
        </p:nvSpPr>
        <p:spPr>
          <a:xfrm>
            <a:off x="3058302" y="847711"/>
            <a:ext cx="2931318" cy="584775"/>
          </a:xfrm>
          <a:prstGeom prst="rect">
            <a:avLst/>
          </a:prstGeom>
          <a:solidFill>
            <a:srgbClr val="FF0000"/>
          </a:solid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VẬN DỤNG</a:t>
            </a:r>
          </a:p>
        </p:txBody>
      </p:sp>
      <p:sp>
        <p:nvSpPr>
          <p:cNvPr id="8" name="Title 1"/>
          <p:cNvSpPr txBox="1">
            <a:spLocks/>
          </p:cNvSpPr>
          <p:nvPr/>
        </p:nvSpPr>
        <p:spPr bwMode="auto">
          <a:xfrm>
            <a:off x="599661" y="157832"/>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9" name="Text Box 7"/>
          <p:cNvSpPr txBox="1">
            <a:spLocks noChangeArrowheads="1"/>
          </p:cNvSpPr>
          <p:nvPr/>
        </p:nvSpPr>
        <p:spPr bwMode="auto">
          <a:xfrm>
            <a:off x="248802" y="4917435"/>
            <a:ext cx="8628498" cy="1384995"/>
          </a:xfrm>
          <a:prstGeom prst="rect">
            <a:avLst/>
          </a:prstGeom>
          <a:noFill/>
          <a:ln w="9525" algn="ctr">
            <a:solidFill>
              <a:srgbClr val="FF0066"/>
            </a:solidFill>
            <a:miter lim="800000"/>
            <a:headEnd/>
            <a:tailEnd/>
          </a:ln>
        </p:spPr>
        <p:txBody>
          <a:bodyPr wrap="square">
            <a:spAutoFit/>
          </a:bodyPr>
          <a:lstStyle/>
          <a:p>
            <a:pPr algn="just">
              <a:spcBef>
                <a:spcPct val="50000"/>
              </a:spcBef>
            </a:pPr>
            <a:r>
              <a:rPr lang="en-US" sz="2800" b="1" i="1" smtClean="0">
                <a:solidFill>
                  <a:srgbClr val="0033CC"/>
                </a:solidFill>
                <a:latin typeface="Times New Roman" pitchFamily="18" charset="0"/>
                <a:cs typeface="Times New Roman" pitchFamily="18" charset="0"/>
              </a:rPr>
              <a:t>2. </a:t>
            </a:r>
            <a:r>
              <a:rPr lang="en-US" sz="2800" b="1" i="1">
                <a:solidFill>
                  <a:srgbClr val="0033CC"/>
                </a:solidFill>
                <a:latin typeface="Times New Roman" pitchFamily="18" charset="0"/>
                <a:cs typeface="Times New Roman" pitchFamily="18" charset="0"/>
              </a:rPr>
              <a:t>Ở Thành phố Hồ Chí Minh những nơi nào bị ảnh hưởng bởi triều cường? Triều cường có </a:t>
            </a:r>
            <a:r>
              <a:rPr lang="en-US" sz="2800" b="1" i="1" dirty="0" err="1">
                <a:solidFill>
                  <a:srgbClr val="0033CC"/>
                </a:solidFill>
                <a:latin typeface="Times New Roman" pitchFamily="18" charset="0"/>
                <a:cs typeface="Times New Roman" pitchFamily="18" charset="0"/>
              </a:rPr>
              <a:t>những</a:t>
            </a:r>
            <a:r>
              <a:rPr lang="en-US" sz="2800" b="1" i="1" dirty="0">
                <a:solidFill>
                  <a:srgbClr val="0033CC"/>
                </a:solidFill>
                <a:latin typeface="Times New Roman" pitchFamily="18" charset="0"/>
                <a:cs typeface="Times New Roman" pitchFamily="18" charset="0"/>
              </a:rPr>
              <a:t> </a:t>
            </a:r>
            <a:r>
              <a:rPr lang="en-US" sz="2800" b="1" i="1" err="1">
                <a:solidFill>
                  <a:srgbClr val="0033CC"/>
                </a:solidFill>
                <a:latin typeface="Times New Roman" pitchFamily="18" charset="0"/>
                <a:cs typeface="Times New Roman" pitchFamily="18" charset="0"/>
              </a:rPr>
              <a:t>tác</a:t>
            </a:r>
            <a:r>
              <a:rPr lang="en-US" sz="2800" b="1" i="1">
                <a:solidFill>
                  <a:srgbClr val="0033CC"/>
                </a:solidFill>
                <a:latin typeface="Times New Roman" pitchFamily="18" charset="0"/>
                <a:cs typeface="Times New Roman" pitchFamily="18" charset="0"/>
              </a:rPr>
              <a:t> động nh</a:t>
            </a:r>
            <a:r>
              <a:rPr lang="vi-VN" sz="2800" b="1" i="1" dirty="0">
                <a:solidFill>
                  <a:srgbClr val="0033CC"/>
                </a:solidFill>
                <a:latin typeface="Times New Roman" pitchFamily="18" charset="0"/>
                <a:cs typeface="Times New Roman" pitchFamily="18" charset="0"/>
              </a:rPr>
              <a:t>ư</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thế</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nào</a:t>
            </a:r>
            <a:r>
              <a:rPr lang="en-US" sz="2800" b="1" i="1" dirty="0">
                <a:solidFill>
                  <a:srgbClr val="0033CC"/>
                </a:solidFill>
                <a:latin typeface="Times New Roman" pitchFamily="18" charset="0"/>
                <a:cs typeface="Times New Roman" pitchFamily="18" charset="0"/>
              </a:rPr>
              <a:t> </a:t>
            </a:r>
            <a:r>
              <a:rPr lang="en-US" sz="2800" b="1" i="1" dirty="0" err="1">
                <a:solidFill>
                  <a:srgbClr val="0033CC"/>
                </a:solidFill>
                <a:latin typeface="Times New Roman" pitchFamily="18" charset="0"/>
                <a:cs typeface="Times New Roman" pitchFamily="18" charset="0"/>
              </a:rPr>
              <a:t>đến</a:t>
            </a:r>
            <a:r>
              <a:rPr lang="en-US" sz="2800" b="1" i="1" dirty="0">
                <a:solidFill>
                  <a:srgbClr val="0033CC"/>
                </a:solidFill>
                <a:latin typeface="Times New Roman" pitchFamily="18" charset="0"/>
                <a:cs typeface="Times New Roman" pitchFamily="18" charset="0"/>
              </a:rPr>
              <a:t> </a:t>
            </a:r>
            <a:r>
              <a:rPr lang="en-US" sz="2800" b="1" i="1" err="1">
                <a:solidFill>
                  <a:srgbClr val="0033CC"/>
                </a:solidFill>
                <a:latin typeface="Times New Roman" pitchFamily="18" charset="0"/>
                <a:cs typeface="Times New Roman" pitchFamily="18" charset="0"/>
              </a:rPr>
              <a:t>đời</a:t>
            </a:r>
            <a:r>
              <a:rPr lang="en-US" sz="2800" b="1" i="1">
                <a:solidFill>
                  <a:srgbClr val="0033CC"/>
                </a:solidFill>
                <a:latin typeface="Times New Roman" pitchFamily="18" charset="0"/>
                <a:cs typeface="Times New Roman" pitchFamily="18" charset="0"/>
              </a:rPr>
              <a:t> sống người dân thành phố? (VDC)</a:t>
            </a:r>
            <a:endParaRPr lang="en-US" sz="2800" b="1" i="1" dirty="0">
              <a:solidFill>
                <a:srgbClr val="0033CC"/>
              </a:solidFill>
              <a:latin typeface="Times New Roman" pitchFamily="18" charset="0"/>
              <a:cs typeface="Times New Roman" pitchFamily="18" charset="0"/>
            </a:endParaRPr>
          </a:p>
        </p:txBody>
      </p:sp>
      <p:sp>
        <p:nvSpPr>
          <p:cNvPr id="10" name="Rectangle 9"/>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1984651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linds(horizontal)">
                                      <p:cBhvr>
                                        <p:cTn id="7" dur="500"/>
                                        <p:tgtEl>
                                          <p:spTgt spid="2765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125956"/>
                </p:tgtEl>
              </p:cMediaNode>
            </p:video>
            <p:seq concurrent="1" nextAc="seek">
              <p:cTn id="14" restart="whenNotActive" fill="hold" evtFilter="cancelBubble" nodeType="interactiveSeq">
                <p:stCondLst>
                  <p:cond evt="onClick" delay="0">
                    <p:tgtEl>
                      <p:spTgt spid="12595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5956"/>
                                        </p:tgtEl>
                                      </p:cBhvr>
                                    </p:cmd>
                                  </p:childTnLst>
                                </p:cTn>
                              </p:par>
                            </p:childTnLst>
                          </p:cTn>
                        </p:par>
                      </p:childTnLst>
                    </p:cTn>
                  </p:par>
                </p:childTnLst>
              </p:cTn>
              <p:nextCondLst>
                <p:cond evt="onClick" delay="0">
                  <p:tgtEl>
                    <p:spTgt spid="125956"/>
                  </p:tgtEl>
                </p:cond>
              </p:nextCondLst>
            </p:seq>
          </p:childTnLst>
        </p:cTn>
      </p:par>
    </p:tnLst>
    <p:bldLst>
      <p:bldP spid="27652"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9144000" cy="563562"/>
          </a:xfrm>
          <a:prstGeom prst="rect">
            <a:avLst/>
          </a:prstGeom>
          <a:solidFill>
            <a:srgbClr val="6600FF"/>
          </a:solidFill>
          <a:ln>
            <a:solidFill>
              <a:schemeClr val="accent1"/>
            </a:solidFill>
          </a:ln>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r>
              <a:rPr lang="en-US" altLang="en-US" sz="2400" b="1" smtClean="0">
                <a:solidFill>
                  <a:schemeClr val="bg1"/>
                </a:solidFill>
                <a:latin typeface="Arial (Body)"/>
                <a:cs typeface="Times New Roman" panose="02020603050405020304" pitchFamily="18" charset="0"/>
              </a:rPr>
              <a:t>BẢN CHẤT CỦA CÁC NHÓM HOẠT ĐỘNG HỌC</a:t>
            </a:r>
            <a:endParaRPr lang="en-US" altLang="en-US" sz="2500" b="1" smtClean="0">
              <a:solidFill>
                <a:schemeClr val="bg1"/>
              </a:solidFill>
              <a:latin typeface="Times New Roman" panose="02020603050405020304" pitchFamily="18" charset="0"/>
              <a:cs typeface="Times New Roman" panose="02020603050405020304" pitchFamily="18" charset="0"/>
            </a:endParaRPr>
          </a:p>
        </p:txBody>
      </p:sp>
      <p:sp>
        <p:nvSpPr>
          <p:cNvPr id="6" name="Rectangle 5"/>
          <p:cNvSpPr/>
          <p:nvPr/>
        </p:nvSpPr>
        <p:spPr>
          <a:xfrm>
            <a:off x="3352800" y="759154"/>
            <a:ext cx="2225289" cy="668645"/>
          </a:xfrm>
          <a:prstGeom prst="rect">
            <a:avLst/>
          </a:prstGeom>
          <a:solidFill>
            <a:srgbClr val="FF0000"/>
          </a:solidFill>
        </p:spPr>
        <p:txBody>
          <a:bodyPr wrap="none">
            <a:spAutoFit/>
          </a:bodyPr>
          <a:lstStyle/>
          <a:p>
            <a:pPr marL="0" indent="0" algn="ctr" fontAlgn="auto">
              <a:lnSpc>
                <a:spcPct val="130000"/>
              </a:lnSpc>
              <a:spcAft>
                <a:spcPts val="0"/>
              </a:spcAft>
              <a:buFont typeface="Arial" panose="020B0604020202020204" pitchFamily="34" charset="0"/>
              <a:buNone/>
              <a:defRPr/>
            </a:pPr>
            <a:r>
              <a:rPr lang="en-US" sz="3200" b="1" smtClean="0">
                <a:solidFill>
                  <a:schemeClr val="bg1"/>
                </a:solidFill>
                <a:latin typeface="Times New Roman" panose="02020603050405020304" pitchFamily="18" charset="0"/>
                <a:cs typeface="Times New Roman" panose="02020603050405020304" pitchFamily="18" charset="0"/>
              </a:rPr>
              <a:t>MỞ RỘNG</a:t>
            </a:r>
            <a:endParaRPr lang="en-US" sz="32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3161846840"/>
              </p:ext>
            </p:extLst>
          </p:nvPr>
        </p:nvGraphicFramePr>
        <p:xfrm>
          <a:off x="457200" y="1676400"/>
          <a:ext cx="85344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609600"/>
            <a:ext cx="7239000" cy="1938992"/>
          </a:xfrm>
          <a:prstGeom prst="rect">
            <a:avLst/>
          </a:prstGeom>
          <a:noFill/>
        </p:spPr>
        <p:txBody>
          <a:bodyPr wrap="square" rtlCol="0">
            <a:spAutoFit/>
          </a:bodyPr>
          <a:lstStyle/>
          <a:p>
            <a:pPr algn="ctr"/>
            <a:r>
              <a:rPr lang="en-US" sz="4000" b="1" smtClean="0">
                <a:solidFill>
                  <a:srgbClr val="FF0000"/>
                </a:solidFill>
                <a:latin typeface="Times New Roman" panose="02020603050405020304" pitchFamily="18" charset="0"/>
                <a:cs typeface="Times New Roman" panose="02020603050405020304" pitchFamily="18" charset="0"/>
              </a:rPr>
              <a:t>VÍ DỤ MINH </a:t>
            </a:r>
            <a:r>
              <a:rPr lang="en-US" sz="4000" b="1">
                <a:solidFill>
                  <a:srgbClr val="FF0000"/>
                </a:solidFill>
                <a:latin typeface="Times New Roman" panose="02020603050405020304" pitchFamily="18" charset="0"/>
                <a:cs typeface="Times New Roman" panose="02020603050405020304" pitchFamily="18" charset="0"/>
              </a:rPr>
              <a:t>HỌA </a:t>
            </a:r>
            <a:endParaRPr lang="en-US" sz="4000" b="1" smtClean="0">
              <a:solidFill>
                <a:srgbClr val="FF0000"/>
              </a:solidFill>
              <a:latin typeface="Times New Roman" panose="02020603050405020304" pitchFamily="18" charset="0"/>
              <a:cs typeface="Times New Roman" panose="02020603050405020304" pitchFamily="18" charset="0"/>
            </a:endParaRPr>
          </a:p>
          <a:p>
            <a:pPr algn="ctr"/>
            <a:r>
              <a:rPr lang="en-US" sz="4000" b="1" smtClean="0">
                <a:solidFill>
                  <a:srgbClr val="FF0000"/>
                </a:solidFill>
                <a:latin typeface="Times New Roman" panose="02020603050405020304" pitchFamily="18" charset="0"/>
                <a:cs typeface="Times New Roman" panose="02020603050405020304" pitchFamily="18" charset="0"/>
              </a:rPr>
              <a:t>PHẦN MỞ RỘNG</a:t>
            </a:r>
          </a:p>
          <a:p>
            <a:pPr algn="ctr"/>
            <a:r>
              <a:rPr lang="pt-BR" sz="4000" b="1" i="1">
                <a:latin typeface="Times New Roman" panose="02020603050405020304" pitchFamily="18" charset="0"/>
                <a:cs typeface="Times New Roman" panose="02020603050405020304" pitchFamily="18" charset="0"/>
              </a:rPr>
              <a:t>(Mời GV dự họp cho 1 vài ví dụ</a:t>
            </a:r>
            <a:r>
              <a:rPr lang="pt-BR" sz="4000" b="1" i="1" smtClean="0">
                <a:latin typeface="Times New Roman" panose="02020603050405020304" pitchFamily="18" charset="0"/>
                <a:cs typeface="Times New Roman" panose="02020603050405020304" pitchFamily="18" charset="0"/>
              </a:rPr>
              <a:t>)</a:t>
            </a:r>
            <a:endParaRPr lang="pt-BR" sz="4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981200" y="2667000"/>
            <a:ext cx="5413744" cy="3815015"/>
          </a:xfrm>
          <a:prstGeom prst="rect">
            <a:avLst/>
          </a:prstGeom>
        </p:spPr>
      </p:pic>
    </p:spTree>
    <p:extLst>
      <p:ext uri="{BB962C8B-B14F-4D97-AF65-F5344CB8AC3E}">
        <p14:creationId xmlns:p14="http://schemas.microsoft.com/office/powerpoint/2010/main" val="9490801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p:cNvSpPr txBox="1">
            <a:spLocks noChangeArrowheads="1"/>
          </p:cNvSpPr>
          <p:nvPr/>
        </p:nvSpPr>
        <p:spPr bwMode="auto">
          <a:xfrm>
            <a:off x="242887" y="1794221"/>
            <a:ext cx="8582025" cy="1384995"/>
          </a:xfrm>
          <a:prstGeom prst="rect">
            <a:avLst/>
          </a:prstGeom>
          <a:solidFill>
            <a:srgbClr val="FFC000"/>
          </a:solidFill>
          <a:ln w="19050">
            <a:solidFill>
              <a:schemeClr val="tx1"/>
            </a:solidFill>
            <a:miter lim="800000"/>
            <a:headEnd/>
            <a:tailEnd/>
          </a:ln>
        </p:spPr>
        <p:txBody>
          <a:bodyPr wrap="square">
            <a:spAutoFit/>
          </a:bodyPr>
          <a:lstStyle/>
          <a:p>
            <a:pPr algn="just"/>
            <a:r>
              <a:rPr lang="en-US" sz="2800" b="1" smtClean="0">
                <a:solidFill>
                  <a:schemeClr val="bg1"/>
                </a:solidFill>
                <a:latin typeface="Times New Roman" pitchFamily="18" charset="0"/>
                <a:cs typeface="Times New Roman" pitchFamily="18" charset="0"/>
              </a:rPr>
              <a:t> </a:t>
            </a:r>
            <a:r>
              <a:rPr lang="en-US" sz="2800" b="1">
                <a:solidFill>
                  <a:schemeClr val="bg1"/>
                </a:solidFill>
                <a:latin typeface="Times New Roman" pitchFamily="18" charset="0"/>
                <a:cs typeface="Times New Roman" pitchFamily="18" charset="0"/>
              </a:rPr>
              <a:t>Có </a:t>
            </a:r>
            <a:r>
              <a:rPr lang="en-US" sz="2800" b="1" dirty="0" err="1">
                <a:solidFill>
                  <a:schemeClr val="bg1"/>
                </a:solidFill>
                <a:latin typeface="Times New Roman" pitchFamily="18" charset="0"/>
                <a:cs typeface="Times New Roman" pitchFamily="18" charset="0"/>
              </a:rPr>
              <a:t>những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dấu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hiệu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nào</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để</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nhận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biết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sắp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sóng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thần</a:t>
            </a:r>
            <a:r>
              <a:rPr lang="en-US" sz="2800" b="1" dirty="0">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xuất</a:t>
            </a:r>
            <a:r>
              <a:rPr lang="en-US" sz="2800" b="1">
                <a:solidFill>
                  <a:schemeClr val="bg1"/>
                </a:solidFill>
                <a:latin typeface="Times New Roman" pitchFamily="18" charset="0"/>
                <a:cs typeface="Times New Roman" pitchFamily="18" charset="0"/>
              </a:rPr>
              <a:t> hiện? Chúng </a:t>
            </a:r>
            <a:r>
              <a:rPr lang="en-US" sz="2800" b="1" dirty="0">
                <a:solidFill>
                  <a:schemeClr val="bg1"/>
                </a:solidFill>
                <a:latin typeface="Times New Roman" pitchFamily="18" charset="0"/>
                <a:cs typeface="Times New Roman" pitchFamily="18" charset="0"/>
              </a:rPr>
              <a:t>ta </a:t>
            </a:r>
            <a:r>
              <a:rPr lang="en-US" sz="2800" b="1" dirty="0" err="1">
                <a:solidFill>
                  <a:schemeClr val="bg1"/>
                </a:solidFill>
                <a:latin typeface="Times New Roman" pitchFamily="18" charset="0"/>
                <a:cs typeface="Times New Roman" pitchFamily="18" charset="0"/>
              </a:rPr>
              <a:t>cần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gì</a:t>
            </a:r>
            <a:r>
              <a:rPr lang="en-US" sz="2800" b="1" dirty="0">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khi</a:t>
            </a:r>
            <a:r>
              <a:rPr lang="en-US" sz="2800" b="1">
                <a:solidFill>
                  <a:schemeClr val="bg1"/>
                </a:solidFill>
                <a:latin typeface="Times New Roman" pitchFamily="18" charset="0"/>
                <a:cs typeface="Times New Roman" pitchFamily="18" charset="0"/>
              </a:rPr>
              <a:t> nhận thấy sắp có </a:t>
            </a:r>
            <a:r>
              <a:rPr lang="en-US" sz="2800" b="1" dirty="0" err="1">
                <a:solidFill>
                  <a:schemeClr val="bg1"/>
                </a:solidFill>
                <a:latin typeface="Times New Roman" pitchFamily="18" charset="0"/>
                <a:cs typeface="Times New Roman" pitchFamily="18" charset="0"/>
              </a:rPr>
              <a:t>sóng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thần</a:t>
            </a:r>
            <a:r>
              <a:rPr lang="en-US" sz="2800" b="1" dirty="0">
                <a:solidFill>
                  <a:schemeClr val="bg1"/>
                </a:solidFill>
                <a:latin typeface="Times New Roman" pitchFamily="18" charset="0"/>
                <a:cs typeface="Times New Roman" pitchFamily="18" charset="0"/>
              </a:rPr>
              <a:t> </a:t>
            </a:r>
            <a:r>
              <a:rPr lang="en-US" sz="2800" b="1" err="1">
                <a:solidFill>
                  <a:schemeClr val="bg1"/>
                </a:solidFill>
                <a:latin typeface="Times New Roman" pitchFamily="18" charset="0"/>
                <a:cs typeface="Times New Roman" pitchFamily="18" charset="0"/>
              </a:rPr>
              <a:t>xảy</a:t>
            </a:r>
            <a:r>
              <a:rPr lang="en-US" sz="2800" b="1">
                <a:solidFill>
                  <a:schemeClr val="bg1"/>
                </a:solidFill>
                <a:latin typeface="Times New Roman" pitchFamily="18" charset="0"/>
                <a:cs typeface="Times New Roman" pitchFamily="18" charset="0"/>
              </a:rPr>
              <a:t> ra? </a:t>
            </a:r>
            <a:endParaRPr lang="en-US" sz="2800" b="1" dirty="0">
              <a:solidFill>
                <a:schemeClr val="bg1"/>
              </a:solidFill>
              <a:latin typeface="Times New Roman" pitchFamily="18" charset="0"/>
              <a:cs typeface="Times New Roman" pitchFamily="18" charset="0"/>
            </a:endParaRPr>
          </a:p>
        </p:txBody>
      </p:sp>
      <p:pic>
        <p:nvPicPr>
          <p:cNvPr id="5" name="Picture 2" descr="Kết quả hình ảnh cho thảo luận nhó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601837"/>
            <a:ext cx="3007062" cy="22427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ết quả hình ảnh cho sóng thầ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87" y="3276600"/>
            <a:ext cx="4725525" cy="279778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762000" y="203414"/>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8" name="Rectangle 7"/>
          <p:cNvSpPr/>
          <p:nvPr/>
        </p:nvSpPr>
        <p:spPr>
          <a:xfrm>
            <a:off x="3421254" y="936009"/>
            <a:ext cx="2225289" cy="668645"/>
          </a:xfrm>
          <a:prstGeom prst="rect">
            <a:avLst/>
          </a:prstGeom>
          <a:solidFill>
            <a:srgbClr val="FF0000"/>
          </a:solidFill>
        </p:spPr>
        <p:txBody>
          <a:bodyPr wrap="none">
            <a:spAutoFit/>
          </a:bodyPr>
          <a:lstStyle/>
          <a:p>
            <a:pPr marL="0" indent="0" algn="ctr" fontAlgn="auto">
              <a:lnSpc>
                <a:spcPct val="130000"/>
              </a:lnSpc>
              <a:spcAft>
                <a:spcPts val="0"/>
              </a:spcAft>
              <a:buFont typeface="Arial" panose="020B0604020202020204" pitchFamily="34" charset="0"/>
              <a:buNone/>
              <a:defRPr/>
            </a:pPr>
            <a:r>
              <a:rPr lang="en-US" sz="3200" b="1" smtClean="0">
                <a:solidFill>
                  <a:schemeClr val="bg1"/>
                </a:solidFill>
                <a:latin typeface="Times New Roman" panose="02020603050405020304" pitchFamily="18" charset="0"/>
                <a:cs typeface="Times New Roman" panose="02020603050405020304" pitchFamily="18" charset="0"/>
              </a:rPr>
              <a:t>MỞ RỘNG</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9" name="Rectangle 8"/>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
        <p:nvSpPr>
          <p:cNvPr id="2" name="TextBox 1"/>
          <p:cNvSpPr txBox="1"/>
          <p:nvPr/>
        </p:nvSpPr>
        <p:spPr>
          <a:xfrm>
            <a:off x="78871" y="6172200"/>
            <a:ext cx="8912730" cy="523220"/>
          </a:xfrm>
          <a:prstGeom prst="rect">
            <a:avLst/>
          </a:prstGeom>
          <a:noFill/>
        </p:spPr>
        <p:txBody>
          <a:bodyPr wrap="square" rtlCol="0">
            <a:spAutoFit/>
          </a:bodyPr>
          <a:lstStyle/>
          <a:p>
            <a:pPr algn="ctr"/>
            <a:r>
              <a:rPr lang="en-US" sz="2800" i="1" smtClean="0">
                <a:solidFill>
                  <a:schemeClr val="accent6"/>
                </a:solidFill>
                <a:latin typeface="Times New Roman" panose="02020603050405020304" pitchFamily="18" charset="0"/>
                <a:cs typeface="Times New Roman" panose="02020603050405020304" pitchFamily="18" charset="0"/>
              </a:rPr>
              <a:t>Các câu hỏi luyện tập, vận dụng, mở rộng có thể cho về nhà.</a:t>
            </a:r>
            <a:endParaRPr lang="en-US" sz="2800" i="1">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229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48313318"/>
              </p:ext>
            </p:extLst>
          </p:nvPr>
        </p:nvGraphicFramePr>
        <p:xfrm>
          <a:off x="257752" y="228600"/>
          <a:ext cx="8657648" cy="627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1143000"/>
            <a:ext cx="8229600" cy="1143000"/>
          </a:xfrm>
        </p:spPr>
        <p:txBody>
          <a:bodyPr/>
          <a:lstStyle/>
          <a:p>
            <a:r>
              <a:rPr lang="pt-BR" altLang="en-US" sz="3600" b="1" smtClean="0">
                <a:solidFill>
                  <a:srgbClr val="FF0000"/>
                </a:solidFill>
                <a:latin typeface="Times New Roman" panose="02020603050405020304" pitchFamily="18" charset="0"/>
                <a:cs typeface="Times New Roman" panose="02020603050405020304" pitchFamily="18" charset="0"/>
              </a:rPr>
              <a:t>B. CÁC HÌNH THỨC TỔ CHỨC </a:t>
            </a:r>
            <a:br>
              <a:rPr lang="pt-BR" altLang="en-US" sz="3600" b="1" smtClean="0">
                <a:solidFill>
                  <a:srgbClr val="FF0000"/>
                </a:solidFill>
                <a:latin typeface="Times New Roman" panose="02020603050405020304" pitchFamily="18" charset="0"/>
                <a:cs typeface="Times New Roman" panose="02020603050405020304" pitchFamily="18" charset="0"/>
              </a:rPr>
            </a:br>
            <a:r>
              <a:rPr lang="pt-BR" altLang="en-US" sz="3600" b="1" smtClean="0">
                <a:solidFill>
                  <a:srgbClr val="FF0000"/>
                </a:solidFill>
                <a:latin typeface="Times New Roman" panose="02020603050405020304" pitchFamily="18" charset="0"/>
                <a:cs typeface="Times New Roman" panose="02020603050405020304" pitchFamily="18" charset="0"/>
              </a:rPr>
              <a:t>HOẠT ĐỘNG HỌC</a:t>
            </a:r>
            <a:endParaRPr lang="en-US" altLang="en-US" sz="3600" smtClean="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267505" y="2292626"/>
            <a:ext cx="4761389" cy="42675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57200" y="152400"/>
            <a:ext cx="8229600" cy="609600"/>
          </a:xfrm>
        </p:spPr>
        <p:txBody>
          <a:bodyPr/>
          <a:lstStyle/>
          <a:p>
            <a:r>
              <a:rPr lang="en-US" altLang="en-US" sz="3200" b="1" smtClean="0">
                <a:solidFill>
                  <a:srgbClr val="0070C0"/>
                </a:solidFill>
                <a:latin typeface="Times New Roman" panose="02020603050405020304" pitchFamily="18" charset="0"/>
                <a:cs typeface="Times New Roman" panose="02020603050405020304" pitchFamily="18" charset="0"/>
              </a:rPr>
              <a:t>QUY TRÌNH THIẾT KẾ HOẠT ĐỘNG HỌC</a:t>
            </a:r>
          </a:p>
        </p:txBody>
      </p:sp>
      <p:sp>
        <p:nvSpPr>
          <p:cNvPr id="30723" name="Content Placeholder 2"/>
          <p:cNvSpPr>
            <a:spLocks noGrp="1"/>
          </p:cNvSpPr>
          <p:nvPr>
            <p:ph idx="1"/>
          </p:nvPr>
        </p:nvSpPr>
        <p:spPr>
          <a:xfrm>
            <a:off x="457200" y="818322"/>
            <a:ext cx="8229600" cy="4470018"/>
          </a:xfrm>
          <a:solidFill>
            <a:schemeClr val="accent6">
              <a:lumMod val="20000"/>
              <a:lumOff val="80000"/>
            </a:schemeClr>
          </a:solidFill>
        </p:spPr>
        <p:txBody>
          <a:bodyPr/>
          <a:lstStyle/>
          <a:p>
            <a:pPr marL="0" indent="0">
              <a:spcBef>
                <a:spcPts val="0"/>
              </a:spcBef>
              <a:buFont typeface="Arial" panose="020B0604020202020204" pitchFamily="34" charset="0"/>
              <a:buNone/>
            </a:pPr>
            <a:r>
              <a:rPr lang="en-US" altLang="en-US" sz="2800" b="1" smtClean="0">
                <a:latin typeface="Times New Roman" panose="02020603050405020304" pitchFamily="18" charset="0"/>
                <a:cs typeface="Times New Roman" panose="02020603050405020304" pitchFamily="18" charset="0"/>
              </a:rPr>
              <a:t>Hoạt động 1. Tên hoạt động</a:t>
            </a:r>
            <a:br>
              <a:rPr lang="en-US" altLang="en-US" sz="2800" b="1"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1. Mục tiêu:</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2. Phương thức:</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3. Các bước của mỗi hoạt động:</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               Giao nhiệm vụ</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               Thực hiện nhiệm vụ</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               Trao đổi thảo luận</a:t>
            </a:r>
            <a:br>
              <a:rPr lang="en-US" altLang="en-US" sz="2800" smtClean="0">
                <a:latin typeface="Times New Roman" panose="02020603050405020304" pitchFamily="18" charset="0"/>
                <a:cs typeface="Times New Roman" panose="02020603050405020304" pitchFamily="18" charset="0"/>
              </a:rPr>
            </a:br>
            <a:r>
              <a:rPr lang="en-US" altLang="en-US" sz="2800" smtClean="0">
                <a:latin typeface="Times New Roman" panose="02020603050405020304" pitchFamily="18" charset="0"/>
                <a:cs typeface="Times New Roman" panose="02020603050405020304" pitchFamily="18" charset="0"/>
              </a:rPr>
              <a:t>               Đánh giá và chốt kiến thức</a:t>
            </a:r>
          </a:p>
          <a:p>
            <a:pPr marL="0" indent="0" algn="ctr">
              <a:spcBef>
                <a:spcPts val="0"/>
              </a:spcBef>
              <a:buFont typeface="Arial" panose="020B0604020202020204" pitchFamily="34" charset="0"/>
              <a:buNone/>
            </a:pPr>
            <a:r>
              <a:rPr lang="en-US" altLang="en-US" sz="2800" i="1" smtClean="0">
                <a:latin typeface="Times New Roman" panose="02020603050405020304" pitchFamily="18" charset="0"/>
                <a:cs typeface="Times New Roman" panose="02020603050405020304" pitchFamily="18" charset="0"/>
              </a:rPr>
              <a:t>(Đã minh họa ở phần Tình huống xuất phát và Hình thành kiến thức mới).</a:t>
            </a:r>
          </a:p>
        </p:txBody>
      </p:sp>
      <p:sp>
        <p:nvSpPr>
          <p:cNvPr id="2" name="Rectangle 1"/>
          <p:cNvSpPr/>
          <p:nvPr/>
        </p:nvSpPr>
        <p:spPr>
          <a:xfrm>
            <a:off x="483704" y="5288340"/>
            <a:ext cx="7848600" cy="1569660"/>
          </a:xfrm>
          <a:prstGeom prst="rect">
            <a:avLst/>
          </a:prstGeom>
        </p:spPr>
        <p:txBody>
          <a:bodyPr wrap="square">
            <a:spAutoFit/>
          </a:bodyPr>
          <a:lstStyle/>
          <a:p>
            <a:pPr marL="0" indent="0">
              <a:spcBef>
                <a:spcPts val="0"/>
              </a:spcBef>
              <a:buNone/>
            </a:pPr>
            <a:r>
              <a:rPr lang="en-US" altLang="en-US" sz="2800" b="1">
                <a:latin typeface="Times New Roman" panose="02020603050405020304" pitchFamily="18" charset="0"/>
                <a:cs typeface="Times New Roman" panose="02020603050405020304" pitchFamily="18" charset="0"/>
              </a:rPr>
              <a:t>H</a:t>
            </a:r>
            <a:r>
              <a:rPr lang="en-US" altLang="en-US" sz="3200" b="1">
                <a:latin typeface="Times New Roman" panose="02020603050405020304" pitchFamily="18" charset="0"/>
                <a:cs typeface="Times New Roman" panose="02020603050405020304" pitchFamily="18" charset="0"/>
              </a:rPr>
              <a:t>oạt động 2. Tên hoạt </a:t>
            </a:r>
            <a:r>
              <a:rPr lang="en-US" altLang="en-US" sz="3200" b="1" smtClean="0">
                <a:latin typeface="Times New Roman" panose="02020603050405020304" pitchFamily="18" charset="0"/>
                <a:cs typeface="Times New Roman" panose="02020603050405020304" pitchFamily="18" charset="0"/>
              </a:rPr>
              <a:t>động (nt)</a:t>
            </a:r>
            <a:endParaRPr lang="en-US" altLang="en-US" sz="3200" b="1">
              <a:latin typeface="Times New Roman" panose="02020603050405020304" pitchFamily="18" charset="0"/>
              <a:cs typeface="Times New Roman" panose="02020603050405020304" pitchFamily="18" charset="0"/>
            </a:endParaRPr>
          </a:p>
          <a:p>
            <a:pPr marL="0" indent="0">
              <a:spcBef>
                <a:spcPts val="0"/>
              </a:spcBef>
              <a:buNone/>
            </a:pPr>
            <a:r>
              <a:rPr lang="en-US" altLang="en-US" sz="2800" b="1">
                <a:latin typeface="Times New Roman" panose="02020603050405020304" pitchFamily="18" charset="0"/>
                <a:cs typeface="Times New Roman" panose="02020603050405020304" pitchFamily="18" charset="0"/>
              </a:rPr>
              <a:t>H</a:t>
            </a:r>
            <a:r>
              <a:rPr lang="en-US" altLang="en-US" sz="3200" b="1">
                <a:latin typeface="Times New Roman" panose="02020603050405020304" pitchFamily="18" charset="0"/>
                <a:cs typeface="Times New Roman" panose="02020603050405020304" pitchFamily="18" charset="0"/>
              </a:rPr>
              <a:t>oạt động 3. Tên hoạt </a:t>
            </a:r>
            <a:r>
              <a:rPr lang="en-US" altLang="en-US" sz="3200" b="1" smtClean="0">
                <a:latin typeface="Times New Roman" panose="02020603050405020304" pitchFamily="18" charset="0"/>
                <a:cs typeface="Times New Roman" panose="02020603050405020304" pitchFamily="18" charset="0"/>
              </a:rPr>
              <a:t>động (nt)</a:t>
            </a:r>
            <a:endParaRPr lang="en-US" altLang="en-US" sz="3200" b="1">
              <a:latin typeface="Times New Roman" panose="02020603050405020304" pitchFamily="18" charset="0"/>
              <a:cs typeface="Times New Roman" panose="02020603050405020304" pitchFamily="18" charset="0"/>
            </a:endParaRPr>
          </a:p>
          <a:p>
            <a:pPr marL="0" indent="0">
              <a:spcBef>
                <a:spcPts val="0"/>
              </a:spcBef>
              <a:buNone/>
            </a:pPr>
            <a:r>
              <a:rPr lang="en-US" altLang="en-US" sz="2800" b="1">
                <a:latin typeface="Times New Roman" panose="02020603050405020304" pitchFamily="18" charset="0"/>
                <a:cs typeface="Times New Roman" panose="02020603050405020304" pitchFamily="18" charset="0"/>
              </a:rPr>
              <a:t>H</a:t>
            </a:r>
            <a:r>
              <a:rPr lang="en-US" altLang="en-US" sz="3200" b="1">
                <a:latin typeface="Times New Roman" panose="02020603050405020304" pitchFamily="18" charset="0"/>
                <a:cs typeface="Times New Roman" panose="02020603050405020304" pitchFamily="18" charset="0"/>
              </a:rPr>
              <a:t>oạt động 4. Tên hoạt </a:t>
            </a:r>
            <a:r>
              <a:rPr lang="en-US" altLang="en-US" sz="3200" b="1" smtClean="0">
                <a:latin typeface="Times New Roman" panose="02020603050405020304" pitchFamily="18" charset="0"/>
                <a:cs typeface="Times New Roman" panose="02020603050405020304" pitchFamily="18" charset="0"/>
              </a:rPr>
              <a:t>động (nt)</a:t>
            </a:r>
            <a:endParaRPr lang="en-US" altLang="en-US" sz="3200"/>
          </a:p>
        </p:txBody>
      </p:sp>
    </p:spTree>
    <p:extLst>
      <p:ext uri="{BB962C8B-B14F-4D97-AF65-F5344CB8AC3E}">
        <p14:creationId xmlns:p14="http://schemas.microsoft.com/office/powerpoint/2010/main" val="39895417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502014936"/>
              </p:ext>
            </p:extLst>
          </p:nvPr>
        </p:nvGraphicFramePr>
        <p:xfrm>
          <a:off x="609600" y="1371600"/>
          <a:ext cx="84582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387" name="Title 13"/>
          <p:cNvSpPr>
            <a:spLocks noGrp="1"/>
          </p:cNvSpPr>
          <p:nvPr>
            <p:ph type="ctrTitle"/>
          </p:nvPr>
        </p:nvSpPr>
        <p:spPr>
          <a:xfrm>
            <a:off x="1066800" y="381000"/>
            <a:ext cx="7772400" cy="609600"/>
          </a:xfrm>
        </p:spPr>
        <p:txBody>
          <a:bodyPr/>
          <a:lstStyle/>
          <a:p>
            <a:r>
              <a:rPr lang="en-US" altLang="en-US" sz="4000" b="1" smtClean="0">
                <a:solidFill>
                  <a:srgbClr val="FF0000"/>
                </a:solidFill>
                <a:latin typeface="Times New Roman" panose="02020603050405020304" pitchFamily="18" charset="0"/>
                <a:cs typeface="Times New Roman" panose="02020603050405020304" pitchFamily="18" charset="0"/>
              </a:rPr>
              <a:t>A. CÁC HOẠT ĐỘNG HỌC</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804166364"/>
              </p:ext>
            </p:extLst>
          </p:nvPr>
        </p:nvGraphicFramePr>
        <p:xfrm>
          <a:off x="430696" y="533400"/>
          <a:ext cx="8305800"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7046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304800" y="914687"/>
          <a:ext cx="8686800" cy="45352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2133600" y="152400"/>
            <a:ext cx="5791200" cy="584775"/>
          </a:xfrm>
          <a:prstGeom prst="rect">
            <a:avLst/>
          </a:prstGeom>
        </p:spPr>
        <p:txBody>
          <a:bodyPr wrap="square">
            <a:spAutoFit/>
          </a:bodyPr>
          <a:lstStyle/>
          <a:p>
            <a:r>
              <a:rPr lang="en-US" altLang="en-US" sz="3200" b="1" smtClean="0">
                <a:solidFill>
                  <a:srgbClr val="0070C0"/>
                </a:solidFill>
                <a:latin typeface="Times New Roman" panose="02020603050405020304" pitchFamily="18" charset="0"/>
                <a:cs typeface="Times New Roman" panose="02020603050405020304" pitchFamily="18" charset="0"/>
              </a:rPr>
              <a:t>HS THỰC HIỆN NHIỆM VỤ</a:t>
            </a:r>
            <a:endParaRPr lang="en-US" sz="3200">
              <a:solidFill>
                <a:srgbClr val="0070C0"/>
              </a:solidFill>
            </a:endParaRPr>
          </a:p>
        </p:txBody>
      </p:sp>
      <p:sp>
        <p:nvSpPr>
          <p:cNvPr id="4" name="Rectangle 3"/>
          <p:cNvSpPr/>
          <p:nvPr/>
        </p:nvSpPr>
        <p:spPr>
          <a:xfrm>
            <a:off x="457200" y="5627469"/>
            <a:ext cx="8534400" cy="954107"/>
          </a:xfrm>
          <a:prstGeom prst="rect">
            <a:avLst/>
          </a:prstGeom>
        </p:spPr>
        <p:txBody>
          <a:bodyPr wrap="square">
            <a:spAutoFit/>
          </a:bodyPr>
          <a:lstStyle/>
          <a:p>
            <a:r>
              <a:rPr lang="en-US" altLang="en-US" sz="2800">
                <a:solidFill>
                  <a:srgbClr val="FF0000"/>
                </a:solidFill>
                <a:latin typeface="Times New Roman" panose="02020603050405020304" pitchFamily="18" charset="0"/>
                <a:cs typeface="Times New Roman" panose="02020603050405020304" pitchFamily="18" charset="0"/>
              </a:rPr>
              <a:t>Vai trò của GV: quan sát, theo dõi, trợ giúp, điều chỉnh và đánh giá.</a:t>
            </a:r>
            <a:endParaRPr lang="en-US" sz="2800"/>
          </a:p>
        </p:txBody>
      </p:sp>
      <p:pic>
        <p:nvPicPr>
          <p:cNvPr id="8" name="Picture 7"/>
          <p:cNvPicPr>
            <a:picLocks noChangeAspect="1"/>
          </p:cNvPicPr>
          <p:nvPr/>
        </p:nvPicPr>
        <p:blipFill rotWithShape="1">
          <a:blip r:embed="rId7">
            <a:biLevel thresh="50000"/>
          </a:blip>
          <a:srcRect l="9873" t="7679" r="3994" b="3846"/>
          <a:stretch/>
        </p:blipFill>
        <p:spPr>
          <a:xfrm>
            <a:off x="304800" y="939206"/>
            <a:ext cx="1066800" cy="1066799"/>
          </a:xfrm>
          <a:prstGeom prst="rect">
            <a:avLst/>
          </a:prstGeom>
          <a:pattFill prst="pct60">
            <a:fgClr>
              <a:srgbClr val="FFFF00"/>
            </a:fgClr>
            <a:bgClr>
              <a:schemeClr val="bg1"/>
            </a:bgClr>
          </a:pattFill>
          <a:ln>
            <a:noFill/>
          </a:ln>
        </p:spPr>
      </p:pic>
      <p:pic>
        <p:nvPicPr>
          <p:cNvPr id="6" name="Picture 5"/>
          <p:cNvPicPr>
            <a:picLocks noChangeAspect="1"/>
          </p:cNvPicPr>
          <p:nvPr/>
        </p:nvPicPr>
        <p:blipFill>
          <a:blip r:embed="rId8"/>
          <a:stretch>
            <a:fillRect/>
          </a:stretch>
        </p:blipFill>
        <p:spPr>
          <a:xfrm>
            <a:off x="382619" y="2655362"/>
            <a:ext cx="1343997" cy="1002238"/>
          </a:xfrm>
          <a:prstGeom prst="rect">
            <a:avLst/>
          </a:prstGeom>
        </p:spPr>
      </p:pic>
      <p:pic>
        <p:nvPicPr>
          <p:cNvPr id="11" name="Picture 10"/>
          <p:cNvPicPr>
            <a:picLocks noChangeAspect="1"/>
          </p:cNvPicPr>
          <p:nvPr/>
        </p:nvPicPr>
        <p:blipFill>
          <a:blip r:embed="rId9"/>
          <a:stretch>
            <a:fillRect/>
          </a:stretch>
        </p:blipFill>
        <p:spPr>
          <a:xfrm>
            <a:off x="304800" y="4342362"/>
            <a:ext cx="1219200" cy="1100667"/>
          </a:xfrm>
          <a:prstGeom prst="rect">
            <a:avLst/>
          </a:prstGeom>
        </p:spPr>
      </p:pic>
    </p:spTree>
    <p:extLst>
      <p:ext uri="{BB962C8B-B14F-4D97-AF65-F5344CB8AC3E}">
        <p14:creationId xmlns:p14="http://schemas.microsoft.com/office/powerpoint/2010/main" val="1753558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534870181"/>
              </p:ext>
            </p:extLst>
          </p:nvPr>
        </p:nvGraphicFramePr>
        <p:xfrm>
          <a:off x="381000" y="838200"/>
          <a:ext cx="8458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2306456" y="29817"/>
            <a:ext cx="4607287" cy="596574"/>
          </a:xfrm>
          <a:prstGeom prst="rect">
            <a:avLst/>
          </a:prstGeom>
        </p:spPr>
        <p:txBody>
          <a:bodyPr wrap="none">
            <a:spAutoFit/>
          </a:bodyPr>
          <a:lstStyle/>
          <a:p>
            <a:pPr marL="0" indent="0" fontAlgn="auto">
              <a:lnSpc>
                <a:spcPct val="130000"/>
              </a:lnSpc>
              <a:spcAft>
                <a:spcPts val="0"/>
              </a:spcAft>
              <a:buFont typeface="Wingdings 3" pitchFamily="18" charset="2"/>
              <a:buNone/>
              <a:defRPr/>
            </a:pPr>
            <a:r>
              <a:rPr lang="pt-BR" sz="2800" b="1" smtClean="0">
                <a:solidFill>
                  <a:srgbClr val="0070C0"/>
                </a:solidFill>
                <a:latin typeface="Times New Roman" panose="02020603050405020304" pitchFamily="18" charset="0"/>
                <a:cs typeface="Times New Roman" panose="02020603050405020304" pitchFamily="18" charset="0"/>
              </a:rPr>
              <a:t>1. HOẠT ĐỘNG CÁ NHÂN</a:t>
            </a:r>
            <a:r>
              <a:rPr lang="pt-BR" sz="2800" smtClean="0">
                <a:solidFill>
                  <a:srgbClr val="0070C0"/>
                </a:solidFill>
                <a:latin typeface="Times New Roman" panose="02020603050405020304" pitchFamily="18" charset="0"/>
                <a:cs typeface="Times New Roman" panose="02020603050405020304" pitchFamily="18" charset="0"/>
              </a:rPr>
              <a:t> </a:t>
            </a:r>
            <a:endParaRPr lang="pt-BR" sz="2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242511855"/>
              </p:ext>
            </p:extLst>
          </p:nvPr>
        </p:nvGraphicFramePr>
        <p:xfrm>
          <a:off x="381000" y="685800"/>
          <a:ext cx="85344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534262" y="0"/>
            <a:ext cx="8582029" cy="596574"/>
          </a:xfrm>
          <a:prstGeom prst="rect">
            <a:avLst/>
          </a:prstGeom>
        </p:spPr>
        <p:txBody>
          <a:bodyPr wrap="none">
            <a:spAutoFit/>
          </a:bodyPr>
          <a:lstStyle/>
          <a:p>
            <a:pPr marL="0" indent="0" fontAlgn="auto">
              <a:lnSpc>
                <a:spcPct val="130000"/>
              </a:lnSpc>
              <a:spcAft>
                <a:spcPts val="0"/>
              </a:spcAft>
              <a:buFont typeface="Wingdings 3" pitchFamily="18" charset="2"/>
              <a:buNone/>
              <a:defRPr/>
            </a:pPr>
            <a:r>
              <a:rPr lang="en-US" sz="2800" b="1" smtClean="0">
                <a:solidFill>
                  <a:srgbClr val="0070C0"/>
                </a:solidFill>
                <a:latin typeface="Times New Roman" panose="02020603050405020304" pitchFamily="18" charset="0"/>
                <a:cs typeface="Times New Roman" panose="02020603050405020304" pitchFamily="18" charset="0"/>
              </a:rPr>
              <a:t>2. HOẠT ĐỘNG CẶP ĐÔI VÀ HOẠT ĐỘNG NHÓM </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457200"/>
          </a:xfrm>
        </p:spPr>
        <p:txBody>
          <a:bodyPr rtlCol="0">
            <a:noAutofit/>
          </a:bodyPr>
          <a:lstStyle/>
          <a:p>
            <a:pPr fontAlgn="auto">
              <a:spcAft>
                <a:spcPts val="0"/>
              </a:spcAft>
              <a:defRPr/>
            </a:pPr>
            <a:r>
              <a:rPr lang="en-US" sz="2800" b="1" smtClean="0">
                <a:solidFill>
                  <a:srgbClr val="0070C0"/>
                </a:solidFill>
                <a:latin typeface="Times New Roman" panose="02020603050405020304" pitchFamily="18" charset="0"/>
                <a:ea typeface="+mn-ea"/>
                <a:cs typeface="Times New Roman" panose="02020603050405020304" pitchFamily="18" charset="0"/>
              </a:rPr>
              <a:t>CÂU HỎI THẢO LUẬN VỀ HOẠT ĐỘNG NHÓM</a:t>
            </a:r>
            <a:endParaRPr lang="en-US" sz="2800" b="1" dirty="0">
              <a:solidFill>
                <a:srgbClr val="0070C0"/>
              </a:solidFill>
              <a:latin typeface="Times New Roman" panose="02020603050405020304" pitchFamily="18" charset="0"/>
              <a:ea typeface="+mn-ea"/>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1702469450"/>
              </p:ext>
            </p:extLst>
          </p:nvPr>
        </p:nvGraphicFramePr>
        <p:xfrm>
          <a:off x="228600" y="838200"/>
          <a:ext cx="86868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861382301"/>
              </p:ext>
            </p:extLst>
          </p:nvPr>
        </p:nvGraphicFramePr>
        <p:xfrm>
          <a:off x="533400" y="609600"/>
          <a:ext cx="8077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p:cNvSpPr txBox="1"/>
          <p:nvPr/>
        </p:nvSpPr>
        <p:spPr>
          <a:xfrm>
            <a:off x="2133600" y="347990"/>
            <a:ext cx="5181600" cy="523220"/>
          </a:xfrm>
          <a:prstGeom prst="rect">
            <a:avLst/>
          </a:prstGeom>
          <a:noFill/>
        </p:spPr>
        <p:txBody>
          <a:bodyPr wrap="square" rtlCol="0">
            <a:spAutoFit/>
          </a:bodyPr>
          <a:lstStyle/>
          <a:p>
            <a:pPr algn="ctr"/>
            <a:r>
              <a:rPr lang="en-US" sz="2800" b="1" smtClean="0">
                <a:solidFill>
                  <a:srgbClr val="0070C0"/>
                </a:solidFill>
                <a:latin typeface="Times New Roman" panose="02020603050405020304" pitchFamily="18" charset="0"/>
                <a:cs typeface="Times New Roman" panose="02020603050405020304" pitchFamily="18" charset="0"/>
              </a:rPr>
              <a:t>LƯU Ý KHI CHIA NHÓM</a:t>
            </a:r>
            <a:endParaRPr lang="en-US" sz="2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14743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76482"/>
            <a:ext cx="6401689" cy="668645"/>
          </a:xfrm>
          <a:prstGeom prst="rect">
            <a:avLst/>
          </a:prstGeom>
        </p:spPr>
        <p:txBody>
          <a:bodyPr wrap="none">
            <a:spAutoFit/>
          </a:bodyPr>
          <a:lstStyle/>
          <a:p>
            <a:pPr marL="0" indent="0">
              <a:lnSpc>
                <a:spcPct val="130000"/>
              </a:lnSpc>
              <a:buFont typeface="Wingdings 3" panose="05040102010807070707" pitchFamily="18" charset="2"/>
              <a:buNone/>
            </a:pPr>
            <a:r>
              <a:rPr lang="en-US" altLang="en-US" sz="3200" b="1" smtClean="0">
                <a:solidFill>
                  <a:srgbClr val="0070C0"/>
                </a:solidFill>
                <a:latin typeface="Times New Roman" panose="02020603050405020304" pitchFamily="18" charset="0"/>
                <a:cs typeface="Times New Roman" panose="02020603050405020304" pitchFamily="18" charset="0"/>
              </a:rPr>
              <a:t>3. HOẠT ĐỘNG CHUNG CẢ LỚP</a:t>
            </a:r>
            <a:endParaRPr lang="en-US" altLang="en-US" sz="3200" b="1">
              <a:solidFill>
                <a:srgbClr val="0070C0"/>
              </a:solidFill>
              <a:latin typeface="Times New Roman" panose="02020603050405020304" pitchFamily="18" charset="0"/>
              <a:cs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3275962190"/>
              </p:ext>
            </p:extLst>
          </p:nvPr>
        </p:nvGraphicFramePr>
        <p:xfrm>
          <a:off x="152399" y="838200"/>
          <a:ext cx="8915401"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4800600" y="228600"/>
            <a:ext cx="4072489" cy="6370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- 5% những gì họ học được thông qua giảng dạy.</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- 10% những gì họ học được từ văn bản.</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- 20% những gì họ học được thông qua những hình ảnh minh họa.</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- 30% những gì họ học được thông qua hiện vật trưng bày, triển lãm.</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- 50% những gì họ học được thông qua thảo luận nhóm.</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- 75% những gì họ học được thông qua thực hành.</a:t>
            </a:r>
          </a:p>
          <a:p>
            <a:pPr algn="just">
              <a:spcBef>
                <a:spcPts val="0"/>
              </a:spcBef>
              <a:spcAft>
                <a:spcPts val="0"/>
              </a:spcAft>
            </a:pPr>
            <a:r>
              <a:rPr lang="en-US" altLang="en-US" sz="2400">
                <a:latin typeface="Times New Roman" panose="02020603050405020304" pitchFamily="18" charset="0"/>
                <a:cs typeface="Times New Roman" panose="02020603050405020304" pitchFamily="18" charset="0"/>
              </a:rPr>
              <a:t>- 90% những gì họ học được nếu áp dụng ngay lập tức kiến thức đó.</a:t>
            </a:r>
          </a:p>
        </p:txBody>
      </p:sp>
      <p:pic>
        <p:nvPicPr>
          <p:cNvPr id="33795" name="Picture 9" descr="biquyetcuchaygiupbanghinho90nhunggidaho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1"/>
            <a:ext cx="4572000" cy="628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99865"/>
            <a:ext cx="2209800" cy="2353260"/>
          </a:xfrm>
          <a:prstGeom prst="rect">
            <a:avLst/>
          </a:prstGeom>
        </p:spPr>
      </p:pic>
      <p:sp>
        <p:nvSpPr>
          <p:cNvPr id="2" name="Rectangle 1"/>
          <p:cNvSpPr/>
          <p:nvPr/>
        </p:nvSpPr>
        <p:spPr>
          <a:xfrm>
            <a:off x="1766455" y="127574"/>
            <a:ext cx="7072745" cy="584775"/>
          </a:xfrm>
          <a:prstGeom prst="rect">
            <a:avLst/>
          </a:prstGeom>
        </p:spPr>
        <p:txBody>
          <a:bodyPr wrap="square">
            <a:spAutoFit/>
          </a:bodyPr>
          <a:lstStyle/>
          <a:p>
            <a:pPr algn="ctr"/>
            <a:r>
              <a:rPr lang="en-US" altLang="en-US" sz="3200" b="1" smtClean="0">
                <a:solidFill>
                  <a:srgbClr val="FF0000"/>
                </a:solidFill>
                <a:latin typeface="Times New Roman" panose="02020603050405020304" pitchFamily="18" charset="0"/>
                <a:cs typeface="Times New Roman" panose="02020603050405020304" pitchFamily="18" charset="0"/>
              </a:rPr>
              <a:t>TRAO ĐỔI THẢO LUẬN, BÁO CÁO</a:t>
            </a:r>
            <a:endParaRPr lang="en-US" sz="3200"/>
          </a:p>
        </p:txBody>
      </p:sp>
      <p:graphicFrame>
        <p:nvGraphicFramePr>
          <p:cNvPr id="3" name="Diagram 2"/>
          <p:cNvGraphicFramePr/>
          <p:nvPr>
            <p:extLst>
              <p:ext uri="{D42A27DB-BD31-4B8C-83A1-F6EECF244321}">
                <p14:modId xmlns:p14="http://schemas.microsoft.com/office/powerpoint/2010/main" val="2871278194"/>
              </p:ext>
            </p:extLst>
          </p:nvPr>
        </p:nvGraphicFramePr>
        <p:xfrm>
          <a:off x="533400" y="1635258"/>
          <a:ext cx="8305800" cy="5298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839" y="316344"/>
            <a:ext cx="8229600" cy="598056"/>
          </a:xfrm>
        </p:spPr>
        <p:txBody>
          <a:bodyPr rtlCol="0">
            <a:normAutofit fontScale="90000"/>
          </a:bodyPr>
          <a:lstStyle/>
          <a:p>
            <a:pPr fontAlgn="auto">
              <a:lnSpc>
                <a:spcPct val="120000"/>
              </a:lnSpc>
              <a:spcAft>
                <a:spcPts val="0"/>
              </a:spcAft>
              <a:defRPr/>
            </a:pPr>
            <a:r>
              <a:rPr lang="en-US" sz="3600" b="1" smtClean="0">
                <a:solidFill>
                  <a:srgbClr val="0070C0"/>
                </a:solidFill>
                <a:latin typeface="Times New Roman"/>
                <a:cs typeface="Times New Roman"/>
              </a:rPr>
              <a:t>ĐÁNH GIÁ VÀ CHỐT KIẾN THỨC</a:t>
            </a:r>
            <a:endParaRPr lang="en-US" sz="3600" dirty="0">
              <a:solidFill>
                <a:srgbClr val="0070C0"/>
              </a:solidFill>
              <a:latin typeface="Times New Roman"/>
              <a:cs typeface="Times New Roman"/>
            </a:endParaRPr>
          </a:p>
        </p:txBody>
      </p:sp>
      <p:pic>
        <p:nvPicPr>
          <p:cNvPr id="4" name="Picture 3"/>
          <p:cNvPicPr>
            <a:picLocks noChangeAspect="1"/>
          </p:cNvPicPr>
          <p:nvPr/>
        </p:nvPicPr>
        <p:blipFill>
          <a:blip r:embed="rId2"/>
          <a:stretch>
            <a:fillRect/>
          </a:stretch>
        </p:blipFill>
        <p:spPr>
          <a:xfrm>
            <a:off x="2825930" y="4664213"/>
            <a:ext cx="3111139" cy="2071129"/>
          </a:xfrm>
          <a:prstGeom prst="rect">
            <a:avLst/>
          </a:prstGeom>
        </p:spPr>
      </p:pic>
      <p:pic>
        <p:nvPicPr>
          <p:cNvPr id="5" name="Picture 4"/>
          <p:cNvPicPr>
            <a:picLocks noChangeAspect="1"/>
          </p:cNvPicPr>
          <p:nvPr/>
        </p:nvPicPr>
        <p:blipFill>
          <a:blip r:embed="rId3"/>
          <a:stretch>
            <a:fillRect/>
          </a:stretch>
        </p:blipFill>
        <p:spPr>
          <a:xfrm>
            <a:off x="381000" y="4647406"/>
            <a:ext cx="2133600" cy="2143125"/>
          </a:xfrm>
          <a:prstGeom prst="rect">
            <a:avLst/>
          </a:prstGeom>
        </p:spPr>
      </p:pic>
      <p:pic>
        <p:nvPicPr>
          <p:cNvPr id="6" name="Picture 5"/>
          <p:cNvPicPr>
            <a:picLocks noChangeAspect="1"/>
          </p:cNvPicPr>
          <p:nvPr/>
        </p:nvPicPr>
        <p:blipFill>
          <a:blip r:embed="rId4"/>
          <a:stretch>
            <a:fillRect/>
          </a:stretch>
        </p:blipFill>
        <p:spPr>
          <a:xfrm>
            <a:off x="6248400" y="4892513"/>
            <a:ext cx="2710271" cy="1832379"/>
          </a:xfrm>
          <a:prstGeom prst="rect">
            <a:avLst/>
          </a:prstGeom>
        </p:spPr>
      </p:pic>
      <p:sp>
        <p:nvSpPr>
          <p:cNvPr id="7" name="Rectangle 6"/>
          <p:cNvSpPr/>
          <p:nvPr/>
        </p:nvSpPr>
        <p:spPr>
          <a:xfrm>
            <a:off x="390843" y="1143000"/>
            <a:ext cx="8375278" cy="2862322"/>
          </a:xfrm>
          <a:prstGeom prst="rect">
            <a:avLst/>
          </a:prstGeom>
          <a:ln>
            <a:solidFill>
              <a:schemeClr val="tx1"/>
            </a:solidFill>
          </a:ln>
        </p:spPr>
        <p:txBody>
          <a:bodyPr wrap="square">
            <a:spAutoFit/>
          </a:bodyPr>
          <a:lstStyle/>
          <a:p>
            <a:r>
              <a:rPr lang="en-US" sz="3600">
                <a:solidFill>
                  <a:prstClr val="black"/>
                </a:solidFill>
                <a:latin typeface="Times New Roman"/>
                <a:ea typeface="+mj-ea"/>
                <a:cs typeface="Times New Roman"/>
              </a:rPr>
              <a:t>- Đánh giá bắt đầu từ bước giao nhiệm vụ</a:t>
            </a:r>
            <a:br>
              <a:rPr lang="en-US" sz="3600">
                <a:solidFill>
                  <a:prstClr val="black"/>
                </a:solidFill>
                <a:latin typeface="Times New Roman"/>
                <a:ea typeface="+mj-ea"/>
                <a:cs typeface="Times New Roman"/>
              </a:rPr>
            </a:br>
            <a:r>
              <a:rPr lang="en-US" sz="3600">
                <a:solidFill>
                  <a:prstClr val="black"/>
                </a:solidFill>
                <a:latin typeface="Times New Roman"/>
                <a:ea typeface="+mj-ea"/>
                <a:cs typeface="Times New Roman"/>
              </a:rPr>
              <a:t>- Đánh giá trong quá trình HS thực hiện</a:t>
            </a:r>
            <a:br>
              <a:rPr lang="en-US" sz="3600">
                <a:solidFill>
                  <a:prstClr val="black"/>
                </a:solidFill>
                <a:latin typeface="Times New Roman"/>
                <a:ea typeface="+mj-ea"/>
                <a:cs typeface="Times New Roman"/>
              </a:rPr>
            </a:br>
            <a:r>
              <a:rPr lang="en-US" sz="3600">
                <a:solidFill>
                  <a:prstClr val="black"/>
                </a:solidFill>
                <a:latin typeface="Times New Roman"/>
                <a:ea typeface="+mj-ea"/>
                <a:cs typeface="Times New Roman"/>
              </a:rPr>
              <a:t>- Đánh giá sản phẩm cuối cùng</a:t>
            </a:r>
            <a:br>
              <a:rPr lang="en-US" sz="3600">
                <a:solidFill>
                  <a:prstClr val="black"/>
                </a:solidFill>
                <a:latin typeface="Times New Roman"/>
                <a:ea typeface="+mj-ea"/>
                <a:cs typeface="Times New Roman"/>
              </a:rPr>
            </a:br>
            <a:r>
              <a:rPr lang="en-US" sz="3600">
                <a:solidFill>
                  <a:prstClr val="black"/>
                </a:solidFill>
                <a:latin typeface="Times New Roman"/>
                <a:ea typeface="+mj-ea"/>
                <a:cs typeface="Times New Roman"/>
              </a:rPr>
              <a:t>- Đánh giá kĩ năng</a:t>
            </a:r>
            <a:br>
              <a:rPr lang="en-US" sz="3600">
                <a:solidFill>
                  <a:prstClr val="black"/>
                </a:solidFill>
                <a:latin typeface="Times New Roman"/>
                <a:ea typeface="+mj-ea"/>
                <a:cs typeface="Times New Roman"/>
              </a:rPr>
            </a:br>
            <a:r>
              <a:rPr lang="en-US" sz="3600">
                <a:solidFill>
                  <a:prstClr val="black"/>
                </a:solidFill>
                <a:latin typeface="Times New Roman"/>
                <a:ea typeface="+mj-ea"/>
                <a:cs typeface="Times New Roman"/>
              </a:rPr>
              <a:t>- Đánh giá để điều chỉnh</a:t>
            </a:r>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4800"/>
            <a:ext cx="8229600" cy="1371600"/>
          </a:xfrm>
        </p:spPr>
        <p:txBody>
          <a:bodyPr/>
          <a:lstStyle/>
          <a:p>
            <a:r>
              <a:rPr lang="en-US" altLang="en-US" sz="3600" b="1" smtClean="0">
                <a:solidFill>
                  <a:srgbClr val="FF0000"/>
                </a:solidFill>
                <a:latin typeface="Times New Roman" panose="02020603050405020304" pitchFamily="18" charset="0"/>
                <a:cs typeface="Times New Roman" panose="02020603050405020304" pitchFamily="18" charset="0"/>
              </a:rPr>
              <a:t>BẢN CHẤT CỦA CÁC NHÓM </a:t>
            </a:r>
            <a:br>
              <a:rPr lang="en-US" altLang="en-US" sz="3600" b="1" smtClean="0">
                <a:solidFill>
                  <a:srgbClr val="FF0000"/>
                </a:solidFill>
                <a:latin typeface="Times New Roman" panose="02020603050405020304" pitchFamily="18" charset="0"/>
                <a:cs typeface="Times New Roman" panose="02020603050405020304" pitchFamily="18" charset="0"/>
              </a:rPr>
            </a:br>
            <a:r>
              <a:rPr lang="en-US" altLang="en-US" sz="3600" b="1" smtClean="0">
                <a:solidFill>
                  <a:srgbClr val="FF0000"/>
                </a:solidFill>
                <a:latin typeface="Times New Roman" panose="02020603050405020304" pitchFamily="18" charset="0"/>
                <a:cs typeface="Times New Roman" panose="02020603050405020304" pitchFamily="18" charset="0"/>
              </a:rPr>
              <a:t>HOẠT ĐỘNG HỌC</a:t>
            </a:r>
          </a:p>
        </p:txBody>
      </p:sp>
      <p:pic>
        <p:nvPicPr>
          <p:cNvPr id="5" name="Picture 4"/>
          <p:cNvPicPr>
            <a:picLocks noChangeAspect="1"/>
          </p:cNvPicPr>
          <p:nvPr/>
        </p:nvPicPr>
        <p:blipFill>
          <a:blip r:embed="rId2"/>
          <a:stretch>
            <a:fillRect/>
          </a:stretch>
        </p:blipFill>
        <p:spPr>
          <a:xfrm>
            <a:off x="1524000" y="1905000"/>
            <a:ext cx="6334125" cy="4752975"/>
          </a:xfrm>
          <a:prstGeom prst="rect">
            <a:avLst/>
          </a:prstGeom>
        </p:spPr>
      </p:pic>
    </p:spTree>
    <p:extLst>
      <p:ext uri="{BB962C8B-B14F-4D97-AF65-F5344CB8AC3E}">
        <p14:creationId xmlns:p14="http://schemas.microsoft.com/office/powerpoint/2010/main" val="29924454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13823830"/>
              </p:ext>
            </p:extLst>
          </p:nvPr>
        </p:nvGraphicFramePr>
        <p:xfrm>
          <a:off x="304800" y="838200"/>
          <a:ext cx="86106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457200" y="142875"/>
            <a:ext cx="8229600" cy="771525"/>
          </a:xfrm>
        </p:spPr>
        <p:txBody>
          <a:bodyPr/>
          <a:lstStyle/>
          <a:p>
            <a:r>
              <a:rPr lang="en-US" altLang="en-US" sz="3200" b="1" smtClean="0">
                <a:solidFill>
                  <a:srgbClr val="0070C0"/>
                </a:solidFill>
                <a:latin typeface="Times New Roman" panose="02020603050405020304" pitchFamily="18" charset="0"/>
                <a:cs typeface="Times New Roman" panose="02020603050405020304" pitchFamily="18" charset="0"/>
              </a:rPr>
              <a:t>TIÊU CHÍ HOẠT ĐỘNG CỦA GIÁO VIÊN</a:t>
            </a:r>
          </a:p>
        </p:txBody>
      </p:sp>
    </p:spTree>
    <p:extLst>
      <p:ext uri="{BB962C8B-B14F-4D97-AF65-F5344CB8AC3E}">
        <p14:creationId xmlns:p14="http://schemas.microsoft.com/office/powerpoint/2010/main" val="30797563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142875"/>
            <a:ext cx="8229600" cy="619125"/>
          </a:xfrm>
        </p:spPr>
        <p:txBody>
          <a:bodyPr/>
          <a:lstStyle/>
          <a:p>
            <a:r>
              <a:rPr lang="en-US" altLang="en-US" sz="3200" b="1" smtClean="0">
                <a:solidFill>
                  <a:srgbClr val="0070C0"/>
                </a:solidFill>
                <a:latin typeface="Times New Roman" panose="02020603050405020304" pitchFamily="18" charset="0"/>
                <a:cs typeface="Times New Roman" panose="02020603050405020304" pitchFamily="18" charset="0"/>
              </a:rPr>
              <a:t>TIÊU CHÍ H</a:t>
            </a:r>
            <a:r>
              <a:rPr lang="vi-VN" altLang="en-US" sz="3200" b="1" smtClean="0">
                <a:solidFill>
                  <a:srgbClr val="0070C0"/>
                </a:solidFill>
                <a:latin typeface="Times New Roman" panose="02020603050405020304" pitchFamily="18" charset="0"/>
                <a:cs typeface="Times New Roman" panose="02020603050405020304" pitchFamily="18" charset="0"/>
              </a:rPr>
              <a:t>OẠT ĐỘNG CỦA HỌC SINH</a:t>
            </a:r>
            <a:endParaRPr lang="en-US" altLang="en-US" sz="3200" b="1"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 name="Diagram 1"/>
          <p:cNvGraphicFramePr/>
          <p:nvPr>
            <p:extLst>
              <p:ext uri="{D42A27DB-BD31-4B8C-83A1-F6EECF244321}">
                <p14:modId xmlns:p14="http://schemas.microsoft.com/office/powerpoint/2010/main" val="2208593216"/>
              </p:ext>
            </p:extLst>
          </p:nvPr>
        </p:nvGraphicFramePr>
        <p:xfrm>
          <a:off x="228600" y="990600"/>
          <a:ext cx="6096000" cy="579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6575781" y="4424148"/>
            <a:ext cx="2434795" cy="1828800"/>
          </a:xfrm>
          <a:prstGeom prst="rect">
            <a:avLst/>
          </a:prstGeom>
        </p:spPr>
      </p:pic>
      <p:pic>
        <p:nvPicPr>
          <p:cNvPr id="4" name="Picture 3"/>
          <p:cNvPicPr>
            <a:picLocks noChangeAspect="1"/>
          </p:cNvPicPr>
          <p:nvPr/>
        </p:nvPicPr>
        <p:blipFill>
          <a:blip r:embed="rId8"/>
          <a:stretch>
            <a:fillRect/>
          </a:stretch>
        </p:blipFill>
        <p:spPr>
          <a:xfrm>
            <a:off x="6575780" y="2781139"/>
            <a:ext cx="2434795" cy="1626443"/>
          </a:xfrm>
          <a:prstGeom prst="rect">
            <a:avLst/>
          </a:prstGeom>
        </p:spPr>
      </p:pic>
      <p:pic>
        <p:nvPicPr>
          <p:cNvPr id="5" name="Picture 4"/>
          <p:cNvPicPr>
            <a:picLocks noChangeAspect="1"/>
          </p:cNvPicPr>
          <p:nvPr/>
        </p:nvPicPr>
        <p:blipFill>
          <a:blip r:embed="rId9"/>
          <a:stretch>
            <a:fillRect/>
          </a:stretch>
        </p:blipFill>
        <p:spPr>
          <a:xfrm>
            <a:off x="6562528" y="1143000"/>
            <a:ext cx="2434795" cy="16215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8402716"/>
              </p:ext>
            </p:extLst>
          </p:nvPr>
        </p:nvGraphicFramePr>
        <p:xfrm>
          <a:off x="304800" y="533400"/>
          <a:ext cx="85344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64626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219200"/>
            <a:ext cx="7620000" cy="1323439"/>
          </a:xfrm>
          <a:prstGeom prst="rect">
            <a:avLst/>
          </a:prstGeom>
          <a:noFill/>
        </p:spPr>
        <p:txBody>
          <a:bodyPr wrap="square" rtlCol="0">
            <a:spAutoFit/>
          </a:bodyPr>
          <a:lstStyle/>
          <a:p>
            <a:pPr algn="ctr"/>
            <a:r>
              <a:rPr lang="en-US" sz="4000" i="1" smtClean="0">
                <a:solidFill>
                  <a:srgbClr val="0070C0"/>
                </a:solidFill>
                <a:latin typeface="Times New Roman" panose="02020603050405020304" pitchFamily="18" charset="0"/>
                <a:cs typeface="Times New Roman" panose="02020603050405020304" pitchFamily="18" charset="0"/>
              </a:rPr>
              <a:t>Cảm ơn qúy thầy cô đã lắng nghe!</a:t>
            </a:r>
          </a:p>
          <a:p>
            <a:pPr algn="ctr"/>
            <a:r>
              <a:rPr lang="en-US" sz="4000" i="1" smtClean="0">
                <a:solidFill>
                  <a:srgbClr val="0070C0"/>
                </a:solidFill>
                <a:latin typeface="Times New Roman" panose="02020603050405020304" pitchFamily="18" charset="0"/>
                <a:cs typeface="Times New Roman" panose="02020603050405020304" pitchFamily="18" charset="0"/>
              </a:rPr>
              <a:t>Xin chào tạm biệt và hẹn gặp lại.</a:t>
            </a:r>
            <a:endParaRPr lang="en-US" sz="4000" i="1">
              <a:solidFill>
                <a:srgbClr val="0070C0"/>
              </a:solidFill>
              <a:latin typeface="Times New Roman" panose="02020603050405020304" pitchFamily="18" charset="0"/>
              <a:cs typeface="Times New Roman" panose="02020603050405020304" pitchFamily="18" charset="0"/>
            </a:endParaRPr>
          </a:p>
        </p:txBody>
      </p:sp>
      <p:pic>
        <p:nvPicPr>
          <p:cNvPr id="1026" name="Picture 2"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895600"/>
            <a:ext cx="8153400" cy="3264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20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990600"/>
            <a:ext cx="7239000" cy="1754326"/>
          </a:xfrm>
          <a:prstGeom prst="rect">
            <a:avLst/>
          </a:prstGeom>
          <a:noFill/>
        </p:spPr>
        <p:txBody>
          <a:bodyPr wrap="square" rtlCol="0">
            <a:spAutoFit/>
          </a:bodyPr>
          <a:lstStyle/>
          <a:p>
            <a:pPr algn="ctr"/>
            <a:r>
              <a:rPr lang="pt-BR" sz="3600" b="1" smtClean="0">
                <a:solidFill>
                  <a:srgbClr val="FF0000"/>
                </a:solidFill>
                <a:latin typeface="Times New Roman" panose="02020603050405020304" pitchFamily="18" charset="0"/>
                <a:cs typeface="Times New Roman" panose="02020603050405020304" pitchFamily="18" charset="0"/>
              </a:rPr>
              <a:t>TÌNH HUỐNG XUẤT PHÁT/ KHỞI ĐỘNG</a:t>
            </a:r>
          </a:p>
          <a:p>
            <a:pPr algn="ctr"/>
            <a:r>
              <a:rPr lang="pt-BR" sz="3600" b="1" i="1" smtClean="0">
                <a:latin typeface="Times New Roman" panose="02020603050405020304" pitchFamily="18" charset="0"/>
                <a:cs typeface="Times New Roman" panose="02020603050405020304" pitchFamily="18" charset="0"/>
              </a:rPr>
              <a:t>(Mời GV dự họp cho 1 vài ví dụ)</a:t>
            </a:r>
            <a:endParaRPr lang="pt-BR" sz="36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38400" y="3029129"/>
            <a:ext cx="4457700" cy="3343275"/>
          </a:xfrm>
          <a:prstGeom prst="rect">
            <a:avLst/>
          </a:prstGeom>
        </p:spPr>
      </p:pic>
    </p:spTree>
    <p:extLst>
      <p:ext uri="{BB962C8B-B14F-4D97-AF65-F5344CB8AC3E}">
        <p14:creationId xmlns:p14="http://schemas.microsoft.com/office/powerpoint/2010/main" val="38074617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93652990"/>
              </p:ext>
            </p:extLst>
          </p:nvPr>
        </p:nvGraphicFramePr>
        <p:xfrm>
          <a:off x="228601" y="1270486"/>
          <a:ext cx="8702606" cy="5358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381001" y="609600"/>
            <a:ext cx="8550206" cy="614848"/>
          </a:xfrm>
          <a:prstGeom prst="rect">
            <a:avLst/>
          </a:prstGeom>
        </p:spPr>
        <p:txBody>
          <a:bodyPr wrap="square">
            <a:spAutoFit/>
          </a:bodyPr>
          <a:lstStyle/>
          <a:p>
            <a:pPr marL="342900" lvl="0" indent="-342900" algn="ctr" fontAlgn="auto">
              <a:lnSpc>
                <a:spcPct val="120000"/>
              </a:lnSpc>
              <a:spcBef>
                <a:spcPts val="500"/>
              </a:spcBef>
              <a:spcAft>
                <a:spcPts val="0"/>
              </a:spcAft>
              <a:defRPr/>
            </a:pPr>
            <a:r>
              <a:rPr lang="pt-BR" sz="3100" b="1" smtClean="0">
                <a:solidFill>
                  <a:srgbClr val="FF0000"/>
                </a:solidFill>
                <a:latin typeface="Times New Roman" panose="02020603050405020304" pitchFamily="18" charset="0"/>
                <a:cs typeface="Times New Roman" panose="02020603050405020304" pitchFamily="18" charset="0"/>
              </a:rPr>
              <a:t>TÌNH HUỐNG XUẤT PHÁT/ KHỞI ĐỘNG</a:t>
            </a:r>
            <a:endParaRPr lang="pt-BR" sz="3100" b="1" dirty="0">
              <a:solidFill>
                <a:srgbClr val="FF0000"/>
              </a:solidFill>
              <a:latin typeface="Times New Roman" panose="02020603050405020304" pitchFamily="18" charset="0"/>
              <a:cs typeface="Times New Roman" panose="02020603050405020304" pitchFamily="18" charset="0"/>
            </a:endParaRPr>
          </a:p>
        </p:txBody>
      </p:sp>
      <p:sp>
        <p:nvSpPr>
          <p:cNvPr id="6" name="Title 1"/>
          <p:cNvSpPr>
            <a:spLocks noGrp="1"/>
          </p:cNvSpPr>
          <p:nvPr>
            <p:ph type="title"/>
          </p:nvPr>
        </p:nvSpPr>
        <p:spPr>
          <a:xfrm>
            <a:off x="0" y="0"/>
            <a:ext cx="9144000" cy="563562"/>
          </a:xfrm>
          <a:solidFill>
            <a:srgbClr val="6600FF"/>
          </a:solidFill>
          <a:ln>
            <a:solidFill>
              <a:schemeClr val="accent1"/>
            </a:solidFill>
          </a:ln>
        </p:spPr>
        <p:txBody>
          <a:bodyPr/>
          <a:lstStyle/>
          <a:p>
            <a:r>
              <a:rPr lang="en-US" altLang="en-US" sz="2400" b="1" smtClean="0">
                <a:solidFill>
                  <a:schemeClr val="bg1"/>
                </a:solidFill>
                <a:latin typeface="Arial (Body)"/>
                <a:cs typeface="Times New Roman" panose="02020603050405020304" pitchFamily="18" charset="0"/>
              </a:rPr>
              <a:t>BẢN CHẤT CỦA CÁC NHÓM HOẠT ĐỘNG HỌC</a:t>
            </a:r>
            <a:endParaRPr lang="en-US" altLang="en-US" sz="2500" b="1"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03852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5835" y="4747666"/>
            <a:ext cx="8594000" cy="983283"/>
          </a:xfrm>
          <a:prstGeom prst="rect">
            <a:avLst/>
          </a:prstGeom>
          <a:ln>
            <a:solidFill>
              <a:schemeClr val="accent1"/>
            </a:solidFill>
          </a:ln>
        </p:spPr>
        <p:txBody>
          <a:bodyPr wrap="square">
            <a:spAutoFit/>
          </a:bodyPr>
          <a:lstStyle/>
          <a:p>
            <a:pPr marL="257175" indent="-257175" algn="just">
              <a:lnSpc>
                <a:spcPct val="107000"/>
              </a:lnSpc>
              <a:spcAft>
                <a:spcPts val="600"/>
              </a:spcAft>
              <a:buFont typeface="+mj-lt"/>
              <a:buAutoNum type="arabicPeriod"/>
            </a:pP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giờ</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chưa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tượng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p:cNvSpPr/>
          <p:nvPr/>
        </p:nvSpPr>
        <p:spPr>
          <a:xfrm>
            <a:off x="334989" y="5646117"/>
            <a:ext cx="8594000" cy="983283"/>
          </a:xfrm>
          <a:prstGeom prst="rect">
            <a:avLst/>
          </a:prstGeom>
          <a:ln>
            <a:solidFill>
              <a:schemeClr val="accent1"/>
            </a:solidFill>
          </a:ln>
        </p:spPr>
        <p:txBody>
          <a:bodyPr wrap="square">
            <a:spAutoFit/>
          </a:bodyPr>
          <a:lstStyle/>
          <a:p>
            <a:pPr algn="just">
              <a:lnSpc>
                <a:spcPct val="107000"/>
              </a:lnSpc>
              <a:spcAft>
                <a:spcPts val="600"/>
              </a:spcAft>
            </a:pP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ư</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ớc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biển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3" name="Picture 2"/>
          <p:cNvPicPr>
            <a:picLocks noChangeAspect="1"/>
          </p:cNvPicPr>
          <p:nvPr/>
        </p:nvPicPr>
        <p:blipFill>
          <a:blip r:embed="rId2"/>
          <a:stretch>
            <a:fillRect/>
          </a:stretch>
        </p:blipFill>
        <p:spPr>
          <a:xfrm>
            <a:off x="411560" y="2291185"/>
            <a:ext cx="4122341" cy="2318816"/>
          </a:xfrm>
          <a:prstGeom prst="rect">
            <a:avLst/>
          </a:prstGeom>
        </p:spPr>
      </p:pic>
      <p:sp>
        <p:nvSpPr>
          <p:cNvPr id="7" name="TextBox 6"/>
          <p:cNvSpPr txBox="1"/>
          <p:nvPr/>
        </p:nvSpPr>
        <p:spPr>
          <a:xfrm>
            <a:off x="2472730" y="169512"/>
            <a:ext cx="4448175" cy="1077218"/>
          </a:xfrm>
          <a:prstGeom prst="rect">
            <a:avLst/>
          </a:prstGeom>
          <a:solidFill>
            <a:srgbClr val="FF0000"/>
          </a:solid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A. TÌNH HUỐNG XUẤT PHÁT</a:t>
            </a:r>
          </a:p>
        </p:txBody>
      </p:sp>
      <p:pic>
        <p:nvPicPr>
          <p:cNvPr id="8" name="Picture 7"/>
          <p:cNvPicPr>
            <a:picLocks noChangeAspect="1"/>
          </p:cNvPicPr>
          <p:nvPr/>
        </p:nvPicPr>
        <p:blipFill rotWithShape="1">
          <a:blip r:embed="rId3"/>
          <a:srcRect b="21469"/>
          <a:stretch/>
        </p:blipFill>
        <p:spPr>
          <a:xfrm>
            <a:off x="4776787" y="2291185"/>
            <a:ext cx="3936977" cy="2318816"/>
          </a:xfrm>
          <a:prstGeom prst="rect">
            <a:avLst/>
          </a:prstGeom>
        </p:spPr>
      </p:pic>
      <p:sp>
        <p:nvSpPr>
          <p:cNvPr id="9" name="Title 1"/>
          <p:cNvSpPr txBox="1">
            <a:spLocks/>
          </p:cNvSpPr>
          <p:nvPr/>
        </p:nvSpPr>
        <p:spPr bwMode="auto">
          <a:xfrm>
            <a:off x="698535" y="1316520"/>
            <a:ext cx="78486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smtClean="0">
                <a:ln w="22225">
                  <a:solidFill>
                    <a:schemeClr val="accent2"/>
                  </a:solidFill>
                  <a:prstDash val="solid"/>
                </a:ln>
                <a:solidFill>
                  <a:schemeClr val="accent2">
                    <a:lumMod val="40000"/>
                    <a:lumOff val="60000"/>
                  </a:schemeClr>
                </a:solidFill>
              </a:rPr>
              <a:t>BÀI 16. SÓNG – THỦY TRIỀU – DÒNG BIỂN</a:t>
            </a:r>
            <a:endParaRPr lang="en-US" sz="3200" b="1" dirty="0">
              <a:ln w="22225">
                <a:solidFill>
                  <a:schemeClr val="accent2"/>
                </a:solidFill>
                <a:prstDash val="solid"/>
              </a:ln>
              <a:solidFill>
                <a:schemeClr val="accent2">
                  <a:lumMod val="40000"/>
                  <a:lumOff val="60000"/>
                </a:schemeClr>
              </a:solidFill>
            </a:endParaRPr>
          </a:p>
        </p:txBody>
      </p:sp>
      <p:sp>
        <p:nvSpPr>
          <p:cNvPr id="6" name="Rectangle 5"/>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3303743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4F123B7-57C4-4790-99F1-BD2E2C7A6720}"/>
              </a:ext>
            </a:extLst>
          </p:cNvPr>
          <p:cNvSpPr/>
          <p:nvPr/>
        </p:nvSpPr>
        <p:spPr>
          <a:xfrm>
            <a:off x="191237" y="1752600"/>
            <a:ext cx="8657243" cy="4832092"/>
          </a:xfrm>
          <a:prstGeom prst="rect">
            <a:avLst/>
          </a:prstGeom>
          <a:ln>
            <a:solidFill>
              <a:srgbClr val="0070C0"/>
            </a:solidFill>
          </a:ln>
        </p:spPr>
        <p:txBody>
          <a:bodyPr wrap="square">
            <a:spAutoFit/>
          </a:bodyPr>
          <a:lstStyle/>
          <a:p>
            <a:pPr indent="342900" algn="just"/>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Mục</a:t>
            </a:r>
            <a:r>
              <a:rPr lang="en-US"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kỹ</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dạy</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a:buFont typeface="Times New Roman" panose="02020603050405020304" pitchFamily="18" charset="0"/>
              <a:buChar char="-"/>
              <a:tabLst>
                <a:tab pos="34290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a:buFont typeface="Times New Roman" panose="02020603050405020304" pitchFamily="18" charset="0"/>
              <a:buChar char="-"/>
              <a:tabLst>
                <a:tab pos="342900" algn="l"/>
              </a:tabLs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III.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sóng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      IV. </a:t>
            </a:r>
            <a:r>
              <a:rPr lang="vi-VN" sz="2800" b="1" dirty="0" err="1">
                <a:latin typeface="Times New Roman" panose="02020603050405020304" pitchFamily="18" charset="0"/>
                <a:cs typeface="Times New Roman" panose="02020603050405020304" pitchFamily="18" charset="0"/>
              </a:rPr>
              <a:t>Hình</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thức</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tổ</a:t>
            </a:r>
            <a:r>
              <a:rPr lang="vi-VN" sz="2800" b="1" dirty="0">
                <a:latin typeface="Times New Roman" panose="02020603050405020304" pitchFamily="18" charset="0"/>
                <a:cs typeface="Times New Roman" panose="02020603050405020304" pitchFamily="18" charset="0"/>
              </a:rPr>
              <a:t> </a:t>
            </a:r>
            <a:r>
              <a:rPr lang="vi-VN" sz="2800" b="1" dirty="0" err="1">
                <a:latin typeface="Times New Roman" panose="02020603050405020304" pitchFamily="18" charset="0"/>
                <a:cs typeface="Times New Roman" panose="02020603050405020304" pitchFamily="18" charset="0"/>
              </a:rPr>
              <a:t>chức</a:t>
            </a:r>
            <a:r>
              <a:rPr lang="en-US" sz="2800" b="1"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Cả</a:t>
            </a:r>
            <a:r>
              <a:rPr lang="vi-VN" sz="2800" dirty="0">
                <a:latin typeface="Times New Roman" panose="02020603050405020304" pitchFamily="18" charset="0"/>
                <a:cs typeface="Times New Roman" panose="02020603050405020304" pitchFamily="18" charset="0"/>
              </a:rPr>
              <a:t> </a:t>
            </a:r>
            <a:r>
              <a:rPr lang="vi-VN" sz="2800" dirty="0" err="1">
                <a:latin typeface="Times New Roman" panose="02020603050405020304" pitchFamily="18" charset="0"/>
                <a:cs typeface="Times New Roman" panose="02020603050405020304" pitchFamily="18" charset="0"/>
              </a:rPr>
              <a:t>lớp</a:t>
            </a:r>
            <a:endParaRPr lang="nl-NL" sz="2800" b="1"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 xmlns:a16="http://schemas.microsoft.com/office/drawing/2014/main" id="{D9C28909-62E9-4E56-B648-73556D335BF1}"/>
              </a:ext>
            </a:extLst>
          </p:cNvPr>
          <p:cNvSpPr>
            <a:spLocks noGrp="1"/>
          </p:cNvSpPr>
          <p:nvPr>
            <p:ph type="title"/>
          </p:nvPr>
        </p:nvSpPr>
        <p:spPr>
          <a:xfrm>
            <a:off x="564136" y="304800"/>
            <a:ext cx="7911446" cy="676766"/>
          </a:xfrm>
        </p:spPr>
        <p:txBody>
          <a:bodyPr rtlCol="0">
            <a:noAutofit/>
          </a:bodyPr>
          <a:lstStyle/>
          <a:p>
            <a:pPr algn="ctr">
              <a:defRPr/>
            </a:pPr>
            <a:r>
              <a:rPr lang="en-US" sz="3200" b="1" dirty="0">
                <a:ln w="22225">
                  <a:solidFill>
                    <a:schemeClr val="accent2"/>
                  </a:solidFill>
                  <a:prstDash val="solid"/>
                </a:ln>
                <a:solidFill>
                  <a:schemeClr val="accent2">
                    <a:lumMod val="40000"/>
                    <a:lumOff val="60000"/>
                  </a:schemeClr>
                </a:solidFill>
              </a:rPr>
              <a:t>BÀI 16. SÓNG – THỦY TRIỀU – DÒNG BIỂN</a:t>
            </a:r>
          </a:p>
        </p:txBody>
      </p:sp>
      <p:sp>
        <p:nvSpPr>
          <p:cNvPr id="4" name="TextBox 3"/>
          <p:cNvSpPr txBox="1"/>
          <p:nvPr/>
        </p:nvSpPr>
        <p:spPr>
          <a:xfrm>
            <a:off x="1600200" y="1082282"/>
            <a:ext cx="5507119"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A. TÌNH HUỐNG XUẤT PHÁT</a:t>
            </a:r>
          </a:p>
        </p:txBody>
      </p:sp>
    </p:spTree>
    <p:extLst>
      <p:ext uri="{BB962C8B-B14F-4D97-AF65-F5344CB8AC3E}">
        <p14:creationId xmlns:p14="http://schemas.microsoft.com/office/powerpoint/2010/main" val="5548129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925300" y="2695478"/>
            <a:ext cx="7177922" cy="2943322"/>
          </a:xfrm>
          <a:prstGeom prst="rect">
            <a:avLst/>
          </a:prstGeom>
          <a:ln>
            <a:solidFill>
              <a:schemeClr val="accent1"/>
            </a:solidFill>
          </a:ln>
        </p:spPr>
        <p:txBody>
          <a:bodyPr>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defRPr/>
            </a:pPr>
            <a:r>
              <a:rPr lang="nl-NL" sz="2800" b="1" dirty="0">
                <a:solidFill>
                  <a:schemeClr val="tx1"/>
                </a:solidFill>
                <a:latin typeface="Times New Roman" panose="02020603050405020304" pitchFamily="18" charset="0"/>
                <a:cs typeface="Times New Roman" pitchFamily="18" charset="0"/>
              </a:rPr>
              <a:t>V. Tiến trình hoạt động</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 B1: </a:t>
            </a:r>
            <a:r>
              <a:rPr lang="en-US" sz="2800" dirty="0" err="1">
                <a:solidFill>
                  <a:schemeClr val="tx1"/>
                </a:solidFill>
                <a:latin typeface="Times New Roman" panose="02020603050405020304" pitchFamily="18" charset="0"/>
                <a:cs typeface="Times New Roman" panose="02020603050405020304" pitchFamily="18" charset="0"/>
              </a:rPr>
              <a:t>Giao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xét</a:t>
            </a:r>
            <a:r>
              <a:rPr lang="en-US" sz="2800" dirty="0">
                <a:solidFill>
                  <a:schemeClr val="tx1"/>
                </a:solidFill>
                <a:latin typeface="Times New Roman" panose="02020603050405020304" pitchFamily="18" charset="0"/>
                <a:cs typeface="Times New Roman" panose="02020603050405020304" pitchFamily="18" charset="0"/>
              </a:rPr>
              <a:t>. </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 B2: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vụ</a:t>
            </a:r>
            <a:r>
              <a:rPr lang="en-US" sz="2800" dirty="0">
                <a:solidFill>
                  <a:schemeClr val="tx1"/>
                </a:solidFill>
                <a:latin typeface="Times New Roman" panose="02020603050405020304" pitchFamily="18" charset="0"/>
                <a:cs typeface="Times New Roman" panose="02020603050405020304" pitchFamily="18" charset="0"/>
              </a:rPr>
              <a:t>: HS </a:t>
            </a:r>
          </a:p>
          <a:p>
            <a:pPr algn="l">
              <a:defRPr/>
            </a:pPr>
            <a:r>
              <a:rPr lang="en-US" sz="2800" dirty="0">
                <a:solidFill>
                  <a:schemeClr val="tx1"/>
                </a:solidFill>
                <a:latin typeface="Times New Roman" panose="02020603050405020304" pitchFamily="18" charset="0"/>
                <a:cs typeface="Times New Roman" panose="02020603050405020304" pitchFamily="18" charset="0"/>
              </a:rPr>
              <a:t>-  B3: HS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a:t>
            </a:r>
            <a:br>
              <a:rPr lang="en-US" sz="2800" dirty="0">
                <a:solidFill>
                  <a:schemeClr val="tx1"/>
                </a:solidFill>
                <a:latin typeface="Times New Roman" panose="02020603050405020304" pitchFamily="18" charset="0"/>
                <a:cs typeface="Times New Roman" panose="02020603050405020304" pitchFamily="18" charset="0"/>
              </a:rPr>
            </a:br>
            <a:r>
              <a:rPr lang="en-US" sz="2800" dirty="0">
                <a:solidFill>
                  <a:schemeClr val="tx1"/>
                </a:solidFill>
                <a:latin typeface="Times New Roman" panose="02020603050405020304" pitchFamily="18" charset="0"/>
                <a:cs typeface="Times New Roman" panose="02020603050405020304" pitchFamily="18" charset="0"/>
              </a:rPr>
              <a:t>-  B4: </a:t>
            </a:r>
            <a:r>
              <a:rPr lang="de-DE" sz="2800" dirty="0">
                <a:solidFill>
                  <a:schemeClr val="tx1"/>
                </a:solidFill>
                <a:latin typeface="Times New Roman" panose="02020603050405020304" pitchFamily="18" charset="0"/>
                <a:cs typeface="Times New Roman" panose="02020603050405020304" pitchFamily="18" charset="0"/>
              </a:rPr>
              <a:t>GV dẫn dắt vào nội dung bài mới.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112881" y="1848009"/>
            <a:ext cx="5507119" cy="523220"/>
          </a:xfrm>
          <a:prstGeom prst="rect">
            <a:avLst/>
          </a:prstGeom>
          <a:solidFill>
            <a:srgbClr val="FF0000"/>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A. TÌNH HUỐNG XUẤT PHÁT</a:t>
            </a:r>
          </a:p>
        </p:txBody>
      </p:sp>
      <p:sp>
        <p:nvSpPr>
          <p:cNvPr id="6" name="Title 1">
            <a:extLst>
              <a:ext uri="{FF2B5EF4-FFF2-40B4-BE49-F238E27FC236}">
                <a16:creationId xmlns="" xmlns:a16="http://schemas.microsoft.com/office/drawing/2014/main" id="{BFAE7487-49A0-4D2E-8E2A-41C3741DA2C6}"/>
              </a:ext>
            </a:extLst>
          </p:cNvPr>
          <p:cNvSpPr txBox="1">
            <a:spLocks/>
          </p:cNvSpPr>
          <p:nvPr/>
        </p:nvSpPr>
        <p:spPr>
          <a:xfrm>
            <a:off x="558539" y="1012792"/>
            <a:ext cx="7911446" cy="676766"/>
          </a:xfrm>
          <a:prstGeom prst="rect">
            <a:avLst/>
          </a:prstGeom>
        </p:spPr>
        <p:txBody>
          <a:bodyPr vert="horz" lIns="68580" tIns="34290" rIns="68580" bIns="3429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500" b="1">
                <a:ln w="22225">
                  <a:solidFill>
                    <a:schemeClr val="accent2"/>
                  </a:solidFill>
                  <a:prstDash val="solid"/>
                </a:ln>
                <a:solidFill>
                  <a:schemeClr val="accent2">
                    <a:lumMod val="40000"/>
                    <a:lumOff val="60000"/>
                  </a:schemeClr>
                </a:solidFill>
              </a:rPr>
              <a:t>BÀI 16. SÓNG – THỦY TRIỀU – DÒNG BIỂN</a:t>
            </a:r>
            <a:endParaRPr lang="en-US" sz="4500" b="1" dirty="0">
              <a:ln w="22225">
                <a:solidFill>
                  <a:schemeClr val="accent2"/>
                </a:solidFill>
                <a:prstDash val="solid"/>
              </a:ln>
              <a:solidFill>
                <a:schemeClr val="accent2">
                  <a:lumMod val="40000"/>
                  <a:lumOff val="60000"/>
                </a:schemeClr>
              </a:solidFill>
            </a:endParaRPr>
          </a:p>
        </p:txBody>
      </p:sp>
      <p:sp>
        <p:nvSpPr>
          <p:cNvPr id="7" name="Rectangle 6"/>
          <p:cNvSpPr/>
          <p:nvPr/>
        </p:nvSpPr>
        <p:spPr>
          <a:xfrm>
            <a:off x="78870" y="31847"/>
            <a:ext cx="2393860" cy="400110"/>
          </a:xfrm>
          <a:prstGeom prst="rect">
            <a:avLst/>
          </a:prstGeom>
        </p:spPr>
        <p:txBody>
          <a:bodyPr wrap="none">
            <a:spAutoFit/>
          </a:bodyPr>
          <a:lstStyle/>
          <a:p>
            <a:r>
              <a:rPr lang="en-US" sz="2000" b="1">
                <a:solidFill>
                  <a:srgbClr val="FF0000"/>
                </a:solidFill>
                <a:latin typeface="Times New Roman" panose="02020603050405020304" pitchFamily="18" charset="0"/>
                <a:cs typeface="Times New Roman" panose="02020603050405020304" pitchFamily="18" charset="0"/>
              </a:rPr>
              <a:t>VÍ DỤ MINH HỌA </a:t>
            </a:r>
            <a:endParaRPr lang="en-US" sz="2000"/>
          </a:p>
        </p:txBody>
      </p:sp>
    </p:spTree>
    <p:extLst>
      <p:ext uri="{BB962C8B-B14F-4D97-AF65-F5344CB8AC3E}">
        <p14:creationId xmlns:p14="http://schemas.microsoft.com/office/powerpoint/2010/main" val="19183108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1509</TotalTime>
  <Words>3018</Words>
  <Application>Microsoft Office PowerPoint</Application>
  <PresentationFormat>On-screen Show (4:3)</PresentationFormat>
  <Paragraphs>280</Paragraphs>
  <Slides>43</Slides>
  <Notes>1</Notes>
  <HiddenSlides>0</HiddenSlides>
  <MMClips>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.VnCentury Schoolbook</vt:lpstr>
      <vt:lpstr>.VnTime</vt:lpstr>
      <vt:lpstr>Arial</vt:lpstr>
      <vt:lpstr>Arial (Body)</vt:lpstr>
      <vt:lpstr>Calibri</vt:lpstr>
      <vt:lpstr>Lucida Sans Unicode</vt:lpstr>
      <vt:lpstr>Times New Roman</vt:lpstr>
      <vt:lpstr>Wingdings 3</vt:lpstr>
      <vt:lpstr>Office Theme</vt:lpstr>
      <vt:lpstr>BỘ GIÁO DỤC VÀ ĐÀO TẠO SỞ GIÁO DỤC VÀ ĐÀO TẠO TP.HCM</vt:lpstr>
      <vt:lpstr>PowerPoint Presentation</vt:lpstr>
      <vt:lpstr>A. CÁC HOẠT ĐỘNG HỌC</vt:lpstr>
      <vt:lpstr>BẢN CHẤT CỦA CÁC NHÓM  HOẠT ĐỘNG HỌC</vt:lpstr>
      <vt:lpstr>PowerPoint Presentation</vt:lpstr>
      <vt:lpstr>BẢN CHẤT CỦA CÁC NHÓM HOẠT ĐỘNG HỌC</vt:lpstr>
      <vt:lpstr>PowerPoint Presentation</vt:lpstr>
      <vt:lpstr>BÀI 16. SÓNG – THỦY TRIỀU – DÒNG BIỂN</vt:lpstr>
      <vt:lpstr>PowerPoint Presentation</vt:lpstr>
      <vt:lpstr>BẢN CHẤT CỦA CÁC NHÓM HOẠT ĐỘNG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 CÁC HÌNH THỨC TỔ CHỨC  HOẠT ĐỘNG HỌC</vt:lpstr>
      <vt:lpstr>QUY TRÌNH THIẾT KẾ HOẠT ĐỘNG HỌC</vt:lpstr>
      <vt:lpstr>PowerPoint Presentation</vt:lpstr>
      <vt:lpstr>PowerPoint Presentation</vt:lpstr>
      <vt:lpstr>PowerPoint Presentation</vt:lpstr>
      <vt:lpstr>PowerPoint Presentation</vt:lpstr>
      <vt:lpstr>CÂU HỎI THẢO LUẬN VỀ HOẠT ĐỘNG NHÓM</vt:lpstr>
      <vt:lpstr>PowerPoint Presentation</vt:lpstr>
      <vt:lpstr>PowerPoint Presentation</vt:lpstr>
      <vt:lpstr>PowerPoint Presentation</vt:lpstr>
      <vt:lpstr>PowerPoint Presentation</vt:lpstr>
      <vt:lpstr>ĐÁNH GIÁ VÀ CHỐT KIẾN THỨC</vt:lpstr>
      <vt:lpstr>TIÊU CHÍ HOẠT ĐỘNG CỦA GIÁO VIÊN</vt:lpstr>
      <vt:lpstr>TIÊU CHÍ HOẠT ĐỘNG CỦA HỌC SINH</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 Tien Duat</cp:lastModifiedBy>
  <cp:revision>93</cp:revision>
  <dcterms:created xsi:type="dcterms:W3CDTF">2017-07-05T07:22:32Z</dcterms:created>
  <dcterms:modified xsi:type="dcterms:W3CDTF">2017-10-04T03:01:40Z</dcterms:modified>
</cp:coreProperties>
</file>