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338" r:id="rId4"/>
    <p:sldId id="277" r:id="rId5"/>
    <p:sldId id="329" r:id="rId6"/>
    <p:sldId id="330" r:id="rId7"/>
    <p:sldId id="291" r:id="rId8"/>
    <p:sldId id="300" r:id="rId9"/>
    <p:sldId id="340" r:id="rId10"/>
    <p:sldId id="270" r:id="rId11"/>
    <p:sldId id="264" r:id="rId12"/>
    <p:sldId id="302" r:id="rId13"/>
    <p:sldId id="303" r:id="rId14"/>
    <p:sldId id="304" r:id="rId15"/>
    <p:sldId id="306" r:id="rId16"/>
    <p:sldId id="307" r:id="rId17"/>
    <p:sldId id="309" r:id="rId18"/>
    <p:sldId id="311" r:id="rId19"/>
    <p:sldId id="321" r:id="rId20"/>
    <p:sldId id="339"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4B"/>
    <a:srgbClr val="8CD888"/>
    <a:srgbClr val="B10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32"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wmf"/><Relationship Id="rId1" Type="http://schemas.openxmlformats.org/officeDocument/2006/relationships/image" Target="../media/image6.e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emf"/><Relationship Id="rId4" Type="http://schemas.openxmlformats.org/officeDocument/2006/relationships/image" Target="../media/image9.wmf"/><Relationship Id="rId9"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4.wmf"/><Relationship Id="rId1" Type="http://schemas.openxmlformats.org/officeDocument/2006/relationships/image" Target="../media/image40.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7EBF4-6E3B-4136-BD89-C7AE84FAB9A2}" type="datetimeFigureOut">
              <a:rPr lang="en-US" smtClean="0"/>
              <a:t>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939DE-6F92-4092-8E13-3A81B93B408C}" type="slidenum">
              <a:rPr lang="en-US" smtClean="0"/>
              <a:t>‹#›</a:t>
            </a:fld>
            <a:endParaRPr lang="en-US"/>
          </a:p>
        </p:txBody>
      </p:sp>
    </p:spTree>
    <p:extLst>
      <p:ext uri="{BB962C8B-B14F-4D97-AF65-F5344CB8AC3E}">
        <p14:creationId xmlns:p14="http://schemas.microsoft.com/office/powerpoint/2010/main" val="177721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5086-0D2F-453F-90BE-C15C459E8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6E2D7-838B-4612-B219-2DB48E8E815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19C25-C058-4FB9-8188-CD346951A992}"/>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63BAB2F2-4C60-40C1-802C-1AC79E2FE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D9F8D-CDB3-457C-AE56-F801C84FC87B}"/>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2547371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2818-1A6F-47FD-B9F6-26BEE02BCB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13802-5FD5-4128-B7AF-FD5DA4F982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13812-CF10-4D06-B339-C969EC76F47A}"/>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ED35A6E2-8E1C-4FA3-9B8C-5FA99A369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D0EB2-A0DA-43D8-8780-044BE7AD7187}"/>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236140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FEF3CD-7CBB-47D2-8EB2-8CF3D574D62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24CC15-3050-445F-9527-3BF8BA534254}"/>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BB541-8130-4B90-8409-A4991543EB44}"/>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8BF5049E-F544-4BFF-A3C3-2B6CDB317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0BD23-966C-452E-AB7B-3F48037B478E}"/>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3328903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EE1CD-8DD7-4562-8C44-B484072883DD}" type="slidenum">
              <a:rPr lang="en-US"/>
              <a:pPr>
                <a:defRPr/>
              </a:pPr>
              <a:t>‹#›</a:t>
            </a:fld>
            <a:endParaRPr lang="en-US"/>
          </a:p>
        </p:txBody>
      </p:sp>
    </p:spTree>
    <p:extLst>
      <p:ext uri="{BB962C8B-B14F-4D97-AF65-F5344CB8AC3E}">
        <p14:creationId xmlns:p14="http://schemas.microsoft.com/office/powerpoint/2010/main" val="417490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4"/>
          <p:cNvSpPr>
            <a:spLocks noGrp="1" noChangeArrowheads="1"/>
          </p:cNvSpPr>
          <p:nvPr>
            <p:ph type="dt" sz="half" idx="10"/>
          </p:nvPr>
        </p:nvSpPr>
        <p:spPr/>
        <p:txBody>
          <a:bodyPr/>
          <a:lstStyle>
            <a:lvl1pPr>
              <a:defRPr/>
            </a:lvl1pPr>
          </a:lstStyle>
          <a:p>
            <a:pPr>
              <a:defRPr/>
            </a:pPr>
            <a:endParaRPr lang="en-US" altLang="en-US"/>
          </a:p>
        </p:txBody>
      </p:sp>
      <p:sp>
        <p:nvSpPr>
          <p:cNvPr id="7" name="Rectangle 25"/>
          <p:cNvSpPr>
            <a:spLocks noGrp="1" noChangeArrowheads="1"/>
          </p:cNvSpPr>
          <p:nvPr>
            <p:ph type="ftr" sz="quarter" idx="11"/>
          </p:nvPr>
        </p:nvSpPr>
        <p:spPr/>
        <p:txBody>
          <a:bodyPr/>
          <a:lstStyle>
            <a:lvl1pPr>
              <a:defRPr/>
            </a:lvl1pPr>
          </a:lstStyle>
          <a:p>
            <a:pPr>
              <a:defRPr/>
            </a:pPr>
            <a:endParaRPr lang="en-US" altLang="en-US"/>
          </a:p>
        </p:txBody>
      </p:sp>
      <p:sp>
        <p:nvSpPr>
          <p:cNvPr id="8" name="Rectangle 26"/>
          <p:cNvSpPr>
            <a:spLocks noGrp="1" noChangeArrowheads="1"/>
          </p:cNvSpPr>
          <p:nvPr>
            <p:ph type="sldNum" sz="quarter" idx="12"/>
          </p:nvPr>
        </p:nvSpPr>
        <p:spPr/>
        <p:txBody>
          <a:bodyPr/>
          <a:lstStyle>
            <a:lvl1pPr>
              <a:defRPr/>
            </a:lvl1pPr>
          </a:lstStyle>
          <a:p>
            <a:pPr>
              <a:defRPr/>
            </a:pPr>
            <a:fld id="{8D9E3E99-B9D9-4489-BCA6-5475F3CD9EAB}" type="slidenum">
              <a:rPr lang="en-US" altLang="en-US"/>
              <a:pPr>
                <a:defRPr/>
              </a:pPr>
              <a:t>‹#›</a:t>
            </a:fld>
            <a:endParaRPr lang="en-US" altLang="en-US"/>
          </a:p>
        </p:txBody>
      </p:sp>
    </p:spTree>
    <p:extLst>
      <p:ext uri="{BB962C8B-B14F-4D97-AF65-F5344CB8AC3E}">
        <p14:creationId xmlns:p14="http://schemas.microsoft.com/office/powerpoint/2010/main" val="4128282744"/>
      </p:ext>
    </p:extLst>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eardrop 1"/>
          <p:cNvSpPr/>
          <p:nvPr userDrawn="1"/>
        </p:nvSpPr>
        <p:spPr>
          <a:xfrm rot="18843188">
            <a:off x="292101" y="80963"/>
            <a:ext cx="571500" cy="762000"/>
          </a:xfrm>
          <a:prstGeom prst="teardrop">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sz="1800"/>
          </a:p>
        </p:txBody>
      </p:sp>
      <p:sp>
        <p:nvSpPr>
          <p:cNvPr id="3" name="Rectangle 2"/>
          <p:cNvSpPr/>
          <p:nvPr userDrawn="1"/>
        </p:nvSpPr>
        <p:spPr>
          <a:xfrm>
            <a:off x="0" y="838200"/>
            <a:ext cx="7721600" cy="6019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4" name="Rectangle 3"/>
          <p:cNvSpPr/>
          <p:nvPr userDrawn="1"/>
        </p:nvSpPr>
        <p:spPr>
          <a:xfrm>
            <a:off x="7823200" y="838200"/>
            <a:ext cx="4368800" cy="60198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5" name="TextBox 4"/>
          <p:cNvSpPr txBox="1"/>
          <p:nvPr userDrawn="1"/>
        </p:nvSpPr>
        <p:spPr>
          <a:xfrm>
            <a:off x="2540000" y="162580"/>
            <a:ext cx="8128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PHƯƠNG TRÌNH ĐƯỜNG TRÒN</a:t>
            </a:r>
          </a:p>
        </p:txBody>
      </p:sp>
      <p:grpSp>
        <p:nvGrpSpPr>
          <p:cNvPr id="6" name="Group 16"/>
          <p:cNvGrpSpPr>
            <a:grpSpLocks/>
          </p:cNvGrpSpPr>
          <p:nvPr userDrawn="1"/>
        </p:nvGrpSpPr>
        <p:grpSpPr bwMode="auto">
          <a:xfrm flipH="1">
            <a:off x="522818" y="166688"/>
            <a:ext cx="245533" cy="533400"/>
            <a:chOff x="4229787" y="1632156"/>
            <a:chExt cx="1236302" cy="4609902"/>
          </a:xfrm>
        </p:grpSpPr>
        <p:sp>
          <p:nvSpPr>
            <p:cNvPr id="7" name="Freeform 6"/>
            <p:cNvSpPr/>
            <p:nvPr/>
          </p:nvSpPr>
          <p:spPr bwMode="auto">
            <a:xfrm rot="17521791">
              <a:off x="3804049" y="5144877"/>
              <a:ext cx="1522918" cy="671443"/>
            </a:xfrm>
            <a:custGeom>
              <a:avLst/>
              <a:gdLst>
                <a:gd name="connsiteX0" fmla="*/ 1006475 w 1063625"/>
                <a:gd name="connsiteY0" fmla="*/ 130175 h 485775"/>
                <a:gd name="connsiteX1" fmla="*/ 739775 w 1063625"/>
                <a:gd name="connsiteY1" fmla="*/ 15875 h 485775"/>
                <a:gd name="connsiteX2" fmla="*/ 339725 w 1063625"/>
                <a:gd name="connsiteY2" fmla="*/ 225425 h 485775"/>
                <a:gd name="connsiteX3" fmla="*/ 34925 w 1063625"/>
                <a:gd name="connsiteY3" fmla="*/ 206375 h 485775"/>
                <a:gd name="connsiteX4" fmla="*/ 549275 w 1063625"/>
                <a:gd name="connsiteY4" fmla="*/ 454025 h 485775"/>
                <a:gd name="connsiteX5" fmla="*/ 987425 w 1063625"/>
                <a:gd name="connsiteY5" fmla="*/ 396875 h 485775"/>
                <a:gd name="connsiteX6" fmla="*/ 1006475 w 1063625"/>
                <a:gd name="connsiteY6" fmla="*/ 1301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625" h="485775">
                  <a:moveTo>
                    <a:pt x="1006475" y="130175"/>
                  </a:moveTo>
                  <a:cubicBezTo>
                    <a:pt x="965200" y="66675"/>
                    <a:pt x="850900" y="0"/>
                    <a:pt x="739775" y="15875"/>
                  </a:cubicBezTo>
                  <a:cubicBezTo>
                    <a:pt x="628650" y="31750"/>
                    <a:pt x="457200" y="193675"/>
                    <a:pt x="339725" y="225425"/>
                  </a:cubicBezTo>
                  <a:cubicBezTo>
                    <a:pt x="222250" y="257175"/>
                    <a:pt x="0" y="168275"/>
                    <a:pt x="34925" y="206375"/>
                  </a:cubicBezTo>
                  <a:cubicBezTo>
                    <a:pt x="69850" y="244475"/>
                    <a:pt x="390525" y="422275"/>
                    <a:pt x="549275" y="454025"/>
                  </a:cubicBezTo>
                  <a:cubicBezTo>
                    <a:pt x="708025" y="485775"/>
                    <a:pt x="911225" y="444500"/>
                    <a:pt x="987425" y="396875"/>
                  </a:cubicBezTo>
                  <a:cubicBezTo>
                    <a:pt x="1063625" y="349250"/>
                    <a:pt x="1047750" y="193675"/>
                    <a:pt x="1006475" y="130175"/>
                  </a:cubicBezTo>
                  <a:close/>
                </a:path>
              </a:pathLst>
            </a:custGeom>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endParaRPr lang="en-US" sz="1800"/>
            </a:p>
          </p:txBody>
        </p:sp>
        <p:sp>
          <p:nvSpPr>
            <p:cNvPr id="8" name="Freeform 7"/>
            <p:cNvSpPr/>
            <p:nvPr/>
          </p:nvSpPr>
          <p:spPr bwMode="auto">
            <a:xfrm rot="17521791">
              <a:off x="4167011" y="5283140"/>
              <a:ext cx="887367" cy="125012"/>
            </a:xfrm>
            <a:custGeom>
              <a:avLst/>
              <a:gdLst>
                <a:gd name="connsiteX0" fmla="*/ 19050 w 622300"/>
                <a:gd name="connsiteY0" fmla="*/ 65617 h 91017"/>
                <a:gd name="connsiteX1" fmla="*/ 260350 w 622300"/>
                <a:gd name="connsiteY1" fmla="*/ 91017 h 91017"/>
                <a:gd name="connsiteX2" fmla="*/ 577850 w 622300"/>
                <a:gd name="connsiteY2" fmla="*/ 65617 h 91017"/>
                <a:gd name="connsiteX3" fmla="*/ 527050 w 622300"/>
                <a:gd name="connsiteY3" fmla="*/ 2117 h 91017"/>
                <a:gd name="connsiteX4" fmla="*/ 374650 w 622300"/>
                <a:gd name="connsiteY4" fmla="*/ 52917 h 91017"/>
                <a:gd name="connsiteX5" fmla="*/ 19050 w 622300"/>
                <a:gd name="connsiteY5" fmla="*/ 65617 h 9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00" h="91017">
                  <a:moveTo>
                    <a:pt x="19050" y="65617"/>
                  </a:moveTo>
                  <a:cubicBezTo>
                    <a:pt x="0" y="71967"/>
                    <a:pt x="167217" y="91017"/>
                    <a:pt x="260350" y="91017"/>
                  </a:cubicBezTo>
                  <a:cubicBezTo>
                    <a:pt x="353483" y="91017"/>
                    <a:pt x="533400" y="80434"/>
                    <a:pt x="577850" y="65617"/>
                  </a:cubicBezTo>
                  <a:cubicBezTo>
                    <a:pt x="622300" y="50800"/>
                    <a:pt x="560917" y="4234"/>
                    <a:pt x="527050" y="2117"/>
                  </a:cubicBezTo>
                  <a:cubicBezTo>
                    <a:pt x="493183" y="0"/>
                    <a:pt x="455083" y="42334"/>
                    <a:pt x="374650" y="52917"/>
                  </a:cubicBezTo>
                  <a:cubicBezTo>
                    <a:pt x="294217" y="63500"/>
                    <a:pt x="38100" y="59267"/>
                    <a:pt x="19050" y="65617"/>
                  </a:cubicBezTo>
                  <a:close/>
                </a:path>
              </a:pathLst>
            </a:custGeom>
            <a:solidFill>
              <a:schemeClr val="bg1"/>
            </a:solidFill>
            <a:ln>
              <a:solidFill>
                <a:schemeClr val="bg1"/>
              </a:solidFill>
            </a:ln>
            <a:effectLst/>
            <a:scene3d>
              <a:camera prst="orthographicFront" fov="0">
                <a:rot lat="0" lon="0" rev="0"/>
              </a:camera>
              <a:lightRig rig="brightRoom" dir="tl">
                <a:rot lat="0" lon="0" rev="8700000"/>
              </a:lightRig>
            </a:scene3d>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endParaRPr lang="en-US" sz="1800">
                <a:ln>
                  <a:solidFill>
                    <a:schemeClr val="bg1"/>
                  </a:solidFill>
                </a:ln>
              </a:endParaRPr>
            </a:p>
          </p:txBody>
        </p:sp>
        <p:grpSp>
          <p:nvGrpSpPr>
            <p:cNvPr id="9" name="Group 14"/>
            <p:cNvGrpSpPr>
              <a:grpSpLocks/>
            </p:cNvGrpSpPr>
            <p:nvPr userDrawn="1"/>
          </p:nvGrpSpPr>
          <p:grpSpPr bwMode="auto">
            <a:xfrm>
              <a:off x="5071751" y="1632156"/>
              <a:ext cx="394334" cy="3347671"/>
              <a:chOff x="5321477" y="574673"/>
              <a:chExt cx="317325" cy="4447575"/>
            </a:xfrm>
          </p:grpSpPr>
          <p:sp>
            <p:nvSpPr>
              <p:cNvPr id="10" name="Rectangle 9"/>
              <p:cNvSpPr/>
              <p:nvPr/>
            </p:nvSpPr>
            <p:spPr bwMode="auto">
              <a:xfrm rot="17521791">
                <a:off x="3256355" y="2639792"/>
                <a:ext cx="4447575" cy="31732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endParaRPr lang="en-US" sz="1800"/>
              </a:p>
            </p:txBody>
          </p:sp>
          <p:sp>
            <p:nvSpPr>
              <p:cNvPr id="11" name="Rectangle 10"/>
              <p:cNvSpPr/>
              <p:nvPr/>
            </p:nvSpPr>
            <p:spPr bwMode="auto">
              <a:xfrm rot="17521791">
                <a:off x="3450429" y="2765235"/>
                <a:ext cx="4119475" cy="102917"/>
              </a:xfrm>
              <a:prstGeom prst="rect">
                <a:avLst/>
              </a:prstGeom>
              <a:solidFill>
                <a:schemeClr val="bg1"/>
              </a:solidFill>
              <a:ln>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endParaRPr lang="en-US" sz="1800"/>
              </a:p>
            </p:txBody>
          </p:sp>
        </p:grpSp>
      </p:grpSp>
    </p:spTree>
    <p:extLst>
      <p:ext uri="{BB962C8B-B14F-4D97-AF65-F5344CB8AC3E}">
        <p14:creationId xmlns:p14="http://schemas.microsoft.com/office/powerpoint/2010/main" val="140027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D262-54FD-454D-9EF2-35D4846D69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E302D-C871-4741-8042-B724AD4A66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FEE2E-67E0-4AA0-B933-AD119B80FF09}"/>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36F2AA83-FAA5-469A-9FFD-E1975CCB3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11D56-AB73-4BAC-82FA-C96FECED1E9D}"/>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347398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083-4C93-4E7B-8B26-38E94032D66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EBC8D-5268-4F91-B682-1DDFE2EA2B1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1C05EA-D877-460C-BC9A-8C4CD6802BBC}"/>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592EC9B1-31DD-4662-B1CE-F8039F37F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8B455-CABA-44B7-9FEE-C657322A7BE1}"/>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241180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FC72-585B-4240-8617-F796727EE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735EA-FF97-4634-BE9C-CE71AC22CC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9C702-770E-4171-9A61-97A0012A06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75D04B-4CEA-4369-AE11-D6FF5FFD5343}"/>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6" name="Footer Placeholder 5">
            <a:extLst>
              <a:ext uri="{FF2B5EF4-FFF2-40B4-BE49-F238E27FC236}">
                <a16:creationId xmlns:a16="http://schemas.microsoft.com/office/drawing/2014/main" id="{1955AFB5-DD04-419D-BD9B-BBE8D271E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AE392-8580-44FE-AD52-6C6C1CA93E2B}"/>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373898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B2BC-820F-467A-8783-D47F87A310E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406E3-3F0D-4942-BE3A-81988E3C62D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5C6108-5DEE-45ED-833F-7E1578B14EB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E8F9D-0002-44F8-8E1E-D855986713C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60C528-5FEC-4982-AE91-E37EA635DDC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A4E55-53CF-41FF-86AA-EB827F299E20}"/>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8" name="Footer Placeholder 7">
            <a:extLst>
              <a:ext uri="{FF2B5EF4-FFF2-40B4-BE49-F238E27FC236}">
                <a16:creationId xmlns:a16="http://schemas.microsoft.com/office/drawing/2014/main" id="{682C190C-B4BB-4480-9FF1-3BE0BEA44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CE717-B0B8-4DFD-87B0-D0EFD99AC5E2}"/>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96376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32AA-E59E-4D20-9E14-A085B54A5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7E886C-4789-4B87-A829-EA3AF398D90C}"/>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4" name="Footer Placeholder 3">
            <a:extLst>
              <a:ext uri="{FF2B5EF4-FFF2-40B4-BE49-F238E27FC236}">
                <a16:creationId xmlns:a16="http://schemas.microsoft.com/office/drawing/2014/main" id="{6A553D99-6C0E-4140-9441-C1D57E7B8B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223C0D-C881-4770-9B3E-8E02ED3E7817}"/>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3504124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F38E1-A44A-4703-9C87-051253F9C617}"/>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3" name="Footer Placeholder 2">
            <a:extLst>
              <a:ext uri="{FF2B5EF4-FFF2-40B4-BE49-F238E27FC236}">
                <a16:creationId xmlns:a16="http://schemas.microsoft.com/office/drawing/2014/main" id="{345CEFE2-0474-4622-BFE3-F186A6D46A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F46DAA-EFD0-478A-9BE9-396610D4A410}"/>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106911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8F05-814F-4BE3-8F08-E92DEE28F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ADA54-7FB6-4AEA-BCA4-B7352EB6D2DF}"/>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45E09-D541-489E-A94C-E5CA0EF72B2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A44675-EEB7-4307-B84B-67722562FA6A}"/>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6" name="Footer Placeholder 5">
            <a:extLst>
              <a:ext uri="{FF2B5EF4-FFF2-40B4-BE49-F238E27FC236}">
                <a16:creationId xmlns:a16="http://schemas.microsoft.com/office/drawing/2014/main" id="{62B297C6-7761-49EF-9DA4-58D40FC47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95FAA-11E1-4287-B364-7AA669EF48B5}"/>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36936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E8F8-25BE-4990-8E6D-E0953F019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0ED0F6-DF48-457A-B45D-28531E5120DB}"/>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28E7CE53-9665-4FB5-89F4-E1E63B0E41D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65206E-0BA1-4B1F-A352-FDE7F0266D9A}"/>
              </a:ext>
            </a:extLst>
          </p:cNvPr>
          <p:cNvSpPr>
            <a:spLocks noGrp="1"/>
          </p:cNvSpPr>
          <p:nvPr>
            <p:ph type="dt" sz="half" idx="10"/>
          </p:nvPr>
        </p:nvSpPr>
        <p:spPr/>
        <p:txBody>
          <a:bodyPr/>
          <a:lstStyle/>
          <a:p>
            <a:fld id="{1511A176-272E-4C22-9AEC-A776E78D7E25}" type="datetimeFigureOut">
              <a:rPr lang="en-US" smtClean="0"/>
              <a:t>2/16/2019</a:t>
            </a:fld>
            <a:endParaRPr lang="en-US"/>
          </a:p>
        </p:txBody>
      </p:sp>
      <p:sp>
        <p:nvSpPr>
          <p:cNvPr id="6" name="Footer Placeholder 5">
            <a:extLst>
              <a:ext uri="{FF2B5EF4-FFF2-40B4-BE49-F238E27FC236}">
                <a16:creationId xmlns:a16="http://schemas.microsoft.com/office/drawing/2014/main" id="{80C758EB-06F2-4D4D-9D48-E0D4AA11E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B52CC-A064-465A-B551-F324D78638D2}"/>
              </a:ext>
            </a:extLst>
          </p:cNvPr>
          <p:cNvSpPr>
            <a:spLocks noGrp="1"/>
          </p:cNvSpPr>
          <p:nvPr>
            <p:ph type="sldNum" sz="quarter" idx="12"/>
          </p:nvPr>
        </p:nvSpPr>
        <p:spPr/>
        <p:txBody>
          <a:bodyPr/>
          <a:lstStyle/>
          <a:p>
            <a:fld id="{259DF5F5-8F83-4CAD-9136-B947B9C9FD52}" type="slidenum">
              <a:rPr lang="en-US" smtClean="0"/>
              <a:t>‹#›</a:t>
            </a:fld>
            <a:endParaRPr lang="en-US"/>
          </a:p>
        </p:txBody>
      </p:sp>
    </p:spTree>
    <p:extLst>
      <p:ext uri="{BB962C8B-B14F-4D97-AF65-F5344CB8AC3E}">
        <p14:creationId xmlns:p14="http://schemas.microsoft.com/office/powerpoint/2010/main" val="6700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F0D89-397E-4ECD-A096-79C7B0FD69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45823E-6F2B-45D0-BE01-A695AAF49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0D896-556B-47BF-A48D-6B66B72EF63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1A176-272E-4C22-9AEC-A776E78D7E25}" type="datetimeFigureOut">
              <a:rPr lang="en-US" smtClean="0"/>
              <a:t>2/16/2019</a:t>
            </a:fld>
            <a:endParaRPr lang="en-US"/>
          </a:p>
        </p:txBody>
      </p:sp>
      <p:sp>
        <p:nvSpPr>
          <p:cNvPr id="5" name="Footer Placeholder 4">
            <a:extLst>
              <a:ext uri="{FF2B5EF4-FFF2-40B4-BE49-F238E27FC236}">
                <a16:creationId xmlns:a16="http://schemas.microsoft.com/office/drawing/2014/main" id="{73F9BEF5-F8AB-4575-9141-2E03215648E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E68EEA-1D88-45B9-B9CB-AE5B2BA642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DF5F5-8F83-4CAD-9136-B947B9C9FD52}" type="slidenum">
              <a:rPr lang="en-US" smtClean="0"/>
              <a:t>‹#›</a:t>
            </a:fld>
            <a:endParaRPr lang="en-US"/>
          </a:p>
        </p:txBody>
      </p:sp>
    </p:spTree>
    <p:extLst>
      <p:ext uri="{BB962C8B-B14F-4D97-AF65-F5344CB8AC3E}">
        <p14:creationId xmlns:p14="http://schemas.microsoft.com/office/powerpoint/2010/main" val="186705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1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45.bin"/><Relationship Id="rId4"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2.png"/><Relationship Id="rId7" Type="http://schemas.openxmlformats.org/officeDocument/2006/relationships/slide" Target="slide17.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21.xml"/></Relationships>
</file>

<file path=ppt/slides/_rels/slide1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54.wmf"/><Relationship Id="rId18" Type="http://schemas.openxmlformats.org/officeDocument/2006/relationships/image" Target="../media/image52.png"/><Relationship Id="rId3" Type="http://schemas.openxmlformats.org/officeDocument/2006/relationships/audio" Target="../media/audio1.wav"/><Relationship Id="rId21" Type="http://schemas.openxmlformats.org/officeDocument/2006/relationships/image" Target="../media/image59.jpeg"/><Relationship Id="rId7" Type="http://schemas.openxmlformats.org/officeDocument/2006/relationships/audio" Target="../media/audio5.wav"/><Relationship Id="rId12" Type="http://schemas.openxmlformats.org/officeDocument/2006/relationships/oleObject" Target="../embeddings/oleObject48.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50.bin"/><Relationship Id="rId20" Type="http://schemas.openxmlformats.org/officeDocument/2006/relationships/image" Target="../media/image58.jpeg"/><Relationship Id="rId1" Type="http://schemas.openxmlformats.org/officeDocument/2006/relationships/vmlDrawing" Target="../drawings/vmlDrawing10.vml"/><Relationship Id="rId6" Type="http://schemas.openxmlformats.org/officeDocument/2006/relationships/audio" Target="../media/audio4.wav"/><Relationship Id="rId11" Type="http://schemas.openxmlformats.org/officeDocument/2006/relationships/image" Target="../media/image53.wmf"/><Relationship Id="rId5" Type="http://schemas.openxmlformats.org/officeDocument/2006/relationships/audio" Target="../media/audio3.wav"/><Relationship Id="rId15" Type="http://schemas.openxmlformats.org/officeDocument/2006/relationships/image" Target="../media/image55.wmf"/><Relationship Id="rId10" Type="http://schemas.openxmlformats.org/officeDocument/2006/relationships/oleObject" Target="../embeddings/oleObject47.bin"/><Relationship Id="rId19" Type="http://schemas.openxmlformats.org/officeDocument/2006/relationships/image" Target="../media/image57.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1.wmf"/><Relationship Id="rId18" Type="http://schemas.openxmlformats.org/officeDocument/2006/relationships/image" Target="../media/image52.png"/><Relationship Id="rId3" Type="http://schemas.openxmlformats.org/officeDocument/2006/relationships/audio" Target="../media/audio1.wav"/><Relationship Id="rId21" Type="http://schemas.openxmlformats.org/officeDocument/2006/relationships/image" Target="../media/image59.jpeg"/><Relationship Id="rId7" Type="http://schemas.openxmlformats.org/officeDocument/2006/relationships/audio" Target="../media/audio5.wav"/><Relationship Id="rId12" Type="http://schemas.openxmlformats.org/officeDocument/2006/relationships/oleObject" Target="../embeddings/oleObject52.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54.bin"/><Relationship Id="rId20" Type="http://schemas.openxmlformats.org/officeDocument/2006/relationships/image" Target="../media/image58.jpeg"/><Relationship Id="rId1" Type="http://schemas.openxmlformats.org/officeDocument/2006/relationships/vmlDrawing" Target="../drawings/vmlDrawing11.vml"/><Relationship Id="rId6" Type="http://schemas.openxmlformats.org/officeDocument/2006/relationships/audio" Target="../media/audio4.wav"/><Relationship Id="rId11" Type="http://schemas.openxmlformats.org/officeDocument/2006/relationships/image" Target="../media/image60.wmf"/><Relationship Id="rId5" Type="http://schemas.openxmlformats.org/officeDocument/2006/relationships/audio" Target="../media/audio3.wav"/><Relationship Id="rId15" Type="http://schemas.openxmlformats.org/officeDocument/2006/relationships/image" Target="../media/image62.wmf"/><Relationship Id="rId10" Type="http://schemas.openxmlformats.org/officeDocument/2006/relationships/oleObject" Target="../embeddings/oleObject51.bin"/><Relationship Id="rId19" Type="http://schemas.openxmlformats.org/officeDocument/2006/relationships/image" Target="../media/image57.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65.wmf"/><Relationship Id="rId18" Type="http://schemas.openxmlformats.org/officeDocument/2006/relationships/image" Target="../media/image52.png"/><Relationship Id="rId3" Type="http://schemas.openxmlformats.org/officeDocument/2006/relationships/audio" Target="../media/audio1.wav"/><Relationship Id="rId21" Type="http://schemas.openxmlformats.org/officeDocument/2006/relationships/image" Target="../media/image59.jpeg"/><Relationship Id="rId7" Type="http://schemas.openxmlformats.org/officeDocument/2006/relationships/audio" Target="../media/audio6.wav"/><Relationship Id="rId12" Type="http://schemas.openxmlformats.org/officeDocument/2006/relationships/oleObject" Target="../embeddings/oleObject56.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58.bin"/><Relationship Id="rId20" Type="http://schemas.openxmlformats.org/officeDocument/2006/relationships/image" Target="../media/image58.jpeg"/><Relationship Id="rId1" Type="http://schemas.openxmlformats.org/officeDocument/2006/relationships/vmlDrawing" Target="../drawings/vmlDrawing12.vml"/><Relationship Id="rId6" Type="http://schemas.openxmlformats.org/officeDocument/2006/relationships/audio" Target="../media/audio4.wav"/><Relationship Id="rId11" Type="http://schemas.openxmlformats.org/officeDocument/2006/relationships/image" Target="../media/image64.wmf"/><Relationship Id="rId5" Type="http://schemas.openxmlformats.org/officeDocument/2006/relationships/audio" Target="../media/audio3.wav"/><Relationship Id="rId15" Type="http://schemas.openxmlformats.org/officeDocument/2006/relationships/image" Target="../media/image66.wmf"/><Relationship Id="rId10" Type="http://schemas.openxmlformats.org/officeDocument/2006/relationships/oleObject" Target="../embeddings/oleObject55.bin"/><Relationship Id="rId19" Type="http://schemas.openxmlformats.org/officeDocument/2006/relationships/image" Target="../media/image57.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69.wmf"/><Relationship Id="rId18" Type="http://schemas.openxmlformats.org/officeDocument/2006/relationships/oleObject" Target="../embeddings/oleObject63.bin"/><Relationship Id="rId3" Type="http://schemas.openxmlformats.org/officeDocument/2006/relationships/audio" Target="../media/audio1.wav"/><Relationship Id="rId21" Type="http://schemas.openxmlformats.org/officeDocument/2006/relationships/image" Target="../media/image57.wmf"/><Relationship Id="rId7" Type="http://schemas.openxmlformats.org/officeDocument/2006/relationships/audio" Target="../media/audio5.wav"/><Relationship Id="rId12" Type="http://schemas.openxmlformats.org/officeDocument/2006/relationships/oleObject" Target="../embeddings/oleObject60.bin"/><Relationship Id="rId17" Type="http://schemas.openxmlformats.org/officeDocument/2006/relationships/image" Target="../media/image71.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image" Target="../media/image52.png"/><Relationship Id="rId1" Type="http://schemas.openxmlformats.org/officeDocument/2006/relationships/vmlDrawing" Target="../drawings/vmlDrawing13.vml"/><Relationship Id="rId6" Type="http://schemas.openxmlformats.org/officeDocument/2006/relationships/audio" Target="../media/audio6.wav"/><Relationship Id="rId11" Type="http://schemas.openxmlformats.org/officeDocument/2006/relationships/image" Target="../media/image68.wmf"/><Relationship Id="rId5" Type="http://schemas.openxmlformats.org/officeDocument/2006/relationships/audio" Target="../media/audio3.wav"/><Relationship Id="rId15" Type="http://schemas.openxmlformats.org/officeDocument/2006/relationships/image" Target="../media/image70.wmf"/><Relationship Id="rId23" Type="http://schemas.openxmlformats.org/officeDocument/2006/relationships/image" Target="../media/image59.jpeg"/><Relationship Id="rId10" Type="http://schemas.openxmlformats.org/officeDocument/2006/relationships/oleObject" Target="../embeddings/oleObject59.bin"/><Relationship Id="rId19" Type="http://schemas.openxmlformats.org/officeDocument/2006/relationships/image" Target="../media/image72.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61.bin"/><Relationship Id="rId22"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74.wmf"/><Relationship Id="rId18" Type="http://schemas.openxmlformats.org/officeDocument/2006/relationships/oleObject" Target="../embeddings/oleObject68.bin"/><Relationship Id="rId3" Type="http://schemas.openxmlformats.org/officeDocument/2006/relationships/audio" Target="../media/audio1.wav"/><Relationship Id="rId21" Type="http://schemas.openxmlformats.org/officeDocument/2006/relationships/image" Target="../media/image52.png"/><Relationship Id="rId7" Type="http://schemas.openxmlformats.org/officeDocument/2006/relationships/audio" Target="../media/audio6.wav"/><Relationship Id="rId12" Type="http://schemas.openxmlformats.org/officeDocument/2006/relationships/oleObject" Target="../embeddings/oleObject65.bin"/><Relationship Id="rId17"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67.bin"/><Relationship Id="rId20" Type="http://schemas.openxmlformats.org/officeDocument/2006/relationships/image" Target="../media/image57.wmf"/><Relationship Id="rId1" Type="http://schemas.openxmlformats.org/officeDocument/2006/relationships/vmlDrawing" Target="../drawings/vmlDrawing14.vml"/><Relationship Id="rId6" Type="http://schemas.openxmlformats.org/officeDocument/2006/relationships/audio" Target="../media/audio4.wav"/><Relationship Id="rId11" Type="http://schemas.openxmlformats.org/officeDocument/2006/relationships/image" Target="../media/image73.wmf"/><Relationship Id="rId5" Type="http://schemas.openxmlformats.org/officeDocument/2006/relationships/audio" Target="../media/audio3.wav"/><Relationship Id="rId15" Type="http://schemas.openxmlformats.org/officeDocument/2006/relationships/image" Target="../media/image75.wmf"/><Relationship Id="rId23" Type="http://schemas.openxmlformats.org/officeDocument/2006/relationships/image" Target="../media/image59.jpeg"/><Relationship Id="rId10" Type="http://schemas.openxmlformats.org/officeDocument/2006/relationships/oleObject" Target="../embeddings/oleObject64.bin"/><Relationship Id="rId19" Type="http://schemas.openxmlformats.org/officeDocument/2006/relationships/image" Target="../media/image77.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66.bin"/><Relationship Id="rId22" Type="http://schemas.openxmlformats.org/officeDocument/2006/relationships/image" Target="../media/image58.jpeg"/></Relationships>
</file>

<file path=ppt/slides/_rels/slide18.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79.wmf"/><Relationship Id="rId18" Type="http://schemas.openxmlformats.org/officeDocument/2006/relationships/oleObject" Target="../embeddings/oleObject73.bin"/><Relationship Id="rId3" Type="http://schemas.openxmlformats.org/officeDocument/2006/relationships/audio" Target="../media/audio1.wav"/><Relationship Id="rId21" Type="http://schemas.openxmlformats.org/officeDocument/2006/relationships/image" Target="../media/image52.png"/><Relationship Id="rId7" Type="http://schemas.openxmlformats.org/officeDocument/2006/relationships/audio" Target="../media/audio4.wav"/><Relationship Id="rId12" Type="http://schemas.openxmlformats.org/officeDocument/2006/relationships/oleObject" Target="../embeddings/oleObject70.bin"/><Relationship Id="rId17"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72.bin"/><Relationship Id="rId20" Type="http://schemas.openxmlformats.org/officeDocument/2006/relationships/image" Target="../media/image57.wmf"/><Relationship Id="rId1" Type="http://schemas.openxmlformats.org/officeDocument/2006/relationships/vmlDrawing" Target="../drawings/vmlDrawing15.vml"/><Relationship Id="rId6" Type="http://schemas.openxmlformats.org/officeDocument/2006/relationships/audio" Target="../media/audio5.wav"/><Relationship Id="rId11" Type="http://schemas.openxmlformats.org/officeDocument/2006/relationships/image" Target="../media/image78.wmf"/><Relationship Id="rId5" Type="http://schemas.openxmlformats.org/officeDocument/2006/relationships/audio" Target="../media/audio3.wav"/><Relationship Id="rId15" Type="http://schemas.openxmlformats.org/officeDocument/2006/relationships/image" Target="../media/image80.wmf"/><Relationship Id="rId23" Type="http://schemas.openxmlformats.org/officeDocument/2006/relationships/image" Target="../media/image59.jpeg"/><Relationship Id="rId10" Type="http://schemas.openxmlformats.org/officeDocument/2006/relationships/oleObject" Target="../embeddings/oleObject69.bin"/><Relationship Id="rId19" Type="http://schemas.openxmlformats.org/officeDocument/2006/relationships/image" Target="../media/image82.wmf"/><Relationship Id="rId4" Type="http://schemas.openxmlformats.org/officeDocument/2006/relationships/audio" Target="../media/audio2.wav"/><Relationship Id="rId9" Type="http://schemas.openxmlformats.org/officeDocument/2006/relationships/slide" Target="slide12.xml"/><Relationship Id="rId14" Type="http://schemas.openxmlformats.org/officeDocument/2006/relationships/oleObject" Target="../embeddings/oleObject71.bin"/><Relationship Id="rId22" Type="http://schemas.openxmlformats.org/officeDocument/2006/relationships/image" Target="../media/image5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16.gif"/><Relationship Id="rId10" Type="http://schemas.openxmlformats.org/officeDocument/2006/relationships/image" Target="../media/image9.w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0.bin"/><Relationship Id="rId18" Type="http://schemas.openxmlformats.org/officeDocument/2006/relationships/image" Target="../media/image29.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26.wmf"/><Relationship Id="rId17" Type="http://schemas.openxmlformats.org/officeDocument/2006/relationships/oleObject" Target="../embeddings/oleObject22.bin"/><Relationship Id="rId2" Type="http://schemas.openxmlformats.org/officeDocument/2006/relationships/slideLayout" Target="../slideLayouts/slideLayout1.xml"/><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9.bin"/><Relationship Id="rId24" Type="http://schemas.openxmlformats.org/officeDocument/2006/relationships/image" Target="../media/image32.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5.bin"/><Relationship Id="rId10" Type="http://schemas.openxmlformats.org/officeDocument/2006/relationships/image" Target="../media/image25.wmf"/><Relationship Id="rId19" Type="http://schemas.openxmlformats.org/officeDocument/2006/relationships/oleObject" Target="../embeddings/oleObject23.bin"/><Relationship Id="rId4" Type="http://schemas.openxmlformats.org/officeDocument/2006/relationships/image" Target="../media/image22.wmf"/><Relationship Id="rId9" Type="http://schemas.openxmlformats.org/officeDocument/2006/relationships/oleObject" Target="../embeddings/oleObject18.bin"/><Relationship Id="rId14" Type="http://schemas.openxmlformats.org/officeDocument/2006/relationships/image" Target="../media/image27.wmf"/><Relationship Id="rId22" Type="http://schemas.openxmlformats.org/officeDocument/2006/relationships/image" Target="../media/image31.wmf"/></Relationships>
</file>

<file path=ppt/slides/_rels/slide7.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image" Target="../media/image39.wmf"/><Relationship Id="rId1" Type="http://schemas.openxmlformats.org/officeDocument/2006/relationships/vmlDrawing" Target="../drawings/vmlDrawing5.vml"/><Relationship Id="rId6" Type="http://schemas.openxmlformats.org/officeDocument/2006/relationships/image" Target="../media/image34.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 Id="rId14" Type="http://schemas.openxmlformats.org/officeDocument/2006/relationships/image" Target="../media/image38.wmf"/></Relationships>
</file>

<file path=ppt/slides/_rels/slide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34.bin"/><Relationship Id="rId10" Type="http://schemas.openxmlformats.org/officeDocument/2006/relationships/image" Target="../media/image42.wmf"/><Relationship Id="rId4" Type="http://schemas.openxmlformats.org/officeDocument/2006/relationships/image" Target="../media/image40.wmf"/><Relationship Id="rId9" Type="http://schemas.openxmlformats.org/officeDocument/2006/relationships/oleObject" Target="../embeddings/oleObject36.bin"/></Relationships>
</file>

<file path=ppt/slides/_rels/slide9.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44.wmf"/><Relationship Id="rId5" Type="http://schemas.openxmlformats.org/officeDocument/2006/relationships/oleObject" Target="../embeddings/oleObject38.bin"/><Relationship Id="rId10" Type="http://schemas.openxmlformats.org/officeDocument/2006/relationships/image" Target="../media/image34.wmf"/><Relationship Id="rId4" Type="http://schemas.openxmlformats.org/officeDocument/2006/relationships/image" Target="../media/image43.wmf"/><Relationship Id="rId9" Type="http://schemas.openxmlformats.org/officeDocument/2006/relationships/oleObject" Target="../embeddings/oleObject4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Káº¿t quáº£ hÃ¬nh áº£nh cho hoa mai">
            <a:extLst>
              <a:ext uri="{FF2B5EF4-FFF2-40B4-BE49-F238E27FC236}">
                <a16:creationId xmlns:a16="http://schemas.microsoft.com/office/drawing/2014/main" id="{0C5B4122-7C7C-4F7F-8423-B3474D8D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 y="0"/>
            <a:ext cx="12536486" cy="79949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52195" y="0"/>
            <a:ext cx="11265319" cy="1754326"/>
          </a:xfrm>
          <a:prstGeom prst="rect">
            <a:avLst/>
          </a:prstGeom>
          <a:noFill/>
        </p:spPr>
        <p:txBody>
          <a:bodyPr wrap="square" lIns="91440" tIns="45720" rIns="91440" bIns="45720">
            <a:spAutoFit/>
          </a:bodyPr>
          <a:lstStyle/>
          <a:p>
            <a:pPr algn="ctr">
              <a:spcBef>
                <a:spcPct val="0"/>
              </a:spcBef>
              <a:defRPr/>
            </a:pPr>
            <a:r>
              <a:rPr lang="en-US"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ea typeface="+mj-ea"/>
                <a:cs typeface="+mj-cs"/>
              </a:rPr>
              <a:t>CHÀO MỪNG QUÝ THẦY, CÔ </a:t>
            </a:r>
          </a:p>
          <a:p>
            <a:pPr algn="ctr">
              <a:spcBef>
                <a:spcPct val="0"/>
              </a:spcBef>
              <a:defRPr/>
            </a:pPr>
            <a:r>
              <a:rPr lang="en-US" sz="5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ea typeface="+mj-ea"/>
                <a:cs typeface="+mj-cs"/>
              </a:rPr>
              <a:t>ĐẾN DỰ GIỜ LỚP 10x5</a:t>
            </a:r>
            <a:endParaRPr lang="en-US" sz="54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91280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2133600" y="-152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vi-VN" u="none"/>
          </a:p>
        </p:txBody>
      </p:sp>
      <p:sp>
        <p:nvSpPr>
          <p:cNvPr id="41993" name="Text Box 9"/>
          <p:cNvSpPr txBox="1">
            <a:spLocks noChangeArrowheads="1"/>
          </p:cNvSpPr>
          <p:nvPr/>
        </p:nvSpPr>
        <p:spPr bwMode="auto">
          <a:xfrm>
            <a:off x="6613525" y="8858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vi-VN" u="none"/>
          </a:p>
        </p:txBody>
      </p:sp>
      <p:sp>
        <p:nvSpPr>
          <p:cNvPr id="42001" name="Text Box 17"/>
          <p:cNvSpPr txBox="1">
            <a:spLocks noChangeArrowheads="1"/>
          </p:cNvSpPr>
          <p:nvPr/>
        </p:nvSpPr>
        <p:spPr bwMode="auto">
          <a:xfrm>
            <a:off x="4038600" y="44196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vi-VN" u="none"/>
          </a:p>
        </p:txBody>
      </p:sp>
      <p:sp>
        <p:nvSpPr>
          <p:cNvPr id="63514" name="Text Box 26"/>
          <p:cNvSpPr txBox="1">
            <a:spLocks noChangeArrowheads="1"/>
          </p:cNvSpPr>
          <p:nvPr/>
        </p:nvSpPr>
        <p:spPr bwMode="auto">
          <a:xfrm>
            <a:off x="1727044" y="1884402"/>
            <a:ext cx="438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u="none" dirty="0"/>
              <a:t>(x – a)</a:t>
            </a:r>
            <a:r>
              <a:rPr lang="en-US" u="none" baseline="30000" dirty="0"/>
              <a:t>2</a:t>
            </a:r>
            <a:r>
              <a:rPr lang="en-US" u="none" dirty="0"/>
              <a:t> + (y – b)</a:t>
            </a:r>
            <a:r>
              <a:rPr lang="en-US" u="none" baseline="30000" dirty="0"/>
              <a:t>2</a:t>
            </a:r>
            <a:r>
              <a:rPr lang="en-US" u="none" dirty="0"/>
              <a:t> = R</a:t>
            </a:r>
            <a:r>
              <a:rPr lang="en-US" u="none" baseline="30000" dirty="0"/>
              <a:t>2 </a:t>
            </a:r>
            <a:r>
              <a:rPr lang="en-US" u="none" dirty="0"/>
              <a:t>(1)</a:t>
            </a:r>
          </a:p>
        </p:txBody>
      </p:sp>
      <p:sp>
        <p:nvSpPr>
          <p:cNvPr id="63494" name="Text Box 6"/>
          <p:cNvSpPr txBox="1">
            <a:spLocks noChangeArrowheads="1"/>
          </p:cNvSpPr>
          <p:nvPr/>
        </p:nvSpPr>
        <p:spPr bwMode="auto">
          <a:xfrm>
            <a:off x="1420222" y="2193503"/>
            <a:ext cx="6721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a:sym typeface="Symbol" pitchFamily="18" charset="2"/>
              </a:rPr>
              <a:t> x</a:t>
            </a:r>
            <a:r>
              <a:rPr lang="en-US" u="none" baseline="30000" dirty="0">
                <a:sym typeface="Symbol" pitchFamily="18" charset="2"/>
              </a:rPr>
              <a:t>2</a:t>
            </a:r>
            <a:r>
              <a:rPr lang="en-US" u="none" dirty="0">
                <a:sym typeface="Symbol" pitchFamily="18" charset="2"/>
              </a:rPr>
              <a:t> + y</a:t>
            </a:r>
            <a:r>
              <a:rPr lang="en-US" u="none" baseline="30000" dirty="0">
                <a:sym typeface="Symbol" pitchFamily="18" charset="2"/>
              </a:rPr>
              <a:t>2</a:t>
            </a:r>
            <a:r>
              <a:rPr lang="en-US" u="none" dirty="0">
                <a:sym typeface="Symbol" pitchFamily="18" charset="2"/>
              </a:rPr>
              <a:t> – 2ax – 2by + a</a:t>
            </a:r>
            <a:r>
              <a:rPr lang="en-US" u="none" baseline="30000" dirty="0">
                <a:sym typeface="Symbol" pitchFamily="18" charset="2"/>
              </a:rPr>
              <a:t>2</a:t>
            </a:r>
            <a:r>
              <a:rPr lang="en-US" u="none" dirty="0">
                <a:sym typeface="Symbol" pitchFamily="18" charset="2"/>
              </a:rPr>
              <a:t> + b</a:t>
            </a:r>
            <a:r>
              <a:rPr lang="en-US" u="none" baseline="30000" dirty="0">
                <a:sym typeface="Symbol" pitchFamily="18" charset="2"/>
              </a:rPr>
              <a:t>2</a:t>
            </a:r>
            <a:r>
              <a:rPr lang="en-US" u="none" dirty="0">
                <a:sym typeface="Symbol" pitchFamily="18" charset="2"/>
              </a:rPr>
              <a:t> – R</a:t>
            </a:r>
            <a:r>
              <a:rPr lang="en-US" u="none" baseline="30000" dirty="0">
                <a:sym typeface="Symbol" pitchFamily="18" charset="2"/>
              </a:rPr>
              <a:t>2</a:t>
            </a:r>
            <a:r>
              <a:rPr lang="en-US" u="none" dirty="0">
                <a:sym typeface="Symbol" pitchFamily="18" charset="2"/>
              </a:rPr>
              <a:t> = 0</a:t>
            </a:r>
          </a:p>
        </p:txBody>
      </p:sp>
      <p:sp>
        <p:nvSpPr>
          <p:cNvPr id="63495" name="Text Box 7"/>
          <p:cNvSpPr txBox="1">
            <a:spLocks noChangeArrowheads="1"/>
          </p:cNvSpPr>
          <p:nvPr/>
        </p:nvSpPr>
        <p:spPr bwMode="auto">
          <a:xfrm>
            <a:off x="1390001" y="2581942"/>
            <a:ext cx="3613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a:sym typeface="Symbol" pitchFamily="18" charset="2"/>
              </a:rPr>
              <a:t> x</a:t>
            </a:r>
            <a:r>
              <a:rPr lang="en-US" u="none" baseline="30000" dirty="0">
                <a:sym typeface="Symbol" pitchFamily="18" charset="2"/>
              </a:rPr>
              <a:t>2</a:t>
            </a:r>
            <a:r>
              <a:rPr lang="en-US" u="none" dirty="0">
                <a:sym typeface="Symbol" pitchFamily="18" charset="2"/>
              </a:rPr>
              <a:t> + y</a:t>
            </a:r>
            <a:r>
              <a:rPr lang="en-US" u="none" baseline="30000" dirty="0">
                <a:sym typeface="Symbol" pitchFamily="18" charset="2"/>
              </a:rPr>
              <a:t>2</a:t>
            </a:r>
            <a:r>
              <a:rPr lang="en-US" u="none" dirty="0">
                <a:sym typeface="Symbol" pitchFamily="18" charset="2"/>
              </a:rPr>
              <a:t> - 2ax - 2by + c = 0  (2)</a:t>
            </a:r>
          </a:p>
        </p:txBody>
      </p:sp>
      <p:grpSp>
        <p:nvGrpSpPr>
          <p:cNvPr id="11" name="Group 10">
            <a:extLst>
              <a:ext uri="{FF2B5EF4-FFF2-40B4-BE49-F238E27FC236}">
                <a16:creationId xmlns:a16="http://schemas.microsoft.com/office/drawing/2014/main" id="{6B22CA41-1EDD-4796-8BF3-EB6ED497BB5E}"/>
              </a:ext>
            </a:extLst>
          </p:cNvPr>
          <p:cNvGrpSpPr/>
          <p:nvPr/>
        </p:nvGrpSpPr>
        <p:grpSpPr>
          <a:xfrm>
            <a:off x="4864247" y="2451734"/>
            <a:ext cx="2468254" cy="523220"/>
            <a:chOff x="4864247" y="2451734"/>
            <a:chExt cx="2468254" cy="523220"/>
          </a:xfrm>
        </p:grpSpPr>
        <p:sp>
          <p:nvSpPr>
            <p:cNvPr id="63496" name="Text Box 8"/>
            <p:cNvSpPr txBox="1">
              <a:spLocks noChangeArrowheads="1"/>
            </p:cNvSpPr>
            <p:nvPr/>
          </p:nvSpPr>
          <p:spPr bwMode="auto">
            <a:xfrm>
              <a:off x="4864247" y="2451734"/>
              <a:ext cx="8002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sz="2800" u="none" dirty="0"/>
                <a:t>  </a:t>
              </a:r>
              <a:r>
                <a:rPr lang="en-US" u="none" dirty="0" err="1"/>
                <a:t>với</a:t>
              </a:r>
              <a:r>
                <a:rPr lang="en-US" sz="2800" u="none" dirty="0"/>
                <a:t> </a:t>
              </a:r>
            </a:p>
          </p:txBody>
        </p:sp>
        <p:sp>
          <p:nvSpPr>
            <p:cNvPr id="63498" name="Text Box 10"/>
            <p:cNvSpPr txBox="1">
              <a:spLocks noChangeArrowheads="1"/>
            </p:cNvSpPr>
            <p:nvPr/>
          </p:nvSpPr>
          <p:spPr bwMode="auto">
            <a:xfrm>
              <a:off x="5572083" y="2574214"/>
              <a:ext cx="17604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a:t>c = a</a:t>
              </a:r>
              <a:r>
                <a:rPr lang="en-US" u="none" baseline="30000" dirty="0"/>
                <a:t>2</a:t>
              </a:r>
              <a:r>
                <a:rPr lang="en-US" u="none" dirty="0"/>
                <a:t> + b</a:t>
              </a:r>
              <a:r>
                <a:rPr lang="en-US" u="none" baseline="30000" dirty="0"/>
                <a:t>2</a:t>
              </a:r>
              <a:r>
                <a:rPr lang="en-US" u="none" dirty="0"/>
                <a:t> – R</a:t>
              </a:r>
              <a:r>
                <a:rPr lang="en-US" u="none" baseline="30000" dirty="0"/>
                <a:t>2</a:t>
              </a:r>
            </a:p>
          </p:txBody>
        </p:sp>
      </p:grpSp>
      <p:sp>
        <p:nvSpPr>
          <p:cNvPr id="63499" name="Text Box 11"/>
          <p:cNvSpPr txBox="1">
            <a:spLocks noChangeArrowheads="1"/>
          </p:cNvSpPr>
          <p:nvPr/>
        </p:nvSpPr>
        <p:spPr bwMode="auto">
          <a:xfrm>
            <a:off x="1274618" y="3113541"/>
            <a:ext cx="6829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a:t>Có phải </a:t>
            </a:r>
            <a:r>
              <a:rPr lang="en-US" u="none" dirty="0" err="1"/>
              <a:t>mọi</a:t>
            </a:r>
            <a:r>
              <a:rPr lang="en-US" u="none" dirty="0"/>
              <a:t> </a:t>
            </a:r>
            <a:r>
              <a:rPr lang="en-US" u="none" dirty="0" err="1"/>
              <a:t>phương</a:t>
            </a:r>
            <a:r>
              <a:rPr lang="en-US" u="none" dirty="0"/>
              <a:t> </a:t>
            </a:r>
            <a:r>
              <a:rPr lang="en-US" u="none" dirty="0" err="1"/>
              <a:t>trình</a:t>
            </a:r>
            <a:r>
              <a:rPr lang="en-US" u="none" dirty="0"/>
              <a:t> </a:t>
            </a:r>
            <a:r>
              <a:rPr lang="en-US" u="none" dirty="0" err="1"/>
              <a:t>dạng</a:t>
            </a:r>
            <a:r>
              <a:rPr lang="en-US" u="none" dirty="0"/>
              <a:t> (2) </a:t>
            </a:r>
            <a:r>
              <a:rPr lang="en-US" u="none" dirty="0" err="1"/>
              <a:t>đều</a:t>
            </a:r>
            <a:r>
              <a:rPr lang="en-US" u="none" dirty="0"/>
              <a:t> </a:t>
            </a:r>
            <a:r>
              <a:rPr lang="en-US" u="none" dirty="0" err="1"/>
              <a:t>là</a:t>
            </a:r>
            <a:r>
              <a:rPr lang="en-US" u="none" dirty="0"/>
              <a:t> PT </a:t>
            </a:r>
            <a:r>
              <a:rPr lang="en-US" u="none" dirty="0" err="1"/>
              <a:t>đường</a:t>
            </a:r>
            <a:r>
              <a:rPr lang="en-US" u="none" dirty="0"/>
              <a:t> </a:t>
            </a:r>
            <a:r>
              <a:rPr lang="en-US" u="none" dirty="0" err="1"/>
              <a:t>tròn</a:t>
            </a:r>
            <a:r>
              <a:rPr lang="en-US" u="none" dirty="0"/>
              <a:t> không?</a:t>
            </a:r>
          </a:p>
        </p:txBody>
      </p:sp>
      <p:sp>
        <p:nvSpPr>
          <p:cNvPr id="63500" name="Text Box 12"/>
          <p:cNvSpPr txBox="1">
            <a:spLocks noChangeArrowheads="1"/>
          </p:cNvSpPr>
          <p:nvPr/>
        </p:nvSpPr>
        <p:spPr bwMode="auto">
          <a:xfrm>
            <a:off x="1274618" y="3542483"/>
            <a:ext cx="4834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lang="en-US" u="none" dirty="0" err="1"/>
              <a:t>Với</a:t>
            </a:r>
            <a:r>
              <a:rPr lang="en-US" u="none" dirty="0"/>
              <a:t> c = a</a:t>
            </a:r>
            <a:r>
              <a:rPr lang="en-US" u="none" baseline="30000" dirty="0"/>
              <a:t>2</a:t>
            </a:r>
            <a:r>
              <a:rPr lang="en-US" u="none" dirty="0"/>
              <a:t> + b</a:t>
            </a:r>
            <a:r>
              <a:rPr lang="en-US" u="none" baseline="30000" dirty="0"/>
              <a:t>2</a:t>
            </a:r>
            <a:r>
              <a:rPr lang="en-US" u="none" dirty="0"/>
              <a:t> – R</a:t>
            </a:r>
            <a:r>
              <a:rPr lang="en-US" u="none" baseline="30000" dirty="0"/>
              <a:t>2  </a:t>
            </a:r>
            <a:r>
              <a:rPr lang="en-US" u="none" dirty="0"/>
              <a:t>. </a:t>
            </a:r>
            <a:r>
              <a:rPr lang="en-US" u="none" dirty="0">
                <a:sym typeface="Symbol" pitchFamily="18" charset="2"/>
              </a:rPr>
              <a:t>Ta có:</a:t>
            </a:r>
          </a:p>
        </p:txBody>
      </p:sp>
      <p:sp>
        <p:nvSpPr>
          <p:cNvPr id="63501" name="Text Box 13"/>
          <p:cNvSpPr txBox="1">
            <a:spLocks noChangeArrowheads="1"/>
          </p:cNvSpPr>
          <p:nvPr/>
        </p:nvSpPr>
        <p:spPr bwMode="auto">
          <a:xfrm>
            <a:off x="2221066" y="3589091"/>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sz="2800" u="none" dirty="0">
                <a:sym typeface="Symbol" pitchFamily="18" charset="2"/>
              </a:rPr>
              <a:t>                        </a:t>
            </a:r>
            <a:r>
              <a:rPr lang="en-US" u="none" dirty="0">
                <a:sym typeface="Symbol" pitchFamily="18" charset="2"/>
              </a:rPr>
              <a:t>R</a:t>
            </a:r>
            <a:r>
              <a:rPr lang="en-US" u="none" baseline="30000" dirty="0">
                <a:sym typeface="Symbol" pitchFamily="18" charset="2"/>
              </a:rPr>
              <a:t>2</a:t>
            </a:r>
            <a:r>
              <a:rPr lang="en-US" u="none" dirty="0">
                <a:sym typeface="Symbol" pitchFamily="18" charset="2"/>
              </a:rPr>
              <a:t>   =  a</a:t>
            </a:r>
            <a:r>
              <a:rPr lang="en-US" u="none" baseline="30000" dirty="0">
                <a:sym typeface="Symbol" pitchFamily="18" charset="2"/>
              </a:rPr>
              <a:t>2</a:t>
            </a:r>
            <a:r>
              <a:rPr lang="en-US" u="none" dirty="0">
                <a:sym typeface="Symbol" pitchFamily="18" charset="2"/>
              </a:rPr>
              <a:t> + b</a:t>
            </a:r>
            <a:r>
              <a:rPr lang="en-US" u="none" baseline="30000" dirty="0">
                <a:sym typeface="Symbol" pitchFamily="18" charset="2"/>
              </a:rPr>
              <a:t>2</a:t>
            </a:r>
            <a:r>
              <a:rPr lang="en-US" u="none" dirty="0">
                <a:sym typeface="Symbol" pitchFamily="18" charset="2"/>
              </a:rPr>
              <a:t> - c</a:t>
            </a:r>
          </a:p>
        </p:txBody>
      </p:sp>
      <p:graphicFrame>
        <p:nvGraphicFramePr>
          <p:cNvPr id="63506" name="Object 18"/>
          <p:cNvGraphicFramePr>
            <a:graphicFrameLocks noChangeAspect="1"/>
          </p:cNvGraphicFramePr>
          <p:nvPr>
            <p:extLst>
              <p:ext uri="{D42A27DB-BD31-4B8C-83A1-F6EECF244321}">
                <p14:modId xmlns:p14="http://schemas.microsoft.com/office/powerpoint/2010/main" val="1578837605"/>
              </p:ext>
            </p:extLst>
          </p:nvPr>
        </p:nvGraphicFramePr>
        <p:xfrm>
          <a:off x="4375054" y="4012786"/>
          <a:ext cx="628881" cy="301863"/>
        </p:xfrm>
        <a:graphic>
          <a:graphicData uri="http://schemas.openxmlformats.org/presentationml/2006/ole">
            <mc:AlternateContent xmlns:mc="http://schemas.openxmlformats.org/markup-compatibility/2006">
              <mc:Choice xmlns:v="urn:schemas-microsoft-com:vml" Requires="v">
                <p:oleObj spid="_x0000_s26650" name="Equation" r:id="rId3" imgW="317160" imgH="152280" progId="Equation.DSMT4">
                  <p:embed/>
                </p:oleObj>
              </mc:Choice>
              <mc:Fallback>
                <p:oleObj name="Equation" r:id="rId3" imgW="317160" imgH="152280" progId="Equation.DSMT4">
                  <p:embed/>
                  <p:pic>
                    <p:nvPicPr>
                      <p:cNvPr id="63506" name="Object 18"/>
                      <p:cNvPicPr>
                        <a:picLocks noChangeAspect="1" noChangeArrowheads="1"/>
                      </p:cNvPicPr>
                      <p:nvPr/>
                    </p:nvPicPr>
                    <p:blipFill>
                      <a:blip r:embed="rId4"/>
                      <a:srcRect/>
                      <a:stretch>
                        <a:fillRect/>
                      </a:stretch>
                    </p:blipFill>
                    <p:spPr bwMode="auto">
                      <a:xfrm>
                        <a:off x="4375054" y="4012786"/>
                        <a:ext cx="628881" cy="301863"/>
                      </a:xfrm>
                      <a:prstGeom prst="rect">
                        <a:avLst/>
                      </a:prstGeom>
                      <a:noFill/>
                      <a:ln>
                        <a:noFill/>
                      </a:ln>
                      <a:effectLst/>
                      <a:extLst/>
                    </p:spPr>
                  </p:pic>
                </p:oleObj>
              </mc:Fallback>
            </mc:AlternateContent>
          </a:graphicData>
        </a:graphic>
      </p:graphicFrame>
      <p:grpSp>
        <p:nvGrpSpPr>
          <p:cNvPr id="9" name="Group 8">
            <a:extLst>
              <a:ext uri="{FF2B5EF4-FFF2-40B4-BE49-F238E27FC236}">
                <a16:creationId xmlns:a16="http://schemas.microsoft.com/office/drawing/2014/main" id="{BE886DD2-B794-49CD-8E13-A51DBB71E145}"/>
              </a:ext>
            </a:extLst>
          </p:cNvPr>
          <p:cNvGrpSpPr/>
          <p:nvPr/>
        </p:nvGrpSpPr>
        <p:grpSpPr>
          <a:xfrm>
            <a:off x="4178097" y="4080474"/>
            <a:ext cx="2468865" cy="1883678"/>
            <a:chOff x="4178097" y="4080474"/>
            <a:chExt cx="2468865" cy="1883678"/>
          </a:xfrm>
        </p:grpSpPr>
        <p:sp>
          <p:nvSpPr>
            <p:cNvPr id="63492" name="Text Box 4"/>
            <p:cNvSpPr txBox="1">
              <a:spLocks noChangeArrowheads="1"/>
            </p:cNvSpPr>
            <p:nvPr/>
          </p:nvSpPr>
          <p:spPr bwMode="auto">
            <a:xfrm>
              <a:off x="4178097" y="5040822"/>
              <a:ext cx="2468865" cy="923330"/>
            </a:xfrm>
            <a:prstGeom prst="rect">
              <a:avLst/>
            </a:prstGeom>
            <a:solidFill>
              <a:schemeClr val="accent4">
                <a:lumMod val="20000"/>
                <a:lumOff val="80000"/>
              </a:schemeClr>
            </a:solidFill>
            <a:ln>
              <a:solidFill>
                <a:schemeClr val="bg2">
                  <a:lumMod val="90000"/>
                </a:schemeClr>
              </a:solidFill>
            </a:ln>
            <a:effectLs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en-US" u="none" dirty="0">
                  <a:sym typeface="Symbol" pitchFamily="18" charset="2"/>
                </a:rPr>
                <a:t>     VP = 0</a:t>
              </a:r>
            </a:p>
            <a:p>
              <a:pPr algn="ctr" eaLnBrk="1" hangingPunct="1"/>
              <a:r>
                <a:rPr lang="en-US" u="none" dirty="0">
                  <a:sym typeface="Symbol" pitchFamily="18" charset="2"/>
                </a:rPr>
                <a:t>(2)</a:t>
              </a:r>
              <a:r>
                <a:rPr lang="vi-VN" u="none" dirty="0">
                  <a:sym typeface="Symbol" pitchFamily="18" charset="2"/>
                </a:rPr>
                <a:t> </a:t>
              </a:r>
              <a:r>
                <a:rPr lang="en-US" u="none" dirty="0" err="1">
                  <a:sym typeface="Symbol" pitchFamily="18" charset="2"/>
                </a:rPr>
                <a:t>là</a:t>
              </a:r>
              <a:r>
                <a:rPr lang="en-US" u="none" dirty="0">
                  <a:sym typeface="Symbol" pitchFamily="18" charset="2"/>
                </a:rPr>
                <a:t> </a:t>
              </a:r>
              <a:r>
                <a:rPr lang="en-US" u="none" dirty="0" err="1">
                  <a:sym typeface="Symbol" pitchFamily="18" charset="2"/>
                </a:rPr>
                <a:t>tập</a:t>
              </a:r>
              <a:r>
                <a:rPr lang="en-US" u="none" dirty="0">
                  <a:sym typeface="Symbol" pitchFamily="18" charset="2"/>
                </a:rPr>
                <a:t> </a:t>
              </a:r>
              <a:r>
                <a:rPr lang="en-US" u="none" dirty="0" err="1">
                  <a:sym typeface="Symbol" pitchFamily="18" charset="2"/>
                </a:rPr>
                <a:t>hợp</a:t>
              </a:r>
              <a:r>
                <a:rPr lang="en-US" u="none" dirty="0">
                  <a:sym typeface="Symbol" pitchFamily="18" charset="2"/>
                </a:rPr>
                <a:t> </a:t>
              </a:r>
              <a:r>
                <a:rPr lang="en-US" u="none" dirty="0" err="1">
                  <a:sym typeface="Symbol" pitchFamily="18" charset="2"/>
                </a:rPr>
                <a:t>điểm</a:t>
              </a:r>
              <a:endParaRPr lang="en-US" u="none" dirty="0">
                <a:sym typeface="Symbol" pitchFamily="18" charset="2"/>
              </a:endParaRPr>
            </a:p>
            <a:p>
              <a:pPr algn="ctr" eaLnBrk="1" hangingPunct="1"/>
              <a:r>
                <a:rPr lang="en-US" u="none" dirty="0">
                  <a:sym typeface="Symbol" pitchFamily="18" charset="2"/>
                </a:rPr>
                <a:t>  có </a:t>
              </a:r>
              <a:r>
                <a:rPr lang="en-US" u="none" dirty="0" err="1">
                  <a:sym typeface="Symbol" pitchFamily="18" charset="2"/>
                </a:rPr>
                <a:t>toạ</a:t>
              </a:r>
              <a:r>
                <a:rPr lang="en-US" u="none" dirty="0">
                  <a:sym typeface="Symbol" pitchFamily="18" charset="2"/>
                </a:rPr>
                <a:t> </a:t>
              </a:r>
              <a:r>
                <a:rPr lang="en-US" u="none" dirty="0" err="1">
                  <a:sym typeface="Symbol" pitchFamily="18" charset="2"/>
                </a:rPr>
                <a:t>độ</a:t>
              </a:r>
              <a:r>
                <a:rPr lang="en-US" u="none" dirty="0">
                  <a:sym typeface="Symbol" pitchFamily="18" charset="2"/>
                </a:rPr>
                <a:t> (</a:t>
              </a:r>
              <a:r>
                <a:rPr lang="en-US" u="none" dirty="0" err="1">
                  <a:sym typeface="Symbol" pitchFamily="18" charset="2"/>
                </a:rPr>
                <a:t>a;b</a:t>
              </a:r>
              <a:r>
                <a:rPr lang="en-US" u="none" dirty="0">
                  <a:sym typeface="Symbol" pitchFamily="18" charset="2"/>
                </a:rPr>
                <a:t>)</a:t>
              </a:r>
            </a:p>
          </p:txBody>
        </p:sp>
        <p:sp>
          <p:nvSpPr>
            <p:cNvPr id="63507" name="Line 19"/>
            <p:cNvSpPr>
              <a:spLocks noChangeShapeType="1"/>
            </p:cNvSpPr>
            <p:nvPr/>
          </p:nvSpPr>
          <p:spPr bwMode="auto">
            <a:xfrm flipH="1">
              <a:off x="5144934" y="4080474"/>
              <a:ext cx="403657" cy="993924"/>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8" name="Group 7">
            <a:extLst>
              <a:ext uri="{FF2B5EF4-FFF2-40B4-BE49-F238E27FC236}">
                <a16:creationId xmlns:a16="http://schemas.microsoft.com/office/drawing/2014/main" id="{1B31EDAB-E755-4FB3-8415-994C563959A4}"/>
              </a:ext>
            </a:extLst>
          </p:cNvPr>
          <p:cNvGrpSpPr/>
          <p:nvPr/>
        </p:nvGrpSpPr>
        <p:grpSpPr>
          <a:xfrm>
            <a:off x="1219200" y="4094168"/>
            <a:ext cx="4305900" cy="1759862"/>
            <a:chOff x="1219200" y="4094168"/>
            <a:chExt cx="4305900" cy="1759862"/>
          </a:xfrm>
        </p:grpSpPr>
        <p:sp>
          <p:nvSpPr>
            <p:cNvPr id="63503" name="Rectangle 15"/>
            <p:cNvSpPr>
              <a:spLocks noChangeArrowheads="1"/>
            </p:cNvSpPr>
            <p:nvPr/>
          </p:nvSpPr>
          <p:spPr bwMode="auto">
            <a:xfrm>
              <a:off x="1219200" y="5046668"/>
              <a:ext cx="2733025" cy="807362"/>
            </a:xfrm>
            <a:prstGeom prst="rect">
              <a:avLst/>
            </a:prstGeom>
            <a:solidFill>
              <a:schemeClr val="accent4">
                <a:lumMod val="20000"/>
                <a:lumOff val="80000"/>
              </a:schemeClr>
            </a:solidFill>
            <a:ln w="38100">
              <a:solidFill>
                <a:schemeClr val="accent3">
                  <a:lumMod val="60000"/>
                  <a:lumOff val="40000"/>
                </a:schemeClr>
              </a:solidFill>
              <a:miter lim="800000"/>
              <a:headEnd/>
              <a:tailEnd/>
            </a:ln>
            <a:effectLst/>
            <a:extLst/>
          </p:spPr>
          <p:txBody>
            <a:bodyPr wrap="none" anchor="ctr"/>
            <a:lstStyle/>
            <a:p>
              <a:pPr algn="ctr">
                <a:defRPr/>
              </a:pPr>
              <a:r>
                <a:rPr lang="en-US" dirty="0">
                  <a:latin typeface="Arial" pitchFamily="34" charset="0"/>
                  <a:sym typeface="Symbol" pitchFamily="18" charset="2"/>
                </a:rPr>
                <a:t>VP &lt; 0</a:t>
              </a:r>
            </a:p>
            <a:p>
              <a:pPr algn="ctr">
                <a:defRPr/>
              </a:pPr>
              <a:r>
                <a:rPr lang="en-US" dirty="0">
                  <a:latin typeface="Arial" pitchFamily="34" charset="0"/>
                  <a:sym typeface="Symbol" pitchFamily="18" charset="2"/>
                </a:rPr>
                <a:t> (2) </a:t>
              </a:r>
              <a:r>
                <a:rPr lang="vi-VN" dirty="0" err="1">
                  <a:latin typeface="Arial" pitchFamily="34" charset="0"/>
                  <a:sym typeface="Symbol" pitchFamily="18" charset="2"/>
                </a:rPr>
                <a:t>v</a:t>
              </a:r>
              <a:r>
                <a:rPr lang="en-US" dirty="0">
                  <a:latin typeface="Arial" pitchFamily="34" charset="0"/>
                  <a:sym typeface="Symbol" pitchFamily="18" charset="2"/>
                </a:rPr>
                <a:t>ô </a:t>
              </a:r>
              <a:r>
                <a:rPr lang="en-US" dirty="0" err="1">
                  <a:latin typeface="Arial" pitchFamily="34" charset="0"/>
                  <a:sym typeface="Symbol" pitchFamily="18" charset="2"/>
                </a:rPr>
                <a:t>nghĩa</a:t>
              </a:r>
              <a:endParaRPr lang="en-US" dirty="0">
                <a:latin typeface="Arial" pitchFamily="34" charset="0"/>
                <a:sym typeface="Symbol" pitchFamily="18" charset="2"/>
              </a:endParaRPr>
            </a:p>
          </p:txBody>
        </p:sp>
        <p:sp>
          <p:nvSpPr>
            <p:cNvPr id="63508" name="Line 20"/>
            <p:cNvSpPr>
              <a:spLocks noChangeShapeType="1"/>
            </p:cNvSpPr>
            <p:nvPr/>
          </p:nvSpPr>
          <p:spPr bwMode="auto">
            <a:xfrm flipH="1">
              <a:off x="2446938" y="4094168"/>
              <a:ext cx="3078162" cy="9525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0" name="Group 9">
            <a:extLst>
              <a:ext uri="{FF2B5EF4-FFF2-40B4-BE49-F238E27FC236}">
                <a16:creationId xmlns:a16="http://schemas.microsoft.com/office/drawing/2014/main" id="{7DC63FA6-D409-4732-AC31-68D0319EF20E}"/>
              </a:ext>
            </a:extLst>
          </p:cNvPr>
          <p:cNvGrpSpPr/>
          <p:nvPr/>
        </p:nvGrpSpPr>
        <p:grpSpPr>
          <a:xfrm>
            <a:off x="5548591" y="4083660"/>
            <a:ext cx="4362944" cy="2361072"/>
            <a:chOff x="5548591" y="4083660"/>
            <a:chExt cx="4362944" cy="2361072"/>
          </a:xfrm>
        </p:grpSpPr>
        <p:sp>
          <p:nvSpPr>
            <p:cNvPr id="63490" name="Rectangle 2"/>
            <p:cNvSpPr>
              <a:spLocks noChangeArrowheads="1"/>
            </p:cNvSpPr>
            <p:nvPr/>
          </p:nvSpPr>
          <p:spPr bwMode="auto">
            <a:xfrm>
              <a:off x="6905098" y="5073132"/>
              <a:ext cx="3006437" cy="1371600"/>
            </a:xfrm>
            <a:prstGeom prst="rect">
              <a:avLst/>
            </a:prstGeom>
            <a:solidFill>
              <a:srgbClr val="FFFF00"/>
            </a:solidFill>
            <a:ln w="38100">
              <a:solidFill>
                <a:srgbClr val="FF66CC"/>
              </a:solidFill>
              <a:miter lim="800000"/>
              <a:headEnd/>
              <a:tailEnd/>
            </a:ln>
            <a:effectLst/>
            <a:extLst/>
          </p:spPr>
          <p:txBody>
            <a:bodyPr wrap="none" anchor="ctr"/>
            <a:lstStyle/>
            <a:p>
              <a:pPr algn="ctr">
                <a:defRPr/>
              </a:pPr>
              <a:r>
                <a:rPr lang="en-US" dirty="0">
                  <a:latin typeface="Arial" pitchFamily="34" charset="0"/>
                </a:rPr>
                <a:t>VP &gt; 0</a:t>
              </a:r>
              <a:r>
                <a:rPr lang="vi-VN" dirty="0">
                  <a:latin typeface="Arial" pitchFamily="34" charset="0"/>
                </a:rPr>
                <a:t> </a:t>
              </a:r>
              <a:r>
                <a:rPr lang="en-US" dirty="0">
                  <a:sym typeface="Symbol" pitchFamily="18" charset="2"/>
                </a:rPr>
                <a:t> a</a:t>
              </a:r>
              <a:r>
                <a:rPr lang="en-US" baseline="30000" dirty="0">
                  <a:sym typeface="Symbol" pitchFamily="18" charset="2"/>
                </a:rPr>
                <a:t>2</a:t>
              </a:r>
              <a:r>
                <a:rPr lang="en-US" dirty="0">
                  <a:sym typeface="Symbol" pitchFamily="18" charset="2"/>
                </a:rPr>
                <a:t> + b</a:t>
              </a:r>
              <a:r>
                <a:rPr lang="en-US" baseline="30000" dirty="0">
                  <a:sym typeface="Symbol" pitchFamily="18" charset="2"/>
                </a:rPr>
                <a:t>2</a:t>
              </a:r>
              <a:r>
                <a:rPr lang="en-US" dirty="0">
                  <a:sym typeface="Symbol" pitchFamily="18" charset="2"/>
                </a:rPr>
                <a:t> – c</a:t>
              </a:r>
              <a:r>
                <a:rPr lang="vi-VN" dirty="0">
                  <a:sym typeface="Symbol" pitchFamily="18" charset="2"/>
                </a:rPr>
                <a:t>&gt;0</a:t>
              </a:r>
              <a:endParaRPr lang="en-US" dirty="0">
                <a:latin typeface="Arial" pitchFamily="34" charset="0"/>
              </a:endParaRPr>
            </a:p>
            <a:p>
              <a:pPr algn="ctr">
                <a:buFont typeface="Symbol" pitchFamily="18" charset="2"/>
                <a:buChar char="Þ"/>
                <a:defRPr/>
              </a:pPr>
              <a:r>
                <a:rPr lang="en-US" dirty="0">
                  <a:latin typeface="Arial" pitchFamily="34" charset="0"/>
                  <a:sym typeface="Symbol" pitchFamily="18" charset="2"/>
                </a:rPr>
                <a:t> </a:t>
              </a:r>
              <a:r>
                <a:rPr lang="vi-VN" dirty="0">
                  <a:latin typeface="Arial" pitchFamily="34" charset="0"/>
                  <a:sym typeface="Symbol" pitchFamily="18" charset="2"/>
                </a:rPr>
                <a:t> </a:t>
              </a:r>
              <a:r>
                <a:rPr lang="en-US" dirty="0">
                  <a:latin typeface="Arial" pitchFamily="34" charset="0"/>
                  <a:sym typeface="Symbol" pitchFamily="18" charset="2"/>
                </a:rPr>
                <a:t>(2) </a:t>
              </a:r>
              <a:r>
                <a:rPr lang="en-US" dirty="0" err="1">
                  <a:latin typeface="Arial" pitchFamily="34" charset="0"/>
                  <a:sym typeface="Symbol" pitchFamily="18" charset="2"/>
                </a:rPr>
                <a:t>là</a:t>
              </a:r>
              <a:r>
                <a:rPr lang="en-US" dirty="0">
                  <a:latin typeface="Arial" pitchFamily="34" charset="0"/>
                  <a:sym typeface="Symbol" pitchFamily="18" charset="2"/>
                </a:rPr>
                <a:t> PT </a:t>
              </a:r>
            </a:p>
            <a:p>
              <a:pPr algn="ctr">
                <a:buFont typeface="Symbol" pitchFamily="18" charset="2"/>
                <a:buNone/>
                <a:defRPr/>
              </a:pPr>
              <a:r>
                <a:rPr lang="en-US" dirty="0" err="1">
                  <a:latin typeface="Arial" pitchFamily="34" charset="0"/>
                  <a:sym typeface="Symbol" pitchFamily="18" charset="2"/>
                </a:rPr>
                <a:t>đường</a:t>
              </a:r>
              <a:r>
                <a:rPr lang="en-US" dirty="0">
                  <a:latin typeface="Arial" pitchFamily="34" charset="0"/>
                  <a:sym typeface="Symbol" pitchFamily="18" charset="2"/>
                </a:rPr>
                <a:t> </a:t>
              </a:r>
              <a:r>
                <a:rPr lang="en-US" dirty="0" err="1">
                  <a:latin typeface="Arial" pitchFamily="34" charset="0"/>
                  <a:sym typeface="Symbol" pitchFamily="18" charset="2"/>
                </a:rPr>
                <a:t>tròn</a:t>
              </a:r>
              <a:endParaRPr lang="en-US" dirty="0">
                <a:latin typeface="Arial" pitchFamily="34" charset="0"/>
                <a:sym typeface="Symbol" pitchFamily="18" charset="2"/>
              </a:endParaRPr>
            </a:p>
          </p:txBody>
        </p:sp>
        <p:sp>
          <p:nvSpPr>
            <p:cNvPr id="63509" name="Line 21"/>
            <p:cNvSpPr>
              <a:spLocks noChangeShapeType="1"/>
            </p:cNvSpPr>
            <p:nvPr/>
          </p:nvSpPr>
          <p:spPr bwMode="auto">
            <a:xfrm>
              <a:off x="5548591" y="4083660"/>
              <a:ext cx="2743200" cy="9652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3515" name="Rectangle 27"/>
          <p:cNvSpPr>
            <a:spLocks noChangeArrowheads="1"/>
          </p:cNvSpPr>
          <p:nvPr/>
        </p:nvSpPr>
        <p:spPr bwMode="auto">
          <a:xfrm>
            <a:off x="1394844" y="2565493"/>
            <a:ext cx="3522886" cy="4884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3" name="Group 32">
            <a:extLst>
              <a:ext uri="{FF2B5EF4-FFF2-40B4-BE49-F238E27FC236}">
                <a16:creationId xmlns:a16="http://schemas.microsoft.com/office/drawing/2014/main" id="{9179DD49-D0F7-45EE-A0D3-E58C3FCF67DF}"/>
              </a:ext>
            </a:extLst>
          </p:cNvPr>
          <p:cNvGrpSpPr/>
          <p:nvPr/>
        </p:nvGrpSpPr>
        <p:grpSpPr>
          <a:xfrm>
            <a:off x="1055800" y="230447"/>
            <a:ext cx="4251366" cy="789033"/>
            <a:chOff x="1983179" y="1092530"/>
            <a:chExt cx="4251366" cy="789033"/>
          </a:xfrm>
        </p:grpSpPr>
        <p:sp>
          <p:nvSpPr>
            <p:cNvPr id="34" name="TextBox 33">
              <a:extLst>
                <a:ext uri="{FF2B5EF4-FFF2-40B4-BE49-F238E27FC236}">
                  <a16:creationId xmlns:a16="http://schemas.microsoft.com/office/drawing/2014/main" id="{7E2344E8-441B-4B68-A381-405ECFAF8A87}"/>
                </a:ext>
              </a:extLst>
            </p:cNvPr>
            <p:cNvSpPr txBox="1"/>
            <p:nvPr/>
          </p:nvSpPr>
          <p:spPr>
            <a:xfrm>
              <a:off x="1983179" y="1092530"/>
              <a:ext cx="4251366" cy="369332"/>
            </a:xfrm>
            <a:prstGeom prst="rect">
              <a:avLst/>
            </a:prstGeom>
            <a:noFill/>
          </p:spPr>
          <p:txBody>
            <a:bodyPr wrap="square" rtlCol="0">
              <a:spAutoFit/>
            </a:bodyPr>
            <a:lstStyle/>
            <a:p>
              <a:r>
                <a:rPr lang="vi-VN" dirty="0"/>
                <a:t>Khai </a:t>
              </a:r>
              <a:r>
                <a:rPr lang="vi-VN" dirty="0" err="1"/>
                <a:t>triển</a:t>
              </a:r>
              <a:r>
                <a:rPr lang="vi-VN" dirty="0"/>
                <a:t> </a:t>
              </a:r>
              <a:r>
                <a:rPr lang="vi-VN" dirty="0" err="1"/>
                <a:t>các</a:t>
              </a:r>
              <a:r>
                <a:rPr lang="vi-VN" dirty="0"/>
                <a:t> phương </a:t>
              </a:r>
              <a:r>
                <a:rPr lang="vi-VN" dirty="0" err="1"/>
                <a:t>trình</a:t>
              </a:r>
              <a:r>
                <a:rPr lang="vi-VN" dirty="0"/>
                <a:t> </a:t>
              </a:r>
              <a:r>
                <a:rPr lang="vi-VN" dirty="0" err="1"/>
                <a:t>đường</a:t>
              </a:r>
              <a:r>
                <a:rPr lang="vi-VN" dirty="0"/>
                <a:t> </a:t>
              </a:r>
              <a:r>
                <a:rPr lang="vi-VN" dirty="0" err="1"/>
                <a:t>tròn</a:t>
              </a:r>
              <a:endParaRPr lang="en-US" dirty="0"/>
            </a:p>
          </p:txBody>
        </p:sp>
        <p:graphicFrame>
          <p:nvGraphicFramePr>
            <p:cNvPr id="35" name="Object 34">
              <a:extLst>
                <a:ext uri="{FF2B5EF4-FFF2-40B4-BE49-F238E27FC236}">
                  <a16:creationId xmlns:a16="http://schemas.microsoft.com/office/drawing/2014/main" id="{2E5B5761-B2DB-4637-AFF8-43C4177D91F5}"/>
                </a:ext>
              </a:extLst>
            </p:cNvPr>
            <p:cNvGraphicFramePr>
              <a:graphicFrameLocks noChangeAspect="1"/>
            </p:cNvGraphicFramePr>
            <p:nvPr>
              <p:extLst>
                <p:ext uri="{D42A27DB-BD31-4B8C-83A1-F6EECF244321}">
                  <p14:modId xmlns:p14="http://schemas.microsoft.com/office/powerpoint/2010/main" val="3216407679"/>
                </p:ext>
              </p:extLst>
            </p:nvPr>
          </p:nvGraphicFramePr>
          <p:xfrm>
            <a:off x="2654423" y="1527551"/>
            <a:ext cx="1776412" cy="354012"/>
          </p:xfrm>
          <a:graphic>
            <a:graphicData uri="http://schemas.openxmlformats.org/presentationml/2006/ole">
              <mc:AlternateContent xmlns:mc="http://schemas.openxmlformats.org/markup-compatibility/2006">
                <mc:Choice xmlns:v="urn:schemas-microsoft-com:vml" Requires="v">
                  <p:oleObj spid="_x0000_s26651" name="Equation" r:id="rId5" imgW="1815840" imgH="291960" progId="Equation.DSMT4">
                    <p:embed/>
                  </p:oleObj>
                </mc:Choice>
                <mc:Fallback>
                  <p:oleObj name="Equation" r:id="rId5" imgW="1815840" imgH="291960" progId="Equation.DSMT4">
                    <p:embed/>
                    <p:pic>
                      <p:nvPicPr>
                        <p:cNvPr id="3" name="Object 2">
                          <a:extLst>
                            <a:ext uri="{FF2B5EF4-FFF2-40B4-BE49-F238E27FC236}">
                              <a16:creationId xmlns:a16="http://schemas.microsoft.com/office/drawing/2014/main" id="{B9FF55C5-8D31-4317-9976-043865AEABCE}"/>
                            </a:ext>
                          </a:extLst>
                        </p:cNvPr>
                        <p:cNvPicPr>
                          <a:picLocks noChangeAspect="1" noChangeArrowheads="1"/>
                        </p:cNvPicPr>
                        <p:nvPr/>
                      </p:nvPicPr>
                      <p:blipFill>
                        <a:blip r:embed="rId6"/>
                        <a:srcRect/>
                        <a:stretch>
                          <a:fillRect/>
                        </a:stretch>
                      </p:blipFill>
                      <p:spPr bwMode="auto">
                        <a:xfrm>
                          <a:off x="2654423" y="1527551"/>
                          <a:ext cx="1776412" cy="354012"/>
                        </a:xfrm>
                        <a:prstGeom prst="rect">
                          <a:avLst/>
                        </a:prstGeom>
                        <a:noFill/>
                      </p:spPr>
                    </p:pic>
                  </p:oleObj>
                </mc:Fallback>
              </mc:AlternateContent>
            </a:graphicData>
          </a:graphic>
        </p:graphicFrame>
      </p:grpSp>
      <p:graphicFrame>
        <p:nvGraphicFramePr>
          <p:cNvPr id="36" name="Object 35">
            <a:extLst>
              <a:ext uri="{FF2B5EF4-FFF2-40B4-BE49-F238E27FC236}">
                <a16:creationId xmlns:a16="http://schemas.microsoft.com/office/drawing/2014/main" id="{A900411D-E1A9-4B8E-81A4-A3AADD3D1D93}"/>
              </a:ext>
            </a:extLst>
          </p:cNvPr>
          <p:cNvGraphicFramePr>
            <a:graphicFrameLocks noChangeAspect="1"/>
          </p:cNvGraphicFramePr>
          <p:nvPr>
            <p:extLst>
              <p:ext uri="{D42A27DB-BD31-4B8C-83A1-F6EECF244321}">
                <p14:modId xmlns:p14="http://schemas.microsoft.com/office/powerpoint/2010/main" val="807262575"/>
              </p:ext>
            </p:extLst>
          </p:nvPr>
        </p:nvGraphicFramePr>
        <p:xfrm>
          <a:off x="1697749" y="1035614"/>
          <a:ext cx="2198688" cy="709613"/>
        </p:xfrm>
        <a:graphic>
          <a:graphicData uri="http://schemas.openxmlformats.org/presentationml/2006/ole">
            <mc:AlternateContent xmlns:mc="http://schemas.openxmlformats.org/markup-compatibility/2006">
              <mc:Choice xmlns:v="urn:schemas-microsoft-com:vml" Requires="v">
                <p:oleObj spid="_x0000_s26652" name="Equation" r:id="rId7" imgW="2247840" imgH="583920" progId="Equation.DSMT4">
                  <p:embed/>
                </p:oleObj>
              </mc:Choice>
              <mc:Fallback>
                <p:oleObj name="Equation" r:id="rId7" imgW="2247840" imgH="583920" progId="Equation.DSMT4">
                  <p:embed/>
                  <p:pic>
                    <p:nvPicPr>
                      <p:cNvPr id="4" name="Object 3">
                        <a:extLst>
                          <a:ext uri="{FF2B5EF4-FFF2-40B4-BE49-F238E27FC236}">
                            <a16:creationId xmlns:a16="http://schemas.microsoft.com/office/drawing/2014/main" id="{7D2CD2E9-B46D-4777-8E32-74E80929FD20}"/>
                          </a:ext>
                        </a:extLst>
                      </p:cNvPr>
                      <p:cNvPicPr>
                        <a:picLocks noChangeAspect="1" noChangeArrowheads="1"/>
                      </p:cNvPicPr>
                      <p:nvPr/>
                    </p:nvPicPr>
                    <p:blipFill>
                      <a:blip r:embed="rId8"/>
                      <a:srcRect/>
                      <a:stretch>
                        <a:fillRect/>
                      </a:stretch>
                    </p:blipFill>
                    <p:spPr bwMode="auto">
                      <a:xfrm>
                        <a:off x="1697749" y="1035614"/>
                        <a:ext cx="2198688" cy="709613"/>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B939646C-A28A-45E5-B905-E0ED2C04983F}"/>
              </a:ext>
            </a:extLst>
          </p:cNvPr>
          <p:cNvSpPr/>
          <p:nvPr/>
        </p:nvSpPr>
        <p:spPr>
          <a:xfrm>
            <a:off x="1136566" y="1017112"/>
            <a:ext cx="425116" cy="369332"/>
          </a:xfrm>
          <a:prstGeom prst="rect">
            <a:avLst/>
          </a:prstGeom>
        </p:spPr>
        <p:txBody>
          <a:bodyPr wrap="none">
            <a:spAutoFit/>
          </a:bodyPr>
          <a:lstStyle/>
          <a:p>
            <a:r>
              <a:rPr lang="en-US" dirty="0">
                <a:sym typeface="Symbol" pitchFamily="18" charset="2"/>
              </a:rPr>
              <a:t></a:t>
            </a:r>
            <a:endParaRPr lang="en-US" dirty="0"/>
          </a:p>
        </p:txBody>
      </p:sp>
      <p:sp>
        <p:nvSpPr>
          <p:cNvPr id="4" name="Rectangle 3">
            <a:extLst>
              <a:ext uri="{FF2B5EF4-FFF2-40B4-BE49-F238E27FC236}">
                <a16:creationId xmlns:a16="http://schemas.microsoft.com/office/drawing/2014/main" id="{06A3D4A6-0036-456F-9B32-19D9447E623D}"/>
              </a:ext>
            </a:extLst>
          </p:cNvPr>
          <p:cNvSpPr/>
          <p:nvPr/>
        </p:nvSpPr>
        <p:spPr>
          <a:xfrm>
            <a:off x="1145291" y="1346196"/>
            <a:ext cx="425116" cy="369332"/>
          </a:xfrm>
          <a:prstGeom prst="rect">
            <a:avLst/>
          </a:prstGeom>
        </p:spPr>
        <p:txBody>
          <a:bodyPr wrap="none">
            <a:spAutoFit/>
          </a:bodyPr>
          <a:lstStyle/>
          <a:p>
            <a:r>
              <a:rPr lang="en-US" dirty="0">
                <a:sym typeface="Symbol" pitchFamily="18" charset="2"/>
              </a:rPr>
              <a:t></a:t>
            </a:r>
            <a:endParaRPr lang="en-US" dirty="0"/>
          </a:p>
        </p:txBody>
      </p:sp>
      <p:sp>
        <p:nvSpPr>
          <p:cNvPr id="5" name="TextBox 4">
            <a:extLst>
              <a:ext uri="{FF2B5EF4-FFF2-40B4-BE49-F238E27FC236}">
                <a16:creationId xmlns:a16="http://schemas.microsoft.com/office/drawing/2014/main" id="{BB275BF1-44C4-4070-8917-79DB27138946}"/>
              </a:ext>
            </a:extLst>
          </p:cNvPr>
          <p:cNvSpPr txBox="1"/>
          <p:nvPr/>
        </p:nvSpPr>
        <p:spPr>
          <a:xfrm>
            <a:off x="1145291" y="685831"/>
            <a:ext cx="914400" cy="369332"/>
          </a:xfrm>
          <a:prstGeom prst="rect">
            <a:avLst/>
          </a:prstGeom>
          <a:noFill/>
        </p:spPr>
        <p:txBody>
          <a:bodyPr wrap="square" rtlCol="0">
            <a:spAutoFit/>
          </a:bodyPr>
          <a:lstStyle/>
          <a:p>
            <a:r>
              <a:rPr lang="vi-VN" dirty="0"/>
              <a:t>1)</a:t>
            </a:r>
            <a:endParaRPr lang="en-US" dirty="0"/>
          </a:p>
        </p:txBody>
      </p:sp>
      <p:sp>
        <p:nvSpPr>
          <p:cNvPr id="6" name="TextBox 5">
            <a:extLst>
              <a:ext uri="{FF2B5EF4-FFF2-40B4-BE49-F238E27FC236}">
                <a16:creationId xmlns:a16="http://schemas.microsoft.com/office/drawing/2014/main" id="{6159E62E-3214-4922-8184-32A4D1C9BEF0}"/>
              </a:ext>
            </a:extLst>
          </p:cNvPr>
          <p:cNvSpPr txBox="1"/>
          <p:nvPr/>
        </p:nvSpPr>
        <p:spPr>
          <a:xfrm>
            <a:off x="1219200" y="1855769"/>
            <a:ext cx="914400" cy="369332"/>
          </a:xfrm>
          <a:prstGeom prst="rect">
            <a:avLst/>
          </a:prstGeom>
          <a:noFill/>
        </p:spPr>
        <p:txBody>
          <a:bodyPr wrap="square" rtlCol="0">
            <a:spAutoFit/>
          </a:bodyPr>
          <a:lstStyle/>
          <a:p>
            <a:r>
              <a:rPr lang="vi-VN" dirty="0"/>
              <a:t>2)</a:t>
            </a:r>
            <a:endParaRPr lang="en-US" dirty="0"/>
          </a:p>
        </p:txBody>
      </p:sp>
    </p:spTree>
    <p:extLst>
      <p:ext uri="{BB962C8B-B14F-4D97-AF65-F5344CB8AC3E}">
        <p14:creationId xmlns:p14="http://schemas.microsoft.com/office/powerpoint/2010/main" val="339689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3514"/>
                                        </p:tgtEl>
                                        <p:attrNameLst>
                                          <p:attrName>style.visibility</p:attrName>
                                        </p:attrNameLst>
                                      </p:cBhvr>
                                      <p:to>
                                        <p:strVal val="visible"/>
                                      </p:to>
                                    </p:set>
                                    <p:animEffect transition="in" filter="box(in)">
                                      <p:cBhvr>
                                        <p:cTn id="7" dur="500"/>
                                        <p:tgtEl>
                                          <p:spTgt spid="635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3494"/>
                                        </p:tgtEl>
                                        <p:attrNameLst>
                                          <p:attrName>style.visibility</p:attrName>
                                        </p:attrNameLst>
                                      </p:cBhvr>
                                      <p:to>
                                        <p:strVal val="visible"/>
                                      </p:to>
                                    </p:set>
                                    <p:animEffect transition="in" filter="fade">
                                      <p:cBhvr>
                                        <p:cTn id="16" dur="500"/>
                                        <p:tgtEl>
                                          <p:spTgt spid="634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495"/>
                                        </p:tgtEl>
                                        <p:attrNameLst>
                                          <p:attrName>style.visibility</p:attrName>
                                        </p:attrNameLst>
                                      </p:cBhvr>
                                      <p:to>
                                        <p:strVal val="visible"/>
                                      </p:to>
                                    </p:set>
                                    <p:animEffect transition="in" filter="fade">
                                      <p:cBhvr>
                                        <p:cTn id="21" dur="500"/>
                                        <p:tgtEl>
                                          <p:spTgt spid="634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3515"/>
                                        </p:tgtEl>
                                        <p:attrNameLst>
                                          <p:attrName>style.visibility</p:attrName>
                                        </p:attrNameLst>
                                      </p:cBhvr>
                                      <p:to>
                                        <p:strVal val="visible"/>
                                      </p:to>
                                    </p:set>
                                    <p:animEffect transition="in" filter="fade">
                                      <p:cBhvr>
                                        <p:cTn id="31" dur="500"/>
                                        <p:tgtEl>
                                          <p:spTgt spid="635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499"/>
                                        </p:tgtEl>
                                        <p:attrNameLst>
                                          <p:attrName>style.visibility</p:attrName>
                                        </p:attrNameLst>
                                      </p:cBhvr>
                                      <p:to>
                                        <p:strVal val="visible"/>
                                      </p:to>
                                    </p:set>
                                    <p:animEffect transition="in" filter="fade">
                                      <p:cBhvr>
                                        <p:cTn id="36" dur="500"/>
                                        <p:tgtEl>
                                          <p:spTgt spid="6349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3500"/>
                                        </p:tgtEl>
                                        <p:attrNameLst>
                                          <p:attrName>style.visibility</p:attrName>
                                        </p:attrNameLst>
                                      </p:cBhvr>
                                      <p:to>
                                        <p:strVal val="visible"/>
                                      </p:to>
                                    </p:set>
                                    <p:animEffect transition="in" filter="fade">
                                      <p:cBhvr>
                                        <p:cTn id="41" dur="500"/>
                                        <p:tgtEl>
                                          <p:spTgt spid="6350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3501"/>
                                        </p:tgtEl>
                                        <p:attrNameLst>
                                          <p:attrName>style.visibility</p:attrName>
                                        </p:attrNameLst>
                                      </p:cBhvr>
                                      <p:to>
                                        <p:strVal val="visible"/>
                                      </p:to>
                                    </p:set>
                                    <p:animEffect transition="in" filter="fade">
                                      <p:cBhvr>
                                        <p:cTn id="46" dur="500"/>
                                        <p:tgtEl>
                                          <p:spTgt spid="635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3506"/>
                                        </p:tgtEl>
                                        <p:attrNameLst>
                                          <p:attrName>style.visibility</p:attrName>
                                        </p:attrNameLst>
                                      </p:cBhvr>
                                      <p:to>
                                        <p:strVal val="visible"/>
                                      </p:to>
                                    </p:set>
                                    <p:animEffect transition="in" filter="fade">
                                      <p:cBhvr>
                                        <p:cTn id="51" dur="500"/>
                                        <p:tgtEl>
                                          <p:spTgt spid="6350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4" grpId="0"/>
      <p:bldP spid="63494" grpId="0"/>
      <p:bldP spid="63495" grpId="0"/>
      <p:bldP spid="63499" grpId="0"/>
      <p:bldP spid="63500" grpId="0"/>
      <p:bldP spid="63501" grpId="0"/>
      <p:bldP spid="635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 name="Text Box 40"/>
          <p:cNvSpPr txBox="1">
            <a:spLocks noChangeArrowheads="1"/>
          </p:cNvSpPr>
          <p:nvPr/>
        </p:nvSpPr>
        <p:spPr bwMode="auto">
          <a:xfrm>
            <a:off x="1838326" y="914401"/>
            <a:ext cx="9230727" cy="1384995"/>
          </a:xfrm>
          <a:prstGeom prst="rect">
            <a:avLst/>
          </a:prstGeom>
          <a:noFill/>
          <a:ln w="9525">
            <a:noFill/>
            <a:miter lim="800000"/>
            <a:headEnd/>
            <a:tailEnd/>
          </a:ln>
          <a:effectLst/>
        </p:spPr>
        <p:txBody>
          <a:bodyPr wrap="square">
            <a:spAutoFit/>
          </a:bodyPr>
          <a:lstStyle/>
          <a:p>
            <a:pPr algn="just">
              <a:spcBef>
                <a:spcPct val="50000"/>
              </a:spcBef>
            </a:pPr>
            <a:r>
              <a:rPr lang="en-US" sz="2400" dirty="0" err="1">
                <a:sym typeface="Symbol" pitchFamily="18" charset="2"/>
              </a:rPr>
              <a:t>Phương</a:t>
            </a:r>
            <a:r>
              <a:rPr lang="en-US" sz="2400" dirty="0">
                <a:sym typeface="Symbol" pitchFamily="18" charset="2"/>
              </a:rPr>
              <a:t> </a:t>
            </a:r>
            <a:r>
              <a:rPr lang="en-US" sz="2400" dirty="0" err="1">
                <a:sym typeface="Symbol" pitchFamily="18" charset="2"/>
              </a:rPr>
              <a:t>trình</a:t>
            </a:r>
            <a:r>
              <a:rPr lang="en-US" sz="2400" dirty="0">
                <a:sym typeface="Symbol" pitchFamily="18" charset="2"/>
              </a:rPr>
              <a:t>                                                , </a:t>
            </a:r>
            <a:r>
              <a:rPr lang="en-US" sz="2400" dirty="0" err="1">
                <a:sym typeface="Symbol" pitchFamily="18" charset="2"/>
              </a:rPr>
              <a:t>với</a:t>
            </a:r>
            <a:r>
              <a:rPr lang="en-US" sz="2400" dirty="0">
                <a:sym typeface="Symbol" pitchFamily="18" charset="2"/>
              </a:rPr>
              <a:t> </a:t>
            </a:r>
            <a:r>
              <a:rPr lang="en-US" sz="2400" dirty="0" err="1">
                <a:sym typeface="Symbol" pitchFamily="18" charset="2"/>
              </a:rPr>
              <a:t>điều</a:t>
            </a:r>
            <a:r>
              <a:rPr lang="en-US" sz="2400" dirty="0">
                <a:sym typeface="Symbol" pitchFamily="18" charset="2"/>
              </a:rPr>
              <a:t> </a:t>
            </a:r>
            <a:r>
              <a:rPr lang="en-US" sz="2400" dirty="0" err="1">
                <a:sym typeface="Symbol" pitchFamily="18" charset="2"/>
              </a:rPr>
              <a:t>kiện</a:t>
            </a:r>
            <a:r>
              <a:rPr lang="en-US" sz="2400" dirty="0">
                <a:sym typeface="Symbol" pitchFamily="18" charset="2"/>
              </a:rPr>
              <a:t>  </a:t>
            </a:r>
            <a:r>
              <a:rPr lang="en-US" sz="2400" b="1" i="1" dirty="0">
                <a:sym typeface="Symbol" pitchFamily="18" charset="2"/>
              </a:rPr>
              <a:t>a</a:t>
            </a:r>
            <a:r>
              <a:rPr lang="en-US" sz="2400" b="1" i="1" baseline="30000" dirty="0">
                <a:sym typeface="Symbol" pitchFamily="18" charset="2"/>
              </a:rPr>
              <a:t>2</a:t>
            </a:r>
            <a:r>
              <a:rPr lang="en-US" sz="2400" b="1" i="1" dirty="0">
                <a:sym typeface="Symbol" pitchFamily="18" charset="2"/>
              </a:rPr>
              <a:t> + b</a:t>
            </a:r>
            <a:r>
              <a:rPr lang="en-US" sz="2400" b="1" i="1" baseline="30000" dirty="0">
                <a:sym typeface="Symbol" pitchFamily="18" charset="2"/>
              </a:rPr>
              <a:t>2</a:t>
            </a:r>
            <a:r>
              <a:rPr lang="en-US" sz="2400" b="1" i="1" dirty="0">
                <a:sym typeface="Symbol" pitchFamily="18" charset="2"/>
              </a:rPr>
              <a:t> - c &gt; 0</a:t>
            </a:r>
            <a:r>
              <a:rPr lang="en-US" sz="2400" dirty="0">
                <a:sym typeface="Symbol" pitchFamily="18" charset="2"/>
              </a:rPr>
              <a:t>, </a:t>
            </a:r>
            <a:r>
              <a:rPr lang="en-US" sz="2400" dirty="0" err="1">
                <a:sym typeface="Symbol" pitchFamily="18" charset="2"/>
              </a:rPr>
              <a:t>là</a:t>
            </a:r>
            <a:r>
              <a:rPr lang="en-US" sz="2400" dirty="0">
                <a:sym typeface="Symbol" pitchFamily="18" charset="2"/>
              </a:rPr>
              <a:t> </a:t>
            </a:r>
            <a:r>
              <a:rPr lang="en-US" sz="2400" dirty="0" err="1">
                <a:sym typeface="Symbol" pitchFamily="18" charset="2"/>
              </a:rPr>
              <a:t>phương</a:t>
            </a:r>
            <a:r>
              <a:rPr lang="en-US" sz="2400" dirty="0">
                <a:sym typeface="Symbol" pitchFamily="18" charset="2"/>
              </a:rPr>
              <a:t> </a:t>
            </a:r>
            <a:r>
              <a:rPr lang="en-US" sz="2400" dirty="0" err="1">
                <a:sym typeface="Symbol" pitchFamily="18" charset="2"/>
              </a:rPr>
              <a:t>trình</a:t>
            </a:r>
            <a:r>
              <a:rPr lang="en-US" sz="2400" dirty="0">
                <a:sym typeface="Symbol" pitchFamily="18" charset="2"/>
              </a:rPr>
              <a:t> </a:t>
            </a:r>
            <a:r>
              <a:rPr lang="en-US" sz="2400" dirty="0" err="1">
                <a:sym typeface="Symbol" pitchFamily="18" charset="2"/>
              </a:rPr>
              <a:t>đường</a:t>
            </a:r>
            <a:r>
              <a:rPr lang="en-US" sz="2400" dirty="0">
                <a:sym typeface="Symbol" pitchFamily="18" charset="2"/>
              </a:rPr>
              <a:t> </a:t>
            </a:r>
            <a:r>
              <a:rPr lang="en-US" sz="2400" dirty="0" err="1">
                <a:sym typeface="Symbol" pitchFamily="18" charset="2"/>
              </a:rPr>
              <a:t>tròn</a:t>
            </a:r>
            <a:r>
              <a:rPr lang="en-US" sz="2400" dirty="0">
                <a:sym typeface="Symbol" pitchFamily="18" charset="2"/>
              </a:rPr>
              <a:t> </a:t>
            </a:r>
            <a:r>
              <a:rPr lang="en-US" sz="2400" dirty="0" err="1">
                <a:sym typeface="Symbol" pitchFamily="18" charset="2"/>
              </a:rPr>
              <a:t>tâm</a:t>
            </a:r>
            <a:r>
              <a:rPr lang="en-US" sz="2400" dirty="0">
                <a:sym typeface="Symbol" pitchFamily="18" charset="2"/>
              </a:rPr>
              <a:t> (</a:t>
            </a:r>
            <a:r>
              <a:rPr lang="en-US" sz="2400" dirty="0" err="1">
                <a:sym typeface="Symbol" pitchFamily="18" charset="2"/>
              </a:rPr>
              <a:t>a;b</a:t>
            </a:r>
            <a:r>
              <a:rPr lang="en-US" sz="2400" dirty="0">
                <a:sym typeface="Symbol" pitchFamily="18" charset="2"/>
              </a:rPr>
              <a:t>), </a:t>
            </a:r>
            <a:r>
              <a:rPr lang="en-US" sz="2400" dirty="0" err="1">
                <a:sym typeface="Symbol" pitchFamily="18" charset="2"/>
              </a:rPr>
              <a:t>bán</a:t>
            </a:r>
            <a:r>
              <a:rPr lang="en-US" sz="2400" dirty="0">
                <a:sym typeface="Symbol" pitchFamily="18" charset="2"/>
              </a:rPr>
              <a:t> </a:t>
            </a:r>
          </a:p>
          <a:p>
            <a:pPr algn="just">
              <a:spcBef>
                <a:spcPct val="50000"/>
              </a:spcBef>
            </a:pPr>
            <a:r>
              <a:rPr lang="en-US" sz="2400" dirty="0" err="1">
                <a:sym typeface="Symbol" pitchFamily="18" charset="2"/>
              </a:rPr>
              <a:t>kính</a:t>
            </a:r>
            <a:r>
              <a:rPr lang="en-US" sz="2400" dirty="0">
                <a:sym typeface="Symbol" pitchFamily="18" charset="2"/>
              </a:rPr>
              <a:t>  </a:t>
            </a:r>
          </a:p>
        </p:txBody>
      </p:sp>
      <p:graphicFrame>
        <p:nvGraphicFramePr>
          <p:cNvPr id="10281" name="Object 41"/>
          <p:cNvGraphicFramePr>
            <a:graphicFrameLocks noChangeAspect="1"/>
          </p:cNvGraphicFramePr>
          <p:nvPr>
            <p:extLst>
              <p:ext uri="{D42A27DB-BD31-4B8C-83A1-F6EECF244321}">
                <p14:modId xmlns:p14="http://schemas.microsoft.com/office/powerpoint/2010/main" val="3678136432"/>
              </p:ext>
            </p:extLst>
          </p:nvPr>
        </p:nvGraphicFramePr>
        <p:xfrm>
          <a:off x="3632200" y="890530"/>
          <a:ext cx="3475793" cy="515938"/>
        </p:xfrm>
        <a:graphic>
          <a:graphicData uri="http://schemas.openxmlformats.org/presentationml/2006/ole">
            <mc:AlternateContent xmlns:mc="http://schemas.openxmlformats.org/markup-compatibility/2006">
              <mc:Choice xmlns:v="urn:schemas-microsoft-com:vml" Requires="v">
                <p:oleObj spid="_x0000_s28689" name="Equation" r:id="rId3" imgW="1663700" imgH="228600" progId="Equation.DSMT4">
                  <p:embed/>
                </p:oleObj>
              </mc:Choice>
              <mc:Fallback>
                <p:oleObj name="Equation" r:id="rId3" imgW="1663700" imgH="228600" progId="Equation.DSMT4">
                  <p:embed/>
                  <p:pic>
                    <p:nvPicPr>
                      <p:cNvPr id="10281"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890530"/>
                        <a:ext cx="3475793" cy="515938"/>
                      </a:xfrm>
                      <a:prstGeom prst="rect">
                        <a:avLst/>
                      </a:prstGeom>
                      <a:noFill/>
                    </p:spPr>
                  </p:pic>
                </p:oleObj>
              </mc:Fallback>
            </mc:AlternateContent>
          </a:graphicData>
        </a:graphic>
      </p:graphicFrame>
      <p:graphicFrame>
        <p:nvGraphicFramePr>
          <p:cNvPr id="10282" name="Object 42"/>
          <p:cNvGraphicFramePr>
            <a:graphicFrameLocks noChangeAspect="1"/>
          </p:cNvGraphicFramePr>
          <p:nvPr>
            <p:extLst>
              <p:ext uri="{D42A27DB-BD31-4B8C-83A1-F6EECF244321}">
                <p14:modId xmlns:p14="http://schemas.microsoft.com/office/powerpoint/2010/main" val="1834056553"/>
              </p:ext>
            </p:extLst>
          </p:nvPr>
        </p:nvGraphicFramePr>
        <p:xfrm>
          <a:off x="2592806" y="1725332"/>
          <a:ext cx="2438400" cy="595313"/>
        </p:xfrm>
        <a:graphic>
          <a:graphicData uri="http://schemas.openxmlformats.org/presentationml/2006/ole">
            <mc:AlternateContent xmlns:mc="http://schemas.openxmlformats.org/markup-compatibility/2006">
              <mc:Choice xmlns:v="urn:schemas-microsoft-com:vml" Requires="v">
                <p:oleObj spid="_x0000_s28690" name="Equation" r:id="rId5" imgW="1040948" imgH="253890" progId="Equation.DSMT4">
                  <p:embed/>
                </p:oleObj>
              </mc:Choice>
              <mc:Fallback>
                <p:oleObj name="Equation" r:id="rId5" imgW="1040948" imgH="253890" progId="Equation.DSMT4">
                  <p:embed/>
                  <p:pic>
                    <p:nvPicPr>
                      <p:cNvPr id="10282"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806" y="1725332"/>
                        <a:ext cx="243840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3" name="Rectangle 43"/>
          <p:cNvSpPr>
            <a:spLocks noChangeArrowheads="1"/>
          </p:cNvSpPr>
          <p:nvPr/>
        </p:nvSpPr>
        <p:spPr bwMode="auto">
          <a:xfrm>
            <a:off x="1460500" y="184666"/>
            <a:ext cx="9144000" cy="685800"/>
          </a:xfrm>
          <a:prstGeom prst="rect">
            <a:avLst/>
          </a:prstGeom>
          <a:solidFill>
            <a:schemeClr val="accent3">
              <a:lumMod val="20000"/>
              <a:lumOff val="80000"/>
            </a:schemeClr>
          </a:solidFill>
          <a:ln>
            <a:noFill/>
          </a:ln>
          <a:effectLst/>
          <a:extLst/>
        </p:spPr>
        <p:txBody>
          <a:bodyPr wrap="none" anchor="ctr"/>
          <a:lstStyle/>
          <a:p>
            <a:pPr>
              <a:defRPr/>
            </a:pPr>
            <a:r>
              <a:rPr lang="en-US" sz="2400" b="1" i="1" dirty="0">
                <a:solidFill>
                  <a:srgbClr val="FF0000"/>
                </a:solidFill>
                <a:latin typeface="Arial" pitchFamily="34" charset="0"/>
              </a:rPr>
              <a:t> 2.</a:t>
            </a:r>
            <a:r>
              <a:rPr lang="vi-VN" sz="2400" b="1" i="1" dirty="0">
                <a:solidFill>
                  <a:srgbClr val="FF0000"/>
                </a:solidFill>
                <a:latin typeface="Arial" pitchFamily="34" charset="0"/>
              </a:rPr>
              <a:t> </a:t>
            </a:r>
            <a:r>
              <a:rPr lang="en-US" sz="2400" b="1" i="1" dirty="0" err="1">
                <a:solidFill>
                  <a:srgbClr val="FF0000"/>
                </a:solidFill>
                <a:latin typeface="Arial" pitchFamily="34" charset="0"/>
              </a:rPr>
              <a:t>Nhận</a:t>
            </a:r>
            <a:r>
              <a:rPr lang="en-US" sz="2400" b="1" i="1" dirty="0">
                <a:solidFill>
                  <a:srgbClr val="FF0000"/>
                </a:solidFill>
                <a:latin typeface="Arial" pitchFamily="34" charset="0"/>
              </a:rPr>
              <a:t> </a:t>
            </a:r>
            <a:r>
              <a:rPr lang="en-US" sz="2400" b="1" i="1" dirty="0" err="1">
                <a:solidFill>
                  <a:srgbClr val="FF0000"/>
                </a:solidFill>
                <a:latin typeface="Arial" pitchFamily="34" charset="0"/>
              </a:rPr>
              <a:t>xét</a:t>
            </a:r>
            <a:endParaRPr lang="en-US" sz="2400" b="1" i="1" dirty="0">
              <a:solidFill>
                <a:srgbClr val="FF0000"/>
              </a:solidFill>
              <a:latin typeface="Arial" pitchFamily="34" charset="0"/>
            </a:endParaRPr>
          </a:p>
        </p:txBody>
      </p:sp>
      <p:graphicFrame>
        <p:nvGraphicFramePr>
          <p:cNvPr id="22543" name="Object 48"/>
          <p:cNvGraphicFramePr>
            <a:graphicFrameLocks noChangeAspect="1"/>
          </p:cNvGraphicFramePr>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spid="_x0000_s28691" name="Equation" r:id="rId7" imgW="126890" imgH="190335" progId="Equation.DSMT4">
                  <p:embed/>
                </p:oleObj>
              </mc:Choice>
              <mc:Fallback>
                <p:oleObj name="Equation" r:id="rId7" imgW="126890" imgH="190335" progId="Equation.DSMT4">
                  <p:embed/>
                  <p:pic>
                    <p:nvPicPr>
                      <p:cNvPr id="22543" name="Object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5"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rtlCol="0">
            <a:normAutofit fontScale="90000"/>
          </a:bodyPr>
          <a:lstStyle/>
          <a:p>
            <a:pPr>
              <a:defRPr/>
            </a:pPr>
            <a:r>
              <a:rPr lang="en-US" b="1" dirty="0">
                <a:solidFill>
                  <a:srgbClr val="0000CC"/>
                </a:solidFill>
              </a:rPr>
              <a:t>TRÒ CHƠI BÍ MẬT TRONG QUẢ BÓNG</a:t>
            </a:r>
            <a:endParaRPr lang="en-US" dirty="0">
              <a:solidFill>
                <a:srgbClr val="0000CC"/>
              </a:solidFill>
            </a:endParaRPr>
          </a:p>
        </p:txBody>
      </p:sp>
      <p:sp>
        <p:nvSpPr>
          <p:cNvPr id="4" name="Oval 3">
            <a:hlinkClick r:id="rId2" action="ppaction://hlinksldjump"/>
          </p:cNvPr>
          <p:cNvSpPr/>
          <p:nvPr/>
        </p:nvSpPr>
        <p:spPr>
          <a:xfrm>
            <a:off x="2667000" y="16002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1</a:t>
            </a:r>
          </a:p>
        </p:txBody>
      </p:sp>
      <p:sp>
        <p:nvSpPr>
          <p:cNvPr id="5" name="Oval 4">
            <a:hlinkClick r:id="rId4" action="ppaction://hlinksldjump"/>
          </p:cNvPr>
          <p:cNvSpPr/>
          <p:nvPr/>
        </p:nvSpPr>
        <p:spPr>
          <a:xfrm>
            <a:off x="3962400" y="16002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2</a:t>
            </a:r>
          </a:p>
        </p:txBody>
      </p:sp>
      <p:sp>
        <p:nvSpPr>
          <p:cNvPr id="7" name="Oval 6">
            <a:hlinkClick r:id="rId5" action="ppaction://hlinksldjump"/>
          </p:cNvPr>
          <p:cNvSpPr/>
          <p:nvPr/>
        </p:nvSpPr>
        <p:spPr>
          <a:xfrm>
            <a:off x="6553200" y="15240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3</a:t>
            </a:r>
          </a:p>
        </p:txBody>
      </p:sp>
      <p:sp>
        <p:nvSpPr>
          <p:cNvPr id="8" name="Oval 7">
            <a:hlinkClick r:id="rId6" action="ppaction://hlinksldjump"/>
          </p:cNvPr>
          <p:cNvSpPr/>
          <p:nvPr/>
        </p:nvSpPr>
        <p:spPr>
          <a:xfrm>
            <a:off x="7848600" y="15240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4</a:t>
            </a:r>
          </a:p>
        </p:txBody>
      </p:sp>
      <p:sp>
        <p:nvSpPr>
          <p:cNvPr id="10" name="Oval 9">
            <a:hlinkClick r:id="rId7" action="ppaction://hlinksldjump"/>
          </p:cNvPr>
          <p:cNvSpPr/>
          <p:nvPr/>
        </p:nvSpPr>
        <p:spPr>
          <a:xfrm>
            <a:off x="3886200" y="30480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5</a:t>
            </a:r>
          </a:p>
        </p:txBody>
      </p:sp>
      <p:sp>
        <p:nvSpPr>
          <p:cNvPr id="12" name="Oval 11">
            <a:hlinkClick r:id="rId8" action="ppaction://hlinksldjump"/>
          </p:cNvPr>
          <p:cNvSpPr/>
          <p:nvPr/>
        </p:nvSpPr>
        <p:spPr>
          <a:xfrm>
            <a:off x="6477000" y="2971800"/>
            <a:ext cx="1143000" cy="11430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4000" b="1" dirty="0">
                <a:solidFill>
                  <a:srgbClr val="FFFF00"/>
                </a:solidFill>
              </a:rPr>
              <a:t>6</a:t>
            </a:r>
            <a:r>
              <a:rPr lang="vi-VN" sz="4000" b="1" dirty="0">
                <a:solidFill>
                  <a:srgbClr val="FFFF00"/>
                </a:solidFill>
                <a:hlinkClick r:id="rId8" action="ppaction://hlinksldjump"/>
              </a:rPr>
              <a:t> </a:t>
            </a:r>
            <a:endParaRPr lang="en-US" sz="4000" b="1" dirty="0">
              <a:solidFill>
                <a:srgbClr val="FFFF00"/>
              </a:solidFill>
            </a:endParaRPr>
          </a:p>
        </p:txBody>
      </p:sp>
      <p:sp>
        <p:nvSpPr>
          <p:cNvPr id="14" name="Up Arrow Callout 13">
            <a:hlinkClick r:id="rId9" action="ppaction://hlinksldjump"/>
          </p:cNvPr>
          <p:cNvSpPr/>
          <p:nvPr/>
        </p:nvSpPr>
        <p:spPr>
          <a:xfrm>
            <a:off x="3962400" y="4648200"/>
            <a:ext cx="4191000" cy="1447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err="1"/>
              <a:t>Chọn</a:t>
            </a:r>
            <a:r>
              <a:rPr lang="en-US" sz="4400" b="1" dirty="0"/>
              <a:t> </a:t>
            </a:r>
            <a:r>
              <a:rPr lang="en-US" sz="4400" b="1" dirty="0" err="1"/>
              <a:t>bóng</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 fill="hold"/>
                                        <p:tgtEl>
                                          <p:spTgt spid="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000" fill="hold"/>
                                        <p:tgtEl>
                                          <p:spTgt spid="10"/>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000" fill="hold"/>
                                        <p:tgtEl>
                                          <p:spTgt spid="12"/>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000" fill="hold"/>
                                        <p:tgtEl>
                                          <p:spTgt spid="5"/>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10" grpId="0" animBg="1"/>
      <p:bldP spid="10"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29000" y="1295400"/>
            <a:ext cx="59436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0000CC"/>
                </a:solidFill>
                <a:latin typeface="Times New Roman" pitchFamily="18" charset="0"/>
                <a:cs typeface="Times New Roman" pitchFamily="18" charset="0"/>
              </a:rPr>
              <a:t>Câu</a:t>
            </a:r>
            <a:r>
              <a:rPr lang="en-US" sz="2800" b="1" u="sng" dirty="0">
                <a:solidFill>
                  <a:srgbClr val="0000CC"/>
                </a:solidFill>
                <a:latin typeface="Times New Roman" pitchFamily="18" charset="0"/>
                <a:cs typeface="Times New Roman" pitchFamily="18" charset="0"/>
              </a:rPr>
              <a:t> 1:</a:t>
            </a:r>
          </a:p>
          <a:p>
            <a:pPr>
              <a:defRPr/>
            </a:pP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tròn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tâm</a:t>
            </a:r>
            <a:r>
              <a:rPr lang="en-US" sz="2800" b="1" dirty="0">
                <a:solidFill>
                  <a:srgbClr val="0000CC"/>
                </a:solidFill>
                <a:latin typeface="Times New Roman" pitchFamily="18" charset="0"/>
                <a:cs typeface="Times New Roman" pitchFamily="18" charset="0"/>
              </a:rPr>
              <a:t> I(3; 2)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kính</a:t>
            </a:r>
            <a:r>
              <a:rPr lang="en-US" sz="2800" b="1" dirty="0">
                <a:solidFill>
                  <a:srgbClr val="0000CC"/>
                </a:solidFill>
                <a:latin typeface="Times New Roman" pitchFamily="18" charset="0"/>
                <a:cs typeface="Times New Roman" pitchFamily="18" charset="0"/>
              </a:rPr>
              <a:t> R = 2.</a:t>
            </a:r>
            <a:endParaRPr lang="en-US" sz="4400" b="1" dirty="0">
              <a:solidFill>
                <a:srgbClr val="0000CC"/>
              </a:solidFill>
              <a:latin typeface="Times New Roman" pitchFamily="18" charset="0"/>
              <a:cs typeface="Times New Roman" pitchFamily="18" charset="0"/>
            </a:endParaRPr>
          </a:p>
        </p:txBody>
      </p:sp>
      <p:sp>
        <p:nvSpPr>
          <p:cNvPr id="4099" name="Title 1"/>
          <p:cNvSpPr>
            <a:spLocks noGrp="1"/>
          </p:cNvSpPr>
          <p:nvPr>
            <p:ph type="title"/>
          </p:nvPr>
        </p:nvSpPr>
        <p:spPr>
          <a:xfrm>
            <a:off x="1828800" y="228600"/>
            <a:ext cx="1371600" cy="685800"/>
          </a:xfrm>
        </p:spPr>
        <p:txBody>
          <a:bodyPr/>
          <a:lstStyle/>
          <a:p>
            <a:r>
              <a:rPr lang="en-US" sz="3600" b="1">
                <a:solidFill>
                  <a:srgbClr val="C00000"/>
                </a:solidFill>
                <a:latin typeface="Times New Roman" pitchFamily="18" charset="0"/>
                <a:cs typeface="Times New Roman" pitchFamily="18" charset="0"/>
              </a:rPr>
              <a:t>Câu 1</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144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1" name="Group 10"/>
          <p:cNvGrpSpPr/>
          <p:nvPr/>
        </p:nvGrpSpPr>
        <p:grpSpPr>
          <a:xfrm>
            <a:off x="3449932" y="3277264"/>
            <a:ext cx="4206581" cy="640687"/>
            <a:chOff x="1560518" y="3625840"/>
            <a:chExt cx="1913569" cy="392457"/>
          </a:xfrm>
        </p:grpSpPr>
        <p:graphicFrame>
          <p:nvGraphicFramePr>
            <p:cNvPr id="14" name="Object 14"/>
            <p:cNvGraphicFramePr>
              <a:graphicFrameLocks noGrp="1" noChangeAspect="1"/>
            </p:cNvGraphicFramePr>
            <p:nvPr>
              <p:ph/>
              <p:extLst>
                <p:ext uri="{D42A27DB-BD31-4B8C-83A1-F6EECF244321}">
                  <p14:modId xmlns:p14="http://schemas.microsoft.com/office/powerpoint/2010/main" val="199099039"/>
                </p:ext>
              </p:extLst>
            </p:nvPr>
          </p:nvGraphicFramePr>
          <p:xfrm>
            <a:off x="2153271" y="3685725"/>
            <a:ext cx="1320816" cy="332572"/>
          </p:xfrm>
          <a:graphic>
            <a:graphicData uri="http://schemas.openxmlformats.org/presentationml/2006/ole">
              <mc:AlternateContent xmlns:mc="http://schemas.openxmlformats.org/markup-compatibility/2006">
                <mc:Choice xmlns:v="urn:schemas-microsoft-com:vml" Requires="v">
                  <p:oleObj spid="_x0000_s16570" name="Equation" r:id="rId10" imgW="1562040" imgH="291960" progId="Equation.DSMT4">
                    <p:embed/>
                  </p:oleObj>
                </mc:Choice>
                <mc:Fallback>
                  <p:oleObj name="Equation" r:id="rId10" imgW="1562040" imgH="291960" progId="Equation.DSMT4">
                    <p:embed/>
                    <p:pic>
                      <p:nvPicPr>
                        <p:cNvPr id="14" name="Object 14"/>
                        <p:cNvPicPr>
                          <a:picLocks noChangeAspect="1" noChangeArrowheads="1"/>
                        </p:cNvPicPr>
                        <p:nvPr/>
                      </p:nvPicPr>
                      <p:blipFill>
                        <a:blip r:embed="rId11"/>
                        <a:srcRect/>
                        <a:stretch>
                          <a:fillRect/>
                        </a:stretch>
                      </p:blipFill>
                      <p:spPr bwMode="auto">
                        <a:xfrm>
                          <a:off x="2153271" y="3685725"/>
                          <a:ext cx="1320816" cy="332572"/>
                        </a:xfrm>
                        <a:prstGeom prst="rect">
                          <a:avLst/>
                        </a:prstGeom>
                        <a:noFill/>
                        <a:extLst/>
                      </p:spPr>
                    </p:pic>
                  </p:oleObj>
                </mc:Fallback>
              </mc:AlternateContent>
            </a:graphicData>
          </a:graphic>
        </p:graphicFrame>
        <p:grpSp>
          <p:nvGrpSpPr>
            <p:cNvPr id="15" name="Group 82"/>
            <p:cNvGrpSpPr>
              <a:grpSpLocks/>
            </p:cNvGrpSpPr>
            <p:nvPr/>
          </p:nvGrpSpPr>
          <p:grpSpPr bwMode="auto">
            <a:xfrm>
              <a:off x="1560518" y="3625840"/>
              <a:ext cx="290513" cy="392111"/>
              <a:chOff x="983" y="2016"/>
              <a:chExt cx="183" cy="247"/>
            </a:xfrm>
          </p:grpSpPr>
          <p:sp>
            <p:nvSpPr>
              <p:cNvPr id="18" name="Oval 17"/>
              <p:cNvSpPr>
                <a:spLocks noChangeArrowheads="1"/>
              </p:cNvSpPr>
              <p:nvPr/>
            </p:nvSpPr>
            <p:spPr bwMode="gray">
              <a:xfrm>
                <a:off x="983" y="2016"/>
                <a:ext cx="183"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1013" y="2045"/>
                <a:ext cx="139" cy="202"/>
              </a:xfrm>
              <a:prstGeom prst="rect">
                <a:avLst/>
              </a:prstGeom>
              <a:noFill/>
              <a:ln w="9525" algn="ctr">
                <a:noFill/>
                <a:miter lim="800000"/>
                <a:headEnd/>
                <a:tailEnd/>
              </a:ln>
              <a:effectLst/>
            </p:spPr>
            <p:txBody>
              <a:bodyPr wrap="squar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21" name="Group 20"/>
          <p:cNvGrpSpPr/>
          <p:nvPr/>
        </p:nvGrpSpPr>
        <p:grpSpPr>
          <a:xfrm>
            <a:off x="3428997" y="3980875"/>
            <a:ext cx="4235453" cy="716536"/>
            <a:chOff x="1560515" y="4192592"/>
            <a:chExt cx="1602423" cy="308170"/>
          </a:xfrm>
        </p:grpSpPr>
        <p:graphicFrame>
          <p:nvGraphicFramePr>
            <p:cNvPr id="22" name="Object 14"/>
            <p:cNvGraphicFramePr>
              <a:graphicFrameLocks noGrp="1" noChangeAspect="1"/>
            </p:cNvGraphicFramePr>
            <p:nvPr>
              <p:ph/>
              <p:extLst>
                <p:ext uri="{D42A27DB-BD31-4B8C-83A1-F6EECF244321}">
                  <p14:modId xmlns:p14="http://schemas.microsoft.com/office/powerpoint/2010/main" val="760094079"/>
                </p:ext>
              </p:extLst>
            </p:nvPr>
          </p:nvGraphicFramePr>
          <p:xfrm>
            <a:off x="2035597" y="4261114"/>
            <a:ext cx="1127341" cy="239648"/>
          </p:xfrm>
          <a:graphic>
            <a:graphicData uri="http://schemas.openxmlformats.org/presentationml/2006/ole">
              <mc:AlternateContent xmlns:mc="http://schemas.openxmlformats.org/markup-compatibility/2006">
                <mc:Choice xmlns:v="urn:schemas-microsoft-com:vml" Requires="v">
                  <p:oleObj spid="_x0000_s16571" name="Equation" r:id="rId12" imgW="1562040" imgH="291960" progId="Equation.DSMT4">
                    <p:embed/>
                  </p:oleObj>
                </mc:Choice>
                <mc:Fallback>
                  <p:oleObj name="Equation" r:id="rId12" imgW="1562040" imgH="291960" progId="Equation.DSMT4">
                    <p:embed/>
                    <p:pic>
                      <p:nvPicPr>
                        <p:cNvPr id="22" name="Object 14"/>
                        <p:cNvPicPr>
                          <a:picLocks noChangeAspect="1" noChangeArrowheads="1"/>
                        </p:cNvPicPr>
                        <p:nvPr/>
                      </p:nvPicPr>
                      <p:blipFill>
                        <a:blip r:embed="rId13"/>
                        <a:srcRect/>
                        <a:stretch>
                          <a:fillRect/>
                        </a:stretch>
                      </p:blipFill>
                      <p:spPr bwMode="auto">
                        <a:xfrm>
                          <a:off x="2035597" y="4261114"/>
                          <a:ext cx="1127341" cy="239648"/>
                        </a:xfrm>
                        <a:prstGeom prst="rect">
                          <a:avLst/>
                        </a:prstGeom>
                        <a:noFill/>
                        <a:extLst/>
                      </p:spPr>
                    </p:pic>
                  </p:oleObj>
                </mc:Fallback>
              </mc:AlternateContent>
            </a:graphicData>
          </a:graphic>
        </p:graphicFrame>
        <p:grpSp>
          <p:nvGrpSpPr>
            <p:cNvPr id="23" name="Group 82"/>
            <p:cNvGrpSpPr>
              <a:grpSpLocks/>
            </p:cNvGrpSpPr>
            <p:nvPr/>
          </p:nvGrpSpPr>
          <p:grpSpPr bwMode="auto">
            <a:xfrm>
              <a:off x="1560515" y="4192592"/>
              <a:ext cx="249238" cy="307975"/>
              <a:chOff x="983" y="2373"/>
              <a:chExt cx="157" cy="194"/>
            </a:xfrm>
          </p:grpSpPr>
          <p:sp>
            <p:nvSpPr>
              <p:cNvPr id="24" name="Oval 23"/>
              <p:cNvSpPr>
                <a:spLocks noChangeArrowheads="1"/>
              </p:cNvSpPr>
              <p:nvPr/>
            </p:nvSpPr>
            <p:spPr bwMode="gray">
              <a:xfrm>
                <a:off x="983" y="2373"/>
                <a:ext cx="157" cy="191"/>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1019" y="2409"/>
                <a:ext cx="97" cy="158"/>
              </a:xfrm>
              <a:prstGeom prst="rect">
                <a:avLst/>
              </a:prstGeom>
              <a:noFill/>
              <a:ln w="9525" algn="ctr">
                <a:noFill/>
                <a:miter lim="800000"/>
                <a:headEnd/>
                <a:tailEnd/>
              </a:ln>
              <a:effectLst/>
            </p:spPr>
            <p:txBody>
              <a:bodyPr wrap="none">
                <a:spAutoFit/>
              </a:bodyPr>
              <a:lstStyle/>
              <a:p>
                <a:pPr>
                  <a:defRPr/>
                </a:pPr>
                <a:r>
                  <a:rPr lang="en-US" sz="3200" dirty="0">
                    <a:solidFill>
                      <a:srgbClr val="3333FF"/>
                    </a:solidFill>
                    <a:effectLst>
                      <a:outerShdw blurRad="38100" dist="38100" dir="2700000" algn="tl">
                        <a:srgbClr val="C0C0C0"/>
                      </a:outerShdw>
                    </a:effectLst>
                    <a:latin typeface="Splash" pitchFamily="2" charset="0"/>
                  </a:rPr>
                  <a:t>B</a:t>
                </a:r>
              </a:p>
            </p:txBody>
          </p:sp>
        </p:grpSp>
      </p:grpSp>
      <p:grpSp>
        <p:nvGrpSpPr>
          <p:cNvPr id="26" name="Group 25"/>
          <p:cNvGrpSpPr/>
          <p:nvPr/>
        </p:nvGrpSpPr>
        <p:grpSpPr>
          <a:xfrm>
            <a:off x="3505204" y="4953002"/>
            <a:ext cx="4144959" cy="721382"/>
            <a:chOff x="1560519" y="4030332"/>
            <a:chExt cx="3585695" cy="640098"/>
          </a:xfrm>
        </p:grpSpPr>
        <p:graphicFrame>
          <p:nvGraphicFramePr>
            <p:cNvPr id="27" name="Object 14"/>
            <p:cNvGraphicFramePr>
              <a:graphicFrameLocks noGrp="1" noChangeAspect="1"/>
            </p:cNvGraphicFramePr>
            <p:nvPr>
              <p:ph/>
              <p:extLst>
                <p:ext uri="{D42A27DB-BD31-4B8C-83A1-F6EECF244321}">
                  <p14:modId xmlns:p14="http://schemas.microsoft.com/office/powerpoint/2010/main" val="3373311787"/>
                </p:ext>
              </p:extLst>
            </p:nvPr>
          </p:nvGraphicFramePr>
          <p:xfrm>
            <a:off x="2517709" y="4030332"/>
            <a:ext cx="2628505" cy="500062"/>
          </p:xfrm>
          <a:graphic>
            <a:graphicData uri="http://schemas.openxmlformats.org/presentationml/2006/ole">
              <mc:AlternateContent xmlns:mc="http://schemas.openxmlformats.org/markup-compatibility/2006">
                <mc:Choice xmlns:v="urn:schemas-microsoft-com:vml" Requires="v">
                  <p:oleObj spid="_x0000_s16572" name="Equation" r:id="rId14" imgW="1574640" imgH="291960" progId="Equation.DSMT4">
                    <p:embed/>
                  </p:oleObj>
                </mc:Choice>
                <mc:Fallback>
                  <p:oleObj name="Equation" r:id="rId14" imgW="1574640" imgH="291960" progId="Equation.DSMT4">
                    <p:embed/>
                    <p:pic>
                      <p:nvPicPr>
                        <p:cNvPr id="27" name="Object 14"/>
                        <p:cNvPicPr>
                          <a:picLocks noChangeAspect="1" noChangeArrowheads="1"/>
                        </p:cNvPicPr>
                        <p:nvPr/>
                      </p:nvPicPr>
                      <p:blipFill>
                        <a:blip r:embed="rId15"/>
                        <a:srcRect/>
                        <a:stretch>
                          <a:fillRect/>
                        </a:stretch>
                      </p:blipFill>
                      <p:spPr bwMode="auto">
                        <a:xfrm>
                          <a:off x="2517709" y="4030332"/>
                          <a:ext cx="2628505" cy="500062"/>
                        </a:xfrm>
                        <a:prstGeom prst="rect">
                          <a:avLst/>
                        </a:prstGeom>
                        <a:noFill/>
                        <a:extLst/>
                      </p:spPr>
                    </p:pic>
                  </p:oleObj>
                </mc:Fallback>
              </mc:AlternateContent>
            </a:graphicData>
          </a:graphic>
        </p:graphicFrame>
        <p:grpSp>
          <p:nvGrpSpPr>
            <p:cNvPr id="28" name="Group 82"/>
            <p:cNvGrpSpPr>
              <a:grpSpLocks/>
            </p:cNvGrpSpPr>
            <p:nvPr/>
          </p:nvGrpSpPr>
          <p:grpSpPr bwMode="auto">
            <a:xfrm>
              <a:off x="1560519" y="4030667"/>
              <a:ext cx="504827" cy="639763"/>
              <a:chOff x="983" y="2271"/>
              <a:chExt cx="318" cy="403"/>
            </a:xfrm>
          </p:grpSpPr>
          <p:sp>
            <p:nvSpPr>
              <p:cNvPr id="29" name="Oval 28"/>
              <p:cNvSpPr>
                <a:spLocks noChangeArrowheads="1"/>
              </p:cNvSpPr>
              <p:nvPr/>
            </p:nvSpPr>
            <p:spPr bwMode="gray">
              <a:xfrm>
                <a:off x="983" y="2271"/>
                <a:ext cx="317" cy="324"/>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1025" y="2313"/>
                <a:ext cx="276" cy="361"/>
              </a:xfrm>
              <a:prstGeom prst="rect">
                <a:avLst/>
              </a:prstGeom>
              <a:noFill/>
              <a:ln w="9525" algn="ctr">
                <a:noFill/>
                <a:miter lim="800000"/>
                <a:headEnd/>
                <a:tailEnd/>
              </a:ln>
              <a:effectLst/>
            </p:spPr>
            <p:txBody>
              <a:bodyPr wrap="square">
                <a:spAutoFit/>
              </a:bodyPr>
              <a:lstStyle/>
              <a:p>
                <a:pPr>
                  <a:defRPr/>
                </a:pPr>
                <a:r>
                  <a:rPr lang="en-US" sz="3600" dirty="0">
                    <a:solidFill>
                      <a:srgbClr val="3333FF"/>
                    </a:solidFill>
                    <a:effectLst>
                      <a:outerShdw blurRad="38100" dist="38100" dir="2700000" algn="tl">
                        <a:srgbClr val="C0C0C0"/>
                      </a:outerShdw>
                    </a:effectLst>
                    <a:latin typeface="Splash" pitchFamily="2" charset="0"/>
                  </a:rPr>
                  <a:t>C</a:t>
                </a:r>
              </a:p>
            </p:txBody>
          </p:sp>
        </p:grpSp>
      </p:grpSp>
      <p:grpSp>
        <p:nvGrpSpPr>
          <p:cNvPr id="31" name="Group 30"/>
          <p:cNvGrpSpPr/>
          <p:nvPr/>
        </p:nvGrpSpPr>
        <p:grpSpPr>
          <a:xfrm>
            <a:off x="3581400" y="5791194"/>
            <a:ext cx="4068763" cy="721004"/>
            <a:chOff x="1560516" y="4081469"/>
            <a:chExt cx="3477337" cy="639763"/>
          </a:xfrm>
        </p:grpSpPr>
        <p:graphicFrame>
          <p:nvGraphicFramePr>
            <p:cNvPr id="32" name="Object 14"/>
            <p:cNvGraphicFramePr>
              <a:graphicFrameLocks noGrp="1" noChangeAspect="1"/>
            </p:cNvGraphicFramePr>
            <p:nvPr>
              <p:ph/>
              <p:extLst>
                <p:ext uri="{D42A27DB-BD31-4B8C-83A1-F6EECF244321}">
                  <p14:modId xmlns:p14="http://schemas.microsoft.com/office/powerpoint/2010/main" val="2326686167"/>
                </p:ext>
              </p:extLst>
            </p:nvPr>
          </p:nvGraphicFramePr>
          <p:xfrm>
            <a:off x="2506167" y="4092743"/>
            <a:ext cx="2531686" cy="491610"/>
          </p:xfrm>
          <a:graphic>
            <a:graphicData uri="http://schemas.openxmlformats.org/presentationml/2006/ole">
              <mc:AlternateContent xmlns:mc="http://schemas.openxmlformats.org/markup-compatibility/2006">
                <mc:Choice xmlns:v="urn:schemas-microsoft-com:vml" Requires="v">
                  <p:oleObj spid="_x0000_s16573" name="Equation" r:id="rId16" imgW="1562040" imgH="291960" progId="Equation.DSMT4">
                    <p:embed/>
                  </p:oleObj>
                </mc:Choice>
                <mc:Fallback>
                  <p:oleObj name="Equation" r:id="rId16" imgW="1562040" imgH="291960" progId="Equation.DSMT4">
                    <p:embed/>
                    <p:pic>
                      <p:nvPicPr>
                        <p:cNvPr id="32" name="Object 14"/>
                        <p:cNvPicPr>
                          <a:picLocks noChangeAspect="1" noChangeArrowheads="1"/>
                        </p:cNvPicPr>
                        <p:nvPr/>
                      </p:nvPicPr>
                      <p:blipFill>
                        <a:blip r:embed="rId17"/>
                        <a:srcRect/>
                        <a:stretch>
                          <a:fillRect/>
                        </a:stretch>
                      </p:blipFill>
                      <p:spPr bwMode="auto">
                        <a:xfrm>
                          <a:off x="2506167" y="4092743"/>
                          <a:ext cx="2531686" cy="491610"/>
                        </a:xfrm>
                        <a:prstGeom prst="rect">
                          <a:avLst/>
                        </a:prstGeom>
                        <a:noFill/>
                        <a:extLst/>
                      </p:spPr>
                    </p:pic>
                  </p:oleObj>
                </mc:Fallback>
              </mc:AlternateContent>
            </a:graphicData>
          </a:graphic>
        </p:graphicFrame>
        <p:grpSp>
          <p:nvGrpSpPr>
            <p:cNvPr id="33" name="Group 82"/>
            <p:cNvGrpSpPr>
              <a:grpSpLocks/>
            </p:cNvGrpSpPr>
            <p:nvPr/>
          </p:nvGrpSpPr>
          <p:grpSpPr bwMode="auto">
            <a:xfrm>
              <a:off x="1560516" y="4081469"/>
              <a:ext cx="514351" cy="639763"/>
              <a:chOff x="983" y="2303"/>
              <a:chExt cx="324" cy="403"/>
            </a:xfrm>
          </p:grpSpPr>
          <p:sp>
            <p:nvSpPr>
              <p:cNvPr id="34" name="Oval 33"/>
              <p:cNvSpPr>
                <a:spLocks noChangeArrowheads="1"/>
              </p:cNvSpPr>
              <p:nvPr/>
            </p:nvSpPr>
            <p:spPr bwMode="gray">
              <a:xfrm>
                <a:off x="983" y="2303"/>
                <a:ext cx="324" cy="31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1024" y="2345"/>
                <a:ext cx="252" cy="361"/>
              </a:xfrm>
              <a:prstGeom prst="rect">
                <a:avLst/>
              </a:prstGeom>
              <a:noFill/>
              <a:ln w="9525" algn="ctr">
                <a:noFill/>
                <a:miter lim="800000"/>
                <a:headEnd/>
                <a:tailEnd/>
              </a:ln>
              <a:effectLst/>
            </p:spPr>
            <p:txBody>
              <a:bodyPr wrap="none">
                <a:spAutoFit/>
              </a:bodyPr>
              <a:lstStyle/>
              <a:p>
                <a:pPr>
                  <a:defRPr/>
                </a:pPr>
                <a:r>
                  <a:rPr lang="en-US" sz="3600" dirty="0">
                    <a:solidFill>
                      <a:srgbClr val="3333FF"/>
                    </a:solidFill>
                    <a:effectLst>
                      <a:outerShdw blurRad="38100" dist="38100" dir="2700000" algn="tl">
                        <a:srgbClr val="C0C0C0"/>
                      </a:outerShdw>
                    </a:effectLst>
                    <a:latin typeface="Splash" pitchFamily="2" charset="0"/>
                  </a:rPr>
                  <a:t>D</a:t>
                </a:r>
              </a:p>
            </p:txBody>
          </p:sp>
        </p:grpSp>
      </p:grpSp>
      <p:pic>
        <p:nvPicPr>
          <p:cNvPr id="9" name="Picture 8" descr="cau mon 5.png"/>
          <p:cNvPicPr>
            <a:picLocks noChangeAspect="1"/>
          </p:cNvPicPr>
          <p:nvPr/>
        </p:nvPicPr>
        <p:blipFill>
          <a:blip r:embed="rId18"/>
          <a:srcRect l="50987"/>
          <a:stretch>
            <a:fillRect/>
          </a:stretch>
        </p:blipFill>
        <p:spPr bwMode="auto">
          <a:xfrm>
            <a:off x="6529930" y="195824"/>
            <a:ext cx="3886200" cy="6607175"/>
          </a:xfrm>
          <a:prstGeom prst="rect">
            <a:avLst/>
          </a:prstGeom>
          <a:noFill/>
          <a:ln w="9525">
            <a:noFill/>
            <a:miter lim="800000"/>
            <a:headEnd/>
            <a:tailEnd/>
          </a:ln>
        </p:spPr>
      </p:pic>
      <p:pic>
        <p:nvPicPr>
          <p:cNvPr id="36" name="Picture 115" descr="ALRMCLOK"/>
          <p:cNvPicPr>
            <a:picLocks noChangeAspect="1" noChangeArrowheads="1"/>
          </p:cNvPicPr>
          <p:nvPr/>
        </p:nvPicPr>
        <p:blipFill>
          <a:blip r:embed="rId19"/>
          <a:srcRect/>
          <a:stretch>
            <a:fillRect/>
          </a:stretch>
        </p:blipFill>
        <p:spPr bwMode="auto">
          <a:xfrm>
            <a:off x="1752602" y="914400"/>
            <a:ext cx="1008063" cy="1219200"/>
          </a:xfrm>
          <a:prstGeom prst="rect">
            <a:avLst/>
          </a:prstGeom>
          <a:noFill/>
          <a:ln w="9525">
            <a:noFill/>
            <a:miter lim="800000"/>
            <a:headEnd/>
            <a:tailEnd/>
          </a:ln>
        </p:spPr>
      </p:pic>
      <p:sp>
        <p:nvSpPr>
          <p:cNvPr id="37"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8"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9"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40"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41"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2"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3"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4"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5"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6"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7"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8"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9"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50"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51"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2" name="Oval 176"/>
          <p:cNvSpPr>
            <a:spLocks noChangeArrowheads="1"/>
          </p:cNvSpPr>
          <p:nvPr/>
        </p:nvSpPr>
        <p:spPr bwMode="auto">
          <a:xfrm>
            <a:off x="1981200" y="1295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3" name="Half Frame 52"/>
          <p:cNvSpPr/>
          <p:nvPr/>
        </p:nvSpPr>
        <p:spPr>
          <a:xfrm rot="13527562">
            <a:off x="3544621" y="2693008"/>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cau mon 5.png"/>
          <p:cNvPicPr>
            <a:picLocks noChangeAspect="1"/>
          </p:cNvPicPr>
          <p:nvPr/>
        </p:nvPicPr>
        <p:blipFill>
          <a:blip r:embed="rId18"/>
          <a:srcRect r="49013"/>
          <a:stretch>
            <a:fillRect/>
          </a:stretch>
        </p:blipFill>
        <p:spPr bwMode="auto">
          <a:xfrm>
            <a:off x="2599760" y="195824"/>
            <a:ext cx="3962401" cy="6607175"/>
          </a:xfrm>
          <a:prstGeom prst="rect">
            <a:avLst/>
          </a:prstGeom>
          <a:noFill/>
          <a:ln w="9525">
            <a:noFill/>
            <a:miter lim="800000"/>
            <a:headEnd/>
            <a:tailEnd/>
          </a:ln>
        </p:spPr>
      </p:pic>
      <p:sp>
        <p:nvSpPr>
          <p:cNvPr id="55" name="Plaque 54"/>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6" name="Plaque 55"/>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7" name="Plaque 56"/>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60" name="Group 59"/>
          <p:cNvGrpSpPr/>
          <p:nvPr/>
        </p:nvGrpSpPr>
        <p:grpSpPr>
          <a:xfrm>
            <a:off x="1669140" y="2438400"/>
            <a:ext cx="2209800" cy="1847851"/>
            <a:chOff x="8763000" y="914400"/>
            <a:chExt cx="2209800" cy="1847850"/>
          </a:xfrm>
        </p:grpSpPr>
        <p:pic>
          <p:nvPicPr>
            <p:cNvPr id="58" name="Picture 57" descr="416a-vKsreL.jpg"/>
            <p:cNvPicPr>
              <a:picLocks noChangeAspect="1"/>
            </p:cNvPicPr>
            <p:nvPr/>
          </p:nvPicPr>
          <p:blipFill>
            <a:blip r:embed="rId20" cstate="print"/>
            <a:stretch>
              <a:fillRect/>
            </a:stretch>
          </p:blipFill>
          <p:spPr>
            <a:xfrm>
              <a:off x="8763000" y="1447800"/>
              <a:ext cx="1219200" cy="1314450"/>
            </a:xfrm>
            <a:prstGeom prst="rect">
              <a:avLst/>
            </a:prstGeom>
          </p:spPr>
        </p:pic>
        <p:sp>
          <p:nvSpPr>
            <p:cNvPr id="59" name="Cloud Callout 58"/>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63" name="Group 62"/>
          <p:cNvGrpSpPr/>
          <p:nvPr/>
        </p:nvGrpSpPr>
        <p:grpSpPr>
          <a:xfrm>
            <a:off x="1524000" y="2438402"/>
            <a:ext cx="2362200" cy="1981199"/>
            <a:chOff x="8763000" y="609600"/>
            <a:chExt cx="2362200" cy="1981199"/>
          </a:xfrm>
        </p:grpSpPr>
        <p:pic>
          <p:nvPicPr>
            <p:cNvPr id="61" name="Picture 60" descr="nhphnphinhv-1495770596-.jpg"/>
            <p:cNvPicPr>
              <a:picLocks noChangeAspect="1"/>
            </p:cNvPicPr>
            <p:nvPr/>
          </p:nvPicPr>
          <p:blipFill>
            <a:blip r:embed="rId21" cstate="print"/>
            <a:stretch>
              <a:fillRect/>
            </a:stretch>
          </p:blipFill>
          <p:spPr>
            <a:xfrm>
              <a:off x="8763000" y="1066800"/>
              <a:ext cx="1371600" cy="1523999"/>
            </a:xfrm>
            <a:prstGeom prst="rect">
              <a:avLst/>
            </a:prstGeom>
          </p:spPr>
        </p:pic>
        <p:sp>
          <p:nvSpPr>
            <p:cNvPr id="62" name="Cloud Callout 61"/>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4" name="Plaque 63"/>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5" name="Half Frame 64"/>
          <p:cNvSpPr/>
          <p:nvPr/>
        </p:nvSpPr>
        <p:spPr>
          <a:xfrm rot="13527562">
            <a:off x="3523443" y="27073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875E-6 4.81481E-6 L 0.69375 -0.00718 " pathEditMode="relative" rAng="0" ptsTypes="AA">
                                      <p:cBhvr>
                                        <p:cTn id="6" dur="2000" fill="hold"/>
                                        <p:tgtEl>
                                          <p:spTgt spid="9"/>
                                        </p:tgtEl>
                                        <p:attrNameLst>
                                          <p:attrName>ppt_x</p:attrName>
                                          <p:attrName>ppt_y</p:attrName>
                                        </p:attrNameLst>
                                      </p:cBhvr>
                                      <p:rCtr x="34688" y="-37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1.25E-6 4.81481E-6 L -0.69075 0.00393 " pathEditMode="relative" rAng="0" ptsTypes="AA">
                                      <p:cBhvr>
                                        <p:cTn id="8" dur="2000" fill="hold"/>
                                        <p:tgtEl>
                                          <p:spTgt spid="8"/>
                                        </p:tgtEl>
                                        <p:attrNameLst>
                                          <p:attrName>ppt_x</p:attrName>
                                          <p:attrName>ppt_y</p:attrName>
                                        </p:attrNameLst>
                                      </p:cBhvr>
                                      <p:rCtr x="-34544" y="185"/>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6"/>
                  </p:tgtEl>
                </p:cond>
              </p:nextCondLst>
            </p:seq>
            <p:seq concurrent="1" nextAc="seek">
              <p:cTn id="59" restart="whenNotActive" fill="hold" evtFilter="cancelBubble" nodeType="interactiveSeq">
                <p:stCondLst>
                  <p:cond evt="onClick" delay="0">
                    <p:tgtEl>
                      <p:spTgt spid="56"/>
                    </p:tgtEl>
                  </p:cond>
                </p:stCondLst>
                <p:endSync evt="end" delay="0">
                  <p:rtn val="all"/>
                </p:endSync>
                <p:childTnLst>
                  <p:par>
                    <p:cTn id="60" fill="hold">
                      <p:stCondLst>
                        <p:cond delay="0"/>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checkerboard(across)">
                                      <p:cBhvr>
                                        <p:cTn id="64" dur="500"/>
                                        <p:tgtEl>
                                          <p:spTgt spid="60"/>
                                        </p:tgtEl>
                                      </p:cBhvr>
                                    </p:animEffect>
                                  </p:childTnLst>
                                  <p:subTnLst>
                                    <p:audio>
                                      <p:cMediaNode>
                                        <p:cTn display="0" masterRel="sameClick">
                                          <p:stCondLst>
                                            <p:cond evt="begin" delay="0">
                                              <p:tn val="62"/>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6"/>
                  </p:tgtEl>
                </p:cond>
              </p:nextCondLst>
            </p:seq>
            <p:seq concurrent="1" nextAc="seek">
              <p:cTn id="65" restart="whenNotActive" fill="hold" evtFilter="cancelBubble" nodeType="interactiveSeq">
                <p:stCondLst>
                  <p:cond evt="onClick" delay="0">
                    <p:tgtEl>
                      <p:spTgt spid="55"/>
                    </p:tgtEl>
                  </p:cond>
                </p:stCondLst>
                <p:endSync evt="end" delay="0">
                  <p:rtn val="all"/>
                </p:endSync>
                <p:childTnLst>
                  <p:par>
                    <p:cTn id="66" fill="hold">
                      <p:stCondLst>
                        <p:cond delay="0"/>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checkerboard(across)">
                                      <p:cBhvr>
                                        <p:cTn id="70" dur="500"/>
                                        <p:tgtEl>
                                          <p:spTgt spid="60"/>
                                        </p:tgtEl>
                                      </p:cBhvr>
                                    </p:animEffect>
                                  </p:childTnLst>
                                  <p:subTnLst>
                                    <p:audio>
                                      <p:cMediaNode>
                                        <p:cTn display="0" masterRel="sameClick">
                                          <p:stCondLst>
                                            <p:cond evt="begin" delay="0">
                                              <p:tn val="68"/>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5"/>
                  </p:tgtEl>
                </p:cond>
              </p:nextCondLst>
            </p:seq>
            <p:seq concurrent="1" nextAc="seek">
              <p:cTn id="71" restart="whenNotActive" fill="hold" evtFilter="cancelBubble" nodeType="interactiveSeq">
                <p:stCondLst>
                  <p:cond evt="onClick" delay="0">
                    <p:tgtEl>
                      <p:spTgt spid="64"/>
                    </p:tgtEl>
                  </p:cond>
                </p:stCondLst>
                <p:endSync evt="end" delay="0">
                  <p:rtn val="all"/>
                </p:endSync>
                <p:childTnLst>
                  <p:par>
                    <p:cTn id="72" fill="hold">
                      <p:stCondLst>
                        <p:cond delay="0"/>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checkerboard(across)">
                                      <p:cBhvr>
                                        <p:cTn id="76" dur="500"/>
                                        <p:tgtEl>
                                          <p:spTgt spid="60"/>
                                        </p:tgtEl>
                                      </p:cBhvr>
                                    </p:animEffect>
                                  </p:childTnLst>
                                  <p:subTnLst>
                                    <p:audio>
                                      <p:cMediaNode>
                                        <p:cTn display="0" masterRel="sameClick">
                                          <p:stCondLst>
                                            <p:cond evt="begin" delay="0">
                                              <p:tn val="74"/>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6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p:stCondLst>
                        <p:cond delay="0"/>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checkerboard(across)">
                                      <p:cBhvr>
                                        <p:cTn id="82" dur="500"/>
                                        <p:tgtEl>
                                          <p:spTgt spid="63"/>
                                        </p:tgtEl>
                                      </p:cBhvr>
                                    </p:animEffect>
                                  </p:childTnLst>
                                  <p:subTnLst>
                                    <p:audio>
                                      <p:cMediaNode>
                                        <p:cTn display="0" masterRel="sameClick">
                                          <p:stCondLst>
                                            <p:cond evt="begin" delay="0">
                                              <p:tn val="80"/>
                                            </p:cond>
                                          </p:stCondLst>
                                          <p:endCondLst>
                                            <p:cond evt="onStopAudio" delay="0">
                                              <p:tgtEl>
                                                <p:sldTgt/>
                                              </p:tgtEl>
                                            </p:cond>
                                          </p:endCondLst>
                                        </p:cTn>
                                        <p:tgtEl>
                                          <p:sndTgt r:embed="rId7" name="applause.wav"/>
                                        </p:tgtEl>
                                      </p:cMediaNode>
                                    </p:audio>
                                  </p:subTnLst>
                                </p:cTn>
                              </p:par>
                              <p:par>
                                <p:cTn id="83" presetID="5" presetClass="entr" presetSubtype="1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checkerboard(across)">
                                      <p:cBhvr>
                                        <p:cTn id="85" dur="500"/>
                                        <p:tgtEl>
                                          <p:spTgt spid="53"/>
                                        </p:tgtEl>
                                      </p:cBhvr>
                                    </p:animEffect>
                                  </p:childTnLst>
                                </p:cTn>
                              </p:par>
                            </p:childTnLst>
                          </p:cTn>
                        </p:par>
                      </p:childTnLst>
                    </p:cTn>
                  </p:par>
                </p:childTnLst>
              </p:cTn>
              <p:nextCondLst>
                <p:cond evt="onClick" delay="0">
                  <p:tgtEl>
                    <p:spTgt spid="57"/>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0"/>
                      </p:stCondLst>
                      <p:childTnLst>
                        <p:par>
                          <p:cTn id="88" fill="hold">
                            <p:stCondLst>
                              <p:cond delay="0"/>
                            </p:stCondLst>
                            <p:childTnLst>
                              <p:par>
                                <p:cTn id="89" presetID="5" presetClass="entr" presetSubtype="1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checkerboard(across)">
                                      <p:cBhvr>
                                        <p:cTn id="91" dur="500"/>
                                        <p:tgtEl>
                                          <p:spTgt spid="65"/>
                                        </p:tgtEl>
                                      </p:cBhvr>
                                    </p:animEffect>
                                  </p:childTnLst>
                                  <p:subTnLst>
                                    <p:audio>
                                      <p:cMediaNode>
                                        <p:cTn display="0" masterRel="sameClick">
                                          <p:stCondLst>
                                            <p:cond evt="begin" delay="0">
                                              <p:tn val="89"/>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7"/>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29000" y="1447801"/>
            <a:ext cx="5410200" cy="16184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0000CC"/>
                </a:solidFill>
                <a:latin typeface="Times New Roman" pitchFamily="18" charset="0"/>
                <a:cs typeface="Times New Roman" pitchFamily="18" charset="0"/>
              </a:rPr>
              <a:t>Câu</a:t>
            </a:r>
            <a:r>
              <a:rPr lang="en-US" sz="2800" b="1" u="sng"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Phương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tròn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tâm</a:t>
            </a:r>
            <a:r>
              <a:rPr lang="en-US" sz="2800" b="1" dirty="0">
                <a:solidFill>
                  <a:srgbClr val="0000CC"/>
                </a:solidFill>
                <a:latin typeface="Times New Roman" pitchFamily="18" charset="0"/>
                <a:cs typeface="Times New Roman" pitchFamily="18" charset="0"/>
              </a:rPr>
              <a:t> I(3; -1), </a:t>
            </a:r>
            <a:r>
              <a:rPr lang="en-US" sz="2800" b="1" dirty="0" err="1">
                <a:solidFill>
                  <a:srgbClr val="0000CC"/>
                </a:solidFill>
                <a:latin typeface="Times New Roman" pitchFamily="18" charset="0"/>
                <a:cs typeface="Times New Roman" pitchFamily="18" charset="0"/>
              </a:rPr>
              <a:t>bán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kính</a:t>
            </a:r>
            <a:r>
              <a:rPr lang="en-US" sz="2800" b="1" dirty="0">
                <a:solidFill>
                  <a:srgbClr val="0000CC"/>
                </a:solidFill>
                <a:latin typeface="Times New Roman" pitchFamily="18" charset="0"/>
                <a:cs typeface="Times New Roman" pitchFamily="18" charset="0"/>
              </a:rPr>
              <a:t> R = 2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a:t>
            </a:r>
            <a:endParaRPr lang="en-US" sz="4400" b="1" dirty="0">
              <a:solidFill>
                <a:srgbClr val="0000CC"/>
              </a:solidFill>
              <a:latin typeface="Times New Roman" pitchFamily="18" charset="0"/>
              <a:cs typeface="Times New Roman" pitchFamily="18" charset="0"/>
            </a:endParaRPr>
          </a:p>
        </p:txBody>
      </p:sp>
      <p:sp>
        <p:nvSpPr>
          <p:cNvPr id="4099" name="Title 1"/>
          <p:cNvSpPr>
            <a:spLocks noGrp="1"/>
          </p:cNvSpPr>
          <p:nvPr>
            <p:ph type="title"/>
          </p:nvPr>
        </p:nvSpPr>
        <p:spPr>
          <a:xfrm>
            <a:off x="1828800" y="228600"/>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2</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 name="Group 10"/>
          <p:cNvGrpSpPr/>
          <p:nvPr/>
        </p:nvGrpSpPr>
        <p:grpSpPr>
          <a:xfrm>
            <a:off x="3505202" y="3200403"/>
            <a:ext cx="4251323" cy="595313"/>
            <a:chOff x="1560516" y="4171279"/>
            <a:chExt cx="3411485" cy="528236"/>
          </a:xfrm>
        </p:grpSpPr>
        <p:graphicFrame>
          <p:nvGraphicFramePr>
            <p:cNvPr id="14" name="Object 14"/>
            <p:cNvGraphicFramePr>
              <a:graphicFrameLocks noGrp="1" noChangeAspect="1"/>
            </p:cNvGraphicFramePr>
            <p:nvPr>
              <p:ph/>
              <p:extLst>
                <p:ext uri="{D42A27DB-BD31-4B8C-83A1-F6EECF244321}">
                  <p14:modId xmlns:p14="http://schemas.microsoft.com/office/powerpoint/2010/main" val="3108968835"/>
                </p:ext>
              </p:extLst>
            </p:nvPr>
          </p:nvGraphicFramePr>
          <p:xfrm>
            <a:off x="2458610" y="4171279"/>
            <a:ext cx="2513391" cy="528236"/>
          </p:xfrm>
          <a:graphic>
            <a:graphicData uri="http://schemas.openxmlformats.org/presentationml/2006/ole">
              <mc:AlternateContent xmlns:mc="http://schemas.openxmlformats.org/markup-compatibility/2006">
                <mc:Choice xmlns:v="urn:schemas-microsoft-com:vml" Requires="v">
                  <p:oleObj spid="_x0000_s17598" name="Equation" r:id="rId10" imgW="1536480" imgH="291960" progId="Equation.DSMT4">
                    <p:embed/>
                  </p:oleObj>
                </mc:Choice>
                <mc:Fallback>
                  <p:oleObj name="Equation" r:id="rId10" imgW="1536480" imgH="291960" progId="Equation.DSMT4">
                    <p:embed/>
                    <p:pic>
                      <p:nvPicPr>
                        <p:cNvPr id="14" name="Object 14"/>
                        <p:cNvPicPr>
                          <a:picLocks noChangeAspect="1" noChangeArrowheads="1"/>
                        </p:cNvPicPr>
                        <p:nvPr/>
                      </p:nvPicPr>
                      <p:blipFill>
                        <a:blip r:embed="rId11"/>
                        <a:srcRect/>
                        <a:stretch>
                          <a:fillRect/>
                        </a:stretch>
                      </p:blipFill>
                      <p:spPr bwMode="auto">
                        <a:xfrm>
                          <a:off x="2458610" y="4171279"/>
                          <a:ext cx="2513391" cy="528236"/>
                        </a:xfrm>
                        <a:prstGeom prst="rect">
                          <a:avLst/>
                        </a:prstGeom>
                        <a:noFill/>
                        <a:extLst/>
                      </p:spPr>
                    </p:pic>
                  </p:oleObj>
                </mc:Fallback>
              </mc:AlternateContent>
            </a:graphicData>
          </a:graphic>
        </p:graphicFrame>
        <p:grpSp>
          <p:nvGrpSpPr>
            <p:cNvPr id="3" name="Group 82"/>
            <p:cNvGrpSpPr>
              <a:grpSpLocks/>
            </p:cNvGrpSpPr>
            <p:nvPr/>
          </p:nvGrpSpPr>
          <p:grpSpPr bwMode="auto">
            <a:xfrm>
              <a:off x="1560516" y="4179899"/>
              <a:ext cx="344488" cy="463551"/>
              <a:chOff x="983" y="2365"/>
              <a:chExt cx="217" cy="292"/>
            </a:xfrm>
          </p:grpSpPr>
          <p:sp>
            <p:nvSpPr>
              <p:cNvPr id="18" name="Oval 17"/>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983" y="2365"/>
                <a:ext cx="199"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4" name="Group 20"/>
          <p:cNvGrpSpPr/>
          <p:nvPr/>
        </p:nvGrpSpPr>
        <p:grpSpPr>
          <a:xfrm>
            <a:off x="3505202" y="3893737"/>
            <a:ext cx="4201316" cy="576263"/>
            <a:chOff x="1560516" y="4139923"/>
            <a:chExt cx="3590625" cy="511330"/>
          </a:xfrm>
        </p:grpSpPr>
        <p:graphicFrame>
          <p:nvGraphicFramePr>
            <p:cNvPr id="22" name="Object 14"/>
            <p:cNvGraphicFramePr>
              <a:graphicFrameLocks noGrp="1" noChangeAspect="1"/>
            </p:cNvGraphicFramePr>
            <p:nvPr>
              <p:ph/>
              <p:extLst>
                <p:ext uri="{D42A27DB-BD31-4B8C-83A1-F6EECF244321}">
                  <p14:modId xmlns:p14="http://schemas.microsoft.com/office/powerpoint/2010/main" val="3087600945"/>
                </p:ext>
              </p:extLst>
            </p:nvPr>
          </p:nvGraphicFramePr>
          <p:xfrm>
            <a:off x="2559757" y="4139923"/>
            <a:ext cx="2591384" cy="511330"/>
          </p:xfrm>
          <a:graphic>
            <a:graphicData uri="http://schemas.openxmlformats.org/presentationml/2006/ole">
              <mc:AlternateContent xmlns:mc="http://schemas.openxmlformats.org/markup-compatibility/2006">
                <mc:Choice xmlns:v="urn:schemas-microsoft-com:vml" Requires="v">
                  <p:oleObj spid="_x0000_s17599" name="Equation" r:id="rId12" imgW="1536480" imgH="291960" progId="Equation.DSMT4">
                    <p:embed/>
                  </p:oleObj>
                </mc:Choice>
                <mc:Fallback>
                  <p:oleObj name="Equation" r:id="rId12" imgW="1536480" imgH="291960" progId="Equation.DSMT4">
                    <p:embed/>
                    <p:pic>
                      <p:nvPicPr>
                        <p:cNvPr id="22" name="Object 14"/>
                        <p:cNvPicPr>
                          <a:picLocks noChangeAspect="1" noChangeArrowheads="1"/>
                        </p:cNvPicPr>
                        <p:nvPr/>
                      </p:nvPicPr>
                      <p:blipFill>
                        <a:blip r:embed="rId13"/>
                        <a:srcRect/>
                        <a:stretch>
                          <a:fillRect/>
                        </a:stretch>
                      </p:blipFill>
                      <p:spPr bwMode="auto">
                        <a:xfrm>
                          <a:off x="2559757" y="4139923"/>
                          <a:ext cx="2591384" cy="511330"/>
                        </a:xfrm>
                        <a:prstGeom prst="rect">
                          <a:avLst/>
                        </a:prstGeom>
                        <a:noFill/>
                        <a:extLst/>
                      </p:spPr>
                    </p:pic>
                  </p:oleObj>
                </mc:Fallback>
              </mc:AlternateContent>
            </a:graphicData>
          </a:graphic>
        </p:graphicFrame>
        <p:grpSp>
          <p:nvGrpSpPr>
            <p:cNvPr id="5" name="Group 82"/>
            <p:cNvGrpSpPr>
              <a:grpSpLocks/>
            </p:cNvGrpSpPr>
            <p:nvPr/>
          </p:nvGrpSpPr>
          <p:grpSpPr bwMode="auto">
            <a:xfrm>
              <a:off x="1560516" y="4179899"/>
              <a:ext cx="344488" cy="463551"/>
              <a:chOff x="983" y="2365"/>
              <a:chExt cx="217" cy="292"/>
            </a:xfrm>
          </p:grpSpPr>
          <p:sp>
            <p:nvSpPr>
              <p:cNvPr id="24" name="Oval 2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983" y="2365"/>
                <a:ext cx="205"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B</a:t>
                </a:r>
              </a:p>
            </p:txBody>
          </p:sp>
        </p:grpSp>
      </p:grpSp>
      <p:grpSp>
        <p:nvGrpSpPr>
          <p:cNvPr id="10" name="Group 25"/>
          <p:cNvGrpSpPr/>
          <p:nvPr/>
        </p:nvGrpSpPr>
        <p:grpSpPr>
          <a:xfrm>
            <a:off x="3505202" y="4648202"/>
            <a:ext cx="4167186" cy="616707"/>
            <a:chOff x="1560516" y="4098035"/>
            <a:chExt cx="3116270" cy="539065"/>
          </a:xfrm>
        </p:grpSpPr>
        <p:graphicFrame>
          <p:nvGraphicFramePr>
            <p:cNvPr id="27" name="Object 14"/>
            <p:cNvGraphicFramePr>
              <a:graphicFrameLocks noGrp="1" noChangeAspect="1"/>
            </p:cNvGraphicFramePr>
            <p:nvPr>
              <p:ph/>
              <p:extLst>
                <p:ext uri="{D42A27DB-BD31-4B8C-83A1-F6EECF244321}">
                  <p14:modId xmlns:p14="http://schemas.microsoft.com/office/powerpoint/2010/main" val="901645691"/>
                </p:ext>
              </p:extLst>
            </p:nvPr>
          </p:nvGraphicFramePr>
          <p:xfrm>
            <a:off x="2484118" y="4098035"/>
            <a:ext cx="2192668" cy="487061"/>
          </p:xfrm>
          <a:graphic>
            <a:graphicData uri="http://schemas.openxmlformats.org/presentationml/2006/ole">
              <mc:AlternateContent xmlns:mc="http://schemas.openxmlformats.org/markup-compatibility/2006">
                <mc:Choice xmlns:v="urn:schemas-microsoft-com:vml" Requires="v">
                  <p:oleObj spid="_x0000_s17600" name="Equation" r:id="rId14" imgW="1536480" imgH="291960" progId="Equation.DSMT4">
                    <p:embed/>
                  </p:oleObj>
                </mc:Choice>
                <mc:Fallback>
                  <p:oleObj name="Equation" r:id="rId14" imgW="1536480" imgH="291960" progId="Equation.DSMT4">
                    <p:embed/>
                    <p:pic>
                      <p:nvPicPr>
                        <p:cNvPr id="27" name="Object 14"/>
                        <p:cNvPicPr>
                          <a:picLocks noChangeAspect="1" noChangeArrowheads="1"/>
                        </p:cNvPicPr>
                        <p:nvPr/>
                      </p:nvPicPr>
                      <p:blipFill>
                        <a:blip r:embed="rId15"/>
                        <a:srcRect/>
                        <a:stretch>
                          <a:fillRect/>
                        </a:stretch>
                      </p:blipFill>
                      <p:spPr bwMode="auto">
                        <a:xfrm>
                          <a:off x="2484118" y="4098035"/>
                          <a:ext cx="2192668" cy="487061"/>
                        </a:xfrm>
                        <a:prstGeom prst="rect">
                          <a:avLst/>
                        </a:prstGeom>
                        <a:noFill/>
                        <a:extLst/>
                      </p:spPr>
                    </p:pic>
                  </p:oleObj>
                </mc:Fallback>
              </mc:AlternateContent>
            </a:graphicData>
          </a:graphic>
        </p:graphicFrame>
        <p:grpSp>
          <p:nvGrpSpPr>
            <p:cNvPr id="11" name="Group 82"/>
            <p:cNvGrpSpPr>
              <a:grpSpLocks/>
            </p:cNvGrpSpPr>
            <p:nvPr/>
          </p:nvGrpSpPr>
          <p:grpSpPr bwMode="auto">
            <a:xfrm>
              <a:off x="1560516" y="4179899"/>
              <a:ext cx="344488" cy="457201"/>
              <a:chOff x="983" y="2365"/>
              <a:chExt cx="217" cy="288"/>
            </a:xfrm>
          </p:grpSpPr>
          <p:sp>
            <p:nvSpPr>
              <p:cNvPr id="29" name="Oval 28"/>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983" y="2365"/>
                <a:ext cx="177" cy="288"/>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C</a:t>
                </a:r>
              </a:p>
            </p:txBody>
          </p:sp>
        </p:grpSp>
      </p:grpSp>
      <p:grpSp>
        <p:nvGrpSpPr>
          <p:cNvPr id="15" name="Group 30"/>
          <p:cNvGrpSpPr/>
          <p:nvPr/>
        </p:nvGrpSpPr>
        <p:grpSpPr>
          <a:xfrm>
            <a:off x="3505205" y="5506243"/>
            <a:ext cx="4577849" cy="646113"/>
            <a:chOff x="1560520" y="4092025"/>
            <a:chExt cx="3586381" cy="519563"/>
          </a:xfrm>
        </p:grpSpPr>
        <p:graphicFrame>
          <p:nvGraphicFramePr>
            <p:cNvPr id="32" name="Object 14"/>
            <p:cNvGraphicFramePr>
              <a:graphicFrameLocks noGrp="1" noChangeAspect="1"/>
            </p:cNvGraphicFramePr>
            <p:nvPr>
              <p:ph/>
              <p:extLst>
                <p:ext uri="{D42A27DB-BD31-4B8C-83A1-F6EECF244321}">
                  <p14:modId xmlns:p14="http://schemas.microsoft.com/office/powerpoint/2010/main" val="3576493735"/>
                </p:ext>
              </p:extLst>
            </p:nvPr>
          </p:nvGraphicFramePr>
          <p:xfrm>
            <a:off x="2484182" y="4092025"/>
            <a:ext cx="2662719" cy="519563"/>
          </p:xfrm>
          <a:graphic>
            <a:graphicData uri="http://schemas.openxmlformats.org/presentationml/2006/ole">
              <mc:AlternateContent xmlns:mc="http://schemas.openxmlformats.org/markup-compatibility/2006">
                <mc:Choice xmlns:v="urn:schemas-microsoft-com:vml" Requires="v">
                  <p:oleObj spid="_x0000_s17601" name="Equation" r:id="rId16" imgW="1536480" imgH="291960" progId="Equation.DSMT4">
                    <p:embed/>
                  </p:oleObj>
                </mc:Choice>
                <mc:Fallback>
                  <p:oleObj name="Equation" r:id="rId16" imgW="1536480" imgH="291960" progId="Equation.DSMT4">
                    <p:embed/>
                    <p:pic>
                      <p:nvPicPr>
                        <p:cNvPr id="32" name="Object 14"/>
                        <p:cNvPicPr>
                          <a:picLocks noChangeAspect="1" noChangeArrowheads="1"/>
                        </p:cNvPicPr>
                        <p:nvPr/>
                      </p:nvPicPr>
                      <p:blipFill>
                        <a:blip r:embed="rId17"/>
                        <a:srcRect/>
                        <a:stretch>
                          <a:fillRect/>
                        </a:stretch>
                      </p:blipFill>
                      <p:spPr bwMode="auto">
                        <a:xfrm>
                          <a:off x="2484182" y="4092025"/>
                          <a:ext cx="2662719" cy="519563"/>
                        </a:xfrm>
                        <a:prstGeom prst="rect">
                          <a:avLst/>
                        </a:prstGeom>
                        <a:noFill/>
                        <a:extLst/>
                      </p:spPr>
                    </p:pic>
                  </p:oleObj>
                </mc:Fallback>
              </mc:AlternateContent>
            </a:graphicData>
          </a:graphic>
        </p:graphicFrame>
        <p:grpSp>
          <p:nvGrpSpPr>
            <p:cNvPr id="16" name="Group 82"/>
            <p:cNvGrpSpPr>
              <a:grpSpLocks/>
            </p:cNvGrpSpPr>
            <p:nvPr/>
          </p:nvGrpSpPr>
          <p:grpSpPr bwMode="auto">
            <a:xfrm>
              <a:off x="1560520" y="4179895"/>
              <a:ext cx="344489" cy="420688"/>
              <a:chOff x="983" y="2365"/>
              <a:chExt cx="217" cy="265"/>
            </a:xfrm>
          </p:grpSpPr>
          <p:sp>
            <p:nvSpPr>
              <p:cNvPr id="34" name="Oval 3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983" y="2365"/>
                <a:ext cx="200" cy="265"/>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D</a:t>
                </a:r>
              </a:p>
            </p:txBody>
          </p:sp>
        </p:grpSp>
      </p:grpSp>
      <p:pic>
        <p:nvPicPr>
          <p:cNvPr id="8" name="Picture 7" descr="cau mon 5.png"/>
          <p:cNvPicPr>
            <a:picLocks noChangeAspect="1"/>
          </p:cNvPicPr>
          <p:nvPr/>
        </p:nvPicPr>
        <p:blipFill>
          <a:blip r:embed="rId18"/>
          <a:srcRect r="49013"/>
          <a:stretch>
            <a:fillRect/>
          </a:stretch>
        </p:blipFill>
        <p:spPr bwMode="auto">
          <a:xfrm>
            <a:off x="2693986" y="301283"/>
            <a:ext cx="3610769" cy="6607175"/>
          </a:xfrm>
          <a:prstGeom prst="rect">
            <a:avLst/>
          </a:prstGeom>
          <a:noFill/>
          <a:ln w="9525">
            <a:noFill/>
            <a:miter lim="800000"/>
            <a:headEnd/>
            <a:tailEnd/>
          </a:ln>
        </p:spPr>
      </p:pic>
      <p:pic>
        <p:nvPicPr>
          <p:cNvPr id="31" name="Picture 115" descr="ALRMCLOK"/>
          <p:cNvPicPr>
            <a:picLocks noChangeAspect="1" noChangeArrowheads="1"/>
          </p:cNvPicPr>
          <p:nvPr/>
        </p:nvPicPr>
        <p:blipFill>
          <a:blip r:embed="rId19"/>
          <a:srcRect/>
          <a:stretch>
            <a:fillRect/>
          </a:stretch>
        </p:blipFill>
        <p:spPr bwMode="auto">
          <a:xfrm>
            <a:off x="1905002" y="1371600"/>
            <a:ext cx="1008063" cy="1219200"/>
          </a:xfrm>
          <a:prstGeom prst="rect">
            <a:avLst/>
          </a:prstGeom>
          <a:noFill/>
          <a:ln w="9525">
            <a:noFill/>
            <a:miter lim="800000"/>
            <a:headEnd/>
            <a:tailEnd/>
          </a:ln>
        </p:spPr>
      </p:pic>
      <p:sp>
        <p:nvSpPr>
          <p:cNvPr id="33"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6"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7"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38"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39"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0"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1"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2"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3"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4"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5"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6"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7"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48"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49"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0" name="Oval 176"/>
          <p:cNvSpPr>
            <a:spLocks noChangeArrowheads="1"/>
          </p:cNvSpPr>
          <p:nvPr/>
        </p:nvSpPr>
        <p:spPr bwMode="auto">
          <a:xfrm>
            <a:off x="2133600" y="17526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1" name="Half Frame 50"/>
          <p:cNvSpPr/>
          <p:nvPr/>
        </p:nvSpPr>
        <p:spPr>
          <a:xfrm rot="13527562">
            <a:off x="3599643" y="49171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cau mon 5.png"/>
          <p:cNvPicPr>
            <a:picLocks noChangeAspect="1"/>
          </p:cNvPicPr>
          <p:nvPr/>
        </p:nvPicPr>
        <p:blipFill>
          <a:blip r:embed="rId18"/>
          <a:srcRect l="50987"/>
          <a:stretch>
            <a:fillRect/>
          </a:stretch>
        </p:blipFill>
        <p:spPr bwMode="auto">
          <a:xfrm>
            <a:off x="6305110" y="304800"/>
            <a:ext cx="3581400" cy="6607175"/>
          </a:xfrm>
          <a:prstGeom prst="rect">
            <a:avLst/>
          </a:prstGeom>
          <a:noFill/>
          <a:ln w="9525">
            <a:noFill/>
            <a:miter lim="800000"/>
            <a:headEnd/>
            <a:tailEnd/>
          </a:ln>
        </p:spPr>
      </p:pic>
      <p:sp>
        <p:nvSpPr>
          <p:cNvPr id="53" name="Plaque 52"/>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4" name="Plaque 53"/>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5" name="Plaque 54"/>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56" name="Group 55"/>
          <p:cNvGrpSpPr/>
          <p:nvPr/>
        </p:nvGrpSpPr>
        <p:grpSpPr>
          <a:xfrm>
            <a:off x="1683655" y="2971800"/>
            <a:ext cx="2209800" cy="1847851"/>
            <a:chOff x="8763000" y="914400"/>
            <a:chExt cx="2209800" cy="1847850"/>
          </a:xfrm>
        </p:grpSpPr>
        <p:pic>
          <p:nvPicPr>
            <p:cNvPr id="57" name="Picture 56" descr="416a-vKsreL.jpg"/>
            <p:cNvPicPr>
              <a:picLocks noChangeAspect="1"/>
            </p:cNvPicPr>
            <p:nvPr/>
          </p:nvPicPr>
          <p:blipFill>
            <a:blip r:embed="rId20" cstate="print"/>
            <a:stretch>
              <a:fillRect/>
            </a:stretch>
          </p:blipFill>
          <p:spPr>
            <a:xfrm>
              <a:off x="8763000" y="1447800"/>
              <a:ext cx="1219200" cy="1314450"/>
            </a:xfrm>
            <a:prstGeom prst="rect">
              <a:avLst/>
            </a:prstGeom>
          </p:spPr>
        </p:pic>
        <p:sp>
          <p:nvSpPr>
            <p:cNvPr id="58" name="Cloud Callout 57"/>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59" name="Group 58"/>
          <p:cNvGrpSpPr/>
          <p:nvPr/>
        </p:nvGrpSpPr>
        <p:grpSpPr>
          <a:xfrm>
            <a:off x="1524000" y="2971802"/>
            <a:ext cx="2362200" cy="1981199"/>
            <a:chOff x="8763000" y="609600"/>
            <a:chExt cx="2362200" cy="1981199"/>
          </a:xfrm>
        </p:grpSpPr>
        <p:pic>
          <p:nvPicPr>
            <p:cNvPr id="60" name="Picture 59" descr="nhphnphinhv-1495770596-.jpg"/>
            <p:cNvPicPr>
              <a:picLocks noChangeAspect="1"/>
            </p:cNvPicPr>
            <p:nvPr/>
          </p:nvPicPr>
          <p:blipFill>
            <a:blip r:embed="rId21" cstate="print"/>
            <a:stretch>
              <a:fillRect/>
            </a:stretch>
          </p:blipFill>
          <p:spPr>
            <a:xfrm>
              <a:off x="8763000" y="1066800"/>
              <a:ext cx="1371600" cy="1523999"/>
            </a:xfrm>
            <a:prstGeom prst="rect">
              <a:avLst/>
            </a:prstGeom>
          </p:spPr>
        </p:pic>
        <p:sp>
          <p:nvSpPr>
            <p:cNvPr id="61" name="Cloud Callout 60"/>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2" name="Plaque 61"/>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3" name="Half Frame 62"/>
          <p:cNvSpPr/>
          <p:nvPr/>
        </p:nvSpPr>
        <p:spPr>
          <a:xfrm rot="13527562">
            <a:off x="3599643" y="4902808"/>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2.59259E-6 L 0.69375 -0.00718 " pathEditMode="relative" rAng="0" ptsTypes="AA">
                                      <p:cBhvr>
                                        <p:cTn id="6" dur="2000" fill="hold"/>
                                        <p:tgtEl>
                                          <p:spTgt spid="9"/>
                                        </p:tgtEl>
                                        <p:attrNameLst>
                                          <p:attrName>ppt_x</p:attrName>
                                          <p:attrName>ppt_y</p:attrName>
                                        </p:attrNameLst>
                                      </p:cBhvr>
                                      <p:rCtr x="34688" y="-37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4.16667E-7 -4.44444E-6 L -0.69075 0.00394 " pathEditMode="relative" rAng="0" ptsTypes="AA">
                                      <p:cBhvr>
                                        <p:cTn id="8" dur="2000" fill="hold"/>
                                        <p:tgtEl>
                                          <p:spTgt spid="8"/>
                                        </p:tgtEl>
                                        <p:attrNameLst>
                                          <p:attrName>ppt_x</p:attrName>
                                          <p:attrName>ppt_y</p:attrName>
                                        </p:attrNameLst>
                                      </p:cBhvr>
                                      <p:rCtr x="-34544" y="185"/>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54"/>
                    </p:tgtEl>
                  </p:cond>
                </p:stCondLst>
                <p:endSync evt="end" delay="0">
                  <p:rtn val="all"/>
                </p:endSync>
                <p:childTnLst>
                  <p:par>
                    <p:cTn id="60" fill="hold">
                      <p:stCondLst>
                        <p:cond delay="0"/>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checkerboard(across)">
                                      <p:cBhvr>
                                        <p:cTn id="64" dur="500"/>
                                        <p:tgtEl>
                                          <p:spTgt spid="56"/>
                                        </p:tgtEl>
                                      </p:cBhvr>
                                    </p:animEffect>
                                  </p:childTnLst>
                                  <p:subTnLst>
                                    <p:audio>
                                      <p:cMediaNode>
                                        <p:cTn display="0" masterRel="sameClick">
                                          <p:stCondLst>
                                            <p:cond evt="begin" delay="0">
                                              <p:tn val="62"/>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4"/>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p:stCondLst>
                        <p:cond delay="0"/>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checkerboard(across)">
                                      <p:cBhvr>
                                        <p:cTn id="70" dur="500"/>
                                        <p:tgtEl>
                                          <p:spTgt spid="56"/>
                                        </p:tgtEl>
                                      </p:cBhvr>
                                    </p:animEffect>
                                  </p:childTnLst>
                                  <p:subTnLst>
                                    <p:audio>
                                      <p:cMediaNode>
                                        <p:cTn display="0" masterRel="sameClick">
                                          <p:stCondLst>
                                            <p:cond evt="begin" delay="0">
                                              <p:tn val="68"/>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62"/>
                    </p:tgtEl>
                  </p:cond>
                </p:stCondLst>
                <p:endSync evt="end" delay="0">
                  <p:rtn val="all"/>
                </p:endSync>
                <p:childTnLst>
                  <p:par>
                    <p:cTn id="72" fill="hold">
                      <p:stCondLst>
                        <p:cond delay="0"/>
                      </p:stCondLst>
                      <p:childTnLst>
                        <p:par>
                          <p:cTn id="73" fill="hold">
                            <p:stCondLst>
                              <p:cond delay="0"/>
                            </p:stCondLst>
                            <p:childTnLst>
                              <p:par>
                                <p:cTn id="74" presetID="5" presetClass="entr" presetSubtype="1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checkerboard(across)">
                                      <p:cBhvr>
                                        <p:cTn id="76" dur="500"/>
                                        <p:tgtEl>
                                          <p:spTgt spid="51"/>
                                        </p:tgtEl>
                                      </p:cBhvr>
                                    </p:animEffect>
                                  </p:childTnLst>
                                </p:cTn>
                              </p:par>
                              <p:par>
                                <p:cTn id="77" presetID="5" presetClass="entr" presetSubtype="1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checkerboard(across)">
                                      <p:cBhvr>
                                        <p:cTn id="79" dur="500"/>
                                        <p:tgtEl>
                                          <p:spTgt spid="59"/>
                                        </p:tgtEl>
                                      </p:cBhvr>
                                    </p:animEffect>
                                  </p:childTnLst>
                                  <p:subTnLst>
                                    <p:audio>
                                      <p:cMediaNode>
                                        <p:cTn display="0" masterRel="sameClick">
                                          <p:stCondLst>
                                            <p:cond evt="begin" delay="0">
                                              <p:tn val="77"/>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62"/>
                  </p:tgtEl>
                </p:cond>
              </p:nextCondLst>
            </p:seq>
            <p:seq concurrent="1" nextAc="seek">
              <p:cTn id="80" restart="whenNotActive" fill="hold" evtFilter="cancelBubble" nodeType="interactiveSeq">
                <p:stCondLst>
                  <p:cond evt="onClick" delay="0">
                    <p:tgtEl>
                      <p:spTgt spid="55"/>
                    </p:tgtEl>
                  </p:cond>
                </p:stCondLst>
                <p:endSync evt="end" delay="0">
                  <p:rtn val="all"/>
                </p:endSync>
                <p:childTnLst>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checkerboard(across)">
                                      <p:cBhvr>
                                        <p:cTn id="85" dur="500"/>
                                        <p:tgtEl>
                                          <p:spTgt spid="56"/>
                                        </p:tgtEl>
                                      </p:cBhvr>
                                    </p:animEffect>
                                  </p:childTnLst>
                                  <p:subTnLst>
                                    <p:audio>
                                      <p:cMediaNode>
                                        <p:cTn display="0" masterRel="sameClick">
                                          <p:stCondLst>
                                            <p:cond evt="begin" delay="0">
                                              <p:tn val="83"/>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5"/>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p:stCondLst>
                        <p:cond delay="0"/>
                      </p:stCondLst>
                      <p:childTnLst>
                        <p:par>
                          <p:cTn id="88" fill="hold">
                            <p:stCondLst>
                              <p:cond delay="0"/>
                            </p:stCondLst>
                            <p:childTnLst>
                              <p:par>
                                <p:cTn id="89" presetID="5" presetClass="entr" presetSubtype="1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checkerboard(across)">
                                      <p:cBhvr>
                                        <p:cTn id="91" dur="500"/>
                                        <p:tgtEl>
                                          <p:spTgt spid="63"/>
                                        </p:tgtEl>
                                      </p:cBhvr>
                                    </p:animEffect>
                                  </p:childTnLst>
                                  <p:subTnLst>
                                    <p:audio>
                                      <p:cMediaNode>
                                        <p:cTn display="0" masterRel="sameClick">
                                          <p:stCondLst>
                                            <p:cond evt="begin" delay="0">
                                              <p:tn val="89"/>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7"/>
                  </p:tgtEl>
                </p:cond>
              </p:nextCondLst>
            </p:seq>
          </p:childTnLst>
        </p:cTn>
      </p:par>
    </p:tnLst>
    <p:bldLst>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76600" y="1676400"/>
            <a:ext cx="5486400" cy="1600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0000CC"/>
                </a:solidFill>
                <a:latin typeface="Times New Roman" pitchFamily="18" charset="0"/>
                <a:cs typeface="Times New Roman" pitchFamily="18" charset="0"/>
              </a:rPr>
              <a:t>Câu</a:t>
            </a:r>
            <a:r>
              <a:rPr lang="en-US" sz="2800" b="1" u="sng" dirty="0">
                <a:solidFill>
                  <a:srgbClr val="0000CC"/>
                </a:solidFill>
                <a:latin typeface="Times New Roman" pitchFamily="18" charset="0"/>
                <a:cs typeface="Times New Roman" pitchFamily="18" charset="0"/>
              </a:rPr>
              <a:t> 4: </a:t>
            </a:r>
            <a:r>
              <a:rPr lang="en-US" sz="2800" b="1" u="sng" dirty="0" err="1">
                <a:solidFill>
                  <a:srgbClr val="0000CC"/>
                </a:solidFill>
                <a:latin typeface="Times New Roman" pitchFamily="18" charset="0"/>
                <a:cs typeface="Times New Roman" pitchFamily="18" charset="0"/>
              </a:rPr>
              <a:t>Phương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trình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đường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tròn</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tâm</a:t>
            </a:r>
            <a:r>
              <a:rPr lang="en-US" sz="2800" b="1" u="sng" dirty="0">
                <a:solidFill>
                  <a:srgbClr val="0000CC"/>
                </a:solidFill>
                <a:latin typeface="Times New Roman" pitchFamily="18" charset="0"/>
                <a:cs typeface="Times New Roman" pitchFamily="18" charset="0"/>
              </a:rPr>
              <a:t> I(-1; 2)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qua M(2; 1) </a:t>
            </a:r>
            <a:r>
              <a:rPr lang="en-US" sz="2800" b="1" u="sng" dirty="0" err="1">
                <a:solidFill>
                  <a:srgbClr val="0000CC"/>
                </a:solidFill>
                <a:latin typeface="Times New Roman" pitchFamily="18" charset="0"/>
                <a:cs typeface="Times New Roman" pitchFamily="18" charset="0"/>
              </a:rPr>
              <a:t>là</a:t>
            </a:r>
            <a:r>
              <a:rPr lang="en-US" sz="2800" b="1" u="sng" dirty="0">
                <a:solidFill>
                  <a:srgbClr val="0000CC"/>
                </a:solidFill>
                <a:latin typeface="Times New Roman" pitchFamily="18" charset="0"/>
                <a:cs typeface="Times New Roman" pitchFamily="18" charset="0"/>
              </a:rPr>
              <a:t>:</a:t>
            </a:r>
            <a:endParaRPr lang="en-US" sz="4400" b="1" dirty="0">
              <a:solidFill>
                <a:srgbClr val="0000CC"/>
              </a:solidFill>
              <a:latin typeface="Times New Roman" pitchFamily="18" charset="0"/>
              <a:cs typeface="Times New Roman" pitchFamily="18" charset="0"/>
            </a:endParaRPr>
          </a:p>
        </p:txBody>
      </p:sp>
      <p:sp>
        <p:nvSpPr>
          <p:cNvPr id="4099" name="Title 1"/>
          <p:cNvSpPr>
            <a:spLocks noGrp="1"/>
          </p:cNvSpPr>
          <p:nvPr>
            <p:ph type="title"/>
          </p:nvPr>
        </p:nvSpPr>
        <p:spPr>
          <a:xfrm>
            <a:off x="478688" y="495300"/>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3</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 name="Group 10"/>
          <p:cNvGrpSpPr/>
          <p:nvPr/>
        </p:nvGrpSpPr>
        <p:grpSpPr>
          <a:xfrm>
            <a:off x="3505201" y="3438528"/>
            <a:ext cx="4424362" cy="598818"/>
            <a:chOff x="1560516" y="4112107"/>
            <a:chExt cx="4135737" cy="531343"/>
          </a:xfrm>
        </p:grpSpPr>
        <p:graphicFrame>
          <p:nvGraphicFramePr>
            <p:cNvPr id="14" name="Object 14"/>
            <p:cNvGraphicFramePr>
              <a:graphicFrameLocks noGrp="1" noChangeAspect="1"/>
            </p:cNvGraphicFramePr>
            <p:nvPr>
              <p:ph/>
              <p:extLst>
                <p:ext uri="{D42A27DB-BD31-4B8C-83A1-F6EECF244321}">
                  <p14:modId xmlns:p14="http://schemas.microsoft.com/office/powerpoint/2010/main" val="2910987121"/>
                </p:ext>
              </p:extLst>
            </p:nvPr>
          </p:nvGraphicFramePr>
          <p:xfrm>
            <a:off x="2339583" y="4112107"/>
            <a:ext cx="3356670" cy="498652"/>
          </p:xfrm>
          <a:graphic>
            <a:graphicData uri="http://schemas.openxmlformats.org/presentationml/2006/ole">
              <mc:AlternateContent xmlns:mc="http://schemas.openxmlformats.org/markup-compatibility/2006">
                <mc:Choice xmlns:v="urn:schemas-microsoft-com:vml" Requires="v">
                  <p:oleObj spid="_x0000_s18618" name="Equation" r:id="rId10" imgW="1460160" imgH="228600" progId="Equation.DSMT4">
                    <p:embed/>
                  </p:oleObj>
                </mc:Choice>
                <mc:Fallback>
                  <p:oleObj name="Equation" r:id="rId10" imgW="1460160" imgH="228600" progId="Equation.DSMT4">
                    <p:embed/>
                    <p:pic>
                      <p:nvPicPr>
                        <p:cNvPr id="14" name="Object 14"/>
                        <p:cNvPicPr>
                          <a:picLocks noChangeAspect="1" noChangeArrowheads="1"/>
                        </p:cNvPicPr>
                        <p:nvPr/>
                      </p:nvPicPr>
                      <p:blipFill>
                        <a:blip r:embed="rId11"/>
                        <a:srcRect/>
                        <a:stretch>
                          <a:fillRect/>
                        </a:stretch>
                      </p:blipFill>
                      <p:spPr bwMode="auto">
                        <a:xfrm>
                          <a:off x="2339583" y="4112107"/>
                          <a:ext cx="3356670" cy="498652"/>
                        </a:xfrm>
                        <a:prstGeom prst="rect">
                          <a:avLst/>
                        </a:prstGeom>
                        <a:noFill/>
                        <a:extLst/>
                      </p:spPr>
                    </p:pic>
                  </p:oleObj>
                </mc:Fallback>
              </mc:AlternateContent>
            </a:graphicData>
          </a:graphic>
        </p:graphicFrame>
        <p:grpSp>
          <p:nvGrpSpPr>
            <p:cNvPr id="3" name="Group 82"/>
            <p:cNvGrpSpPr>
              <a:grpSpLocks/>
            </p:cNvGrpSpPr>
            <p:nvPr/>
          </p:nvGrpSpPr>
          <p:grpSpPr bwMode="auto">
            <a:xfrm>
              <a:off x="1560516" y="4179899"/>
              <a:ext cx="366713" cy="463551"/>
              <a:chOff x="983" y="2365"/>
              <a:chExt cx="231" cy="292"/>
            </a:xfrm>
          </p:grpSpPr>
          <p:sp>
            <p:nvSpPr>
              <p:cNvPr id="18" name="Oval 17"/>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983" y="2365"/>
                <a:ext cx="231"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4" name="Group 20"/>
          <p:cNvGrpSpPr/>
          <p:nvPr/>
        </p:nvGrpSpPr>
        <p:grpSpPr>
          <a:xfrm>
            <a:off x="3487742" y="4103684"/>
            <a:ext cx="4244971" cy="575334"/>
            <a:chOff x="1560520" y="4130083"/>
            <a:chExt cx="3330076" cy="553050"/>
          </a:xfrm>
        </p:grpSpPr>
        <p:graphicFrame>
          <p:nvGraphicFramePr>
            <p:cNvPr id="22" name="Object 14"/>
            <p:cNvGraphicFramePr>
              <a:graphicFrameLocks noGrp="1" noChangeAspect="1"/>
            </p:cNvGraphicFramePr>
            <p:nvPr>
              <p:ph/>
              <p:extLst>
                <p:ext uri="{D42A27DB-BD31-4B8C-83A1-F6EECF244321}">
                  <p14:modId xmlns:p14="http://schemas.microsoft.com/office/powerpoint/2010/main" val="1582310363"/>
                </p:ext>
              </p:extLst>
            </p:nvPr>
          </p:nvGraphicFramePr>
          <p:xfrm>
            <a:off x="2303993" y="4130083"/>
            <a:ext cx="2586603" cy="512740"/>
          </p:xfrm>
          <a:graphic>
            <a:graphicData uri="http://schemas.openxmlformats.org/presentationml/2006/ole">
              <mc:AlternateContent xmlns:mc="http://schemas.openxmlformats.org/markup-compatibility/2006">
                <mc:Choice xmlns:v="urn:schemas-microsoft-com:vml" Requires="v">
                  <p:oleObj spid="_x0000_s18619" name="Equation" r:id="rId12" imgW="1726920" imgH="279360" progId="Equation.DSMT4">
                    <p:embed/>
                  </p:oleObj>
                </mc:Choice>
                <mc:Fallback>
                  <p:oleObj name="Equation" r:id="rId12" imgW="1726920" imgH="279360" progId="Equation.DSMT4">
                    <p:embed/>
                    <p:pic>
                      <p:nvPicPr>
                        <p:cNvPr id="22" name="Object 14"/>
                        <p:cNvPicPr>
                          <a:picLocks noChangeAspect="1" noChangeArrowheads="1"/>
                        </p:cNvPicPr>
                        <p:nvPr/>
                      </p:nvPicPr>
                      <p:blipFill>
                        <a:blip r:embed="rId13"/>
                        <a:srcRect/>
                        <a:stretch>
                          <a:fillRect/>
                        </a:stretch>
                      </p:blipFill>
                      <p:spPr bwMode="auto">
                        <a:xfrm>
                          <a:off x="2303993" y="4130083"/>
                          <a:ext cx="2586603" cy="512740"/>
                        </a:xfrm>
                        <a:prstGeom prst="rect">
                          <a:avLst/>
                        </a:prstGeom>
                        <a:noFill/>
                        <a:extLst/>
                      </p:spPr>
                    </p:pic>
                  </p:oleObj>
                </mc:Fallback>
              </mc:AlternateContent>
            </a:graphicData>
          </a:graphic>
        </p:graphicFrame>
        <p:grpSp>
          <p:nvGrpSpPr>
            <p:cNvPr id="5" name="Group 82"/>
            <p:cNvGrpSpPr>
              <a:grpSpLocks/>
            </p:cNvGrpSpPr>
            <p:nvPr/>
          </p:nvGrpSpPr>
          <p:grpSpPr bwMode="auto">
            <a:xfrm>
              <a:off x="1560520" y="4179895"/>
              <a:ext cx="344489" cy="503238"/>
              <a:chOff x="983" y="2365"/>
              <a:chExt cx="217" cy="317"/>
            </a:xfrm>
          </p:grpSpPr>
          <p:sp>
            <p:nvSpPr>
              <p:cNvPr id="24" name="Oval 2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983" y="2365"/>
                <a:ext cx="188" cy="317"/>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B</a:t>
                </a:r>
              </a:p>
            </p:txBody>
          </p:sp>
        </p:grpSp>
      </p:grpSp>
      <p:grpSp>
        <p:nvGrpSpPr>
          <p:cNvPr id="10" name="Group 25"/>
          <p:cNvGrpSpPr/>
          <p:nvPr/>
        </p:nvGrpSpPr>
        <p:grpSpPr>
          <a:xfrm>
            <a:off x="3505206" y="4724408"/>
            <a:ext cx="4244969" cy="611178"/>
            <a:chOff x="1560520" y="4179899"/>
            <a:chExt cx="3627933" cy="542313"/>
          </a:xfrm>
        </p:grpSpPr>
        <p:graphicFrame>
          <p:nvGraphicFramePr>
            <p:cNvPr id="27" name="Object 14"/>
            <p:cNvGraphicFramePr>
              <a:graphicFrameLocks noGrp="1" noChangeAspect="1"/>
            </p:cNvGraphicFramePr>
            <p:nvPr>
              <p:ph/>
              <p:extLst>
                <p:ext uri="{D42A27DB-BD31-4B8C-83A1-F6EECF244321}">
                  <p14:modId xmlns:p14="http://schemas.microsoft.com/office/powerpoint/2010/main" val="2132540047"/>
                </p:ext>
              </p:extLst>
            </p:nvPr>
          </p:nvGraphicFramePr>
          <p:xfrm>
            <a:off x="2347427" y="4250322"/>
            <a:ext cx="2841026" cy="471890"/>
          </p:xfrm>
          <a:graphic>
            <a:graphicData uri="http://schemas.openxmlformats.org/presentationml/2006/ole">
              <mc:AlternateContent xmlns:mc="http://schemas.openxmlformats.org/markup-compatibility/2006">
                <mc:Choice xmlns:v="urn:schemas-microsoft-com:vml" Requires="v">
                  <p:oleObj spid="_x0000_s18620" name="Equation" r:id="rId14" imgW="1587240" imgH="253800" progId="Equation.DSMT4">
                    <p:embed/>
                  </p:oleObj>
                </mc:Choice>
                <mc:Fallback>
                  <p:oleObj name="Equation" r:id="rId14" imgW="1587240" imgH="253800" progId="Equation.DSMT4">
                    <p:embed/>
                    <p:pic>
                      <p:nvPicPr>
                        <p:cNvPr id="27" name="Object 14"/>
                        <p:cNvPicPr>
                          <a:picLocks noChangeAspect="1" noChangeArrowheads="1"/>
                        </p:cNvPicPr>
                        <p:nvPr/>
                      </p:nvPicPr>
                      <p:blipFill>
                        <a:blip r:embed="rId15"/>
                        <a:srcRect/>
                        <a:stretch>
                          <a:fillRect/>
                        </a:stretch>
                      </p:blipFill>
                      <p:spPr bwMode="auto">
                        <a:xfrm>
                          <a:off x="2347427" y="4250322"/>
                          <a:ext cx="2841026" cy="471890"/>
                        </a:xfrm>
                        <a:prstGeom prst="rect">
                          <a:avLst/>
                        </a:prstGeom>
                        <a:noFill/>
                        <a:extLst/>
                      </p:spPr>
                    </p:pic>
                  </p:oleObj>
                </mc:Fallback>
              </mc:AlternateContent>
            </a:graphicData>
          </a:graphic>
        </p:graphicFrame>
        <p:grpSp>
          <p:nvGrpSpPr>
            <p:cNvPr id="11" name="Group 82"/>
            <p:cNvGrpSpPr>
              <a:grpSpLocks/>
            </p:cNvGrpSpPr>
            <p:nvPr/>
          </p:nvGrpSpPr>
          <p:grpSpPr bwMode="auto">
            <a:xfrm>
              <a:off x="1560520" y="4179899"/>
              <a:ext cx="344489" cy="463551"/>
              <a:chOff x="983" y="2365"/>
              <a:chExt cx="217" cy="292"/>
            </a:xfrm>
          </p:grpSpPr>
          <p:sp>
            <p:nvSpPr>
              <p:cNvPr id="29" name="Oval 28"/>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983" y="2365"/>
                <a:ext cx="202"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C</a:t>
                </a:r>
              </a:p>
            </p:txBody>
          </p:sp>
        </p:grpSp>
      </p:grpSp>
      <p:grpSp>
        <p:nvGrpSpPr>
          <p:cNvPr id="15" name="Group 30"/>
          <p:cNvGrpSpPr/>
          <p:nvPr/>
        </p:nvGrpSpPr>
        <p:grpSpPr>
          <a:xfrm>
            <a:off x="3506366" y="5486409"/>
            <a:ext cx="4032672" cy="522414"/>
            <a:chOff x="1560517" y="4179899"/>
            <a:chExt cx="3446493" cy="463551"/>
          </a:xfrm>
        </p:grpSpPr>
        <p:graphicFrame>
          <p:nvGraphicFramePr>
            <p:cNvPr id="32" name="Object 14"/>
            <p:cNvGraphicFramePr>
              <a:graphicFrameLocks noGrp="1" noChangeAspect="1"/>
            </p:cNvGraphicFramePr>
            <p:nvPr>
              <p:ph/>
              <p:extLst>
                <p:ext uri="{D42A27DB-BD31-4B8C-83A1-F6EECF244321}">
                  <p14:modId xmlns:p14="http://schemas.microsoft.com/office/powerpoint/2010/main" val="9686653"/>
                </p:ext>
              </p:extLst>
            </p:nvPr>
          </p:nvGraphicFramePr>
          <p:xfrm>
            <a:off x="2377638" y="4192569"/>
            <a:ext cx="2629372" cy="436675"/>
          </p:xfrm>
          <a:graphic>
            <a:graphicData uri="http://schemas.openxmlformats.org/presentationml/2006/ole">
              <mc:AlternateContent xmlns:mc="http://schemas.openxmlformats.org/markup-compatibility/2006">
                <mc:Choice xmlns:v="urn:schemas-microsoft-com:vml" Requires="v">
                  <p:oleObj spid="_x0000_s18621" name="Equation" r:id="rId16" imgW="1587240" imgH="253800" progId="Equation.DSMT4">
                    <p:embed/>
                  </p:oleObj>
                </mc:Choice>
                <mc:Fallback>
                  <p:oleObj name="Equation" r:id="rId16" imgW="1587240" imgH="253800" progId="Equation.DSMT4">
                    <p:embed/>
                    <p:pic>
                      <p:nvPicPr>
                        <p:cNvPr id="32" name="Object 14"/>
                        <p:cNvPicPr>
                          <a:picLocks noChangeAspect="1" noChangeArrowheads="1"/>
                        </p:cNvPicPr>
                        <p:nvPr/>
                      </p:nvPicPr>
                      <p:blipFill>
                        <a:blip r:embed="rId17"/>
                        <a:srcRect/>
                        <a:stretch>
                          <a:fillRect/>
                        </a:stretch>
                      </p:blipFill>
                      <p:spPr bwMode="auto">
                        <a:xfrm>
                          <a:off x="2377638" y="4192569"/>
                          <a:ext cx="2629372" cy="436675"/>
                        </a:xfrm>
                        <a:prstGeom prst="rect">
                          <a:avLst/>
                        </a:prstGeom>
                        <a:noFill/>
                        <a:extLst/>
                      </p:spPr>
                    </p:pic>
                  </p:oleObj>
                </mc:Fallback>
              </mc:AlternateContent>
            </a:graphicData>
          </a:graphic>
        </p:graphicFrame>
        <p:grpSp>
          <p:nvGrpSpPr>
            <p:cNvPr id="16" name="Group 82"/>
            <p:cNvGrpSpPr>
              <a:grpSpLocks/>
            </p:cNvGrpSpPr>
            <p:nvPr/>
          </p:nvGrpSpPr>
          <p:grpSpPr bwMode="auto">
            <a:xfrm>
              <a:off x="1560517" y="4179899"/>
              <a:ext cx="347663" cy="463551"/>
              <a:chOff x="983" y="2365"/>
              <a:chExt cx="219" cy="292"/>
            </a:xfrm>
          </p:grpSpPr>
          <p:sp>
            <p:nvSpPr>
              <p:cNvPr id="34" name="Oval 3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983" y="2365"/>
                <a:ext cx="219"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D</a:t>
                </a:r>
              </a:p>
            </p:txBody>
          </p:sp>
        </p:grpSp>
      </p:grpSp>
      <p:pic>
        <p:nvPicPr>
          <p:cNvPr id="9" name="Picture 8" descr="cau mon 5.png"/>
          <p:cNvPicPr>
            <a:picLocks noChangeAspect="1"/>
          </p:cNvPicPr>
          <p:nvPr/>
        </p:nvPicPr>
        <p:blipFill>
          <a:blip r:embed="rId18"/>
          <a:srcRect l="50987"/>
          <a:stretch>
            <a:fillRect/>
          </a:stretch>
        </p:blipFill>
        <p:spPr bwMode="auto">
          <a:xfrm>
            <a:off x="6158804" y="161216"/>
            <a:ext cx="3505200" cy="6840369"/>
          </a:xfrm>
          <a:prstGeom prst="rect">
            <a:avLst/>
          </a:prstGeom>
          <a:noFill/>
          <a:ln w="9525">
            <a:noFill/>
            <a:miter lim="800000"/>
            <a:headEnd/>
            <a:tailEnd/>
          </a:ln>
        </p:spPr>
      </p:pic>
      <p:pic>
        <p:nvPicPr>
          <p:cNvPr id="31" name="Picture 115" descr="ALRMCLOK"/>
          <p:cNvPicPr>
            <a:picLocks noChangeAspect="1" noChangeArrowheads="1"/>
          </p:cNvPicPr>
          <p:nvPr/>
        </p:nvPicPr>
        <p:blipFill>
          <a:blip r:embed="rId19"/>
          <a:srcRect/>
          <a:stretch>
            <a:fillRect/>
          </a:stretch>
        </p:blipFill>
        <p:spPr bwMode="auto">
          <a:xfrm>
            <a:off x="1828802" y="1066800"/>
            <a:ext cx="1008063" cy="1219200"/>
          </a:xfrm>
          <a:prstGeom prst="rect">
            <a:avLst/>
          </a:prstGeom>
          <a:noFill/>
          <a:ln w="9525">
            <a:noFill/>
            <a:miter lim="800000"/>
            <a:headEnd/>
            <a:tailEnd/>
          </a:ln>
        </p:spPr>
      </p:pic>
      <p:sp>
        <p:nvSpPr>
          <p:cNvPr id="33"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6"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7"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38"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39"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0"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1"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2"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3"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4"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5"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6"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7"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48"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49"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0" name="Oval 176"/>
          <p:cNvSpPr>
            <a:spLocks noChangeArrowheads="1"/>
          </p:cNvSpPr>
          <p:nvPr/>
        </p:nvSpPr>
        <p:spPr bwMode="auto">
          <a:xfrm>
            <a:off x="20574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2" name="Half Frame 51"/>
          <p:cNvSpPr/>
          <p:nvPr/>
        </p:nvSpPr>
        <p:spPr>
          <a:xfrm rot="13527562">
            <a:off x="3620821" y="40789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cau mon 5.png"/>
          <p:cNvPicPr>
            <a:picLocks noChangeAspect="1"/>
          </p:cNvPicPr>
          <p:nvPr/>
        </p:nvPicPr>
        <p:blipFill>
          <a:blip r:embed="rId18"/>
          <a:srcRect r="49013"/>
          <a:stretch>
            <a:fillRect/>
          </a:stretch>
        </p:blipFill>
        <p:spPr bwMode="auto">
          <a:xfrm>
            <a:off x="2822056" y="152401"/>
            <a:ext cx="3368675" cy="6858000"/>
          </a:xfrm>
          <a:prstGeom prst="rect">
            <a:avLst/>
          </a:prstGeom>
          <a:noFill/>
          <a:ln w="9525">
            <a:noFill/>
            <a:miter lim="800000"/>
            <a:headEnd/>
            <a:tailEnd/>
          </a:ln>
        </p:spPr>
      </p:pic>
      <p:sp>
        <p:nvSpPr>
          <p:cNvPr id="51" name="Plaque 50"/>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3" name="Plaque 52"/>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4" name="Plaque 53"/>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55" name="Group 54"/>
          <p:cNvGrpSpPr/>
          <p:nvPr/>
        </p:nvGrpSpPr>
        <p:grpSpPr>
          <a:xfrm>
            <a:off x="1727196" y="2971800"/>
            <a:ext cx="2209800" cy="1847851"/>
            <a:chOff x="8763000" y="914400"/>
            <a:chExt cx="2209800" cy="1847850"/>
          </a:xfrm>
        </p:grpSpPr>
        <p:pic>
          <p:nvPicPr>
            <p:cNvPr id="56" name="Picture 55" descr="416a-vKsreL.jpg"/>
            <p:cNvPicPr>
              <a:picLocks noChangeAspect="1"/>
            </p:cNvPicPr>
            <p:nvPr/>
          </p:nvPicPr>
          <p:blipFill>
            <a:blip r:embed="rId20" cstate="print"/>
            <a:stretch>
              <a:fillRect/>
            </a:stretch>
          </p:blipFill>
          <p:spPr>
            <a:xfrm>
              <a:off x="8763000" y="1447800"/>
              <a:ext cx="1219200" cy="1314450"/>
            </a:xfrm>
            <a:prstGeom prst="rect">
              <a:avLst/>
            </a:prstGeom>
          </p:spPr>
        </p:pic>
        <p:sp>
          <p:nvSpPr>
            <p:cNvPr id="57" name="Cloud Callout 56"/>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58" name="Group 57"/>
          <p:cNvGrpSpPr/>
          <p:nvPr/>
        </p:nvGrpSpPr>
        <p:grpSpPr>
          <a:xfrm>
            <a:off x="1524000" y="2971802"/>
            <a:ext cx="2362200" cy="1981199"/>
            <a:chOff x="8763000" y="609600"/>
            <a:chExt cx="2362200" cy="1981199"/>
          </a:xfrm>
        </p:grpSpPr>
        <p:pic>
          <p:nvPicPr>
            <p:cNvPr id="59" name="Picture 58" descr="nhphnphinhv-1495770596-.jpg"/>
            <p:cNvPicPr>
              <a:picLocks noChangeAspect="1"/>
            </p:cNvPicPr>
            <p:nvPr/>
          </p:nvPicPr>
          <p:blipFill>
            <a:blip r:embed="rId21" cstate="print"/>
            <a:stretch>
              <a:fillRect/>
            </a:stretch>
          </p:blipFill>
          <p:spPr>
            <a:xfrm>
              <a:off x="8763000" y="1066800"/>
              <a:ext cx="1371600" cy="1523999"/>
            </a:xfrm>
            <a:prstGeom prst="rect">
              <a:avLst/>
            </a:prstGeom>
          </p:spPr>
        </p:pic>
        <p:sp>
          <p:nvSpPr>
            <p:cNvPr id="60" name="Cloud Callout 59"/>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1" name="Plaque 60"/>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2" name="Half Frame 61"/>
          <p:cNvSpPr/>
          <p:nvPr/>
        </p:nvSpPr>
        <p:spPr>
          <a:xfrm rot="13527562">
            <a:off x="3620821" y="40789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2.22222E-6 L 0.69375 -0.00717 " pathEditMode="relative" rAng="0" ptsTypes="AA">
                                      <p:cBhvr>
                                        <p:cTn id="6" dur="2000" fill="hold"/>
                                        <p:tgtEl>
                                          <p:spTgt spid="9"/>
                                        </p:tgtEl>
                                        <p:attrNameLst>
                                          <p:attrName>ppt_x</p:attrName>
                                          <p:attrName>ppt_y</p:attrName>
                                        </p:attrNameLst>
                                      </p:cBhvr>
                                      <p:rCtr x="34688" y="-37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1.45833E-6 -2.22222E-6 L -0.69075 0.00394 " pathEditMode="relative" rAng="0" ptsTypes="AA">
                                      <p:cBhvr>
                                        <p:cTn id="8" dur="2000" fill="hold"/>
                                        <p:tgtEl>
                                          <p:spTgt spid="8"/>
                                        </p:tgtEl>
                                        <p:attrNameLst>
                                          <p:attrName>ppt_x</p:attrName>
                                          <p:attrName>ppt_y</p:attrName>
                                        </p:attrNameLst>
                                      </p:cBhvr>
                                      <p:rCtr x="-34544" y="185"/>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checkerboard(across)">
                                      <p:cBhvr>
                                        <p:cTn id="64" dur="500"/>
                                        <p:tgtEl>
                                          <p:spTgt spid="55"/>
                                        </p:tgtEl>
                                      </p:cBhvr>
                                    </p:animEffect>
                                  </p:childTnLst>
                                  <p:subTnLst>
                                    <p:audio>
                                      <p:cMediaNode>
                                        <p:cTn display="0" masterRel="sameClick">
                                          <p:stCondLst>
                                            <p:cond evt="begin" delay="0">
                                              <p:tn val="62"/>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strVal val="#ppt_w*0.70"/>
                                          </p:val>
                                        </p:tav>
                                        <p:tav tm="100000">
                                          <p:val>
                                            <p:strVal val="#ppt_w"/>
                                          </p:val>
                                        </p:tav>
                                      </p:tavLst>
                                    </p:anim>
                                    <p:anim calcmode="lin" valueType="num">
                                      <p:cBhvr>
                                        <p:cTn id="71" dur="1000" fill="hold"/>
                                        <p:tgtEl>
                                          <p:spTgt spid="52"/>
                                        </p:tgtEl>
                                        <p:attrNameLst>
                                          <p:attrName>ppt_h</p:attrName>
                                        </p:attrNameLst>
                                      </p:cBhvr>
                                      <p:tavLst>
                                        <p:tav tm="0">
                                          <p:val>
                                            <p:strVal val="#ppt_h"/>
                                          </p:val>
                                        </p:tav>
                                        <p:tav tm="100000">
                                          <p:val>
                                            <p:strVal val="#ppt_h"/>
                                          </p:val>
                                        </p:tav>
                                      </p:tavLst>
                                    </p:anim>
                                    <p:animEffect transition="in" filter="fade">
                                      <p:cBhvr>
                                        <p:cTn id="72" dur="1000"/>
                                        <p:tgtEl>
                                          <p:spTgt spid="52"/>
                                        </p:tgtEl>
                                      </p:cBhvr>
                                    </p:animEffect>
                                  </p:childTnLst>
                                  <p:subTnLst>
                                    <p:audio>
                                      <p:cMediaNode>
                                        <p:cTn display="0" masterRel="sameClick">
                                          <p:stCondLst>
                                            <p:cond evt="begin" delay="0">
                                              <p:tn val="68"/>
                                            </p:cond>
                                          </p:stCondLst>
                                          <p:endCondLst>
                                            <p:cond evt="onStopAudio" delay="0">
                                              <p:tgtEl>
                                                <p:sldTgt/>
                                              </p:tgtEl>
                                            </p:cond>
                                          </p:endCondLst>
                                        </p:cTn>
                                        <p:tgtEl>
                                          <p:sndTgt r:embed="rId7" name="chimes.wav"/>
                                        </p:tgtEl>
                                      </p:cMediaNode>
                                    </p:audio>
                                  </p:subTnLst>
                                </p:cTn>
                              </p:par>
                              <p:par>
                                <p:cTn id="73" presetID="5" presetClass="entr" presetSubtype="1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checkerboard(across)">
                                      <p:cBhvr>
                                        <p:cTn id="75" dur="500"/>
                                        <p:tgtEl>
                                          <p:spTgt spid="58"/>
                                        </p:tgtEl>
                                      </p:cBhvr>
                                    </p:animEffect>
                                  </p:childTnLst>
                                  <p:subTnLst>
                                    <p:audio>
                                      <p:cMediaNode>
                                        <p:cTn display="0" masterRel="sameClick">
                                          <p:stCondLst>
                                            <p:cond evt="begin" delay="0">
                                              <p:tn val="73"/>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51"/>
                  </p:tgtEl>
                </p:cond>
              </p:nextCondLst>
            </p:seq>
            <p:seq concurrent="1" nextAc="seek">
              <p:cTn id="76" restart="whenNotActive" fill="hold" evtFilter="cancelBubble" nodeType="interactiveSeq">
                <p:stCondLst>
                  <p:cond evt="onClick" delay="0">
                    <p:tgtEl>
                      <p:spTgt spid="61"/>
                    </p:tgtEl>
                  </p:cond>
                </p:stCondLst>
                <p:endSync evt="end" delay="0">
                  <p:rtn val="all"/>
                </p:endSync>
                <p:childTnLst>
                  <p:par>
                    <p:cTn id="77" fill="hold">
                      <p:stCondLst>
                        <p:cond delay="0"/>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checkerboard(across)">
                                      <p:cBhvr>
                                        <p:cTn id="81" dur="500"/>
                                        <p:tgtEl>
                                          <p:spTgt spid="55"/>
                                        </p:tgtEl>
                                      </p:cBhvr>
                                    </p:animEffect>
                                  </p:childTnLst>
                                  <p:subTnLst>
                                    <p:audio>
                                      <p:cMediaNode>
                                        <p:cTn display="0" masterRel="sameClick">
                                          <p:stCondLst>
                                            <p:cond evt="begin" delay="0">
                                              <p:tn val="79"/>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61"/>
                  </p:tgtEl>
                </p:cond>
              </p:nextCondLst>
            </p:seq>
            <p:seq concurrent="1" nextAc="seek">
              <p:cTn id="82" restart="whenNotActive" fill="hold" evtFilter="cancelBubble" nodeType="interactiveSeq">
                <p:stCondLst>
                  <p:cond evt="onClick" delay="0">
                    <p:tgtEl>
                      <p:spTgt spid="54"/>
                    </p:tgtEl>
                  </p:cond>
                </p:stCondLst>
                <p:endSync evt="end" delay="0">
                  <p:rtn val="all"/>
                </p:endSync>
                <p:childTnLst>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checkerboard(across)">
                                      <p:cBhvr>
                                        <p:cTn id="87" dur="500"/>
                                        <p:tgtEl>
                                          <p:spTgt spid="55"/>
                                        </p:tgtEl>
                                      </p:cBhvr>
                                    </p:animEffect>
                                  </p:childTnLst>
                                  <p:subTnLst>
                                    <p:audio>
                                      <p:cMediaNode>
                                        <p:cTn display="0" masterRel="sameClick">
                                          <p:stCondLst>
                                            <p:cond evt="begin" delay="0">
                                              <p:tn val="85"/>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1000" fill="hold"/>
                                        <p:tgtEl>
                                          <p:spTgt spid="62"/>
                                        </p:tgtEl>
                                        <p:attrNameLst>
                                          <p:attrName>ppt_w</p:attrName>
                                        </p:attrNameLst>
                                      </p:cBhvr>
                                      <p:tavLst>
                                        <p:tav tm="0">
                                          <p:val>
                                            <p:strVal val="#ppt_w*0.70"/>
                                          </p:val>
                                        </p:tav>
                                        <p:tav tm="100000">
                                          <p:val>
                                            <p:strVal val="#ppt_w"/>
                                          </p:val>
                                        </p:tav>
                                      </p:tavLst>
                                    </p:anim>
                                    <p:anim calcmode="lin" valueType="num">
                                      <p:cBhvr>
                                        <p:cTn id="94" dur="1000" fill="hold"/>
                                        <p:tgtEl>
                                          <p:spTgt spid="62"/>
                                        </p:tgtEl>
                                        <p:attrNameLst>
                                          <p:attrName>ppt_h</p:attrName>
                                        </p:attrNameLst>
                                      </p:cBhvr>
                                      <p:tavLst>
                                        <p:tav tm="0">
                                          <p:val>
                                            <p:strVal val="#ppt_h"/>
                                          </p:val>
                                        </p:tav>
                                        <p:tav tm="100000">
                                          <p:val>
                                            <p:strVal val="#ppt_h"/>
                                          </p:val>
                                        </p:tav>
                                      </p:tavLst>
                                    </p:anim>
                                    <p:animEffect transition="in" filter="fade">
                                      <p:cBhvr>
                                        <p:cTn id="95" dur="1000"/>
                                        <p:tgtEl>
                                          <p:spTgt spid="62"/>
                                        </p:tgtEl>
                                      </p:cBhvr>
                                    </p:animEffect>
                                  </p:childTnLst>
                                  <p:subTnLst>
                                    <p:audio>
                                      <p:cMediaNode>
                                        <p:cTn display="0" masterRel="sameClick">
                                          <p:stCondLst>
                                            <p:cond evt="begin" delay="0">
                                              <p:tn val="91"/>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7"/>
                  </p:tgtEl>
                </p:cond>
              </p:nextCondLst>
            </p:seq>
          </p:childTnLst>
        </p:cTn>
      </p:par>
    </p:tnLst>
    <p:bldLst>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00400" y="1219200"/>
            <a:ext cx="6172200" cy="1828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0000CC"/>
                </a:solidFill>
                <a:latin typeface="Times New Roman" pitchFamily="18" charset="0"/>
                <a:cs typeface="Times New Roman" pitchFamily="18" charset="0"/>
              </a:rPr>
              <a:t>Câu</a:t>
            </a:r>
            <a:r>
              <a:rPr lang="en-US" sz="2800" b="1" u="sng" dirty="0">
                <a:solidFill>
                  <a:srgbClr val="0000CC"/>
                </a:solidFill>
                <a:latin typeface="Times New Roman" pitchFamily="18" charset="0"/>
                <a:cs typeface="Times New Roman" pitchFamily="18" charset="0"/>
              </a:rPr>
              <a:t> 5: </a:t>
            </a:r>
          </a:p>
          <a:p>
            <a:pPr>
              <a:defRPr/>
            </a:pPr>
            <a:r>
              <a:rPr lang="en-US" sz="2800" b="1" dirty="0" err="1">
                <a:solidFill>
                  <a:srgbClr val="0000CC"/>
                </a:solidFill>
                <a:latin typeface="Times New Roman" pitchFamily="18" charset="0"/>
                <a:cs typeface="Times New Roman" pitchFamily="18" charset="0"/>
              </a:rPr>
              <a:t>Đường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tròn</a:t>
            </a:r>
            <a:r>
              <a:rPr lang="en-US" sz="2800" b="1" dirty="0">
                <a:solidFill>
                  <a:srgbClr val="0000CC"/>
                </a:solidFill>
                <a:latin typeface="Times New Roman" pitchFamily="18" charset="0"/>
                <a:cs typeface="Times New Roman" pitchFamily="18" charset="0"/>
              </a:rPr>
              <a:t> (C):                                                                    </a:t>
            </a:r>
          </a:p>
          <a:p>
            <a:pPr>
              <a:defRPr/>
            </a:pP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tâm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kính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lượt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a:t>
            </a:r>
          </a:p>
          <a:p>
            <a:pPr algn="ctr">
              <a:defRPr/>
            </a:pPr>
            <a:endParaRPr lang="en-US" sz="4400" b="1" dirty="0">
              <a:solidFill>
                <a:schemeClr val="tx1"/>
              </a:solidFill>
              <a:latin typeface="Times New Roman" pitchFamily="18" charset="0"/>
              <a:cs typeface="Times New Roman" pitchFamily="18" charset="0"/>
            </a:endParaRPr>
          </a:p>
        </p:txBody>
      </p:sp>
      <p:sp>
        <p:nvSpPr>
          <p:cNvPr id="4099" name="Title 1"/>
          <p:cNvSpPr>
            <a:spLocks noGrp="1"/>
          </p:cNvSpPr>
          <p:nvPr>
            <p:ph type="title"/>
          </p:nvPr>
        </p:nvSpPr>
        <p:spPr>
          <a:xfrm>
            <a:off x="631240" y="304799"/>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4</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218114" name="Object 2"/>
          <p:cNvGraphicFramePr>
            <a:graphicFrameLocks noChangeAspect="1"/>
          </p:cNvGraphicFramePr>
          <p:nvPr>
            <p:extLst>
              <p:ext uri="{D42A27DB-BD31-4B8C-83A1-F6EECF244321}">
                <p14:modId xmlns:p14="http://schemas.microsoft.com/office/powerpoint/2010/main" val="2792580682"/>
              </p:ext>
            </p:extLst>
          </p:nvPr>
        </p:nvGraphicFramePr>
        <p:xfrm>
          <a:off x="5984875" y="1524000"/>
          <a:ext cx="3195638" cy="566738"/>
        </p:xfrm>
        <a:graphic>
          <a:graphicData uri="http://schemas.openxmlformats.org/presentationml/2006/ole">
            <mc:AlternateContent xmlns:mc="http://schemas.openxmlformats.org/markup-compatibility/2006">
              <mc:Choice xmlns:v="urn:schemas-microsoft-com:vml" Requires="v">
                <p:oleObj spid="_x0000_s19688" name="Equation" r:id="rId10" imgW="1396800" imgH="228600" progId="Equation.DSMT4">
                  <p:embed/>
                </p:oleObj>
              </mc:Choice>
              <mc:Fallback>
                <p:oleObj name="Equation" r:id="rId10" imgW="1396800" imgH="228600" progId="Equation.DSMT4">
                  <p:embed/>
                  <p:pic>
                    <p:nvPicPr>
                      <p:cNvPr id="218114" name="Object 2"/>
                      <p:cNvPicPr>
                        <a:picLocks noChangeAspect="1" noChangeArrowheads="1"/>
                      </p:cNvPicPr>
                      <p:nvPr/>
                    </p:nvPicPr>
                    <p:blipFill>
                      <a:blip r:embed="rId11"/>
                      <a:srcRect/>
                      <a:stretch>
                        <a:fillRect/>
                      </a:stretch>
                    </p:blipFill>
                    <p:spPr bwMode="auto">
                      <a:xfrm>
                        <a:off x="5984875" y="1524000"/>
                        <a:ext cx="3195638" cy="566738"/>
                      </a:xfrm>
                      <a:prstGeom prst="rect">
                        <a:avLst/>
                      </a:prstGeom>
                      <a:noFill/>
                      <a:ln>
                        <a:noFill/>
                      </a:ln>
                      <a:effectLst/>
                      <a:extLst/>
                    </p:spPr>
                  </p:pic>
                </p:oleObj>
              </mc:Fallback>
            </mc:AlternateContent>
          </a:graphicData>
        </a:graphic>
      </p:graphicFrame>
      <p:grpSp>
        <p:nvGrpSpPr>
          <p:cNvPr id="2" name="Group 10"/>
          <p:cNvGrpSpPr/>
          <p:nvPr/>
        </p:nvGrpSpPr>
        <p:grpSpPr>
          <a:xfrm>
            <a:off x="3276602" y="3235321"/>
            <a:ext cx="3276600" cy="628650"/>
            <a:chOff x="1560516" y="4116345"/>
            <a:chExt cx="2800322" cy="557816"/>
          </a:xfrm>
        </p:grpSpPr>
        <p:graphicFrame>
          <p:nvGraphicFramePr>
            <p:cNvPr id="14" name="Object 14"/>
            <p:cNvGraphicFramePr>
              <a:graphicFrameLocks noGrp="1" noChangeAspect="1"/>
            </p:cNvGraphicFramePr>
            <p:nvPr>
              <p:ph/>
              <p:extLst/>
            </p:nvPr>
          </p:nvGraphicFramePr>
          <p:xfrm>
            <a:off x="2211753" y="4116345"/>
            <a:ext cx="2149085" cy="557816"/>
          </p:xfrm>
          <a:graphic>
            <a:graphicData uri="http://schemas.openxmlformats.org/presentationml/2006/ole">
              <mc:AlternateContent xmlns:mc="http://schemas.openxmlformats.org/markup-compatibility/2006">
                <mc:Choice xmlns:v="urn:schemas-microsoft-com:vml" Requires="v">
                  <p:oleObj spid="_x0000_s19689" name="Equation" r:id="rId12" imgW="1117440" imgH="279360" progId="Equation.DSMT4">
                    <p:embed/>
                  </p:oleObj>
                </mc:Choice>
                <mc:Fallback>
                  <p:oleObj name="Equation" r:id="rId12" imgW="1117440" imgH="279360" progId="Equation.DSMT4">
                    <p:embed/>
                    <p:pic>
                      <p:nvPicPr>
                        <p:cNvPr id="14" name="Object 14"/>
                        <p:cNvPicPr>
                          <a:picLocks noChangeAspect="1" noChangeArrowheads="1"/>
                        </p:cNvPicPr>
                        <p:nvPr/>
                      </p:nvPicPr>
                      <p:blipFill>
                        <a:blip r:embed="rId13"/>
                        <a:srcRect/>
                        <a:stretch>
                          <a:fillRect/>
                        </a:stretch>
                      </p:blipFill>
                      <p:spPr bwMode="auto">
                        <a:xfrm>
                          <a:off x="2211753" y="4116345"/>
                          <a:ext cx="2149085" cy="557816"/>
                        </a:xfrm>
                        <a:prstGeom prst="rect">
                          <a:avLst/>
                        </a:prstGeom>
                        <a:noFill/>
                        <a:extLst/>
                      </p:spPr>
                    </p:pic>
                  </p:oleObj>
                </mc:Fallback>
              </mc:AlternateContent>
            </a:graphicData>
          </a:graphic>
        </p:graphicFrame>
        <p:grpSp>
          <p:nvGrpSpPr>
            <p:cNvPr id="3" name="Group 82"/>
            <p:cNvGrpSpPr>
              <a:grpSpLocks/>
            </p:cNvGrpSpPr>
            <p:nvPr/>
          </p:nvGrpSpPr>
          <p:grpSpPr bwMode="auto">
            <a:xfrm>
              <a:off x="1560516" y="4179899"/>
              <a:ext cx="344488" cy="463551"/>
              <a:chOff x="983" y="2365"/>
              <a:chExt cx="217" cy="292"/>
            </a:xfrm>
          </p:grpSpPr>
          <p:sp>
            <p:nvSpPr>
              <p:cNvPr id="18" name="Oval 17"/>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983" y="2365"/>
                <a:ext cx="212"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4" name="Group 20"/>
          <p:cNvGrpSpPr/>
          <p:nvPr/>
        </p:nvGrpSpPr>
        <p:grpSpPr>
          <a:xfrm>
            <a:off x="3308365" y="4116580"/>
            <a:ext cx="3168635" cy="522414"/>
            <a:chOff x="1560516" y="4179899"/>
            <a:chExt cx="2708052" cy="463551"/>
          </a:xfrm>
        </p:grpSpPr>
        <p:graphicFrame>
          <p:nvGraphicFramePr>
            <p:cNvPr id="22" name="Object 14"/>
            <p:cNvGraphicFramePr>
              <a:graphicFrameLocks noGrp="1" noChangeAspect="1"/>
            </p:cNvGraphicFramePr>
            <p:nvPr>
              <p:ph/>
              <p:extLst/>
            </p:nvPr>
          </p:nvGraphicFramePr>
          <p:xfrm>
            <a:off x="2297217" y="4189586"/>
            <a:ext cx="1971351" cy="418362"/>
          </p:xfrm>
          <a:graphic>
            <a:graphicData uri="http://schemas.openxmlformats.org/presentationml/2006/ole">
              <mc:AlternateContent xmlns:mc="http://schemas.openxmlformats.org/markup-compatibility/2006">
                <mc:Choice xmlns:v="urn:schemas-microsoft-com:vml" Requires="v">
                  <p:oleObj spid="_x0000_s19690" name="Equation" r:id="rId14" imgW="1117440" imgH="228600" progId="Equation.DSMT4">
                    <p:embed/>
                  </p:oleObj>
                </mc:Choice>
                <mc:Fallback>
                  <p:oleObj name="Equation" r:id="rId14" imgW="1117440" imgH="228600" progId="Equation.DSMT4">
                    <p:embed/>
                    <p:pic>
                      <p:nvPicPr>
                        <p:cNvPr id="22" name="Object 14"/>
                        <p:cNvPicPr>
                          <a:picLocks noChangeAspect="1" noChangeArrowheads="1"/>
                        </p:cNvPicPr>
                        <p:nvPr/>
                      </p:nvPicPr>
                      <p:blipFill>
                        <a:blip r:embed="rId15"/>
                        <a:srcRect/>
                        <a:stretch>
                          <a:fillRect/>
                        </a:stretch>
                      </p:blipFill>
                      <p:spPr bwMode="auto">
                        <a:xfrm>
                          <a:off x="2297217" y="4189586"/>
                          <a:ext cx="1971351" cy="418362"/>
                        </a:xfrm>
                        <a:prstGeom prst="rect">
                          <a:avLst/>
                        </a:prstGeom>
                        <a:noFill/>
                        <a:extLst/>
                      </p:spPr>
                    </p:pic>
                  </p:oleObj>
                </mc:Fallback>
              </mc:AlternateContent>
            </a:graphicData>
          </a:graphic>
        </p:graphicFrame>
        <p:grpSp>
          <p:nvGrpSpPr>
            <p:cNvPr id="5" name="Group 82"/>
            <p:cNvGrpSpPr>
              <a:grpSpLocks/>
            </p:cNvGrpSpPr>
            <p:nvPr/>
          </p:nvGrpSpPr>
          <p:grpSpPr bwMode="auto">
            <a:xfrm>
              <a:off x="1560516" y="4179899"/>
              <a:ext cx="344488" cy="463551"/>
              <a:chOff x="983" y="2365"/>
              <a:chExt cx="217" cy="292"/>
            </a:xfrm>
          </p:grpSpPr>
          <p:sp>
            <p:nvSpPr>
              <p:cNvPr id="24" name="Oval 2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983" y="2365"/>
                <a:ext cx="205"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B</a:t>
                </a:r>
              </a:p>
            </p:txBody>
          </p:sp>
        </p:grpSp>
      </p:grpSp>
      <p:grpSp>
        <p:nvGrpSpPr>
          <p:cNvPr id="10" name="Group 25"/>
          <p:cNvGrpSpPr/>
          <p:nvPr/>
        </p:nvGrpSpPr>
        <p:grpSpPr>
          <a:xfrm>
            <a:off x="3352805" y="4876803"/>
            <a:ext cx="2925759" cy="533400"/>
            <a:chOff x="1560520" y="4179729"/>
            <a:chExt cx="2500478" cy="473298"/>
          </a:xfrm>
        </p:grpSpPr>
        <p:graphicFrame>
          <p:nvGraphicFramePr>
            <p:cNvPr id="27" name="Object 14"/>
            <p:cNvGraphicFramePr>
              <a:graphicFrameLocks noGrp="1" noChangeAspect="1"/>
            </p:cNvGraphicFramePr>
            <p:nvPr>
              <p:ph/>
              <p:extLst/>
            </p:nvPr>
          </p:nvGraphicFramePr>
          <p:xfrm>
            <a:off x="2211754" y="4179729"/>
            <a:ext cx="1849244" cy="473298"/>
          </p:xfrm>
          <a:graphic>
            <a:graphicData uri="http://schemas.openxmlformats.org/presentationml/2006/ole">
              <mc:AlternateContent xmlns:mc="http://schemas.openxmlformats.org/markup-compatibility/2006">
                <mc:Choice xmlns:v="urn:schemas-microsoft-com:vml" Requires="v">
                  <p:oleObj spid="_x0000_s19691" name="Equation" r:id="rId16" imgW="927000" imgH="228600" progId="Equation.DSMT4">
                    <p:embed/>
                  </p:oleObj>
                </mc:Choice>
                <mc:Fallback>
                  <p:oleObj name="Equation" r:id="rId16" imgW="927000" imgH="228600" progId="Equation.DSMT4">
                    <p:embed/>
                    <p:pic>
                      <p:nvPicPr>
                        <p:cNvPr id="27" name="Object 14"/>
                        <p:cNvPicPr>
                          <a:picLocks noChangeAspect="1" noChangeArrowheads="1"/>
                        </p:cNvPicPr>
                        <p:nvPr/>
                      </p:nvPicPr>
                      <p:blipFill>
                        <a:blip r:embed="rId17"/>
                        <a:srcRect/>
                        <a:stretch>
                          <a:fillRect/>
                        </a:stretch>
                      </p:blipFill>
                      <p:spPr bwMode="auto">
                        <a:xfrm>
                          <a:off x="2211754" y="4179729"/>
                          <a:ext cx="1849244" cy="473298"/>
                        </a:xfrm>
                        <a:prstGeom prst="rect">
                          <a:avLst/>
                        </a:prstGeom>
                        <a:noFill/>
                        <a:extLst/>
                      </p:spPr>
                    </p:pic>
                  </p:oleObj>
                </mc:Fallback>
              </mc:AlternateContent>
            </a:graphicData>
          </a:graphic>
        </p:graphicFrame>
        <p:grpSp>
          <p:nvGrpSpPr>
            <p:cNvPr id="11" name="Group 82"/>
            <p:cNvGrpSpPr>
              <a:grpSpLocks/>
            </p:cNvGrpSpPr>
            <p:nvPr/>
          </p:nvGrpSpPr>
          <p:grpSpPr bwMode="auto">
            <a:xfrm>
              <a:off x="1560520" y="4179899"/>
              <a:ext cx="344489" cy="463551"/>
              <a:chOff x="983" y="2365"/>
              <a:chExt cx="217" cy="292"/>
            </a:xfrm>
          </p:grpSpPr>
          <p:sp>
            <p:nvSpPr>
              <p:cNvPr id="29" name="Oval 28"/>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983" y="2365"/>
                <a:ext cx="202"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C</a:t>
                </a:r>
              </a:p>
            </p:txBody>
          </p:sp>
        </p:grpSp>
      </p:grpSp>
      <p:grpSp>
        <p:nvGrpSpPr>
          <p:cNvPr id="15" name="Group 30"/>
          <p:cNvGrpSpPr/>
          <p:nvPr/>
        </p:nvGrpSpPr>
        <p:grpSpPr>
          <a:xfrm>
            <a:off x="3352801" y="5715009"/>
            <a:ext cx="3428999" cy="539162"/>
            <a:chOff x="1560517" y="4179730"/>
            <a:chExt cx="2930569" cy="478410"/>
          </a:xfrm>
        </p:grpSpPr>
        <p:graphicFrame>
          <p:nvGraphicFramePr>
            <p:cNvPr id="32" name="Object 14"/>
            <p:cNvGraphicFramePr>
              <a:graphicFrameLocks noGrp="1" noChangeAspect="1"/>
            </p:cNvGraphicFramePr>
            <p:nvPr>
              <p:ph/>
              <p:extLst/>
            </p:nvPr>
          </p:nvGraphicFramePr>
          <p:xfrm>
            <a:off x="2211755" y="4179730"/>
            <a:ext cx="2279331" cy="478410"/>
          </p:xfrm>
          <a:graphic>
            <a:graphicData uri="http://schemas.openxmlformats.org/presentationml/2006/ole">
              <mc:AlternateContent xmlns:mc="http://schemas.openxmlformats.org/markup-compatibility/2006">
                <mc:Choice xmlns:v="urn:schemas-microsoft-com:vml" Requires="v">
                  <p:oleObj spid="_x0000_s19692" name="Equation" r:id="rId18" imgW="1130040" imgH="228600" progId="Equation.DSMT4">
                    <p:embed/>
                  </p:oleObj>
                </mc:Choice>
                <mc:Fallback>
                  <p:oleObj name="Equation" r:id="rId18" imgW="1130040" imgH="228600" progId="Equation.DSMT4">
                    <p:embed/>
                    <p:pic>
                      <p:nvPicPr>
                        <p:cNvPr id="32" name="Object 14"/>
                        <p:cNvPicPr>
                          <a:picLocks noChangeAspect="1" noChangeArrowheads="1"/>
                        </p:cNvPicPr>
                        <p:nvPr/>
                      </p:nvPicPr>
                      <p:blipFill>
                        <a:blip r:embed="rId19"/>
                        <a:srcRect/>
                        <a:stretch>
                          <a:fillRect/>
                        </a:stretch>
                      </p:blipFill>
                      <p:spPr bwMode="auto">
                        <a:xfrm>
                          <a:off x="2211755" y="4179730"/>
                          <a:ext cx="2279331" cy="478410"/>
                        </a:xfrm>
                        <a:prstGeom prst="rect">
                          <a:avLst/>
                        </a:prstGeom>
                        <a:noFill/>
                        <a:extLst/>
                      </p:spPr>
                    </p:pic>
                  </p:oleObj>
                </mc:Fallback>
              </mc:AlternateContent>
            </a:graphicData>
          </a:graphic>
        </p:graphicFrame>
        <p:grpSp>
          <p:nvGrpSpPr>
            <p:cNvPr id="16" name="Group 82"/>
            <p:cNvGrpSpPr>
              <a:grpSpLocks/>
            </p:cNvGrpSpPr>
            <p:nvPr/>
          </p:nvGrpSpPr>
          <p:grpSpPr bwMode="auto">
            <a:xfrm>
              <a:off x="1560517" y="4179899"/>
              <a:ext cx="347663" cy="463551"/>
              <a:chOff x="983" y="2365"/>
              <a:chExt cx="219" cy="292"/>
            </a:xfrm>
          </p:grpSpPr>
          <p:sp>
            <p:nvSpPr>
              <p:cNvPr id="34" name="Oval 3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983" y="2365"/>
                <a:ext cx="219"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D</a:t>
                </a:r>
              </a:p>
            </p:txBody>
          </p:sp>
        </p:grpSp>
      </p:grpSp>
      <p:pic>
        <p:nvPicPr>
          <p:cNvPr id="8" name="Picture 7" descr="cau mon 5.png"/>
          <p:cNvPicPr>
            <a:picLocks noChangeAspect="1"/>
          </p:cNvPicPr>
          <p:nvPr/>
        </p:nvPicPr>
        <p:blipFill>
          <a:blip r:embed="rId20"/>
          <a:srcRect r="49013"/>
          <a:stretch>
            <a:fillRect/>
          </a:stretch>
        </p:blipFill>
        <p:spPr bwMode="auto">
          <a:xfrm>
            <a:off x="2390923" y="1836"/>
            <a:ext cx="4172856" cy="6890616"/>
          </a:xfrm>
          <a:prstGeom prst="rect">
            <a:avLst/>
          </a:prstGeom>
          <a:noFill/>
          <a:ln w="9525">
            <a:noFill/>
            <a:miter lim="800000"/>
            <a:headEnd/>
            <a:tailEnd/>
          </a:ln>
        </p:spPr>
      </p:pic>
      <p:pic>
        <p:nvPicPr>
          <p:cNvPr id="31" name="Picture 115" descr="ALRMCLOK"/>
          <p:cNvPicPr>
            <a:picLocks noChangeAspect="1" noChangeArrowheads="1"/>
          </p:cNvPicPr>
          <p:nvPr/>
        </p:nvPicPr>
        <p:blipFill>
          <a:blip r:embed="rId21"/>
          <a:srcRect/>
          <a:stretch>
            <a:fillRect/>
          </a:stretch>
        </p:blipFill>
        <p:spPr bwMode="auto">
          <a:xfrm>
            <a:off x="1752602" y="1066800"/>
            <a:ext cx="1008063" cy="1219200"/>
          </a:xfrm>
          <a:prstGeom prst="rect">
            <a:avLst/>
          </a:prstGeom>
          <a:noFill/>
          <a:ln w="9525">
            <a:noFill/>
            <a:miter lim="800000"/>
            <a:headEnd/>
            <a:tailEnd/>
          </a:ln>
        </p:spPr>
      </p:pic>
      <p:sp>
        <p:nvSpPr>
          <p:cNvPr id="33"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6"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7"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38"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39"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0"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1"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2"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3"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4"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5"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6"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7"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48"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49"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0" name="Oval 176"/>
          <p:cNvSpPr>
            <a:spLocks noChangeArrowheads="1"/>
          </p:cNvSpPr>
          <p:nvPr/>
        </p:nvSpPr>
        <p:spPr bwMode="auto">
          <a:xfrm>
            <a:off x="1981200" y="14478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1" name="Half Frame 50"/>
          <p:cNvSpPr/>
          <p:nvPr/>
        </p:nvSpPr>
        <p:spPr>
          <a:xfrm rot="13527562">
            <a:off x="3392221" y="3302608"/>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cau mon 5.png"/>
          <p:cNvPicPr>
            <a:picLocks noChangeAspect="1"/>
          </p:cNvPicPr>
          <p:nvPr/>
        </p:nvPicPr>
        <p:blipFill>
          <a:blip r:embed="rId20"/>
          <a:srcRect l="50987"/>
          <a:stretch>
            <a:fillRect/>
          </a:stretch>
        </p:blipFill>
        <p:spPr bwMode="auto">
          <a:xfrm>
            <a:off x="6562580" y="18144"/>
            <a:ext cx="3429000" cy="6858000"/>
          </a:xfrm>
          <a:prstGeom prst="rect">
            <a:avLst/>
          </a:prstGeom>
          <a:noFill/>
          <a:ln w="9525">
            <a:noFill/>
            <a:miter lim="800000"/>
            <a:headEnd/>
            <a:tailEnd/>
          </a:ln>
        </p:spPr>
      </p:pic>
      <p:sp>
        <p:nvSpPr>
          <p:cNvPr id="52" name="Plaque 51"/>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3" name="Plaque 52"/>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4" name="Plaque 53"/>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55" name="Group 54"/>
          <p:cNvGrpSpPr/>
          <p:nvPr/>
        </p:nvGrpSpPr>
        <p:grpSpPr>
          <a:xfrm>
            <a:off x="1694544" y="2761344"/>
            <a:ext cx="2209800" cy="1847851"/>
            <a:chOff x="8763000" y="914400"/>
            <a:chExt cx="2209800" cy="1847850"/>
          </a:xfrm>
        </p:grpSpPr>
        <p:pic>
          <p:nvPicPr>
            <p:cNvPr id="56" name="Picture 55" descr="416a-vKsreL.jpg"/>
            <p:cNvPicPr>
              <a:picLocks noChangeAspect="1"/>
            </p:cNvPicPr>
            <p:nvPr/>
          </p:nvPicPr>
          <p:blipFill>
            <a:blip r:embed="rId22" cstate="print"/>
            <a:stretch>
              <a:fillRect/>
            </a:stretch>
          </p:blipFill>
          <p:spPr>
            <a:xfrm>
              <a:off x="8763000" y="1447800"/>
              <a:ext cx="1219200" cy="1314450"/>
            </a:xfrm>
            <a:prstGeom prst="rect">
              <a:avLst/>
            </a:prstGeom>
          </p:spPr>
        </p:pic>
        <p:sp>
          <p:nvSpPr>
            <p:cNvPr id="57" name="Cloud Callout 56"/>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58" name="Group 57"/>
          <p:cNvGrpSpPr/>
          <p:nvPr/>
        </p:nvGrpSpPr>
        <p:grpSpPr>
          <a:xfrm>
            <a:off x="1524000" y="2743202"/>
            <a:ext cx="2362200" cy="1981199"/>
            <a:chOff x="8763000" y="609600"/>
            <a:chExt cx="2362200" cy="1981199"/>
          </a:xfrm>
        </p:grpSpPr>
        <p:pic>
          <p:nvPicPr>
            <p:cNvPr id="59" name="Picture 58" descr="nhphnphinhv-1495770596-.jpg"/>
            <p:cNvPicPr>
              <a:picLocks noChangeAspect="1"/>
            </p:cNvPicPr>
            <p:nvPr/>
          </p:nvPicPr>
          <p:blipFill>
            <a:blip r:embed="rId23" cstate="print"/>
            <a:stretch>
              <a:fillRect/>
            </a:stretch>
          </p:blipFill>
          <p:spPr>
            <a:xfrm>
              <a:off x="8763000" y="1066800"/>
              <a:ext cx="1371600" cy="1523999"/>
            </a:xfrm>
            <a:prstGeom prst="rect">
              <a:avLst/>
            </a:prstGeom>
          </p:spPr>
        </p:pic>
        <p:sp>
          <p:nvSpPr>
            <p:cNvPr id="60" name="Cloud Callout 59"/>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1" name="Plaque 60"/>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2" name="Half Frame 61"/>
          <p:cNvSpPr/>
          <p:nvPr/>
        </p:nvSpPr>
        <p:spPr>
          <a:xfrm rot="13527562">
            <a:off x="3392221" y="33169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6 3.7037E-6 L 0.69375 -0.00718 " pathEditMode="relative" rAng="0" ptsTypes="AA">
                                      <p:cBhvr>
                                        <p:cTn id="6" dur="2000" fill="hold"/>
                                        <p:tgtEl>
                                          <p:spTgt spid="9"/>
                                        </p:tgtEl>
                                        <p:attrNameLst>
                                          <p:attrName>ppt_x</p:attrName>
                                          <p:attrName>ppt_y</p:attrName>
                                        </p:attrNameLst>
                                      </p:cBhvr>
                                      <p:rCtr x="34688" y="-37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2.5E-6 3.7037E-6 L -0.69076 0.00393 " pathEditMode="relative" rAng="0" ptsTypes="AA">
                                      <p:cBhvr>
                                        <p:cTn id="8" dur="2000" fill="hold"/>
                                        <p:tgtEl>
                                          <p:spTgt spid="8"/>
                                        </p:tgtEl>
                                        <p:attrNameLst>
                                          <p:attrName>ppt_x</p:attrName>
                                          <p:attrName>ppt_y</p:attrName>
                                        </p:attrNameLst>
                                      </p:cBhvr>
                                      <p:rCtr x="-34544" y="185"/>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1000" fill="hold"/>
                                        <p:tgtEl>
                                          <p:spTgt spid="51"/>
                                        </p:tgtEl>
                                        <p:attrNameLst>
                                          <p:attrName>ppt_w</p:attrName>
                                        </p:attrNameLst>
                                      </p:cBhvr>
                                      <p:tavLst>
                                        <p:tav tm="0">
                                          <p:val>
                                            <p:strVal val="#ppt_w*0.70"/>
                                          </p:val>
                                        </p:tav>
                                        <p:tav tm="100000">
                                          <p:val>
                                            <p:strVal val="#ppt_w"/>
                                          </p:val>
                                        </p:tav>
                                      </p:tavLst>
                                    </p:anim>
                                    <p:anim calcmode="lin" valueType="num">
                                      <p:cBhvr>
                                        <p:cTn id="65" dur="1000" fill="hold"/>
                                        <p:tgtEl>
                                          <p:spTgt spid="51"/>
                                        </p:tgtEl>
                                        <p:attrNameLst>
                                          <p:attrName>ppt_h</p:attrName>
                                        </p:attrNameLst>
                                      </p:cBhvr>
                                      <p:tavLst>
                                        <p:tav tm="0">
                                          <p:val>
                                            <p:strVal val="#ppt_h"/>
                                          </p:val>
                                        </p:tav>
                                        <p:tav tm="100000">
                                          <p:val>
                                            <p:strVal val="#ppt_h"/>
                                          </p:val>
                                        </p:tav>
                                      </p:tavLst>
                                    </p:anim>
                                    <p:animEffect transition="in" filter="fade">
                                      <p:cBhvr>
                                        <p:cTn id="66" dur="1000"/>
                                        <p:tgtEl>
                                          <p:spTgt spid="51"/>
                                        </p:tgtEl>
                                      </p:cBhvr>
                                    </p:animEffect>
                                  </p:childTnLst>
                                  <p:subTnLst>
                                    <p:audio>
                                      <p:cMediaNode>
                                        <p:cTn display="0" masterRel="sameClick">
                                          <p:stCondLst>
                                            <p:cond evt="begin" delay="0">
                                              <p:tn val="62"/>
                                            </p:cond>
                                          </p:stCondLst>
                                          <p:endCondLst>
                                            <p:cond evt="onStopAudio" delay="0">
                                              <p:tgtEl>
                                                <p:sldTgt/>
                                              </p:tgtEl>
                                            </p:cond>
                                          </p:endCondLst>
                                        </p:cTn>
                                        <p:tgtEl>
                                          <p:sndTgt r:embed="rId6" name="chimes.wav"/>
                                        </p:tgtEl>
                                      </p:cMediaNode>
                                    </p:audio>
                                  </p:subTnLst>
                                </p:cTn>
                              </p:par>
                              <p:par>
                                <p:cTn id="67" presetID="5" presetClass="entr" presetSubtype="1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checkerboard(across)">
                                      <p:cBhvr>
                                        <p:cTn id="69" dur="500"/>
                                        <p:tgtEl>
                                          <p:spTgt spid="58"/>
                                        </p:tgtEl>
                                      </p:cBhvr>
                                    </p:animEffect>
                                  </p:childTnLst>
                                  <p:subTnLst>
                                    <p:audio>
                                      <p:cMediaNode>
                                        <p:cTn display="0" masterRel="sameClick">
                                          <p:stCondLst>
                                            <p:cond evt="begin" delay="0">
                                              <p:tn val="67"/>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53"/>
                  </p:tgtEl>
                </p:cond>
              </p:nextCondLst>
            </p:seq>
            <p:seq concurrent="1" nextAc="seek">
              <p:cTn id="70" restart="whenNotActive" fill="hold" evtFilter="cancelBubble" nodeType="interactiveSeq">
                <p:stCondLst>
                  <p:cond evt="onClick" delay="0">
                    <p:tgtEl>
                      <p:spTgt spid="52"/>
                    </p:tgtEl>
                  </p:cond>
                </p:stCondLst>
                <p:endSync evt="end" delay="0">
                  <p:rtn val="all"/>
                </p:endSync>
                <p:childTnLst>
                  <p:par>
                    <p:cTn id="71" fill="hold">
                      <p:stCondLst>
                        <p:cond delay="0"/>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checkerboard(across)">
                                      <p:cBhvr>
                                        <p:cTn id="75" dur="500"/>
                                        <p:tgtEl>
                                          <p:spTgt spid="55"/>
                                        </p:tgtEl>
                                      </p:cBhvr>
                                    </p:animEffect>
                                  </p:childTnLst>
                                  <p:subTnLst>
                                    <p:audio>
                                      <p:cMediaNode>
                                        <p:cTn display="0" masterRel="sameClick">
                                          <p:stCondLst>
                                            <p:cond evt="begin" delay="0">
                                              <p:tn val="73"/>
                                            </p:cond>
                                          </p:stCondLst>
                                          <p:endCondLst>
                                            <p:cond evt="onStopAudio" delay="0">
                                              <p:tgtEl>
                                                <p:sldTgt/>
                                              </p:tgtEl>
                                            </p:cond>
                                          </p:endCondLst>
                                        </p:cTn>
                                        <p:tgtEl>
                                          <p:sndTgt r:embed="rId8" name="trả lời sai-4.wav"/>
                                        </p:tgtEl>
                                      </p:cMediaNode>
                                    </p:audio>
                                  </p:subTnLst>
                                </p:cTn>
                              </p:par>
                            </p:childTnLst>
                          </p:cTn>
                        </p:par>
                      </p:childTnLst>
                    </p:cTn>
                  </p:par>
                </p:childTnLst>
              </p:cTn>
              <p:nextCondLst>
                <p:cond evt="onClick" delay="0">
                  <p:tgtEl>
                    <p:spTgt spid="52"/>
                  </p:tgtEl>
                </p:cond>
              </p:nextCondLst>
            </p:seq>
            <p:seq concurrent="1" nextAc="seek">
              <p:cTn id="76" restart="whenNotActive" fill="hold" evtFilter="cancelBubble" nodeType="interactiveSeq">
                <p:stCondLst>
                  <p:cond evt="onClick" delay="0">
                    <p:tgtEl>
                      <p:spTgt spid="61"/>
                    </p:tgtEl>
                  </p:cond>
                </p:stCondLst>
                <p:endSync evt="end" delay="0">
                  <p:rtn val="all"/>
                </p:endSync>
                <p:childTnLst>
                  <p:par>
                    <p:cTn id="77" fill="hold">
                      <p:stCondLst>
                        <p:cond delay="0"/>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checkerboard(across)">
                                      <p:cBhvr>
                                        <p:cTn id="81" dur="500"/>
                                        <p:tgtEl>
                                          <p:spTgt spid="55"/>
                                        </p:tgtEl>
                                      </p:cBhvr>
                                    </p:animEffect>
                                  </p:childTnLst>
                                  <p:subTnLst>
                                    <p:audio>
                                      <p:cMediaNode>
                                        <p:cTn display="0" masterRel="sameClick">
                                          <p:stCondLst>
                                            <p:cond evt="begin" delay="0">
                                              <p:tn val="79"/>
                                            </p:cond>
                                          </p:stCondLst>
                                          <p:endCondLst>
                                            <p:cond evt="onStopAudio" delay="0">
                                              <p:tgtEl>
                                                <p:sldTgt/>
                                              </p:tgtEl>
                                            </p:cond>
                                          </p:endCondLst>
                                        </p:cTn>
                                        <p:tgtEl>
                                          <p:sndTgt r:embed="rId8" name="trả lời sai-4.wav"/>
                                        </p:tgtEl>
                                      </p:cMediaNode>
                                    </p:audio>
                                  </p:subTnLst>
                                </p:cTn>
                              </p:par>
                            </p:childTnLst>
                          </p:cTn>
                        </p:par>
                      </p:childTnLst>
                    </p:cTn>
                  </p:par>
                </p:childTnLst>
              </p:cTn>
              <p:nextCondLst>
                <p:cond evt="onClick" delay="0">
                  <p:tgtEl>
                    <p:spTgt spid="61"/>
                  </p:tgtEl>
                </p:cond>
              </p:nextCondLst>
            </p:seq>
            <p:seq concurrent="1" nextAc="seek">
              <p:cTn id="82" restart="whenNotActive" fill="hold" evtFilter="cancelBubble" nodeType="interactiveSeq">
                <p:stCondLst>
                  <p:cond evt="onClick" delay="0">
                    <p:tgtEl>
                      <p:spTgt spid="54"/>
                    </p:tgtEl>
                  </p:cond>
                </p:stCondLst>
                <p:endSync evt="end" delay="0">
                  <p:rtn val="all"/>
                </p:endSync>
                <p:childTnLst>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checkerboard(across)">
                                      <p:cBhvr>
                                        <p:cTn id="87" dur="500"/>
                                        <p:tgtEl>
                                          <p:spTgt spid="55"/>
                                        </p:tgtEl>
                                      </p:cBhvr>
                                    </p:animEffect>
                                  </p:childTnLst>
                                  <p:subTnLst>
                                    <p:audio>
                                      <p:cMediaNode>
                                        <p:cTn display="0" masterRel="sameClick">
                                          <p:stCondLst>
                                            <p:cond evt="begin" delay="0">
                                              <p:tn val="85"/>
                                            </p:cond>
                                          </p:stCondLst>
                                          <p:endCondLst>
                                            <p:cond evt="onStopAudio" delay="0">
                                              <p:tgtEl>
                                                <p:sldTgt/>
                                              </p:tgtEl>
                                            </p:cond>
                                          </p:endCondLst>
                                        </p:cTn>
                                        <p:tgtEl>
                                          <p:sndTgt r:embed="rId8" name="trả lời sai-4.wav"/>
                                        </p:tgtEl>
                                      </p:cMediaNode>
                                    </p:audio>
                                  </p:sub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1000" fill="hold"/>
                                        <p:tgtEl>
                                          <p:spTgt spid="62"/>
                                        </p:tgtEl>
                                        <p:attrNameLst>
                                          <p:attrName>ppt_w</p:attrName>
                                        </p:attrNameLst>
                                      </p:cBhvr>
                                      <p:tavLst>
                                        <p:tav tm="0">
                                          <p:val>
                                            <p:strVal val="#ppt_w*0.70"/>
                                          </p:val>
                                        </p:tav>
                                        <p:tav tm="100000">
                                          <p:val>
                                            <p:strVal val="#ppt_w"/>
                                          </p:val>
                                        </p:tav>
                                      </p:tavLst>
                                    </p:anim>
                                    <p:anim calcmode="lin" valueType="num">
                                      <p:cBhvr>
                                        <p:cTn id="94" dur="1000" fill="hold"/>
                                        <p:tgtEl>
                                          <p:spTgt spid="62"/>
                                        </p:tgtEl>
                                        <p:attrNameLst>
                                          <p:attrName>ppt_h</p:attrName>
                                        </p:attrNameLst>
                                      </p:cBhvr>
                                      <p:tavLst>
                                        <p:tav tm="0">
                                          <p:val>
                                            <p:strVal val="#ppt_h"/>
                                          </p:val>
                                        </p:tav>
                                        <p:tav tm="100000">
                                          <p:val>
                                            <p:strVal val="#ppt_h"/>
                                          </p:val>
                                        </p:tav>
                                      </p:tavLst>
                                    </p:anim>
                                    <p:animEffect transition="in" filter="fade">
                                      <p:cBhvr>
                                        <p:cTn id="95" dur="1000"/>
                                        <p:tgtEl>
                                          <p:spTgt spid="62"/>
                                        </p:tgtEl>
                                      </p:cBhvr>
                                    </p:animEffect>
                                  </p:childTnLst>
                                  <p:subTnLst>
                                    <p:audio>
                                      <p:cMediaNode>
                                        <p:cTn display="0" masterRel="sameClick">
                                          <p:stCondLst>
                                            <p:cond evt="begin" delay="0">
                                              <p:tn val="91"/>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7"/>
                  </p:tgtEl>
                </p:cond>
              </p:nextCondLst>
            </p:seq>
          </p:childTnLst>
        </p:cTn>
      </p:par>
    </p:tnLst>
    <p:bldLst>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0" y="1143000"/>
            <a:ext cx="5105400" cy="1752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u="sng" dirty="0" err="1">
                <a:solidFill>
                  <a:srgbClr val="0000CC"/>
                </a:solidFill>
                <a:latin typeface="Times New Roman" pitchFamily="18" charset="0"/>
                <a:cs typeface="Times New Roman" pitchFamily="18" charset="0"/>
              </a:rPr>
              <a:t>Câu</a:t>
            </a:r>
            <a:r>
              <a:rPr lang="en-US" sz="2600" b="1" u="sng" dirty="0">
                <a:solidFill>
                  <a:srgbClr val="0000CC"/>
                </a:solidFill>
                <a:latin typeface="Times New Roman" pitchFamily="18" charset="0"/>
                <a:cs typeface="Times New Roman" pitchFamily="18" charset="0"/>
              </a:rPr>
              <a:t> 7:</a:t>
            </a:r>
          </a:p>
          <a:p>
            <a:pPr>
              <a:defRPr/>
            </a:pPr>
            <a:r>
              <a:rPr lang="en-US" sz="2600" b="1" dirty="0">
                <a:solidFill>
                  <a:srgbClr val="0000CC"/>
                </a:solidFill>
                <a:latin typeface="Times New Roman" pitchFamily="18" charset="0"/>
                <a:cs typeface="Times New Roman" pitchFamily="18" charset="0"/>
              </a:rPr>
              <a:t>Cho </a:t>
            </a:r>
            <a:r>
              <a:rPr lang="en-US" sz="2600" b="1" dirty="0" err="1">
                <a:solidFill>
                  <a:srgbClr val="0000CC"/>
                </a:solidFill>
                <a:latin typeface="Times New Roman" pitchFamily="18" charset="0"/>
                <a:cs typeface="Times New Roman" pitchFamily="18" charset="0"/>
              </a:rPr>
              <a:t>hai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điểm</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Phương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trình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đường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tròn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đường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kính</a:t>
            </a:r>
            <a:r>
              <a:rPr lang="en-US" sz="2600" b="1" dirty="0">
                <a:solidFill>
                  <a:srgbClr val="0000CC"/>
                </a:solidFill>
                <a:latin typeface="Times New Roman" pitchFamily="18" charset="0"/>
                <a:cs typeface="Times New Roman" pitchFamily="18" charset="0"/>
              </a:rPr>
              <a:t> AB </a:t>
            </a:r>
            <a:r>
              <a:rPr lang="en-US" sz="2600" b="1" dirty="0" err="1">
                <a:solidFill>
                  <a:srgbClr val="0000CC"/>
                </a:solidFill>
                <a:latin typeface="Times New Roman" pitchFamily="18" charset="0"/>
                <a:cs typeface="Times New Roman" pitchFamily="18" charset="0"/>
              </a:rPr>
              <a:t>là</a:t>
            </a:r>
            <a:r>
              <a:rPr lang="en-US" sz="2600" b="1" dirty="0">
                <a:solidFill>
                  <a:srgbClr val="0000CC"/>
                </a:solidFill>
                <a:latin typeface="Times New Roman" pitchFamily="18" charset="0"/>
                <a:cs typeface="Times New Roman" pitchFamily="18" charset="0"/>
              </a:rPr>
              <a:t>:</a:t>
            </a:r>
          </a:p>
        </p:txBody>
      </p:sp>
      <p:sp>
        <p:nvSpPr>
          <p:cNvPr id="4099" name="Title 1"/>
          <p:cNvSpPr>
            <a:spLocks noGrp="1"/>
          </p:cNvSpPr>
          <p:nvPr>
            <p:ph type="title"/>
          </p:nvPr>
        </p:nvSpPr>
        <p:spPr>
          <a:xfrm>
            <a:off x="527053" y="228600"/>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5</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218114" name="Object 2"/>
          <p:cNvGraphicFramePr>
            <a:graphicFrameLocks noChangeAspect="1"/>
          </p:cNvGraphicFramePr>
          <p:nvPr>
            <p:extLst/>
          </p:nvPr>
        </p:nvGraphicFramePr>
        <p:xfrm>
          <a:off x="5638800" y="1565276"/>
          <a:ext cx="2368419" cy="568325"/>
        </p:xfrm>
        <a:graphic>
          <a:graphicData uri="http://schemas.openxmlformats.org/presentationml/2006/ole">
            <mc:AlternateContent xmlns:mc="http://schemas.openxmlformats.org/markup-compatibility/2006">
              <mc:Choice xmlns:v="urn:schemas-microsoft-com:vml" Requires="v">
                <p:oleObj spid="_x0000_s20707" name="Equation" r:id="rId10" imgW="1155600" imgH="253800" progId="Equation.DSMT4">
                  <p:embed/>
                </p:oleObj>
              </mc:Choice>
              <mc:Fallback>
                <p:oleObj name="Equation" r:id="rId10" imgW="1155600" imgH="253800" progId="Equation.DSMT4">
                  <p:embed/>
                  <p:pic>
                    <p:nvPicPr>
                      <p:cNvPr id="218114" name="Object 2"/>
                      <p:cNvPicPr>
                        <a:picLocks noChangeAspect="1" noChangeArrowheads="1"/>
                      </p:cNvPicPr>
                      <p:nvPr/>
                    </p:nvPicPr>
                    <p:blipFill>
                      <a:blip r:embed="rId11"/>
                      <a:srcRect/>
                      <a:stretch>
                        <a:fillRect/>
                      </a:stretch>
                    </p:blipFill>
                    <p:spPr bwMode="auto">
                      <a:xfrm>
                        <a:off x="5638800" y="1565276"/>
                        <a:ext cx="2368419" cy="568325"/>
                      </a:xfrm>
                      <a:prstGeom prst="rect">
                        <a:avLst/>
                      </a:prstGeom>
                      <a:noFill/>
                      <a:ln>
                        <a:noFill/>
                      </a:ln>
                      <a:effectLst/>
                      <a:extLst/>
                    </p:spPr>
                  </p:pic>
                </p:oleObj>
              </mc:Fallback>
            </mc:AlternateContent>
          </a:graphicData>
        </a:graphic>
      </p:graphicFrame>
      <p:grpSp>
        <p:nvGrpSpPr>
          <p:cNvPr id="2" name="Group 10"/>
          <p:cNvGrpSpPr/>
          <p:nvPr/>
        </p:nvGrpSpPr>
        <p:grpSpPr>
          <a:xfrm>
            <a:off x="3505204" y="3124205"/>
            <a:ext cx="3817936" cy="539751"/>
            <a:chOff x="1560517" y="4174096"/>
            <a:chExt cx="3364938" cy="478933"/>
          </a:xfrm>
        </p:grpSpPr>
        <p:graphicFrame>
          <p:nvGraphicFramePr>
            <p:cNvPr id="14" name="Object 14"/>
            <p:cNvGraphicFramePr>
              <a:graphicFrameLocks noGrp="1" noChangeAspect="1"/>
            </p:cNvGraphicFramePr>
            <p:nvPr>
              <p:ph/>
              <p:extLst/>
            </p:nvPr>
          </p:nvGraphicFramePr>
          <p:xfrm>
            <a:off x="2278276" y="4174096"/>
            <a:ext cx="2647179" cy="478933"/>
          </p:xfrm>
          <a:graphic>
            <a:graphicData uri="http://schemas.openxmlformats.org/presentationml/2006/ole">
              <mc:AlternateContent xmlns:mc="http://schemas.openxmlformats.org/markup-compatibility/2006">
                <mc:Choice xmlns:v="urn:schemas-microsoft-com:vml" Requires="v">
                  <p:oleObj spid="_x0000_s20708" name="Equation" r:id="rId12" imgW="1625400" imgH="291960" progId="Equation.DSMT4">
                    <p:embed/>
                  </p:oleObj>
                </mc:Choice>
                <mc:Fallback>
                  <p:oleObj name="Equation" r:id="rId12" imgW="1625400" imgH="291960" progId="Equation.DSMT4">
                    <p:embed/>
                    <p:pic>
                      <p:nvPicPr>
                        <p:cNvPr id="14" name="Object 14"/>
                        <p:cNvPicPr>
                          <a:picLocks noChangeAspect="1" noChangeArrowheads="1"/>
                        </p:cNvPicPr>
                        <p:nvPr/>
                      </p:nvPicPr>
                      <p:blipFill>
                        <a:blip r:embed="rId13"/>
                        <a:srcRect/>
                        <a:stretch>
                          <a:fillRect/>
                        </a:stretch>
                      </p:blipFill>
                      <p:spPr bwMode="auto">
                        <a:xfrm>
                          <a:off x="2278276" y="4174096"/>
                          <a:ext cx="2647179" cy="478933"/>
                        </a:xfrm>
                        <a:prstGeom prst="rect">
                          <a:avLst/>
                        </a:prstGeom>
                        <a:noFill/>
                        <a:extLst/>
                      </p:spPr>
                    </p:pic>
                  </p:oleObj>
                </mc:Fallback>
              </mc:AlternateContent>
            </a:graphicData>
          </a:graphic>
        </p:graphicFrame>
        <p:grpSp>
          <p:nvGrpSpPr>
            <p:cNvPr id="3" name="Group 82"/>
            <p:cNvGrpSpPr>
              <a:grpSpLocks/>
            </p:cNvGrpSpPr>
            <p:nvPr/>
          </p:nvGrpSpPr>
          <p:grpSpPr bwMode="auto">
            <a:xfrm>
              <a:off x="1560517" y="4179899"/>
              <a:ext cx="346076" cy="463551"/>
              <a:chOff x="983" y="2365"/>
              <a:chExt cx="218" cy="292"/>
            </a:xfrm>
          </p:grpSpPr>
          <p:sp>
            <p:nvSpPr>
              <p:cNvPr id="18" name="Oval 17"/>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983" y="2365"/>
                <a:ext cx="218"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4" name="Group 20"/>
          <p:cNvGrpSpPr/>
          <p:nvPr/>
        </p:nvGrpSpPr>
        <p:grpSpPr>
          <a:xfrm>
            <a:off x="3505202" y="3895726"/>
            <a:ext cx="3809999" cy="565476"/>
            <a:chOff x="1560516" y="4141690"/>
            <a:chExt cx="3256191" cy="501760"/>
          </a:xfrm>
        </p:grpSpPr>
        <p:graphicFrame>
          <p:nvGraphicFramePr>
            <p:cNvPr id="22" name="Object 14"/>
            <p:cNvGraphicFramePr>
              <a:graphicFrameLocks noGrp="1" noChangeAspect="1"/>
            </p:cNvGraphicFramePr>
            <p:nvPr>
              <p:ph/>
              <p:extLst/>
            </p:nvPr>
          </p:nvGraphicFramePr>
          <p:xfrm>
            <a:off x="2211754" y="4141690"/>
            <a:ext cx="2604953" cy="464846"/>
          </p:xfrm>
          <a:graphic>
            <a:graphicData uri="http://schemas.openxmlformats.org/presentationml/2006/ole">
              <mc:AlternateContent xmlns:mc="http://schemas.openxmlformats.org/markup-compatibility/2006">
                <mc:Choice xmlns:v="urn:schemas-microsoft-com:vml" Requires="v">
                  <p:oleObj spid="_x0000_s20709" name="Equation" r:id="rId14" imgW="1701720" imgH="291960" progId="Equation.DSMT4">
                    <p:embed/>
                  </p:oleObj>
                </mc:Choice>
                <mc:Fallback>
                  <p:oleObj name="Equation" r:id="rId14" imgW="1701720" imgH="291960" progId="Equation.DSMT4">
                    <p:embed/>
                    <p:pic>
                      <p:nvPicPr>
                        <p:cNvPr id="22" name="Object 14"/>
                        <p:cNvPicPr>
                          <a:picLocks noChangeAspect="1" noChangeArrowheads="1"/>
                        </p:cNvPicPr>
                        <p:nvPr/>
                      </p:nvPicPr>
                      <p:blipFill>
                        <a:blip r:embed="rId15"/>
                        <a:srcRect/>
                        <a:stretch>
                          <a:fillRect/>
                        </a:stretch>
                      </p:blipFill>
                      <p:spPr bwMode="auto">
                        <a:xfrm>
                          <a:off x="2211754" y="4141690"/>
                          <a:ext cx="2604953" cy="464846"/>
                        </a:xfrm>
                        <a:prstGeom prst="rect">
                          <a:avLst/>
                        </a:prstGeom>
                        <a:noFill/>
                        <a:extLst/>
                      </p:spPr>
                    </p:pic>
                  </p:oleObj>
                </mc:Fallback>
              </mc:AlternateContent>
            </a:graphicData>
          </a:graphic>
        </p:graphicFrame>
        <p:grpSp>
          <p:nvGrpSpPr>
            <p:cNvPr id="5" name="Group 82"/>
            <p:cNvGrpSpPr>
              <a:grpSpLocks/>
            </p:cNvGrpSpPr>
            <p:nvPr/>
          </p:nvGrpSpPr>
          <p:grpSpPr bwMode="auto">
            <a:xfrm>
              <a:off x="1560516" y="4179899"/>
              <a:ext cx="344488" cy="463551"/>
              <a:chOff x="983" y="2365"/>
              <a:chExt cx="217" cy="292"/>
            </a:xfrm>
          </p:grpSpPr>
          <p:sp>
            <p:nvSpPr>
              <p:cNvPr id="24" name="Oval 2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983" y="2365"/>
                <a:ext cx="205"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B</a:t>
                </a:r>
              </a:p>
            </p:txBody>
          </p:sp>
        </p:grpSp>
      </p:grpSp>
      <p:grpSp>
        <p:nvGrpSpPr>
          <p:cNvPr id="10" name="Group 25"/>
          <p:cNvGrpSpPr/>
          <p:nvPr/>
        </p:nvGrpSpPr>
        <p:grpSpPr>
          <a:xfrm>
            <a:off x="3505206" y="4849807"/>
            <a:ext cx="3936995" cy="569977"/>
            <a:chOff x="1560520" y="4150241"/>
            <a:chExt cx="3364725" cy="434478"/>
          </a:xfrm>
        </p:grpSpPr>
        <p:graphicFrame>
          <p:nvGraphicFramePr>
            <p:cNvPr id="27" name="Object 14"/>
            <p:cNvGraphicFramePr>
              <a:graphicFrameLocks noGrp="1" noChangeAspect="1"/>
            </p:cNvGraphicFramePr>
            <p:nvPr>
              <p:ph/>
              <p:extLst/>
            </p:nvPr>
          </p:nvGraphicFramePr>
          <p:xfrm>
            <a:off x="2211754" y="4150241"/>
            <a:ext cx="2713491" cy="418697"/>
          </p:xfrm>
          <a:graphic>
            <a:graphicData uri="http://schemas.openxmlformats.org/presentationml/2006/ole">
              <mc:AlternateContent xmlns:mc="http://schemas.openxmlformats.org/markup-compatibility/2006">
                <mc:Choice xmlns:v="urn:schemas-microsoft-com:vml" Requires="v">
                  <p:oleObj spid="_x0000_s20710" name="Equation" r:id="rId16" imgW="1688760" imgH="291960" progId="Equation.DSMT4">
                    <p:embed/>
                  </p:oleObj>
                </mc:Choice>
                <mc:Fallback>
                  <p:oleObj name="Equation" r:id="rId16" imgW="1688760" imgH="291960" progId="Equation.DSMT4">
                    <p:embed/>
                    <p:pic>
                      <p:nvPicPr>
                        <p:cNvPr id="27" name="Object 14"/>
                        <p:cNvPicPr>
                          <a:picLocks noChangeAspect="1" noChangeArrowheads="1"/>
                        </p:cNvPicPr>
                        <p:nvPr/>
                      </p:nvPicPr>
                      <p:blipFill>
                        <a:blip r:embed="rId17"/>
                        <a:srcRect/>
                        <a:stretch>
                          <a:fillRect/>
                        </a:stretch>
                      </p:blipFill>
                      <p:spPr bwMode="auto">
                        <a:xfrm>
                          <a:off x="2211754" y="4150241"/>
                          <a:ext cx="2713491" cy="418697"/>
                        </a:xfrm>
                        <a:prstGeom prst="rect">
                          <a:avLst/>
                        </a:prstGeom>
                        <a:noFill/>
                        <a:extLst/>
                      </p:spPr>
                    </p:pic>
                  </p:oleObj>
                </mc:Fallback>
              </mc:AlternateContent>
            </a:graphicData>
          </a:graphic>
        </p:graphicFrame>
        <p:grpSp>
          <p:nvGrpSpPr>
            <p:cNvPr id="11" name="Group 82"/>
            <p:cNvGrpSpPr>
              <a:grpSpLocks/>
            </p:cNvGrpSpPr>
            <p:nvPr/>
          </p:nvGrpSpPr>
          <p:grpSpPr bwMode="auto">
            <a:xfrm>
              <a:off x="1560520" y="4179905"/>
              <a:ext cx="344489" cy="404814"/>
              <a:chOff x="983" y="2365"/>
              <a:chExt cx="217" cy="255"/>
            </a:xfrm>
          </p:grpSpPr>
          <p:sp>
            <p:nvSpPr>
              <p:cNvPr id="29" name="Oval 28"/>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983" y="2365"/>
                <a:ext cx="202" cy="251"/>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C</a:t>
                </a:r>
              </a:p>
            </p:txBody>
          </p:sp>
        </p:grpSp>
      </p:grpSp>
      <p:grpSp>
        <p:nvGrpSpPr>
          <p:cNvPr id="15" name="Group 30"/>
          <p:cNvGrpSpPr/>
          <p:nvPr/>
        </p:nvGrpSpPr>
        <p:grpSpPr>
          <a:xfrm>
            <a:off x="3505200" y="5907272"/>
            <a:ext cx="3908424" cy="557031"/>
            <a:chOff x="1560516" y="4179899"/>
            <a:chExt cx="2945278" cy="494267"/>
          </a:xfrm>
        </p:grpSpPr>
        <p:graphicFrame>
          <p:nvGraphicFramePr>
            <p:cNvPr id="32" name="Object 14"/>
            <p:cNvGraphicFramePr>
              <a:graphicFrameLocks noGrp="1" noChangeAspect="1"/>
            </p:cNvGraphicFramePr>
            <p:nvPr>
              <p:ph/>
              <p:extLst/>
            </p:nvPr>
          </p:nvGraphicFramePr>
          <p:xfrm>
            <a:off x="2247189" y="4192415"/>
            <a:ext cx="2258605" cy="481751"/>
          </p:xfrm>
          <a:graphic>
            <a:graphicData uri="http://schemas.openxmlformats.org/presentationml/2006/ole">
              <mc:AlternateContent xmlns:mc="http://schemas.openxmlformats.org/markup-compatibility/2006">
                <mc:Choice xmlns:v="urn:schemas-microsoft-com:vml" Requires="v">
                  <p:oleObj spid="_x0000_s20711" name="Equation" r:id="rId18" imgW="1612800" imgH="291960" progId="Equation.DSMT4">
                    <p:embed/>
                  </p:oleObj>
                </mc:Choice>
                <mc:Fallback>
                  <p:oleObj name="Equation" r:id="rId18" imgW="1612800" imgH="291960" progId="Equation.DSMT4">
                    <p:embed/>
                    <p:pic>
                      <p:nvPicPr>
                        <p:cNvPr id="32" name="Object 14"/>
                        <p:cNvPicPr>
                          <a:picLocks noChangeAspect="1" noChangeArrowheads="1"/>
                        </p:cNvPicPr>
                        <p:nvPr/>
                      </p:nvPicPr>
                      <p:blipFill>
                        <a:blip r:embed="rId19"/>
                        <a:srcRect/>
                        <a:stretch>
                          <a:fillRect/>
                        </a:stretch>
                      </p:blipFill>
                      <p:spPr bwMode="auto">
                        <a:xfrm>
                          <a:off x="2247189" y="4192415"/>
                          <a:ext cx="2258605" cy="481751"/>
                        </a:xfrm>
                        <a:prstGeom prst="rect">
                          <a:avLst/>
                        </a:prstGeom>
                        <a:noFill/>
                        <a:extLst/>
                      </p:spPr>
                    </p:pic>
                  </p:oleObj>
                </mc:Fallback>
              </mc:AlternateContent>
            </a:graphicData>
          </a:graphic>
        </p:graphicFrame>
        <p:grpSp>
          <p:nvGrpSpPr>
            <p:cNvPr id="16" name="Group 82"/>
            <p:cNvGrpSpPr>
              <a:grpSpLocks/>
            </p:cNvGrpSpPr>
            <p:nvPr/>
          </p:nvGrpSpPr>
          <p:grpSpPr bwMode="auto">
            <a:xfrm>
              <a:off x="1560516" y="4179899"/>
              <a:ext cx="344488" cy="463551"/>
              <a:chOff x="983" y="2365"/>
              <a:chExt cx="217" cy="292"/>
            </a:xfrm>
          </p:grpSpPr>
          <p:sp>
            <p:nvSpPr>
              <p:cNvPr id="34" name="Oval 3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983" y="2365"/>
                <a:ext cx="193"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D</a:t>
                </a:r>
              </a:p>
            </p:txBody>
          </p:sp>
        </p:grpSp>
      </p:grpSp>
      <p:pic>
        <p:nvPicPr>
          <p:cNvPr id="31" name="Picture 115" descr="ALRMCLOK"/>
          <p:cNvPicPr>
            <a:picLocks noChangeAspect="1" noChangeArrowheads="1"/>
          </p:cNvPicPr>
          <p:nvPr/>
        </p:nvPicPr>
        <p:blipFill>
          <a:blip r:embed="rId20"/>
          <a:srcRect/>
          <a:stretch>
            <a:fillRect/>
          </a:stretch>
        </p:blipFill>
        <p:spPr bwMode="auto">
          <a:xfrm>
            <a:off x="1981202" y="1143000"/>
            <a:ext cx="1008063" cy="1219200"/>
          </a:xfrm>
          <a:prstGeom prst="rect">
            <a:avLst/>
          </a:prstGeom>
          <a:noFill/>
          <a:ln w="9525">
            <a:noFill/>
            <a:miter lim="800000"/>
            <a:headEnd/>
            <a:tailEnd/>
          </a:ln>
        </p:spPr>
      </p:pic>
      <p:sp>
        <p:nvSpPr>
          <p:cNvPr id="33"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6"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7"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38"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39"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0"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1"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2"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3"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4"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5"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6"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7"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48"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49"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0" name="Oval 176"/>
          <p:cNvSpPr>
            <a:spLocks noChangeArrowheads="1"/>
          </p:cNvSpPr>
          <p:nvPr/>
        </p:nvSpPr>
        <p:spPr bwMode="auto">
          <a:xfrm>
            <a:off x="22098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1" name="Half Frame 50"/>
          <p:cNvSpPr/>
          <p:nvPr/>
        </p:nvSpPr>
        <p:spPr>
          <a:xfrm rot="13527562">
            <a:off x="3544621" y="5283808"/>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cau mon 5.png"/>
          <p:cNvPicPr>
            <a:picLocks noChangeAspect="1"/>
          </p:cNvPicPr>
          <p:nvPr/>
        </p:nvPicPr>
        <p:blipFill>
          <a:blip r:embed="rId21"/>
          <a:srcRect l="50987"/>
          <a:stretch>
            <a:fillRect/>
          </a:stretch>
        </p:blipFill>
        <p:spPr bwMode="auto">
          <a:xfrm>
            <a:off x="6172200" y="228600"/>
            <a:ext cx="3429000" cy="6629400"/>
          </a:xfrm>
          <a:prstGeom prst="rect">
            <a:avLst/>
          </a:prstGeom>
          <a:noFill/>
          <a:ln w="9525">
            <a:noFill/>
            <a:miter lim="800000"/>
            <a:headEnd/>
            <a:tailEnd/>
          </a:ln>
        </p:spPr>
      </p:pic>
      <p:pic>
        <p:nvPicPr>
          <p:cNvPr id="8" name="Picture 7" descr="cau mon 5.png"/>
          <p:cNvPicPr>
            <a:picLocks noChangeAspect="1"/>
          </p:cNvPicPr>
          <p:nvPr/>
        </p:nvPicPr>
        <p:blipFill>
          <a:blip r:embed="rId21"/>
          <a:srcRect r="49013"/>
          <a:stretch>
            <a:fillRect/>
          </a:stretch>
        </p:blipFill>
        <p:spPr bwMode="auto">
          <a:xfrm>
            <a:off x="2438401" y="250827"/>
            <a:ext cx="3749675" cy="6607175"/>
          </a:xfrm>
          <a:prstGeom prst="rect">
            <a:avLst/>
          </a:prstGeom>
          <a:noFill/>
          <a:ln w="9525">
            <a:noFill/>
            <a:miter lim="800000"/>
            <a:headEnd/>
            <a:tailEnd/>
          </a:ln>
        </p:spPr>
      </p:pic>
      <p:sp>
        <p:nvSpPr>
          <p:cNvPr id="52" name="Plaque 51"/>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3" name="Plaque 52"/>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4" name="Plaque 53"/>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55" name="Group 54"/>
          <p:cNvGrpSpPr/>
          <p:nvPr/>
        </p:nvGrpSpPr>
        <p:grpSpPr>
          <a:xfrm>
            <a:off x="1752600" y="2743200"/>
            <a:ext cx="2209800" cy="1847851"/>
            <a:chOff x="8763000" y="914400"/>
            <a:chExt cx="2209800" cy="1847850"/>
          </a:xfrm>
        </p:grpSpPr>
        <p:pic>
          <p:nvPicPr>
            <p:cNvPr id="56" name="Picture 55" descr="416a-vKsreL.jpg"/>
            <p:cNvPicPr>
              <a:picLocks noChangeAspect="1"/>
            </p:cNvPicPr>
            <p:nvPr/>
          </p:nvPicPr>
          <p:blipFill>
            <a:blip r:embed="rId22" cstate="print"/>
            <a:stretch>
              <a:fillRect/>
            </a:stretch>
          </p:blipFill>
          <p:spPr>
            <a:xfrm>
              <a:off x="8763000" y="1447800"/>
              <a:ext cx="1219200" cy="1314450"/>
            </a:xfrm>
            <a:prstGeom prst="rect">
              <a:avLst/>
            </a:prstGeom>
          </p:spPr>
        </p:pic>
        <p:sp>
          <p:nvSpPr>
            <p:cNvPr id="57" name="Cloud Callout 56"/>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58" name="Group 57"/>
          <p:cNvGrpSpPr/>
          <p:nvPr/>
        </p:nvGrpSpPr>
        <p:grpSpPr>
          <a:xfrm>
            <a:off x="1625599" y="2761346"/>
            <a:ext cx="2362200" cy="1981199"/>
            <a:chOff x="8763000" y="609600"/>
            <a:chExt cx="2362200" cy="1981199"/>
          </a:xfrm>
        </p:grpSpPr>
        <p:pic>
          <p:nvPicPr>
            <p:cNvPr id="59" name="Picture 58" descr="nhphnphinhv-1495770596-.jpg"/>
            <p:cNvPicPr>
              <a:picLocks noChangeAspect="1"/>
            </p:cNvPicPr>
            <p:nvPr/>
          </p:nvPicPr>
          <p:blipFill>
            <a:blip r:embed="rId23" cstate="print"/>
            <a:stretch>
              <a:fillRect/>
            </a:stretch>
          </p:blipFill>
          <p:spPr>
            <a:xfrm>
              <a:off x="8763000" y="1066800"/>
              <a:ext cx="1371600" cy="1523999"/>
            </a:xfrm>
            <a:prstGeom prst="rect">
              <a:avLst/>
            </a:prstGeom>
          </p:spPr>
        </p:pic>
        <p:sp>
          <p:nvSpPr>
            <p:cNvPr id="60" name="Cloud Callout 59"/>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1" name="Plaque 60"/>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2" name="Half Frame 61"/>
          <p:cNvSpPr/>
          <p:nvPr/>
        </p:nvSpPr>
        <p:spPr>
          <a:xfrm rot="13527562">
            <a:off x="3544621" y="5283808"/>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07956E-6 L 0.69375 -0.00717 " pathEditMode="relative" rAng="0" ptsTypes="AA">
                                      <p:cBhvr>
                                        <p:cTn id="6" dur="2000" fill="hold"/>
                                        <p:tgtEl>
                                          <p:spTgt spid="9"/>
                                        </p:tgtEl>
                                        <p:attrNameLst>
                                          <p:attrName>ppt_x</p:attrName>
                                          <p:attrName>ppt_y</p:attrName>
                                        </p:attrNameLst>
                                      </p:cBhvr>
                                      <p:rCtr x="34700" y="-40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4.72222E-6 4.07956E-6 L -0.6908 0.00393 " pathEditMode="relative" rAng="0" ptsTypes="AA">
                                      <p:cBhvr>
                                        <p:cTn id="8" dur="2000" fill="hold"/>
                                        <p:tgtEl>
                                          <p:spTgt spid="8"/>
                                        </p:tgtEl>
                                        <p:attrNameLst>
                                          <p:attrName>ppt_x</p:attrName>
                                          <p:attrName>ppt_y</p:attrName>
                                        </p:attrNameLst>
                                      </p:cBhvr>
                                      <p:rCtr x="-34500" y="200"/>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checkerboard(across)">
                                      <p:cBhvr>
                                        <p:cTn id="64" dur="500"/>
                                        <p:tgtEl>
                                          <p:spTgt spid="55"/>
                                        </p:tgtEl>
                                      </p:cBhvr>
                                    </p:animEffect>
                                  </p:childTnLst>
                                  <p:subTnLst>
                                    <p:audio>
                                      <p:cMediaNode>
                                        <p:cTn display="0" masterRel="sameClick">
                                          <p:stCondLst>
                                            <p:cond evt="begin" delay="0">
                                              <p:tn val="62"/>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2"/>
                    </p:tgtEl>
                  </p:cond>
                </p:stCondLst>
                <p:endSync evt="end" delay="0">
                  <p:rtn val="all"/>
                </p:endSync>
                <p:childTnLst>
                  <p:par>
                    <p:cTn id="66" fill="hold">
                      <p:stCondLst>
                        <p:cond delay="0"/>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checkerboard(across)">
                                      <p:cBhvr>
                                        <p:cTn id="70" dur="500"/>
                                        <p:tgtEl>
                                          <p:spTgt spid="55"/>
                                        </p:tgtEl>
                                      </p:cBhvr>
                                    </p:animEffect>
                                  </p:childTnLst>
                                  <p:subTnLst>
                                    <p:audio>
                                      <p:cMediaNode>
                                        <p:cTn display="0" masterRel="sameClick">
                                          <p:stCondLst>
                                            <p:cond evt="begin" delay="0">
                                              <p:tn val="68"/>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61"/>
                    </p:tgtEl>
                  </p:cond>
                </p:stCondLst>
                <p:endSync evt="end" delay="0">
                  <p:rtn val="all"/>
                </p:endSync>
                <p:childTnLst>
                  <p:par>
                    <p:cTn id="72" fill="hold">
                      <p:stCondLst>
                        <p:cond delay="0"/>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1000" fill="hold"/>
                                        <p:tgtEl>
                                          <p:spTgt spid="51"/>
                                        </p:tgtEl>
                                        <p:attrNameLst>
                                          <p:attrName>ppt_w</p:attrName>
                                        </p:attrNameLst>
                                      </p:cBhvr>
                                      <p:tavLst>
                                        <p:tav tm="0">
                                          <p:val>
                                            <p:strVal val="#ppt_w*0.70"/>
                                          </p:val>
                                        </p:tav>
                                        <p:tav tm="100000">
                                          <p:val>
                                            <p:strVal val="#ppt_w"/>
                                          </p:val>
                                        </p:tav>
                                      </p:tavLst>
                                    </p:anim>
                                    <p:anim calcmode="lin" valueType="num">
                                      <p:cBhvr>
                                        <p:cTn id="77" dur="1000" fill="hold"/>
                                        <p:tgtEl>
                                          <p:spTgt spid="51"/>
                                        </p:tgtEl>
                                        <p:attrNameLst>
                                          <p:attrName>ppt_h</p:attrName>
                                        </p:attrNameLst>
                                      </p:cBhvr>
                                      <p:tavLst>
                                        <p:tav tm="0">
                                          <p:val>
                                            <p:strVal val="#ppt_h"/>
                                          </p:val>
                                        </p:tav>
                                        <p:tav tm="100000">
                                          <p:val>
                                            <p:strVal val="#ppt_h"/>
                                          </p:val>
                                        </p:tav>
                                      </p:tavLst>
                                    </p:anim>
                                    <p:animEffect transition="in" filter="fade">
                                      <p:cBhvr>
                                        <p:cTn id="78" dur="1000"/>
                                        <p:tgtEl>
                                          <p:spTgt spid="51"/>
                                        </p:tgtEl>
                                      </p:cBhvr>
                                    </p:animEffect>
                                  </p:childTnLst>
                                  <p:subTnLst>
                                    <p:audio>
                                      <p:cMediaNode>
                                        <p:cTn display="0" masterRel="sameClick">
                                          <p:stCondLst>
                                            <p:cond evt="begin" delay="0">
                                              <p:tn val="74"/>
                                            </p:cond>
                                          </p:stCondLst>
                                          <p:endCondLst>
                                            <p:cond evt="onStopAudio" delay="0">
                                              <p:tgtEl>
                                                <p:sldTgt/>
                                              </p:tgtEl>
                                            </p:cond>
                                          </p:endCondLst>
                                        </p:cTn>
                                        <p:tgtEl>
                                          <p:sndTgt r:embed="rId7" name="chimes.wav"/>
                                        </p:tgtEl>
                                      </p:cMediaNode>
                                    </p:audio>
                                  </p:subTnLst>
                                </p:cTn>
                              </p:par>
                              <p:par>
                                <p:cTn id="79" presetID="5" presetClass="entr" presetSubtype="1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checkerboard(across)">
                                      <p:cBhvr>
                                        <p:cTn id="81" dur="500"/>
                                        <p:tgtEl>
                                          <p:spTgt spid="58"/>
                                        </p:tgtEl>
                                      </p:cBhvr>
                                    </p:animEffect>
                                  </p:childTnLst>
                                  <p:subTnLst>
                                    <p:audio>
                                      <p:cMediaNode>
                                        <p:cTn display="0" masterRel="sameClick">
                                          <p:stCondLst>
                                            <p:cond evt="begin" delay="0">
                                              <p:tn val="79"/>
                                            </p:cond>
                                          </p:stCondLst>
                                          <p:endCondLst>
                                            <p:cond evt="onStopAudio" delay="0">
                                              <p:tgtEl>
                                                <p:sldTgt/>
                                              </p:tgtEl>
                                            </p:cond>
                                          </p:endCondLst>
                                        </p:cTn>
                                        <p:tgtEl>
                                          <p:sndTgt r:embed="rId8" name="applause.wav"/>
                                        </p:tgtEl>
                                      </p:cMediaNode>
                                    </p:audio>
                                  </p:subTnLst>
                                </p:cTn>
                              </p:par>
                            </p:childTnLst>
                          </p:cTn>
                        </p:par>
                      </p:childTnLst>
                    </p:cTn>
                  </p:par>
                </p:childTnLst>
              </p:cTn>
              <p:nextCondLst>
                <p:cond evt="onClick" delay="0">
                  <p:tgtEl>
                    <p:spTgt spid="61"/>
                  </p:tgtEl>
                </p:cond>
              </p:nextCondLst>
            </p:seq>
            <p:seq concurrent="1" nextAc="seek">
              <p:cTn id="82" restart="whenNotActive" fill="hold" evtFilter="cancelBubble" nodeType="interactiveSeq">
                <p:stCondLst>
                  <p:cond evt="onClick" delay="0">
                    <p:tgtEl>
                      <p:spTgt spid="54"/>
                    </p:tgtEl>
                  </p:cond>
                </p:stCondLst>
                <p:endSync evt="end" delay="0">
                  <p:rtn val="all"/>
                </p:endSync>
                <p:childTnLst>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checkerboard(across)">
                                      <p:cBhvr>
                                        <p:cTn id="87" dur="500"/>
                                        <p:tgtEl>
                                          <p:spTgt spid="55"/>
                                        </p:tgtEl>
                                      </p:cBhvr>
                                    </p:animEffect>
                                  </p:childTnLst>
                                  <p:subTnLst>
                                    <p:audio>
                                      <p:cMediaNode>
                                        <p:cTn display="0" masterRel="sameClick">
                                          <p:stCondLst>
                                            <p:cond evt="begin" delay="0">
                                              <p:tn val="85"/>
                                            </p:cond>
                                          </p:stCondLst>
                                          <p:endCondLst>
                                            <p:cond evt="onStopAudio" delay="0">
                                              <p:tgtEl>
                                                <p:sldTgt/>
                                              </p:tgtEl>
                                            </p:cond>
                                          </p:endCondLst>
                                        </p:cTn>
                                        <p:tgtEl>
                                          <p:sndTgt r:embed="rId6" name="trả lời sai-4.wav"/>
                                        </p:tgtEl>
                                      </p:cMediaNode>
                                    </p:audio>
                                  </p:subTnLst>
                                </p:cTn>
                              </p:par>
                            </p:childTnLst>
                          </p:cTn>
                        </p:par>
                      </p:childTnLst>
                    </p:cTn>
                  </p:par>
                </p:childTnLst>
              </p:cTn>
              <p:nextCondLst>
                <p:cond evt="onClick" delay="0">
                  <p:tgtEl>
                    <p:spTgt spid="54"/>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1000" fill="hold"/>
                                        <p:tgtEl>
                                          <p:spTgt spid="62"/>
                                        </p:tgtEl>
                                        <p:attrNameLst>
                                          <p:attrName>ppt_w</p:attrName>
                                        </p:attrNameLst>
                                      </p:cBhvr>
                                      <p:tavLst>
                                        <p:tav tm="0">
                                          <p:val>
                                            <p:strVal val="#ppt_w*0.70"/>
                                          </p:val>
                                        </p:tav>
                                        <p:tav tm="100000">
                                          <p:val>
                                            <p:strVal val="#ppt_w"/>
                                          </p:val>
                                        </p:tav>
                                      </p:tavLst>
                                    </p:anim>
                                    <p:anim calcmode="lin" valueType="num">
                                      <p:cBhvr>
                                        <p:cTn id="94" dur="1000" fill="hold"/>
                                        <p:tgtEl>
                                          <p:spTgt spid="62"/>
                                        </p:tgtEl>
                                        <p:attrNameLst>
                                          <p:attrName>ppt_h</p:attrName>
                                        </p:attrNameLst>
                                      </p:cBhvr>
                                      <p:tavLst>
                                        <p:tav tm="0">
                                          <p:val>
                                            <p:strVal val="#ppt_h"/>
                                          </p:val>
                                        </p:tav>
                                        <p:tav tm="100000">
                                          <p:val>
                                            <p:strVal val="#ppt_h"/>
                                          </p:val>
                                        </p:tav>
                                      </p:tavLst>
                                    </p:anim>
                                    <p:animEffect transition="in" filter="fade">
                                      <p:cBhvr>
                                        <p:cTn id="95" dur="1000"/>
                                        <p:tgtEl>
                                          <p:spTgt spid="62"/>
                                        </p:tgtEl>
                                      </p:cBhvr>
                                    </p:animEffect>
                                  </p:childTnLst>
                                  <p:subTnLst>
                                    <p:audio>
                                      <p:cMediaNode>
                                        <p:cTn display="0" masterRel="sameClick">
                                          <p:stCondLst>
                                            <p:cond evt="begin" delay="0">
                                              <p:tn val="91"/>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7"/>
                  </p:tgtEl>
                </p:cond>
              </p:nextCondLst>
            </p:seq>
          </p:childTnLst>
        </p:cTn>
      </p:par>
    </p:tnLst>
    <p:bldLst>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785418" y="304801"/>
            <a:ext cx="1371600" cy="685800"/>
          </a:xfrm>
        </p:spPr>
        <p:txBody>
          <a:bodyPr/>
          <a:lstStyle/>
          <a:p>
            <a:r>
              <a:rPr lang="en-US" sz="3600" b="1" dirty="0" err="1">
                <a:solidFill>
                  <a:srgbClr val="C00000"/>
                </a:solidFill>
                <a:latin typeface="Times New Roman" pitchFamily="18" charset="0"/>
                <a:cs typeface="Times New Roman" pitchFamily="18" charset="0"/>
              </a:rPr>
              <a:t>Câu</a:t>
            </a:r>
            <a:r>
              <a:rPr lang="en-US" sz="3600" b="1" dirty="0">
                <a:solidFill>
                  <a:srgbClr val="C00000"/>
                </a:solidFill>
                <a:latin typeface="Times New Roman" pitchFamily="18" charset="0"/>
                <a:cs typeface="Times New Roman" pitchFamily="18" charset="0"/>
              </a:rPr>
              <a:t> </a:t>
            </a:r>
            <a:r>
              <a:rPr lang="vi-VN" sz="3600" b="1" dirty="0">
                <a:solidFill>
                  <a:srgbClr val="C00000"/>
                </a:solidFill>
                <a:latin typeface="Times New Roman" pitchFamily="18" charset="0"/>
                <a:cs typeface="Times New Roman" pitchFamily="18" charset="0"/>
              </a:rPr>
              <a:t>6</a:t>
            </a:r>
            <a:r>
              <a:rPr lang="en-US" sz="3600" b="1" dirty="0">
                <a:solidFill>
                  <a:srgbClr val="C00000"/>
                </a:solidFill>
                <a:latin typeface="Times New Roman" pitchFamily="18" charset="0"/>
                <a:cs typeface="Times New Roman" pitchFamily="18" charset="0"/>
              </a:rPr>
              <a:t> </a:t>
            </a:r>
          </a:p>
        </p:txBody>
      </p:sp>
      <p:sp>
        <p:nvSpPr>
          <p:cNvPr id="7" name="Up Arrow Callout 6"/>
          <p:cNvSpPr/>
          <p:nvPr/>
        </p:nvSpPr>
        <p:spPr>
          <a:xfrm>
            <a:off x="9601200" y="6324600"/>
            <a:ext cx="1066800" cy="533400"/>
          </a:xfrm>
          <a:prstGeom prst="upArrowCallou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ĐA</a:t>
            </a:r>
          </a:p>
        </p:txBody>
      </p:sp>
      <p:sp>
        <p:nvSpPr>
          <p:cNvPr id="12" name="Up Arrow Callout 11"/>
          <p:cNvSpPr/>
          <p:nvPr/>
        </p:nvSpPr>
        <p:spPr>
          <a:xfrm>
            <a:off x="1524000" y="5791200"/>
            <a:ext cx="1066800" cy="1066800"/>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MỞ</a:t>
            </a:r>
          </a:p>
        </p:txBody>
      </p:sp>
      <p:sp>
        <p:nvSpPr>
          <p:cNvPr id="13" name="Curved Up Arrow 12">
            <a:hlinkClick r:id="rId9" action="ppaction://hlinksldjump"/>
          </p:cNvPr>
          <p:cNvSpPr/>
          <p:nvPr/>
        </p:nvSpPr>
        <p:spPr>
          <a:xfrm>
            <a:off x="9372600" y="304800"/>
            <a:ext cx="9906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 name="Group 35"/>
          <p:cNvGrpSpPr/>
          <p:nvPr/>
        </p:nvGrpSpPr>
        <p:grpSpPr>
          <a:xfrm>
            <a:off x="3352800" y="914402"/>
            <a:ext cx="5867400" cy="4677090"/>
            <a:chOff x="1828800" y="914400"/>
            <a:chExt cx="5867400" cy="4677088"/>
          </a:xfrm>
        </p:grpSpPr>
        <p:grpSp>
          <p:nvGrpSpPr>
            <p:cNvPr id="3" name="Group 10"/>
            <p:cNvGrpSpPr/>
            <p:nvPr/>
          </p:nvGrpSpPr>
          <p:grpSpPr>
            <a:xfrm>
              <a:off x="1981202" y="3966611"/>
              <a:ext cx="2514599" cy="527925"/>
              <a:chOff x="1560516" y="4175010"/>
              <a:chExt cx="2149082" cy="468440"/>
            </a:xfrm>
          </p:grpSpPr>
          <p:graphicFrame>
            <p:nvGraphicFramePr>
              <p:cNvPr id="14" name="Object 14"/>
              <p:cNvGraphicFramePr>
                <a:graphicFrameLocks noGrp="1" noChangeAspect="1"/>
              </p:cNvGraphicFramePr>
              <p:nvPr>
                <p:ph/>
                <p:extLst/>
              </p:nvPr>
            </p:nvGraphicFramePr>
            <p:xfrm>
              <a:off x="1976204" y="4175010"/>
              <a:ext cx="1733394" cy="380104"/>
            </p:xfrm>
            <a:graphic>
              <a:graphicData uri="http://schemas.openxmlformats.org/presentationml/2006/ole">
                <mc:AlternateContent xmlns:mc="http://schemas.openxmlformats.org/markup-compatibility/2006">
                  <mc:Choice xmlns:v="urn:schemas-microsoft-com:vml" Requires="v">
                    <p:oleObj spid="_x0000_s22760" name="Equation" r:id="rId10" imgW="901440" imgH="190440" progId="Equation.DSMT4">
                      <p:embed/>
                    </p:oleObj>
                  </mc:Choice>
                  <mc:Fallback>
                    <p:oleObj name="Equation" r:id="rId10" imgW="901440" imgH="190440" progId="Equation.DSMT4">
                      <p:embed/>
                      <p:pic>
                        <p:nvPicPr>
                          <p:cNvPr id="14" name="Object 14"/>
                          <p:cNvPicPr>
                            <a:picLocks noChangeAspect="1" noChangeArrowheads="1"/>
                          </p:cNvPicPr>
                          <p:nvPr/>
                        </p:nvPicPr>
                        <p:blipFill>
                          <a:blip r:embed="rId11"/>
                          <a:srcRect/>
                          <a:stretch>
                            <a:fillRect/>
                          </a:stretch>
                        </p:blipFill>
                        <p:spPr bwMode="auto">
                          <a:xfrm>
                            <a:off x="1976204" y="4175010"/>
                            <a:ext cx="1733394" cy="380104"/>
                          </a:xfrm>
                          <a:prstGeom prst="rect">
                            <a:avLst/>
                          </a:prstGeom>
                          <a:noFill/>
                          <a:extLst/>
                        </p:spPr>
                      </p:pic>
                    </p:oleObj>
                  </mc:Fallback>
                </mc:AlternateContent>
              </a:graphicData>
            </a:graphic>
          </p:graphicFrame>
          <p:grpSp>
            <p:nvGrpSpPr>
              <p:cNvPr id="4" name="Group 82"/>
              <p:cNvGrpSpPr>
                <a:grpSpLocks/>
              </p:cNvGrpSpPr>
              <p:nvPr/>
            </p:nvGrpSpPr>
            <p:grpSpPr bwMode="auto">
              <a:xfrm>
                <a:off x="1560516" y="4179899"/>
                <a:ext cx="344488" cy="463551"/>
                <a:chOff x="983" y="2365"/>
                <a:chExt cx="217" cy="292"/>
              </a:xfrm>
            </p:grpSpPr>
            <p:sp>
              <p:nvSpPr>
                <p:cNvPr id="18" name="Oval 17"/>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17" name="Text Box 19"/>
                <p:cNvSpPr txBox="1">
                  <a:spLocks noChangeArrowheads="1"/>
                </p:cNvSpPr>
                <p:nvPr/>
              </p:nvSpPr>
              <p:spPr bwMode="gray">
                <a:xfrm>
                  <a:off x="983" y="2365"/>
                  <a:ext cx="212"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A</a:t>
                  </a:r>
                </a:p>
              </p:txBody>
            </p:sp>
          </p:grpSp>
        </p:grpSp>
        <p:grpSp>
          <p:nvGrpSpPr>
            <p:cNvPr id="5" name="Group 20"/>
            <p:cNvGrpSpPr/>
            <p:nvPr/>
          </p:nvGrpSpPr>
          <p:grpSpPr>
            <a:xfrm>
              <a:off x="4773628" y="3938773"/>
              <a:ext cx="2617772" cy="522414"/>
              <a:chOff x="1560516" y="4179899"/>
              <a:chExt cx="2237260" cy="463551"/>
            </a:xfrm>
          </p:grpSpPr>
          <p:graphicFrame>
            <p:nvGraphicFramePr>
              <p:cNvPr id="22" name="Object 14"/>
              <p:cNvGraphicFramePr>
                <a:graphicFrameLocks noGrp="1" noChangeAspect="1"/>
              </p:cNvGraphicFramePr>
              <p:nvPr>
                <p:ph/>
                <p:extLst/>
              </p:nvPr>
            </p:nvGraphicFramePr>
            <p:xfrm>
              <a:off x="2039434" y="4192410"/>
              <a:ext cx="1758342" cy="383147"/>
            </p:xfrm>
            <a:graphic>
              <a:graphicData uri="http://schemas.openxmlformats.org/presentationml/2006/ole">
                <mc:AlternateContent xmlns:mc="http://schemas.openxmlformats.org/markup-compatibility/2006">
                  <mc:Choice xmlns:v="urn:schemas-microsoft-com:vml" Requires="v">
                    <p:oleObj spid="_x0000_s22761" name="Equation" r:id="rId12" imgW="1028520" imgH="215640" progId="Equation.DSMT4">
                      <p:embed/>
                    </p:oleObj>
                  </mc:Choice>
                  <mc:Fallback>
                    <p:oleObj name="Equation" r:id="rId12" imgW="1028520" imgH="215640" progId="Equation.DSMT4">
                      <p:embed/>
                      <p:pic>
                        <p:nvPicPr>
                          <p:cNvPr id="22" name="Object 14"/>
                          <p:cNvPicPr>
                            <a:picLocks noChangeAspect="1" noChangeArrowheads="1"/>
                          </p:cNvPicPr>
                          <p:nvPr/>
                        </p:nvPicPr>
                        <p:blipFill>
                          <a:blip r:embed="rId13"/>
                          <a:srcRect/>
                          <a:stretch>
                            <a:fillRect/>
                          </a:stretch>
                        </p:blipFill>
                        <p:spPr bwMode="auto">
                          <a:xfrm>
                            <a:off x="2039434" y="4192410"/>
                            <a:ext cx="1758342" cy="383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82"/>
              <p:cNvGrpSpPr>
                <a:grpSpLocks/>
              </p:cNvGrpSpPr>
              <p:nvPr/>
            </p:nvGrpSpPr>
            <p:grpSpPr bwMode="auto">
              <a:xfrm>
                <a:off x="1560516" y="4179899"/>
                <a:ext cx="344488" cy="463551"/>
                <a:chOff x="983" y="2365"/>
                <a:chExt cx="217" cy="292"/>
              </a:xfrm>
            </p:grpSpPr>
            <p:sp>
              <p:nvSpPr>
                <p:cNvPr id="24" name="Oval 2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25" name="Text Box 19"/>
                <p:cNvSpPr txBox="1">
                  <a:spLocks noChangeArrowheads="1"/>
                </p:cNvSpPr>
                <p:nvPr/>
              </p:nvSpPr>
              <p:spPr bwMode="gray">
                <a:xfrm>
                  <a:off x="983" y="2365"/>
                  <a:ext cx="205"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B</a:t>
                  </a:r>
                </a:p>
              </p:txBody>
            </p:sp>
          </p:grpSp>
        </p:grpSp>
        <p:grpSp>
          <p:nvGrpSpPr>
            <p:cNvPr id="11" name="Group 25"/>
            <p:cNvGrpSpPr/>
            <p:nvPr/>
          </p:nvGrpSpPr>
          <p:grpSpPr>
            <a:xfrm>
              <a:off x="1981205" y="5029210"/>
              <a:ext cx="2438396" cy="522598"/>
              <a:chOff x="1560520" y="4179737"/>
              <a:chExt cx="2083956" cy="463713"/>
            </a:xfrm>
          </p:grpSpPr>
          <p:graphicFrame>
            <p:nvGraphicFramePr>
              <p:cNvPr id="27" name="Object 14"/>
              <p:cNvGraphicFramePr>
                <a:graphicFrameLocks noGrp="1" noChangeAspect="1"/>
              </p:cNvGraphicFramePr>
              <p:nvPr>
                <p:ph/>
                <p:extLst/>
              </p:nvPr>
            </p:nvGraphicFramePr>
            <p:xfrm>
              <a:off x="1951259" y="4179737"/>
              <a:ext cx="1693217" cy="368993"/>
            </p:xfrm>
            <a:graphic>
              <a:graphicData uri="http://schemas.openxmlformats.org/presentationml/2006/ole">
                <mc:AlternateContent xmlns:mc="http://schemas.openxmlformats.org/markup-compatibility/2006">
                  <mc:Choice xmlns:v="urn:schemas-microsoft-com:vml" Requires="v">
                    <p:oleObj spid="_x0000_s22762" name="Equation" r:id="rId14" imgW="1028520" imgH="215640" progId="Equation.DSMT4">
                      <p:embed/>
                    </p:oleObj>
                  </mc:Choice>
                  <mc:Fallback>
                    <p:oleObj name="Equation" r:id="rId14" imgW="1028520" imgH="215640" progId="Equation.DSMT4">
                      <p:embed/>
                      <p:pic>
                        <p:nvPicPr>
                          <p:cNvPr id="27" name="Object 14"/>
                          <p:cNvPicPr>
                            <a:picLocks noChangeAspect="1" noChangeArrowheads="1"/>
                          </p:cNvPicPr>
                          <p:nvPr/>
                        </p:nvPicPr>
                        <p:blipFill>
                          <a:blip r:embed="rId15"/>
                          <a:srcRect/>
                          <a:stretch>
                            <a:fillRect/>
                          </a:stretch>
                        </p:blipFill>
                        <p:spPr bwMode="auto">
                          <a:xfrm>
                            <a:off x="1951259" y="4179737"/>
                            <a:ext cx="1693217" cy="368993"/>
                          </a:xfrm>
                          <a:prstGeom prst="rect">
                            <a:avLst/>
                          </a:prstGeom>
                          <a:noFill/>
                          <a:extLst/>
                        </p:spPr>
                      </p:pic>
                    </p:oleObj>
                  </mc:Fallback>
                </mc:AlternateContent>
              </a:graphicData>
            </a:graphic>
          </p:graphicFrame>
          <p:grpSp>
            <p:nvGrpSpPr>
              <p:cNvPr id="15" name="Group 82"/>
              <p:cNvGrpSpPr>
                <a:grpSpLocks/>
              </p:cNvGrpSpPr>
              <p:nvPr/>
            </p:nvGrpSpPr>
            <p:grpSpPr bwMode="auto">
              <a:xfrm>
                <a:off x="1560520" y="4179899"/>
                <a:ext cx="344489" cy="463551"/>
                <a:chOff x="983" y="2365"/>
                <a:chExt cx="217" cy="292"/>
              </a:xfrm>
            </p:grpSpPr>
            <p:sp>
              <p:nvSpPr>
                <p:cNvPr id="29" name="Oval 28"/>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0" name="Text Box 19"/>
                <p:cNvSpPr txBox="1">
                  <a:spLocks noChangeArrowheads="1"/>
                </p:cNvSpPr>
                <p:nvPr/>
              </p:nvSpPr>
              <p:spPr bwMode="gray">
                <a:xfrm>
                  <a:off x="983" y="2365"/>
                  <a:ext cx="202"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C</a:t>
                  </a:r>
                </a:p>
              </p:txBody>
            </p:sp>
          </p:grpSp>
        </p:grpSp>
        <p:grpSp>
          <p:nvGrpSpPr>
            <p:cNvPr id="16" name="Group 30"/>
            <p:cNvGrpSpPr/>
            <p:nvPr/>
          </p:nvGrpSpPr>
          <p:grpSpPr>
            <a:xfrm>
              <a:off x="4648200" y="5029196"/>
              <a:ext cx="2895599" cy="562292"/>
              <a:chOff x="1560516" y="4144515"/>
              <a:chExt cx="2182042" cy="498935"/>
            </a:xfrm>
          </p:grpSpPr>
          <p:graphicFrame>
            <p:nvGraphicFramePr>
              <p:cNvPr id="32" name="Object 14"/>
              <p:cNvGraphicFramePr>
                <a:graphicFrameLocks noGrp="1" noChangeAspect="1"/>
              </p:cNvGraphicFramePr>
              <p:nvPr>
                <p:ph/>
                <p:extLst/>
              </p:nvPr>
            </p:nvGraphicFramePr>
            <p:xfrm>
              <a:off x="2006011" y="4144515"/>
              <a:ext cx="1736547" cy="404970"/>
            </p:xfrm>
            <a:graphic>
              <a:graphicData uri="http://schemas.openxmlformats.org/presentationml/2006/ole">
                <mc:AlternateContent xmlns:mc="http://schemas.openxmlformats.org/markup-compatibility/2006">
                  <mc:Choice xmlns:v="urn:schemas-microsoft-com:vml" Requires="v">
                    <p:oleObj spid="_x0000_s22763" name="Equation" r:id="rId16" imgW="1091880" imgH="215640" progId="Equation.DSMT4">
                      <p:embed/>
                    </p:oleObj>
                  </mc:Choice>
                  <mc:Fallback>
                    <p:oleObj name="Equation" r:id="rId16" imgW="1091880" imgH="215640" progId="Equation.DSMT4">
                      <p:embed/>
                      <p:pic>
                        <p:nvPicPr>
                          <p:cNvPr id="32" name="Object 14"/>
                          <p:cNvPicPr>
                            <a:picLocks noChangeAspect="1" noChangeArrowheads="1"/>
                          </p:cNvPicPr>
                          <p:nvPr/>
                        </p:nvPicPr>
                        <p:blipFill>
                          <a:blip r:embed="rId17"/>
                          <a:srcRect/>
                          <a:stretch>
                            <a:fillRect/>
                          </a:stretch>
                        </p:blipFill>
                        <p:spPr bwMode="auto">
                          <a:xfrm>
                            <a:off x="2006011" y="4144515"/>
                            <a:ext cx="1736547" cy="404970"/>
                          </a:xfrm>
                          <a:prstGeom prst="rect">
                            <a:avLst/>
                          </a:prstGeom>
                          <a:noFill/>
                          <a:extLst/>
                        </p:spPr>
                      </p:pic>
                    </p:oleObj>
                  </mc:Fallback>
                </mc:AlternateContent>
              </a:graphicData>
            </a:graphic>
          </p:graphicFrame>
          <p:grpSp>
            <p:nvGrpSpPr>
              <p:cNvPr id="19" name="Group 82"/>
              <p:cNvGrpSpPr>
                <a:grpSpLocks/>
              </p:cNvGrpSpPr>
              <p:nvPr/>
            </p:nvGrpSpPr>
            <p:grpSpPr bwMode="auto">
              <a:xfrm>
                <a:off x="1560516" y="4179899"/>
                <a:ext cx="344488" cy="463551"/>
                <a:chOff x="983" y="2365"/>
                <a:chExt cx="217" cy="292"/>
              </a:xfrm>
            </p:grpSpPr>
            <p:sp>
              <p:nvSpPr>
                <p:cNvPr id="34" name="Oval 33"/>
                <p:cNvSpPr>
                  <a:spLocks noChangeArrowheads="1"/>
                </p:cNvSpPr>
                <p:nvPr/>
              </p:nvSpPr>
              <p:spPr bwMode="gray">
                <a:xfrm>
                  <a:off x="983" y="2373"/>
                  <a:ext cx="217" cy="247"/>
                </a:xfrm>
                <a:prstGeom prst="ellipse">
                  <a:avLst/>
                </a:prstGeom>
                <a:gradFill rotWithShape="1">
                  <a:gsLst>
                    <a:gs pos="0">
                      <a:srgbClr val="CCCC00"/>
                    </a:gs>
                    <a:gs pos="100000">
                      <a:srgbClr val="323200"/>
                    </a:gs>
                  </a:gsLst>
                  <a:lin ang="5400000" scaled="1"/>
                </a:gradFill>
                <a:ln w="9525">
                  <a:noFill/>
                  <a:round/>
                  <a:headEnd/>
                  <a:tailEnd/>
                </a:ln>
              </p:spPr>
              <p:txBody>
                <a:bodyPr wrap="none" anchor="ctr"/>
                <a:lstStyle/>
                <a:p>
                  <a:endParaRPr lang="vi-VN"/>
                </a:p>
              </p:txBody>
            </p:sp>
            <p:sp>
              <p:nvSpPr>
                <p:cNvPr id="35" name="Text Box 19"/>
                <p:cNvSpPr txBox="1">
                  <a:spLocks noChangeArrowheads="1"/>
                </p:cNvSpPr>
                <p:nvPr/>
              </p:nvSpPr>
              <p:spPr bwMode="gray">
                <a:xfrm>
                  <a:off x="983" y="2365"/>
                  <a:ext cx="193" cy="292"/>
                </a:xfrm>
                <a:prstGeom prst="rect">
                  <a:avLst/>
                </a:prstGeom>
                <a:noFill/>
                <a:ln w="9525" algn="ctr">
                  <a:noFill/>
                  <a:miter lim="800000"/>
                  <a:headEnd/>
                  <a:tailEnd/>
                </a:ln>
                <a:effectLst/>
              </p:spPr>
              <p:txBody>
                <a:bodyPr wrap="none">
                  <a:spAutoFit/>
                </a:bodyPr>
                <a:lstStyle/>
                <a:p>
                  <a:pPr>
                    <a:defRPr/>
                  </a:pPr>
                  <a:r>
                    <a:rPr lang="en-US" sz="2800" dirty="0">
                      <a:solidFill>
                        <a:srgbClr val="3333FF"/>
                      </a:solidFill>
                      <a:effectLst>
                        <a:outerShdw blurRad="38100" dist="38100" dir="2700000" algn="tl">
                          <a:srgbClr val="C0C0C0"/>
                        </a:outerShdw>
                      </a:effectLst>
                      <a:latin typeface="Splash" pitchFamily="2" charset="0"/>
                    </a:rPr>
                    <a:t>D</a:t>
                  </a:r>
                </a:p>
              </p:txBody>
            </p:sp>
          </p:grpSp>
        </p:grpSp>
        <p:grpSp>
          <p:nvGrpSpPr>
            <p:cNvPr id="21" name="Group 32"/>
            <p:cNvGrpSpPr/>
            <p:nvPr/>
          </p:nvGrpSpPr>
          <p:grpSpPr>
            <a:xfrm>
              <a:off x="1828800" y="914400"/>
              <a:ext cx="5867400" cy="2057400"/>
              <a:chOff x="1828800" y="914400"/>
              <a:chExt cx="5867400" cy="2057400"/>
            </a:xfrm>
          </p:grpSpPr>
          <p:sp>
            <p:nvSpPr>
              <p:cNvPr id="6" name="Rounded Rectangle 5"/>
              <p:cNvSpPr/>
              <p:nvPr/>
            </p:nvSpPr>
            <p:spPr>
              <a:xfrm>
                <a:off x="1828800" y="914400"/>
                <a:ext cx="5867400" cy="2057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u="sng" dirty="0" err="1">
                    <a:solidFill>
                      <a:srgbClr val="0000CC"/>
                    </a:solidFill>
                    <a:latin typeface="Times New Roman" pitchFamily="18" charset="0"/>
                    <a:cs typeface="Times New Roman" pitchFamily="18" charset="0"/>
                  </a:rPr>
                  <a:t>Câu</a:t>
                </a:r>
                <a:r>
                  <a:rPr lang="en-US" sz="2800" b="1" u="sng" dirty="0">
                    <a:solidFill>
                      <a:srgbClr val="0000CC"/>
                    </a:solidFill>
                    <a:latin typeface="Times New Roman" pitchFamily="18" charset="0"/>
                    <a:cs typeface="Times New Roman" pitchFamily="18" charset="0"/>
                  </a:rPr>
                  <a:t> 9:</a:t>
                </a:r>
              </a:p>
              <a:p>
                <a:pPr>
                  <a:defRPr/>
                </a:pPr>
                <a:r>
                  <a:rPr lang="en-US" sz="2800" b="1" dirty="0" err="1">
                    <a:solidFill>
                      <a:srgbClr val="0000CC"/>
                    </a:solidFill>
                    <a:latin typeface="Times New Roman" pitchFamily="18" charset="0"/>
                    <a:cs typeface="Times New Roman" pitchFamily="18" charset="0"/>
                  </a:rPr>
                  <a:t>Phương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trình</a:t>
                </a:r>
                <a:r>
                  <a:rPr lang="en-US" sz="2800" b="1" dirty="0">
                    <a:solidFill>
                      <a:srgbClr val="0000CC"/>
                    </a:solidFill>
                    <a:latin typeface="Times New Roman" pitchFamily="18" charset="0"/>
                    <a:cs typeface="Times New Roman" pitchFamily="18" charset="0"/>
                  </a:rPr>
                  <a:t>:</a:t>
                </a:r>
              </a:p>
              <a:p>
                <a:pPr>
                  <a:defRPr/>
                </a:pP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phương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đường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tròn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nếu</a:t>
                </a:r>
                <a:r>
                  <a:rPr lang="en-US" sz="2800" b="1" dirty="0">
                    <a:solidFill>
                      <a:srgbClr val="0000CC"/>
                    </a:solidFill>
                    <a:latin typeface="Times New Roman" pitchFamily="18" charset="0"/>
                    <a:cs typeface="Times New Roman" pitchFamily="18" charset="0"/>
                  </a:rPr>
                  <a:t>:</a:t>
                </a:r>
              </a:p>
            </p:txBody>
          </p:sp>
          <p:graphicFrame>
            <p:nvGraphicFramePr>
              <p:cNvPr id="228359" name="Object 7"/>
              <p:cNvGraphicFramePr>
                <a:graphicFrameLocks noChangeAspect="1"/>
              </p:cNvGraphicFramePr>
              <p:nvPr>
                <p:extLst/>
              </p:nvPr>
            </p:nvGraphicFramePr>
            <p:xfrm>
              <a:off x="4267200" y="1600200"/>
              <a:ext cx="3429000" cy="620712"/>
            </p:xfrm>
            <a:graphic>
              <a:graphicData uri="http://schemas.openxmlformats.org/presentationml/2006/ole">
                <mc:AlternateContent xmlns:mc="http://schemas.openxmlformats.org/markup-compatibility/2006">
                  <mc:Choice xmlns:v="urn:schemas-microsoft-com:vml" Requires="v">
                    <p:oleObj spid="_x0000_s22764" name="Equation" r:id="rId18" imgW="1625400" imgH="228600" progId="Equation.DSMT4">
                      <p:embed/>
                    </p:oleObj>
                  </mc:Choice>
                  <mc:Fallback>
                    <p:oleObj name="Equation" r:id="rId18" imgW="1625400" imgH="228600" progId="Equation.DSMT4">
                      <p:embed/>
                      <p:pic>
                        <p:nvPicPr>
                          <p:cNvPr id="228359" name="Object 7"/>
                          <p:cNvPicPr>
                            <a:picLocks noChangeAspect="1" noChangeArrowheads="1"/>
                          </p:cNvPicPr>
                          <p:nvPr/>
                        </p:nvPicPr>
                        <p:blipFill>
                          <a:blip r:embed="rId19"/>
                          <a:srcRect/>
                          <a:stretch>
                            <a:fillRect/>
                          </a:stretch>
                        </p:blipFill>
                        <p:spPr bwMode="auto">
                          <a:xfrm>
                            <a:off x="4267200" y="1600200"/>
                            <a:ext cx="3429000" cy="620712"/>
                          </a:xfrm>
                          <a:prstGeom prst="rect">
                            <a:avLst/>
                          </a:prstGeom>
                          <a:noFill/>
                          <a:ln>
                            <a:noFill/>
                          </a:ln>
                          <a:effectLst/>
                          <a:extLst/>
                        </p:spPr>
                      </p:pic>
                    </p:oleObj>
                  </mc:Fallback>
                </mc:AlternateContent>
              </a:graphicData>
            </a:graphic>
          </p:graphicFrame>
        </p:grpSp>
      </p:grpSp>
      <p:pic>
        <p:nvPicPr>
          <p:cNvPr id="33" name="Picture 115" descr="ALRMCLOK"/>
          <p:cNvPicPr>
            <a:picLocks noChangeAspect="1" noChangeArrowheads="1"/>
          </p:cNvPicPr>
          <p:nvPr/>
        </p:nvPicPr>
        <p:blipFill>
          <a:blip r:embed="rId20"/>
          <a:srcRect/>
          <a:stretch>
            <a:fillRect/>
          </a:stretch>
        </p:blipFill>
        <p:spPr bwMode="auto">
          <a:xfrm>
            <a:off x="1905002" y="1143000"/>
            <a:ext cx="1008063" cy="1219200"/>
          </a:xfrm>
          <a:prstGeom prst="rect">
            <a:avLst/>
          </a:prstGeom>
          <a:noFill/>
          <a:ln w="9525">
            <a:noFill/>
            <a:miter lim="800000"/>
            <a:headEnd/>
            <a:tailEnd/>
          </a:ln>
        </p:spPr>
      </p:pic>
      <p:sp>
        <p:nvSpPr>
          <p:cNvPr id="36"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15</a:t>
            </a:r>
          </a:p>
        </p:txBody>
      </p:sp>
      <p:sp>
        <p:nvSpPr>
          <p:cNvPr id="37"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14</a:t>
            </a:r>
          </a:p>
        </p:txBody>
      </p:sp>
      <p:sp>
        <p:nvSpPr>
          <p:cNvPr id="38"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13</a:t>
            </a:r>
          </a:p>
        </p:txBody>
      </p:sp>
      <p:sp>
        <p:nvSpPr>
          <p:cNvPr id="39"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12</a:t>
            </a:r>
          </a:p>
        </p:txBody>
      </p:sp>
      <p:sp>
        <p:nvSpPr>
          <p:cNvPr id="40"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11</a:t>
            </a:r>
          </a:p>
        </p:txBody>
      </p:sp>
      <p:sp>
        <p:nvSpPr>
          <p:cNvPr id="41"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10</a:t>
            </a:r>
          </a:p>
        </p:txBody>
      </p:sp>
      <p:sp>
        <p:nvSpPr>
          <p:cNvPr id="42"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9</a:t>
            </a:r>
          </a:p>
        </p:txBody>
      </p:sp>
      <p:sp>
        <p:nvSpPr>
          <p:cNvPr id="43"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8</a:t>
            </a:r>
          </a:p>
        </p:txBody>
      </p:sp>
      <p:sp>
        <p:nvSpPr>
          <p:cNvPr id="44"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7</a:t>
            </a:r>
          </a:p>
        </p:txBody>
      </p:sp>
      <p:sp>
        <p:nvSpPr>
          <p:cNvPr id="45"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6</a:t>
            </a:r>
          </a:p>
        </p:txBody>
      </p:sp>
      <p:sp>
        <p:nvSpPr>
          <p:cNvPr id="46"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5</a:t>
            </a:r>
          </a:p>
        </p:txBody>
      </p:sp>
      <p:sp>
        <p:nvSpPr>
          <p:cNvPr id="47"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4</a:t>
            </a:r>
          </a:p>
        </p:txBody>
      </p:sp>
      <p:sp>
        <p:nvSpPr>
          <p:cNvPr id="48"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3</a:t>
            </a:r>
          </a:p>
        </p:txBody>
      </p:sp>
      <p:sp>
        <p:nvSpPr>
          <p:cNvPr id="49"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2</a:t>
            </a:r>
          </a:p>
        </p:txBody>
      </p:sp>
      <p:sp>
        <p:nvSpPr>
          <p:cNvPr id="50"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r>
              <a:rPr lang="en-US" sz="2800">
                <a:solidFill>
                  <a:srgbClr val="DC2608"/>
                </a:solidFill>
                <a:latin typeface=".VnBlack" pitchFamily="34" charset="0"/>
              </a:rPr>
              <a:t>1</a:t>
            </a:r>
          </a:p>
        </p:txBody>
      </p:sp>
      <p:sp>
        <p:nvSpPr>
          <p:cNvPr id="51" name="Oval 176"/>
          <p:cNvSpPr>
            <a:spLocks noChangeArrowheads="1"/>
          </p:cNvSpPr>
          <p:nvPr/>
        </p:nvSpPr>
        <p:spPr bwMode="auto">
          <a:xfrm>
            <a:off x="2133600" y="15240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defRPr/>
            </a:pPr>
            <a:r>
              <a:rPr lang="en-US" sz="2800" dirty="0">
                <a:solidFill>
                  <a:srgbClr val="DC2608"/>
                </a:solidFill>
                <a:latin typeface=".VnBlack" pitchFamily="34" charset="0"/>
                <a:cs typeface="Arial" pitchFamily="34" charset="0"/>
              </a:rPr>
              <a:t>0</a:t>
            </a:r>
          </a:p>
        </p:txBody>
      </p:sp>
      <p:sp>
        <p:nvSpPr>
          <p:cNvPr id="52" name="Half Frame 51"/>
          <p:cNvSpPr/>
          <p:nvPr/>
        </p:nvSpPr>
        <p:spPr>
          <a:xfrm rot="13527562">
            <a:off x="6440221" y="3012172"/>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cau mon 5.png"/>
          <p:cNvPicPr>
            <a:picLocks noChangeAspect="1"/>
          </p:cNvPicPr>
          <p:nvPr/>
        </p:nvPicPr>
        <p:blipFill>
          <a:blip r:embed="rId21"/>
          <a:srcRect l="50987"/>
          <a:stretch>
            <a:fillRect/>
          </a:stretch>
        </p:blipFill>
        <p:spPr bwMode="auto">
          <a:xfrm>
            <a:off x="6400800" y="-152400"/>
            <a:ext cx="3733800" cy="6858000"/>
          </a:xfrm>
          <a:prstGeom prst="rect">
            <a:avLst/>
          </a:prstGeom>
          <a:noFill/>
          <a:ln w="9525">
            <a:noFill/>
            <a:miter lim="800000"/>
            <a:headEnd/>
            <a:tailEnd/>
          </a:ln>
        </p:spPr>
      </p:pic>
      <p:pic>
        <p:nvPicPr>
          <p:cNvPr id="8" name="Picture 7" descr="cau mon 5.png"/>
          <p:cNvPicPr>
            <a:picLocks noChangeAspect="1"/>
          </p:cNvPicPr>
          <p:nvPr/>
        </p:nvPicPr>
        <p:blipFill>
          <a:blip r:embed="rId21"/>
          <a:srcRect r="49013"/>
          <a:stretch>
            <a:fillRect/>
          </a:stretch>
        </p:blipFill>
        <p:spPr bwMode="auto">
          <a:xfrm>
            <a:off x="2409033" y="-152400"/>
            <a:ext cx="3991769" cy="6858000"/>
          </a:xfrm>
          <a:prstGeom prst="rect">
            <a:avLst/>
          </a:prstGeom>
          <a:noFill/>
          <a:ln w="9525">
            <a:noFill/>
            <a:miter lim="800000"/>
            <a:headEnd/>
            <a:tailEnd/>
          </a:ln>
        </p:spPr>
      </p:pic>
      <p:sp>
        <p:nvSpPr>
          <p:cNvPr id="53" name="Plaque 52"/>
          <p:cNvSpPr/>
          <p:nvPr/>
        </p:nvSpPr>
        <p:spPr>
          <a:xfrm>
            <a:off x="9677400" y="4343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C</a:t>
            </a:r>
          </a:p>
        </p:txBody>
      </p:sp>
      <p:sp>
        <p:nvSpPr>
          <p:cNvPr id="54" name="Plaque 53"/>
          <p:cNvSpPr/>
          <p:nvPr/>
        </p:nvSpPr>
        <p:spPr>
          <a:xfrm>
            <a:off x="9713688" y="339638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B</a:t>
            </a:r>
          </a:p>
        </p:txBody>
      </p:sp>
      <p:sp>
        <p:nvSpPr>
          <p:cNvPr id="55" name="Plaque 54"/>
          <p:cNvSpPr/>
          <p:nvPr/>
        </p:nvSpPr>
        <p:spPr>
          <a:xfrm>
            <a:off x="9728203" y="2380404"/>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A</a:t>
            </a:r>
          </a:p>
        </p:txBody>
      </p:sp>
      <p:grpSp>
        <p:nvGrpSpPr>
          <p:cNvPr id="56" name="Group 55"/>
          <p:cNvGrpSpPr/>
          <p:nvPr/>
        </p:nvGrpSpPr>
        <p:grpSpPr>
          <a:xfrm>
            <a:off x="1665523" y="2717801"/>
            <a:ext cx="2209800" cy="1847851"/>
            <a:chOff x="8763000" y="914400"/>
            <a:chExt cx="2209800" cy="1847850"/>
          </a:xfrm>
        </p:grpSpPr>
        <p:pic>
          <p:nvPicPr>
            <p:cNvPr id="57" name="Picture 56" descr="416a-vKsreL.jpg"/>
            <p:cNvPicPr>
              <a:picLocks noChangeAspect="1"/>
            </p:cNvPicPr>
            <p:nvPr/>
          </p:nvPicPr>
          <p:blipFill>
            <a:blip r:embed="rId22" cstate="print"/>
            <a:stretch>
              <a:fillRect/>
            </a:stretch>
          </p:blipFill>
          <p:spPr>
            <a:xfrm>
              <a:off x="8763000" y="1447800"/>
              <a:ext cx="1219200" cy="1314450"/>
            </a:xfrm>
            <a:prstGeom prst="rect">
              <a:avLst/>
            </a:prstGeom>
          </p:spPr>
        </p:pic>
        <p:sp>
          <p:nvSpPr>
            <p:cNvPr id="58" name="Cloud Callout 57"/>
            <p:cNvSpPr/>
            <p:nvPr/>
          </p:nvSpPr>
          <p:spPr>
            <a:xfrm>
              <a:off x="9448800" y="9144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SAI RỒI!</a:t>
              </a:r>
            </a:p>
          </p:txBody>
        </p:sp>
      </p:grpSp>
      <p:grpSp>
        <p:nvGrpSpPr>
          <p:cNvPr id="59" name="Group 58"/>
          <p:cNvGrpSpPr/>
          <p:nvPr/>
        </p:nvGrpSpPr>
        <p:grpSpPr>
          <a:xfrm>
            <a:off x="1524000" y="2743202"/>
            <a:ext cx="2362200" cy="1981199"/>
            <a:chOff x="8763000" y="609600"/>
            <a:chExt cx="2362200" cy="1981199"/>
          </a:xfrm>
        </p:grpSpPr>
        <p:pic>
          <p:nvPicPr>
            <p:cNvPr id="60" name="Picture 59" descr="nhphnphinhv-1495770596-.jpg"/>
            <p:cNvPicPr>
              <a:picLocks noChangeAspect="1"/>
            </p:cNvPicPr>
            <p:nvPr/>
          </p:nvPicPr>
          <p:blipFill>
            <a:blip r:embed="rId23" cstate="print"/>
            <a:stretch>
              <a:fillRect/>
            </a:stretch>
          </p:blipFill>
          <p:spPr>
            <a:xfrm>
              <a:off x="8763000" y="1066800"/>
              <a:ext cx="1371600" cy="1523999"/>
            </a:xfrm>
            <a:prstGeom prst="rect">
              <a:avLst/>
            </a:prstGeom>
          </p:spPr>
        </p:pic>
        <p:sp>
          <p:nvSpPr>
            <p:cNvPr id="61" name="Cloud Callout 60"/>
            <p:cNvSpPr/>
            <p:nvPr/>
          </p:nvSpPr>
          <p:spPr>
            <a:xfrm>
              <a:off x="9601200" y="609600"/>
              <a:ext cx="1524000" cy="68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Times New Roman" pitchFamily="18" charset="0"/>
                  <a:cs typeface="Times New Roman" pitchFamily="18" charset="0"/>
                </a:rPr>
                <a:t>ĐÚNGRỒI!</a:t>
              </a:r>
            </a:p>
          </p:txBody>
        </p:sp>
      </p:grpSp>
      <p:sp>
        <p:nvSpPr>
          <p:cNvPr id="62" name="Plaque 61"/>
          <p:cNvSpPr/>
          <p:nvPr/>
        </p:nvSpPr>
        <p:spPr>
          <a:xfrm>
            <a:off x="9677400" y="5486400"/>
            <a:ext cx="762000" cy="6858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itchFamily="18" charset="0"/>
                <a:cs typeface="Times New Roman" pitchFamily="18" charset="0"/>
              </a:rPr>
              <a:t>D</a:t>
            </a:r>
          </a:p>
        </p:txBody>
      </p:sp>
      <p:sp>
        <p:nvSpPr>
          <p:cNvPr id="63" name="Half Frame 62"/>
          <p:cNvSpPr/>
          <p:nvPr/>
        </p:nvSpPr>
        <p:spPr>
          <a:xfrm rot="13527562">
            <a:off x="6440221" y="3012173"/>
            <a:ext cx="628139" cy="122902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07956E-6 L 0.69375 -0.00717 " pathEditMode="relative" rAng="0" ptsTypes="AA">
                                      <p:cBhvr>
                                        <p:cTn id="6" dur="2000" fill="hold"/>
                                        <p:tgtEl>
                                          <p:spTgt spid="9"/>
                                        </p:tgtEl>
                                        <p:attrNameLst>
                                          <p:attrName>ppt_x</p:attrName>
                                          <p:attrName>ppt_y</p:attrName>
                                        </p:attrNameLst>
                                      </p:cBhvr>
                                      <p:rCtr x="34700" y="-400"/>
                                    </p:animMotion>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35" presetClass="path" presetSubtype="0" accel="50000" decel="50000" fill="hold" nodeType="withEffect">
                                  <p:stCondLst>
                                    <p:cond delay="0"/>
                                  </p:stCondLst>
                                  <p:childTnLst>
                                    <p:animMotion origin="layout" path="M 4.72222E-6 4.07956E-6 L -0.6908 0.00393 " pathEditMode="relative" rAng="0" ptsTypes="AA">
                                      <p:cBhvr>
                                        <p:cTn id="8" dur="2000" fill="hold"/>
                                        <p:tgtEl>
                                          <p:spTgt spid="8"/>
                                        </p:tgtEl>
                                        <p:attrNameLst>
                                          <p:attrName>ppt_x</p:attrName>
                                          <p:attrName>ppt_y</p:attrName>
                                        </p:attrNameLst>
                                      </p:cBhvr>
                                      <p:rCtr x="-34500" y="200"/>
                                    </p:animMotion>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33"/>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eep.wav"/>
                                        </p:tgtEl>
                                      </p:cMediaNode>
                                    </p:audio>
                                  </p:sub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eep.wav"/>
                                        </p:tgtEl>
                                      </p:cMediaNode>
                                    </p:audio>
                                  </p:sub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ep.wav"/>
                                        </p:tgtEl>
                                      </p:cMediaNode>
                                    </p:audio>
                                  </p:sub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beep.wav"/>
                                        </p:tgtEl>
                                      </p:cMediaNode>
                                    </p:audio>
                                  </p:sub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beep.wav"/>
                                        </p:tgtEl>
                                      </p:cMediaNode>
                                    </p:audio>
                                  </p:sub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beep.wav"/>
                                        </p:tgtEl>
                                      </p:cMediaNode>
                                    </p:audio>
                                  </p:sub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beep.wav"/>
                                        </p:tgtEl>
                                      </p:cMediaNode>
                                    </p:audio>
                                  </p:sub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beep.wav"/>
                                        </p:tgtEl>
                                      </p:cMediaNode>
                                    </p:audio>
                                  </p:sub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beep.wav"/>
                                        </p:tgtEl>
                                      </p:cMediaNode>
                                    </p:audio>
                                  </p:sub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beep.wav"/>
                                        </p:tgtEl>
                                      </p:cMediaNode>
                                    </p:audio>
                                  </p:sub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eep.wav"/>
                                        </p:tgtEl>
                                      </p:cMediaNode>
                                    </p:audio>
                                  </p:sub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beep.wav"/>
                                        </p:tgtEl>
                                      </p:cMediaNode>
                                    </p:audio>
                                  </p:subTnLst>
                                </p:cTn>
                              </p:par>
                            </p:childTnLst>
                          </p:cTn>
                        </p:par>
                        <p:par>
                          <p:cTn id="47" fill="hold">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beep.wav"/>
                                        </p:tgtEl>
                                      </p:cMediaNode>
                                    </p:audio>
                                  </p:subTnLst>
                                </p:cTn>
                              </p:par>
                            </p:childTnLst>
                          </p:cTn>
                        </p:par>
                        <p:par>
                          <p:cTn id="50" fill="hold">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beep.wav"/>
                                        </p:tgtEl>
                                      </p:cMediaNode>
                                    </p:audio>
                                  </p:subTnLst>
                                </p:cTn>
                              </p:par>
                            </p:childTnLst>
                          </p:cTn>
                        </p:par>
                        <p:par>
                          <p:cTn id="53" fill="hold">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beep.wav"/>
                                        </p:tgtEl>
                                      </p:cMediaNode>
                                    </p:audio>
                                  </p:subTnLst>
                                </p:cTn>
                              </p:par>
                            </p:childTnLst>
                          </p:cTn>
                        </p:par>
                        <p:par>
                          <p:cTn id="56" fill="hold">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GUN.wav"/>
                                        </p:tgtEl>
                                      </p:cMediaNode>
                                    </p:audio>
                                  </p:subTnLst>
                                </p:cTn>
                              </p:par>
                            </p:childTnLst>
                          </p:cTn>
                        </p:par>
                      </p:childTnLst>
                    </p:cTn>
                  </p:par>
                </p:childTnLst>
              </p:cTn>
              <p:nextCondLst>
                <p:cond evt="onClick" delay="0">
                  <p:tgtEl>
                    <p:spTgt spid="33"/>
                  </p:tgtEl>
                </p:cond>
              </p:nextCondLst>
            </p:seq>
            <p:seq concurrent="1" nextAc="seek">
              <p:cTn id="59" restart="whenNotActive" fill="hold" evtFilter="cancelBubble" nodeType="interactiveSeq">
                <p:stCondLst>
                  <p:cond evt="onClick" delay="0">
                    <p:tgtEl>
                      <p:spTgt spid="54"/>
                    </p:tgtEl>
                  </p:cond>
                </p:stCondLst>
                <p:endSync evt="end" delay="0">
                  <p:rtn val="all"/>
                </p:endSync>
                <p:childTnLst>
                  <p:par>
                    <p:cTn id="60" fill="hold">
                      <p:stCondLst>
                        <p:cond delay="0"/>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checkerboard(across)">
                                      <p:cBhvr>
                                        <p:cTn id="64" dur="500"/>
                                        <p:tgtEl>
                                          <p:spTgt spid="59"/>
                                        </p:tgtEl>
                                      </p:cBhvr>
                                    </p:animEffect>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par>
                                <p:cTn id="65" presetID="55"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0.70"/>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childTnLst>
                          </p:cTn>
                        </p:par>
                      </p:childTnLst>
                    </p:cTn>
                  </p:par>
                </p:childTnLst>
              </p:cTn>
              <p:nextCondLst>
                <p:cond evt="onClick" delay="0">
                  <p:tgtEl>
                    <p:spTgt spid="54"/>
                  </p:tgtEl>
                </p:cond>
              </p:nextCondLst>
            </p:seq>
            <p:seq concurrent="1" nextAc="seek">
              <p:cTn id="70" restart="whenNotActive" fill="hold" evtFilter="cancelBubble" nodeType="interactiveSeq">
                <p:stCondLst>
                  <p:cond evt="onClick" delay="0">
                    <p:tgtEl>
                      <p:spTgt spid="53"/>
                    </p:tgtEl>
                  </p:cond>
                </p:stCondLst>
                <p:endSync evt="end" delay="0">
                  <p:rtn val="all"/>
                </p:endSync>
                <p:childTnLst>
                  <p:par>
                    <p:cTn id="71" fill="hold">
                      <p:stCondLst>
                        <p:cond delay="0"/>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checkerboard(across)">
                                      <p:cBhvr>
                                        <p:cTn id="75" dur="500"/>
                                        <p:tgtEl>
                                          <p:spTgt spid="56"/>
                                        </p:tgtEl>
                                      </p:cBhvr>
                                    </p:animEffect>
                                  </p:childTnLst>
                                  <p:subTnLst>
                                    <p:audio>
                                      <p:cMediaNode>
                                        <p:cTn display="0" masterRel="sameClick">
                                          <p:stCondLst>
                                            <p:cond evt="begin" delay="0">
                                              <p:tn val="73"/>
                                            </p:cond>
                                          </p:stCondLst>
                                          <p:endCondLst>
                                            <p:cond evt="onStopAudio" delay="0">
                                              <p:tgtEl>
                                                <p:sldTgt/>
                                              </p:tgtEl>
                                            </p:cond>
                                          </p:endCondLst>
                                        </p:cTn>
                                        <p:tgtEl>
                                          <p:sndTgt r:embed="rId7" name="trả lời sai-4.wav"/>
                                        </p:tgtEl>
                                      </p:cMediaNode>
                                    </p:audio>
                                  </p:subTnLst>
                                </p:cTn>
                              </p:par>
                            </p:childTnLst>
                          </p:cTn>
                        </p:par>
                      </p:childTnLst>
                    </p:cTn>
                  </p:par>
                </p:childTnLst>
              </p:cTn>
              <p:nextCondLst>
                <p:cond evt="onClick" delay="0">
                  <p:tgtEl>
                    <p:spTgt spid="53"/>
                  </p:tgtEl>
                </p:cond>
              </p:nextCondLst>
            </p:seq>
            <p:seq concurrent="1" nextAc="seek">
              <p:cTn id="76" restart="whenNotActive" fill="hold" evtFilter="cancelBubble" nodeType="interactiveSeq">
                <p:stCondLst>
                  <p:cond evt="onClick" delay="0">
                    <p:tgtEl>
                      <p:spTgt spid="62"/>
                    </p:tgtEl>
                  </p:cond>
                </p:stCondLst>
                <p:endSync evt="end" delay="0">
                  <p:rtn val="all"/>
                </p:endSync>
                <p:childTnLst>
                  <p:par>
                    <p:cTn id="77" fill="hold">
                      <p:stCondLst>
                        <p:cond delay="0"/>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heckerboard(across)">
                                      <p:cBhvr>
                                        <p:cTn id="81" dur="500"/>
                                        <p:tgtEl>
                                          <p:spTgt spid="56"/>
                                        </p:tgtEl>
                                      </p:cBhvr>
                                    </p:animEffect>
                                  </p:childTnLst>
                                  <p:subTnLst>
                                    <p:audio>
                                      <p:cMediaNode>
                                        <p:cTn display="0" masterRel="sameClick">
                                          <p:stCondLst>
                                            <p:cond evt="begin" delay="0">
                                              <p:tn val="79"/>
                                            </p:cond>
                                          </p:stCondLst>
                                          <p:endCondLst>
                                            <p:cond evt="onStopAudio" delay="0">
                                              <p:tgtEl>
                                                <p:sldTgt/>
                                              </p:tgtEl>
                                            </p:cond>
                                          </p:endCondLst>
                                        </p:cTn>
                                        <p:tgtEl>
                                          <p:sndTgt r:embed="rId7" name="trả lời sai-4.wav"/>
                                        </p:tgtEl>
                                      </p:cMediaNode>
                                    </p:audio>
                                  </p:subTnLst>
                                </p:cTn>
                              </p:par>
                            </p:childTnLst>
                          </p:cTn>
                        </p:par>
                      </p:childTnLst>
                    </p:cTn>
                  </p:par>
                </p:childTnLst>
              </p:cTn>
              <p:nextCondLst>
                <p:cond evt="onClick" delay="0">
                  <p:tgtEl>
                    <p:spTgt spid="62"/>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checkerboard(across)">
                                      <p:cBhvr>
                                        <p:cTn id="87" dur="500"/>
                                        <p:tgtEl>
                                          <p:spTgt spid="56"/>
                                        </p:tgtEl>
                                      </p:cBhvr>
                                    </p:animEffect>
                                  </p:childTnLst>
                                  <p:subTnLst>
                                    <p:audio>
                                      <p:cMediaNode>
                                        <p:cTn display="0" masterRel="sameClick">
                                          <p:stCondLst>
                                            <p:cond evt="begin" delay="0">
                                              <p:tn val="85"/>
                                            </p:cond>
                                          </p:stCondLst>
                                          <p:endCondLst>
                                            <p:cond evt="onStopAudio" delay="0">
                                              <p:tgtEl>
                                                <p:sldTgt/>
                                              </p:tgtEl>
                                            </p:cond>
                                          </p:endCondLst>
                                        </p:cTn>
                                        <p:tgtEl>
                                          <p:sndTgt r:embed="rId7" name="trả lời sai-4.wav"/>
                                        </p:tgtEl>
                                      </p:cMediaNode>
                                    </p:audio>
                                  </p:subTnLst>
                                </p:cTn>
                              </p:par>
                            </p:childTnLst>
                          </p:cTn>
                        </p:par>
                      </p:childTnLst>
                    </p:cTn>
                  </p:par>
                </p:childTnLst>
              </p:cTn>
              <p:nextCondLst>
                <p:cond evt="onClick" delay="0">
                  <p:tgtEl>
                    <p:spTgt spid="55"/>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p:cTn id="93" dur="1000" fill="hold"/>
                                        <p:tgtEl>
                                          <p:spTgt spid="63"/>
                                        </p:tgtEl>
                                        <p:attrNameLst>
                                          <p:attrName>ppt_w</p:attrName>
                                        </p:attrNameLst>
                                      </p:cBhvr>
                                      <p:tavLst>
                                        <p:tav tm="0">
                                          <p:val>
                                            <p:strVal val="#ppt_w*0.70"/>
                                          </p:val>
                                        </p:tav>
                                        <p:tav tm="100000">
                                          <p:val>
                                            <p:strVal val="#ppt_w"/>
                                          </p:val>
                                        </p:tav>
                                      </p:tavLst>
                                    </p:anim>
                                    <p:anim calcmode="lin" valueType="num">
                                      <p:cBhvr>
                                        <p:cTn id="94" dur="1000" fill="hold"/>
                                        <p:tgtEl>
                                          <p:spTgt spid="63"/>
                                        </p:tgtEl>
                                        <p:attrNameLst>
                                          <p:attrName>ppt_h</p:attrName>
                                        </p:attrNameLst>
                                      </p:cBhvr>
                                      <p:tavLst>
                                        <p:tav tm="0">
                                          <p:val>
                                            <p:strVal val="#ppt_h"/>
                                          </p:val>
                                        </p:tav>
                                        <p:tav tm="100000">
                                          <p:val>
                                            <p:strVal val="#ppt_h"/>
                                          </p:val>
                                        </p:tav>
                                      </p:tavLst>
                                    </p:anim>
                                    <p:animEffect transition="in" filter="fade">
                                      <p:cBhvr>
                                        <p:cTn id="95" dur="1000"/>
                                        <p:tgtEl>
                                          <p:spTgt spid="63"/>
                                        </p:tgtEl>
                                      </p:cBhvr>
                                    </p:animEffect>
                                  </p:childTnLst>
                                  <p:subTnLst>
                                    <p:audio>
                                      <p:cMediaNode>
                                        <p:cTn display="0" masterRel="sameClick">
                                          <p:stCondLst>
                                            <p:cond evt="begin" delay="0">
                                              <p:tn val="91"/>
                                            </p:cond>
                                          </p:stCondLst>
                                          <p:endCondLst>
                                            <p:cond evt="onStopAudio" delay="0">
                                              <p:tgtEl>
                                                <p:sldTgt/>
                                              </p:tgtEl>
                                            </p:cond>
                                          </p:endCondLst>
                                        </p:cTn>
                                        <p:tgtEl>
                                          <p:sndTgt r:embed="rId8" name="chimes.wav"/>
                                        </p:tgtEl>
                                      </p:cMediaNode>
                                    </p:audio>
                                  </p:subTnLst>
                                </p:cTn>
                              </p:par>
                            </p:childTnLst>
                          </p:cTn>
                        </p:par>
                      </p:childTnLst>
                    </p:cTn>
                  </p:par>
                </p:childTnLst>
              </p:cTn>
              <p:nextCondLst>
                <p:cond evt="onClick" delay="0">
                  <p:tgtEl>
                    <p:spTgt spid="7"/>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00334" y="2869398"/>
            <a:ext cx="2667111" cy="1010606"/>
            <a:chOff x="76205" y="2743200"/>
            <a:chExt cx="2667111" cy="1010606"/>
          </a:xfrm>
        </p:grpSpPr>
        <p:sp>
          <p:nvSpPr>
            <p:cNvPr id="5" name="Rectangle: Rounded Corners 4"/>
            <p:cNvSpPr/>
            <p:nvPr/>
          </p:nvSpPr>
          <p:spPr>
            <a:xfrm>
              <a:off x="76205" y="2743200"/>
              <a:ext cx="2667111" cy="101060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p:cNvSpPr txBox="1"/>
            <p:nvPr/>
          </p:nvSpPr>
          <p:spPr>
            <a:xfrm>
              <a:off x="105805" y="2772800"/>
              <a:ext cx="2607911" cy="95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ỨNG DỤNG PT ĐƯỜNG TRÒN</a:t>
              </a:r>
              <a:endParaRPr lang="en-US" sz="22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4644498" y="858834"/>
            <a:ext cx="128930" cy="2578613"/>
            <a:chOff x="2983643" y="706434"/>
            <a:chExt cx="128930" cy="2578613"/>
          </a:xfrm>
        </p:grpSpPr>
        <p:sp>
          <p:nvSpPr>
            <p:cNvPr id="83" name="Straight Connector 3"/>
            <p:cNvSpPr/>
            <p:nvPr/>
          </p:nvSpPr>
          <p:spPr>
            <a:xfrm rot="17020451">
              <a:off x="1758802" y="1985798"/>
              <a:ext cx="2578613" cy="19885"/>
            </a:xfrm>
            <a:custGeom>
              <a:avLst/>
              <a:gdLst/>
              <a:ahLst/>
              <a:cxnLst/>
              <a:rect l="0" t="0" r="0" b="0"/>
              <a:pathLst>
                <a:path>
                  <a:moveTo>
                    <a:pt x="0" y="9942"/>
                  </a:moveTo>
                  <a:lnTo>
                    <a:pt x="2578613" y="994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4" name="Straight Connector 4"/>
            <p:cNvSpPr txBox="1"/>
            <p:nvPr/>
          </p:nvSpPr>
          <p:spPr>
            <a:xfrm rot="17020451">
              <a:off x="2983643" y="1931275"/>
              <a:ext cx="128930" cy="128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400050">
                <a:lnSpc>
                  <a:spcPct val="90000"/>
                </a:lnSpc>
                <a:spcBef>
                  <a:spcPct val="0"/>
                </a:spcBef>
                <a:spcAft>
                  <a:spcPct val="35000"/>
                </a:spcAft>
              </a:pPr>
              <a:endParaRPr lang="en-US" sz="90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5013757" y="533401"/>
            <a:ext cx="1600101" cy="723955"/>
            <a:chOff x="3352901" y="381001"/>
            <a:chExt cx="1600101" cy="723955"/>
          </a:xfrm>
        </p:grpSpPr>
        <p:sp>
          <p:nvSpPr>
            <p:cNvPr id="81" name="Rectangle: Rounded Corners 80"/>
            <p:cNvSpPr/>
            <p:nvPr/>
          </p:nvSpPr>
          <p:spPr>
            <a:xfrm>
              <a:off x="3352901" y="381001"/>
              <a:ext cx="1600101" cy="72395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2" name="Rectangle: Rounded Corners 6"/>
            <p:cNvSpPr txBox="1"/>
            <p:nvPr/>
          </p:nvSpPr>
          <p:spPr>
            <a:xfrm>
              <a:off x="3374105" y="402205"/>
              <a:ext cx="1557693"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VẬT LÍ</a:t>
              </a:r>
              <a:endParaRPr lang="en-US" sz="2200"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569471" y="683753"/>
            <a:ext cx="858963" cy="42948"/>
            <a:chOff x="4908615" y="531354"/>
            <a:chExt cx="858963" cy="42948"/>
          </a:xfrm>
        </p:grpSpPr>
        <p:sp>
          <p:nvSpPr>
            <p:cNvPr id="79" name="Straight Connector 7"/>
            <p:cNvSpPr/>
            <p:nvPr/>
          </p:nvSpPr>
          <p:spPr>
            <a:xfrm rot="20023253">
              <a:off x="4908615" y="542885"/>
              <a:ext cx="858963" cy="19885"/>
            </a:xfrm>
            <a:custGeom>
              <a:avLst/>
              <a:gdLst/>
              <a:ahLst/>
              <a:cxnLst/>
              <a:rect l="0" t="0" r="0" b="0"/>
              <a:pathLst>
                <a:path>
                  <a:moveTo>
                    <a:pt x="0" y="9942"/>
                  </a:moveTo>
                  <a:lnTo>
                    <a:pt x="858963"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80" name="Straight Connector 8"/>
            <p:cNvSpPr txBox="1"/>
            <p:nvPr/>
          </p:nvSpPr>
          <p:spPr>
            <a:xfrm rot="20023253">
              <a:off x="5316623" y="531354"/>
              <a:ext cx="42948" cy="42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384047" y="153099"/>
            <a:ext cx="3123159" cy="723955"/>
            <a:chOff x="5723191" y="699"/>
            <a:chExt cx="3123159" cy="723955"/>
          </a:xfrm>
        </p:grpSpPr>
        <p:sp>
          <p:nvSpPr>
            <p:cNvPr id="77" name="Rectangle: Rounded Corners 76"/>
            <p:cNvSpPr/>
            <p:nvPr/>
          </p:nvSpPr>
          <p:spPr>
            <a:xfrm>
              <a:off x="5723191" y="699"/>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8" name="Rectangle: Rounded Corners 10"/>
            <p:cNvSpPr txBox="1"/>
            <p:nvPr/>
          </p:nvSpPr>
          <p:spPr>
            <a:xfrm>
              <a:off x="5744395" y="21903"/>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Nghiên cứu quỹ đạo chuyển động tròn đều</a:t>
              </a:r>
              <a:endParaRPr lang="en-US" sz="2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552377" y="1099174"/>
            <a:ext cx="893150" cy="44657"/>
            <a:chOff x="4891522" y="946774"/>
            <a:chExt cx="893150" cy="44657"/>
          </a:xfrm>
        </p:grpSpPr>
        <p:sp>
          <p:nvSpPr>
            <p:cNvPr id="75" name="Straight Connector 11"/>
            <p:cNvSpPr/>
            <p:nvPr/>
          </p:nvSpPr>
          <p:spPr>
            <a:xfrm rot="1825267">
              <a:off x="4891522" y="959160"/>
              <a:ext cx="893150" cy="19885"/>
            </a:xfrm>
            <a:custGeom>
              <a:avLst/>
              <a:gdLst/>
              <a:ahLst/>
              <a:cxnLst/>
              <a:rect l="0" t="0" r="0" b="0"/>
              <a:pathLst>
                <a:path>
                  <a:moveTo>
                    <a:pt x="0" y="9942"/>
                  </a:moveTo>
                  <a:lnTo>
                    <a:pt x="893150"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76" name="Straight Connector 12"/>
            <p:cNvSpPr txBox="1"/>
            <p:nvPr/>
          </p:nvSpPr>
          <p:spPr>
            <a:xfrm rot="1825267">
              <a:off x="5315768" y="946774"/>
              <a:ext cx="44657" cy="446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7384047" y="985649"/>
            <a:ext cx="3123159" cy="723955"/>
            <a:chOff x="5723191" y="833249"/>
            <a:chExt cx="3123159" cy="723955"/>
          </a:xfrm>
        </p:grpSpPr>
        <p:sp>
          <p:nvSpPr>
            <p:cNvPr id="73" name="Rectangle: Rounded Corners 72"/>
            <p:cNvSpPr/>
            <p:nvPr/>
          </p:nvSpPr>
          <p:spPr>
            <a:xfrm>
              <a:off x="5723191" y="833249"/>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4" name="Rectangle: Rounded Corners 14"/>
            <p:cNvSpPr txBox="1"/>
            <p:nvPr/>
          </p:nvSpPr>
          <p:spPr>
            <a:xfrm>
              <a:off x="5744395" y="854453"/>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Qũy đạo của các vệ tinh quanh trái đất</a:t>
              </a:r>
              <a:endParaRPr lang="en-US" sz="22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4674046" y="2074181"/>
            <a:ext cx="69837" cy="1396742"/>
            <a:chOff x="3013190" y="1921782"/>
            <a:chExt cx="69837" cy="1396742"/>
          </a:xfrm>
        </p:grpSpPr>
        <p:sp>
          <p:nvSpPr>
            <p:cNvPr id="71" name="Straight Connector 15"/>
            <p:cNvSpPr/>
            <p:nvPr/>
          </p:nvSpPr>
          <p:spPr>
            <a:xfrm rot="17752593">
              <a:off x="2349737" y="2610210"/>
              <a:ext cx="1396742" cy="19885"/>
            </a:xfrm>
            <a:custGeom>
              <a:avLst/>
              <a:gdLst/>
              <a:ahLst/>
              <a:cxnLst/>
              <a:rect l="0" t="0" r="0" b="0"/>
              <a:pathLst>
                <a:path>
                  <a:moveTo>
                    <a:pt x="0" y="9942"/>
                  </a:moveTo>
                  <a:lnTo>
                    <a:pt x="1396742" y="994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2" name="Straight Connector 16"/>
            <p:cNvSpPr txBox="1"/>
            <p:nvPr/>
          </p:nvSpPr>
          <p:spPr>
            <a:xfrm rot="17752593">
              <a:off x="3013190" y="2585234"/>
              <a:ext cx="69837" cy="698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013757" y="1782224"/>
            <a:ext cx="1600101" cy="723955"/>
            <a:chOff x="3352901" y="1629824"/>
            <a:chExt cx="1600101" cy="723955"/>
          </a:xfrm>
        </p:grpSpPr>
        <p:sp>
          <p:nvSpPr>
            <p:cNvPr id="69" name="Rectangle: Rounded Corners 68"/>
            <p:cNvSpPr/>
            <p:nvPr/>
          </p:nvSpPr>
          <p:spPr>
            <a:xfrm>
              <a:off x="3352901" y="1629824"/>
              <a:ext cx="1600101" cy="72395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0" name="Rectangle: Rounded Corners 18"/>
            <p:cNvSpPr txBox="1"/>
            <p:nvPr/>
          </p:nvSpPr>
          <p:spPr>
            <a:xfrm>
              <a:off x="3374105" y="1651028"/>
              <a:ext cx="1557693"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XÃ HỘI</a:t>
              </a:r>
              <a:endParaRPr lang="en-US" sz="2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6613439" y="2142913"/>
            <a:ext cx="771027" cy="38551"/>
            <a:chOff x="4952583" y="1990513"/>
            <a:chExt cx="771027" cy="38551"/>
          </a:xfrm>
        </p:grpSpPr>
        <p:sp>
          <p:nvSpPr>
            <p:cNvPr id="67" name="Straight Connector 19"/>
            <p:cNvSpPr/>
            <p:nvPr/>
          </p:nvSpPr>
          <p:spPr>
            <a:xfrm rot="160451">
              <a:off x="4952583" y="1999846"/>
              <a:ext cx="771027" cy="19885"/>
            </a:xfrm>
            <a:custGeom>
              <a:avLst/>
              <a:gdLst/>
              <a:ahLst/>
              <a:cxnLst/>
              <a:rect l="0" t="0" r="0" b="0"/>
              <a:pathLst>
                <a:path>
                  <a:moveTo>
                    <a:pt x="0" y="9942"/>
                  </a:moveTo>
                  <a:lnTo>
                    <a:pt x="771027"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68" name="Straight Connector 20"/>
            <p:cNvSpPr txBox="1"/>
            <p:nvPr/>
          </p:nvSpPr>
          <p:spPr>
            <a:xfrm rot="160451">
              <a:off x="5318821" y="1990513"/>
              <a:ext cx="38551" cy="385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7384047" y="1818198"/>
            <a:ext cx="3123159" cy="723955"/>
            <a:chOff x="5723191" y="1665798"/>
            <a:chExt cx="3123159" cy="723955"/>
          </a:xfrm>
        </p:grpSpPr>
        <p:sp>
          <p:nvSpPr>
            <p:cNvPr id="65" name="Rectangle: Rounded Corners 64"/>
            <p:cNvSpPr/>
            <p:nvPr/>
          </p:nvSpPr>
          <p:spPr>
            <a:xfrm>
              <a:off x="5723191" y="1665798"/>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6" name="Rectangle: Rounded Corners 22"/>
            <p:cNvSpPr txBox="1"/>
            <p:nvPr/>
          </p:nvSpPr>
          <p:spPr>
            <a:xfrm>
              <a:off x="5744395" y="1687002"/>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Bài toán thực tiễn về  đất đai,…</a:t>
              </a:r>
              <a:endParaRPr lang="en-US" sz="22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7384047" y="2650747"/>
            <a:ext cx="3123159" cy="723955"/>
            <a:chOff x="5723191" y="2498347"/>
            <a:chExt cx="3123159" cy="723955"/>
          </a:xfrm>
        </p:grpSpPr>
        <p:sp>
          <p:nvSpPr>
            <p:cNvPr id="57" name="Rectangle: Rounded Corners 56"/>
            <p:cNvSpPr/>
            <p:nvPr/>
          </p:nvSpPr>
          <p:spPr>
            <a:xfrm>
              <a:off x="5723191" y="2498347"/>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8" name="Rectangle: Rounded Corners 30"/>
            <p:cNvSpPr txBox="1"/>
            <p:nvPr/>
          </p:nvSpPr>
          <p:spPr>
            <a:xfrm>
              <a:off x="5744395" y="2519551"/>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Giúp chúng ta có thể định vị </a:t>
              </a:r>
              <a:endParaRPr lang="en-US" sz="22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4683327" y="3300481"/>
            <a:ext cx="51275" cy="1025514"/>
            <a:chOff x="3022471" y="3148082"/>
            <a:chExt cx="51275" cy="1025514"/>
          </a:xfrm>
        </p:grpSpPr>
        <p:sp>
          <p:nvSpPr>
            <p:cNvPr id="55" name="Straight Connector 31"/>
            <p:cNvSpPr/>
            <p:nvPr/>
          </p:nvSpPr>
          <p:spPr>
            <a:xfrm rot="3211725">
              <a:off x="2535352" y="3650896"/>
              <a:ext cx="1025514" cy="19885"/>
            </a:xfrm>
            <a:custGeom>
              <a:avLst/>
              <a:gdLst/>
              <a:ahLst/>
              <a:cxnLst/>
              <a:rect l="0" t="0" r="0" b="0"/>
              <a:pathLst>
                <a:path>
                  <a:moveTo>
                    <a:pt x="0" y="9942"/>
                  </a:moveTo>
                  <a:lnTo>
                    <a:pt x="1025514" y="994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56" name="Straight Connector 32"/>
            <p:cNvSpPr txBox="1"/>
            <p:nvPr/>
          </p:nvSpPr>
          <p:spPr>
            <a:xfrm rot="3211725">
              <a:off x="3022471" y="3635201"/>
              <a:ext cx="51275" cy="51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013757" y="3863597"/>
            <a:ext cx="1600101" cy="723955"/>
            <a:chOff x="3352901" y="3711197"/>
            <a:chExt cx="1600101" cy="723955"/>
          </a:xfrm>
        </p:grpSpPr>
        <p:sp>
          <p:nvSpPr>
            <p:cNvPr id="53" name="Rectangle: Rounded Corners 52"/>
            <p:cNvSpPr/>
            <p:nvPr/>
          </p:nvSpPr>
          <p:spPr>
            <a:xfrm>
              <a:off x="3352901" y="3711197"/>
              <a:ext cx="1600101" cy="72395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4" name="Rectangle: Rounded Corners 34"/>
            <p:cNvSpPr txBox="1"/>
            <p:nvPr/>
          </p:nvSpPr>
          <p:spPr>
            <a:xfrm>
              <a:off x="3374105" y="3732401"/>
              <a:ext cx="1557693"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KHKT</a:t>
              </a:r>
              <a:endParaRPr lang="en-US" sz="22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569471" y="4013950"/>
            <a:ext cx="858963" cy="42948"/>
            <a:chOff x="4908615" y="3861551"/>
            <a:chExt cx="858963" cy="42948"/>
          </a:xfrm>
        </p:grpSpPr>
        <p:sp>
          <p:nvSpPr>
            <p:cNvPr id="51" name="Straight Connector 35"/>
            <p:cNvSpPr/>
            <p:nvPr/>
          </p:nvSpPr>
          <p:spPr>
            <a:xfrm rot="20023253">
              <a:off x="4908615" y="3873082"/>
              <a:ext cx="858963" cy="19885"/>
            </a:xfrm>
            <a:custGeom>
              <a:avLst/>
              <a:gdLst/>
              <a:ahLst/>
              <a:cxnLst/>
              <a:rect l="0" t="0" r="0" b="0"/>
              <a:pathLst>
                <a:path>
                  <a:moveTo>
                    <a:pt x="0" y="9942"/>
                  </a:moveTo>
                  <a:lnTo>
                    <a:pt x="858963"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52" name="Straight Connector 36"/>
            <p:cNvSpPr txBox="1"/>
            <p:nvPr/>
          </p:nvSpPr>
          <p:spPr>
            <a:xfrm rot="20023253">
              <a:off x="5316623" y="3861551"/>
              <a:ext cx="42948" cy="429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84047" y="3483296"/>
            <a:ext cx="3123159" cy="723955"/>
            <a:chOff x="5723191" y="3330896"/>
            <a:chExt cx="3123159" cy="723955"/>
          </a:xfrm>
        </p:grpSpPr>
        <p:sp>
          <p:nvSpPr>
            <p:cNvPr id="49" name="Rectangle: Rounded Corners 48"/>
            <p:cNvSpPr/>
            <p:nvPr/>
          </p:nvSpPr>
          <p:spPr>
            <a:xfrm>
              <a:off x="5723191" y="3330896"/>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0" name="Rectangle: Rounded Corners 38"/>
            <p:cNvSpPr txBox="1"/>
            <p:nvPr/>
          </p:nvSpPr>
          <p:spPr>
            <a:xfrm>
              <a:off x="5744395" y="3352100"/>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Chế tạo chi tiết, vật thể tròn</a:t>
              </a:r>
              <a:endParaRPr lang="en-US" sz="2200" dirty="0">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6552377" y="4429371"/>
            <a:ext cx="893150" cy="44657"/>
            <a:chOff x="4891522" y="4276971"/>
            <a:chExt cx="893150" cy="44657"/>
          </a:xfrm>
        </p:grpSpPr>
        <p:sp>
          <p:nvSpPr>
            <p:cNvPr id="47" name="Straight Connector 39"/>
            <p:cNvSpPr/>
            <p:nvPr/>
          </p:nvSpPr>
          <p:spPr>
            <a:xfrm rot="1825267">
              <a:off x="4891522" y="4289357"/>
              <a:ext cx="893150" cy="19885"/>
            </a:xfrm>
            <a:custGeom>
              <a:avLst/>
              <a:gdLst/>
              <a:ahLst/>
              <a:cxnLst/>
              <a:rect l="0" t="0" r="0" b="0"/>
              <a:pathLst>
                <a:path>
                  <a:moveTo>
                    <a:pt x="0" y="9942"/>
                  </a:moveTo>
                  <a:lnTo>
                    <a:pt x="893150"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48" name="Straight Connector 40"/>
            <p:cNvSpPr txBox="1"/>
            <p:nvPr/>
          </p:nvSpPr>
          <p:spPr>
            <a:xfrm rot="1825267">
              <a:off x="5315768" y="4276971"/>
              <a:ext cx="44657" cy="446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7384047" y="4186047"/>
            <a:ext cx="3123159" cy="1363853"/>
            <a:chOff x="5723191" y="4033648"/>
            <a:chExt cx="3123159" cy="962348"/>
          </a:xfrm>
        </p:grpSpPr>
        <p:sp>
          <p:nvSpPr>
            <p:cNvPr id="45" name="Rectangle: Rounded Corners 44"/>
            <p:cNvSpPr/>
            <p:nvPr/>
          </p:nvSpPr>
          <p:spPr>
            <a:xfrm>
              <a:off x="5723191" y="4163445"/>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6" name="Rectangle: Rounded Corners 42"/>
            <p:cNvSpPr txBox="1"/>
            <p:nvPr/>
          </p:nvSpPr>
          <p:spPr>
            <a:xfrm>
              <a:off x="5744395" y="4033648"/>
              <a:ext cx="3080751" cy="962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a:latin typeface="Times New Roman" panose="02020603050405020304" pitchFamily="18" charset="0"/>
                  <a:cs typeface="Times New Roman" panose="02020603050405020304" pitchFamily="18" charset="0"/>
                </a:rPr>
                <a:t>Lập trình thiết bị chế tạo dụng cụ có thiết bị dạng tròn</a:t>
              </a:r>
              <a:endParaRPr lang="en-US" sz="2200" dirty="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4644882" y="3364134"/>
            <a:ext cx="128165" cy="2563309"/>
            <a:chOff x="2984026" y="3211734"/>
            <a:chExt cx="128165" cy="2563309"/>
          </a:xfrm>
        </p:grpSpPr>
        <p:sp>
          <p:nvSpPr>
            <p:cNvPr id="43" name="Straight Connector 43"/>
            <p:cNvSpPr/>
            <p:nvPr/>
          </p:nvSpPr>
          <p:spPr>
            <a:xfrm rot="4574554">
              <a:off x="1766454" y="4483446"/>
              <a:ext cx="2563309" cy="19885"/>
            </a:xfrm>
            <a:custGeom>
              <a:avLst/>
              <a:gdLst/>
              <a:ahLst/>
              <a:cxnLst/>
              <a:rect l="0" t="0" r="0" b="0"/>
              <a:pathLst>
                <a:path>
                  <a:moveTo>
                    <a:pt x="0" y="9942"/>
                  </a:moveTo>
                  <a:lnTo>
                    <a:pt x="2563309" y="9942"/>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4" name="Straight Connector 44"/>
            <p:cNvSpPr txBox="1"/>
            <p:nvPr/>
          </p:nvSpPr>
          <p:spPr>
            <a:xfrm rot="4574554">
              <a:off x="2984026" y="4429306"/>
              <a:ext cx="128165" cy="1281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400050">
                <a:lnSpc>
                  <a:spcPct val="90000"/>
                </a:lnSpc>
                <a:spcBef>
                  <a:spcPct val="0"/>
                </a:spcBef>
                <a:spcAft>
                  <a:spcPct val="35000"/>
                </a:spcAft>
              </a:pPr>
              <a:endParaRPr lang="en-US" sz="90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5013757" y="5528696"/>
            <a:ext cx="1600101" cy="723955"/>
            <a:chOff x="3352901" y="5376296"/>
            <a:chExt cx="1600101" cy="723955"/>
          </a:xfrm>
        </p:grpSpPr>
        <p:sp>
          <p:nvSpPr>
            <p:cNvPr id="41" name="Rectangle: Rounded Corners 40"/>
            <p:cNvSpPr/>
            <p:nvPr/>
          </p:nvSpPr>
          <p:spPr>
            <a:xfrm>
              <a:off x="3352901" y="5376296"/>
              <a:ext cx="1600101" cy="72395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2" name="Rectangle: Rounded Corners 46"/>
            <p:cNvSpPr txBox="1"/>
            <p:nvPr/>
          </p:nvSpPr>
          <p:spPr>
            <a:xfrm>
              <a:off x="3374105" y="5397500"/>
              <a:ext cx="1557693"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dirty="0">
                  <a:latin typeface="Times New Roman" panose="02020603050405020304" pitchFamily="18" charset="0"/>
                  <a:cs typeface="Times New Roman" panose="02020603050405020304" pitchFamily="18" charset="0"/>
                </a:rPr>
                <a:t>KHÁC</a:t>
              </a:r>
            </a:p>
          </p:txBody>
        </p:sp>
      </p:grpSp>
      <p:grpSp>
        <p:nvGrpSpPr>
          <p:cNvPr id="31" name="Group 30"/>
          <p:cNvGrpSpPr/>
          <p:nvPr/>
        </p:nvGrpSpPr>
        <p:grpSpPr>
          <a:xfrm>
            <a:off x="6552377" y="6094469"/>
            <a:ext cx="893150" cy="44657"/>
            <a:chOff x="4891522" y="5942069"/>
            <a:chExt cx="893150" cy="44657"/>
          </a:xfrm>
        </p:grpSpPr>
        <p:sp>
          <p:nvSpPr>
            <p:cNvPr id="35" name="Straight Connector 51"/>
            <p:cNvSpPr/>
            <p:nvPr/>
          </p:nvSpPr>
          <p:spPr>
            <a:xfrm rot="1825267">
              <a:off x="4891522" y="5954455"/>
              <a:ext cx="893150" cy="19885"/>
            </a:xfrm>
            <a:custGeom>
              <a:avLst/>
              <a:gdLst/>
              <a:ahLst/>
              <a:cxnLst/>
              <a:rect l="0" t="0" r="0" b="0"/>
              <a:pathLst>
                <a:path>
                  <a:moveTo>
                    <a:pt x="0" y="9942"/>
                  </a:moveTo>
                  <a:lnTo>
                    <a:pt x="893150" y="9942"/>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6" name="Straight Connector 52"/>
            <p:cNvSpPr txBox="1"/>
            <p:nvPr/>
          </p:nvSpPr>
          <p:spPr>
            <a:xfrm rot="1825267">
              <a:off x="5315768" y="5942069"/>
              <a:ext cx="44657" cy="446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7384047" y="5733257"/>
            <a:ext cx="3123159" cy="971642"/>
            <a:chOff x="5723191" y="5828544"/>
            <a:chExt cx="3123159" cy="723955"/>
          </a:xfrm>
        </p:grpSpPr>
        <p:sp>
          <p:nvSpPr>
            <p:cNvPr id="33" name="Rectangle: Rounded Corners 32"/>
            <p:cNvSpPr/>
            <p:nvPr/>
          </p:nvSpPr>
          <p:spPr>
            <a:xfrm>
              <a:off x="5723191" y="5828544"/>
              <a:ext cx="3123159" cy="72395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dirty="0"/>
            </a:p>
          </p:txBody>
        </p:sp>
        <p:sp>
          <p:nvSpPr>
            <p:cNvPr id="34" name="Rectangle: Rounded Corners 54"/>
            <p:cNvSpPr txBox="1"/>
            <p:nvPr/>
          </p:nvSpPr>
          <p:spPr>
            <a:xfrm>
              <a:off x="5744395" y="5849748"/>
              <a:ext cx="3080751" cy="68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en-US" sz="2200" err="1">
                  <a:latin typeface="Times New Roman" panose="02020603050405020304" pitchFamily="18" charset="0"/>
                  <a:cs typeface="Times New Roman" panose="02020603050405020304" pitchFamily="18" charset="0"/>
                </a:rPr>
                <a:t>Hóa</a:t>
              </a:r>
              <a:r>
                <a:rPr lang="en-US" sz="2200">
                  <a:latin typeface="Times New Roman" panose="02020603050405020304" pitchFamily="18" charset="0"/>
                  <a:cs typeface="Times New Roman" panose="02020603050405020304" pitchFamily="18" charset="0"/>
                </a:rPr>
                <a:t> học, sinh học,…</a:t>
              </a:r>
              <a:endParaRPr lang="en-US" sz="2200" dirty="0">
                <a:latin typeface="Times New Roman" panose="02020603050405020304" pitchFamily="18" charset="0"/>
                <a:cs typeface="Times New Roman" panose="02020603050405020304" pitchFamily="18" charset="0"/>
              </a:endParaRPr>
            </a:p>
          </p:txBody>
        </p:sp>
      </p:grpSp>
      <p:cxnSp>
        <p:nvCxnSpPr>
          <p:cNvPr id="3" name="Straight Connector 2"/>
          <p:cNvCxnSpPr>
            <a:stCxn id="69" idx="3"/>
            <a:endCxn id="58" idx="1"/>
          </p:cNvCxnSpPr>
          <p:nvPr/>
        </p:nvCxnSpPr>
        <p:spPr>
          <a:xfrm>
            <a:off x="6613858" y="2144202"/>
            <a:ext cx="791393" cy="86852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0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vertical)">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heckerboard(across)">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checkerboard(across)">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circle(i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5"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randombar(vertical)">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circle(in)">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heckerboard(across)">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checkerboard(across)">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circle(in)">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5"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randombar(vertical)">
                                      <p:cBhvr>
                                        <p:cTn id="107" dur="10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circle(in)">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checkerboard(across)">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banh kem">
            <a:extLst>
              <a:ext uri="{FF2B5EF4-FFF2-40B4-BE49-F238E27FC236}">
                <a16:creationId xmlns:a16="http://schemas.microsoft.com/office/drawing/2014/main" id="{AD569F31-AD3B-4D7C-81E3-2070D1A2A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99" y="3429000"/>
            <a:ext cx="4668972" cy="34786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xe dap">
            <a:extLst>
              <a:ext uri="{FF2B5EF4-FFF2-40B4-BE49-F238E27FC236}">
                <a16:creationId xmlns:a16="http://schemas.microsoft.com/office/drawing/2014/main" id="{8479C29E-7FC8-4FDB-B11A-0AE890083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164" y="105879"/>
            <a:ext cx="4818925" cy="32067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oi xay gio">
            <a:extLst>
              <a:ext uri="{FF2B5EF4-FFF2-40B4-BE49-F238E27FC236}">
                <a16:creationId xmlns:a16="http://schemas.microsoft.com/office/drawing/2014/main" id="{C9F97EE3-BEAA-402F-BF02-815311DC6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112" y="2969393"/>
            <a:ext cx="5873545" cy="371183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Ã¬nh áº£nh cÃ³ liÃªn quan">
            <a:extLst>
              <a:ext uri="{FF2B5EF4-FFF2-40B4-BE49-F238E27FC236}">
                <a16:creationId xmlns:a16="http://schemas.microsoft.com/office/drawing/2014/main" id="{E5391BC6-256C-4F87-A69A-385E83A567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49" y="105879"/>
            <a:ext cx="5455271" cy="327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D4475DC7-3F77-4CE7-87CD-09C095EBEA40}"/>
              </a:ext>
            </a:extLst>
          </p:cNvPr>
          <p:cNvSpPr/>
          <p:nvPr/>
        </p:nvSpPr>
        <p:spPr>
          <a:xfrm>
            <a:off x="3475200" y="5462147"/>
            <a:ext cx="5118265" cy="1081370"/>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519" y="133015"/>
            <a:ext cx="2749205" cy="2483870"/>
          </a:xfrm>
          <a:prstGeom prst="rect">
            <a:avLst/>
          </a:prstGeom>
        </p:spPr>
      </p:pic>
      <p:sp>
        <p:nvSpPr>
          <p:cNvPr id="2" name="Title 1"/>
          <p:cNvSpPr>
            <a:spLocks noGrp="1"/>
          </p:cNvSpPr>
          <p:nvPr>
            <p:ph type="ctrTitle"/>
          </p:nvPr>
        </p:nvSpPr>
        <p:spPr>
          <a:xfrm>
            <a:off x="63335" y="0"/>
            <a:ext cx="9594729" cy="3523155"/>
          </a:xfrm>
        </p:spPr>
        <p:style>
          <a:lnRef idx="2">
            <a:schemeClr val="accent2"/>
          </a:lnRef>
          <a:fillRef idx="1">
            <a:schemeClr val="lt1"/>
          </a:fillRef>
          <a:effectRef idx="0">
            <a:schemeClr val="accent2"/>
          </a:effectRef>
          <a:fontRef idx="minor">
            <a:schemeClr val="dk1"/>
          </a:fontRef>
        </p:style>
        <p:txBody>
          <a:bodyPr>
            <a:normAutofit/>
          </a:bodyPr>
          <a:lstStyle/>
          <a:p>
            <a:pPr algn="l"/>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Câu</a:t>
            </a:r>
            <a:r>
              <a:rPr lang="en-US" sz="2700" b="1" dirty="0">
                <a:solidFill>
                  <a:srgbClr val="FF0000"/>
                </a:solidFill>
                <a:latin typeface="Times New Roman" panose="02020603050405020304" pitchFamily="18" charset="0"/>
                <a:cs typeface="Times New Roman" pitchFamily="18" charset="0"/>
              </a:rPr>
              <a:t> chuyện </a:t>
            </a:r>
            <a:r>
              <a:rPr lang="en-US" sz="2700" b="1" dirty="0" err="1">
                <a:solidFill>
                  <a:srgbClr val="FF0000"/>
                </a:solidFill>
                <a:latin typeface="Times New Roman" panose="02020603050405020304" pitchFamily="18" charset="0"/>
                <a:cs typeface="Times New Roman" pitchFamily="18" charset="0"/>
              </a:rPr>
              <a:t>tại</a:t>
            </a:r>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sao</a:t>
            </a:r>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chiếc</a:t>
            </a:r>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nhẫn</a:t>
            </a:r>
            <a:r>
              <a:rPr lang="en-US" sz="2700" b="1" dirty="0">
                <a:solidFill>
                  <a:srgbClr val="FF0000"/>
                </a:solidFill>
                <a:latin typeface="Times New Roman" panose="02020603050405020304" pitchFamily="18" charset="0"/>
                <a:cs typeface="Times New Roman" pitchFamily="18" charset="0"/>
              </a:rPr>
              <a:t> có </a:t>
            </a:r>
            <a:r>
              <a:rPr lang="en-US" sz="2700" b="1" dirty="0" err="1">
                <a:solidFill>
                  <a:srgbClr val="FF0000"/>
                </a:solidFill>
                <a:latin typeface="Times New Roman" panose="02020603050405020304" pitchFamily="18" charset="0"/>
                <a:cs typeface="Times New Roman" pitchFamily="18" charset="0"/>
              </a:rPr>
              <a:t>hình</a:t>
            </a:r>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đường</a:t>
            </a:r>
            <a:r>
              <a:rPr lang="en-US" sz="2700" b="1" dirty="0">
                <a:solidFill>
                  <a:srgbClr val="FF0000"/>
                </a:solidFill>
                <a:latin typeface="Times New Roman" panose="02020603050405020304" pitchFamily="18" charset="0"/>
                <a:cs typeface="Times New Roman" pitchFamily="18" charset="0"/>
              </a:rPr>
              <a:t> </a:t>
            </a:r>
            <a:r>
              <a:rPr lang="en-US" sz="2700" b="1" dirty="0" err="1">
                <a:solidFill>
                  <a:srgbClr val="FF0000"/>
                </a:solidFill>
                <a:latin typeface="Times New Roman" panose="02020603050405020304" pitchFamily="18" charset="0"/>
                <a:cs typeface="Times New Roman" pitchFamily="18" charset="0"/>
              </a:rPr>
              <a:t>tròn</a:t>
            </a:r>
            <a:br>
              <a:rPr lang="en-US" sz="2200" dirty="0">
                <a:solidFill>
                  <a:schemeClr val="accent6">
                    <a:lumMod val="75000"/>
                  </a:schemeClr>
                </a:solidFill>
                <a:latin typeface="Times New Roman" panose="02020603050405020304" pitchFamily="18" charset="0"/>
                <a:cs typeface="Times New Roman" pitchFamily="18" charset="0"/>
              </a:rPr>
            </a:br>
            <a:br>
              <a:rPr lang="en-US" sz="1800" dirty="0">
                <a:latin typeface="Times New Roman" panose="02020603050405020304" pitchFamily="18" charset="0"/>
                <a:cs typeface="Times New Roman" pitchFamily="18" charset="0"/>
              </a:rPr>
            </a:br>
            <a:r>
              <a:rPr lang="vi-VN" sz="2200" dirty="0">
                <a:latin typeface="Times New Roman" pitchFamily="18" charset="0"/>
                <a:cs typeface="Times New Roman" pitchFamily="18" charset="0"/>
              </a:rPr>
              <a:t>Chuyện kể rằng</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Ngày xưa,</a:t>
            </a:r>
            <a:r>
              <a:rPr lang="en-US"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Vị</a:t>
            </a:r>
            <a:r>
              <a:rPr lang="vi-VN" sz="2200" dirty="0">
                <a:latin typeface="Times New Roman" pitchFamily="18" charset="0"/>
                <a:cs typeface="Times New Roman" pitchFamily="18" charset="0"/>
              </a:rPr>
              <a:t> vua ở </a:t>
            </a:r>
            <a:r>
              <a:rPr lang="vi-VN" sz="2200" dirty="0" err="1">
                <a:latin typeface="Times New Roman" pitchFamily="18" charset="0"/>
                <a:cs typeface="Times New Roman" pitchFamily="18" charset="0"/>
              </a:rPr>
              <a:t>Nhật</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Bản</a:t>
            </a:r>
            <a:r>
              <a:rPr lang="vi-VN" sz="2200" dirty="0">
                <a:latin typeface="Times New Roman" pitchFamily="18" charset="0"/>
                <a:cs typeface="Times New Roman" pitchFamily="18" charset="0"/>
              </a:rPr>
              <a:t> có sinh </a:t>
            </a:r>
            <a:r>
              <a:rPr lang="vi-VN" sz="2200" dirty="0" err="1">
                <a:latin typeface="Times New Roman" pitchFamily="18" charset="0"/>
                <a:cs typeface="Times New Roman" pitchFamily="18" charset="0"/>
              </a:rPr>
              <a:t>một</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nàng</a:t>
            </a:r>
            <a:r>
              <a:rPr lang="vi-VN" sz="2200" dirty="0">
                <a:latin typeface="Times New Roman" pitchFamily="18" charset="0"/>
                <a:cs typeface="Times New Roman" pitchFamily="18" charset="0"/>
              </a:rPr>
              <a:t> công </a:t>
            </a:r>
            <a:r>
              <a:rPr lang="vi-VN" sz="2200" dirty="0" err="1">
                <a:latin typeface="Times New Roman" pitchFamily="18" charset="0"/>
                <a:cs typeface="Times New Roman" pitchFamily="18" charset="0"/>
              </a:rPr>
              <a:t>chúa</a:t>
            </a:r>
            <a:r>
              <a:rPr lang="vi-VN" sz="2200" dirty="0">
                <a:latin typeface="Times New Roman" pitchFamily="18" charset="0"/>
                <a:cs typeface="Times New Roman" pitchFamily="18" charset="0"/>
              </a:rPr>
              <a:t> vô </a:t>
            </a:r>
            <a:r>
              <a:rPr lang="vi-VN" sz="2200" dirty="0" err="1">
                <a:latin typeface="Times New Roman" pitchFamily="18" charset="0"/>
                <a:cs typeface="Times New Roman" pitchFamily="18" charset="0"/>
              </a:rPr>
              <a:t>cùng</a:t>
            </a:r>
            <a:r>
              <a:rPr lang="vi-VN" sz="2200" dirty="0">
                <a:latin typeface="Times New Roman" pitchFamily="18" charset="0"/>
                <a:cs typeface="Times New Roman" pitchFamily="18" charset="0"/>
              </a:rPr>
              <a:t> xinh </a:t>
            </a:r>
            <a:r>
              <a:rPr lang="vi-VN" sz="2200" dirty="0" err="1">
                <a:latin typeface="Times New Roman" pitchFamily="18" charset="0"/>
                <a:cs typeface="Times New Roman" pitchFamily="18" charset="0"/>
              </a:rPr>
              <a:t>đẹp.Công</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chúa</a:t>
            </a:r>
            <a:r>
              <a:rPr lang="vi-VN" sz="2200" dirty="0">
                <a:latin typeface="Times New Roman" pitchFamily="18" charset="0"/>
                <a:cs typeface="Times New Roman" pitchFamily="18" charset="0"/>
              </a:rPr>
              <a:t> đến </a:t>
            </a:r>
            <a:r>
              <a:rPr lang="vi-VN" sz="2200" dirty="0" err="1">
                <a:latin typeface="Times New Roman" pitchFamily="18" charset="0"/>
                <a:cs typeface="Times New Roman" pitchFamily="18" charset="0"/>
              </a:rPr>
              <a:t>tuổi</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gả</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chồng</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vị</a:t>
            </a:r>
            <a:r>
              <a:rPr lang="vi-VN" sz="2200" dirty="0">
                <a:latin typeface="Times New Roman" pitchFamily="18" charset="0"/>
                <a:cs typeface="Times New Roman" pitchFamily="18" charset="0"/>
              </a:rPr>
              <a:t> vua </a:t>
            </a:r>
            <a:r>
              <a:rPr lang="vi-VN" sz="2200" dirty="0" err="1">
                <a:latin typeface="Times New Roman" pitchFamily="18" charset="0"/>
                <a:cs typeface="Times New Roman" pitchFamily="18" charset="0"/>
              </a:rPr>
              <a:t>bèn</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mở</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cuộc</a:t>
            </a:r>
            <a:r>
              <a:rPr lang="vi-VN" sz="2200" dirty="0">
                <a:latin typeface="Times New Roman" pitchFamily="18" charset="0"/>
                <a:cs typeface="Times New Roman" pitchFamily="18" charset="0"/>
              </a:rPr>
              <a:t> thi </a:t>
            </a:r>
            <a:r>
              <a:rPr lang="vi-VN" sz="2200" dirty="0" err="1">
                <a:latin typeface="Times New Roman" pitchFamily="18" charset="0"/>
                <a:cs typeface="Times New Roman" pitchFamily="18" charset="0"/>
              </a:rPr>
              <a:t>để</a:t>
            </a:r>
            <a:r>
              <a:rPr lang="vi-VN" sz="2200" dirty="0">
                <a:latin typeface="Times New Roman" pitchFamily="18" charset="0"/>
                <a:cs typeface="Times New Roman" pitchFamily="18" charset="0"/>
              </a:rPr>
              <a:t> chọn ra </a:t>
            </a:r>
            <a:r>
              <a:rPr lang="vi-VN" sz="2200" dirty="0" err="1">
                <a:latin typeface="Times New Roman" pitchFamily="18" charset="0"/>
                <a:cs typeface="Times New Roman" pitchFamily="18" charset="0"/>
              </a:rPr>
              <a:t>một</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phò</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mã</a:t>
            </a:r>
            <a:r>
              <a:rPr lang="vi-VN" sz="2200" dirty="0">
                <a:latin typeface="Times New Roman" pitchFamily="18" charset="0"/>
                <a:cs typeface="Times New Roman" pitchFamily="18" charset="0"/>
              </a:rPr>
              <a:t> có </a:t>
            </a:r>
            <a:r>
              <a:rPr lang="vi-VN" sz="2200" dirty="0" err="1">
                <a:latin typeface="Times New Roman" pitchFamily="18" charset="0"/>
                <a:cs typeface="Times New Roman" pitchFamily="18" charset="0"/>
              </a:rPr>
              <a:t>đủ</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tài</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đủ</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đức</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Nhà</a:t>
            </a:r>
            <a:r>
              <a:rPr lang="vi-VN" sz="2200" dirty="0">
                <a:latin typeface="Times New Roman" pitchFamily="18" charset="0"/>
                <a:cs typeface="Times New Roman" pitchFamily="18" charset="0"/>
              </a:rPr>
              <a:t> vua có </a:t>
            </a:r>
            <a:r>
              <a:rPr lang="vi-VN" sz="2200" dirty="0" err="1">
                <a:latin typeface="Times New Roman" pitchFamily="18" charset="0"/>
                <a:cs typeface="Times New Roman" pitchFamily="18" charset="0"/>
              </a:rPr>
              <a:t>một</a:t>
            </a:r>
            <a:r>
              <a:rPr lang="vi-VN" sz="2200" dirty="0">
                <a:latin typeface="Times New Roman" pitchFamily="18" charset="0"/>
                <a:cs typeface="Times New Roman" pitchFamily="18" charset="0"/>
              </a:rPr>
              <a:t> công viên </a:t>
            </a:r>
            <a:r>
              <a:rPr lang="vi-VN" sz="2200" dirty="0" err="1">
                <a:latin typeface="Times New Roman" pitchFamily="18" charset="0"/>
                <a:cs typeface="Times New Roman" pitchFamily="18" charset="0"/>
              </a:rPr>
              <a:t>nhỏ</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hình</a:t>
            </a:r>
            <a:r>
              <a:rPr lang="vi-VN" sz="2200" dirty="0">
                <a:latin typeface="Times New Roman" pitchFamily="18" charset="0"/>
                <a:cs typeface="Times New Roman" pitchFamily="18" charset="0"/>
              </a:rPr>
              <a:t> tam </a:t>
            </a:r>
            <a:r>
              <a:rPr lang="vi-VN" sz="2200" dirty="0" err="1">
                <a:latin typeface="Times New Roman" pitchFamily="18" charset="0"/>
                <a:cs typeface="Times New Roman" pitchFamily="18" charset="0"/>
              </a:rPr>
              <a:t>giác</a:t>
            </a:r>
            <a:r>
              <a:rPr lang="vi-VN" sz="2200" dirty="0">
                <a:latin typeface="Times New Roman" pitchFamily="18" charset="0"/>
                <a:cs typeface="Times New Roman" pitchFamily="18" charset="0"/>
              </a:rPr>
              <a:t> và vua </a:t>
            </a:r>
            <a:r>
              <a:rPr lang="vi-VN" sz="2200" dirty="0" err="1">
                <a:latin typeface="Times New Roman" pitchFamily="18" charset="0"/>
                <a:cs typeface="Times New Roman" pitchFamily="18" charset="0"/>
              </a:rPr>
              <a:t>thường</a:t>
            </a:r>
            <a:r>
              <a:rPr lang="vi-VN" sz="2200" dirty="0">
                <a:latin typeface="Times New Roman" pitchFamily="18" charset="0"/>
                <a:cs typeface="Times New Roman" pitchFamily="18" charset="0"/>
              </a:rPr>
              <a:t> xuyên </a:t>
            </a:r>
            <a:r>
              <a:rPr lang="vi-VN" sz="2200" dirty="0" err="1">
                <a:latin typeface="Times New Roman" pitchFamily="18" charset="0"/>
                <a:cs typeface="Times New Roman" pitchFamily="18" charset="0"/>
              </a:rPr>
              <a:t>thích</a:t>
            </a:r>
            <a:r>
              <a:rPr lang="vi-VN" sz="2200" dirty="0">
                <a:latin typeface="Times New Roman" pitchFamily="18" charset="0"/>
                <a:cs typeface="Times New Roman" pitchFamily="18" charset="0"/>
              </a:rPr>
              <a:t> đi </a:t>
            </a:r>
            <a:r>
              <a:rPr lang="vi-VN" sz="2200" dirty="0" err="1">
                <a:latin typeface="Times New Roman" pitchFamily="18" charset="0"/>
                <a:cs typeface="Times New Roman" pitchFamily="18" charset="0"/>
              </a:rPr>
              <a:t>dạo</a:t>
            </a:r>
            <a:r>
              <a:rPr lang="vi-VN" sz="2200" dirty="0">
                <a:latin typeface="Times New Roman" pitchFamily="18" charset="0"/>
                <a:cs typeface="Times New Roman" pitchFamily="18" charset="0"/>
              </a:rPr>
              <a:t> trong công viên </a:t>
            </a:r>
            <a:r>
              <a:rPr lang="vi-VN" sz="2200" dirty="0" err="1">
                <a:latin typeface="Times New Roman" pitchFamily="18" charset="0"/>
                <a:cs typeface="Times New Roman" pitchFamily="18" charset="0"/>
              </a:rPr>
              <a:t>vào</a:t>
            </a:r>
            <a:r>
              <a:rPr lang="vi-VN" sz="2200" dirty="0">
                <a:latin typeface="Times New Roman" pitchFamily="18" charset="0"/>
                <a:cs typeface="Times New Roman" pitchFamily="18" charset="0"/>
              </a:rPr>
              <a:t> ban đêm. </a:t>
            </a:r>
            <a:r>
              <a:rPr lang="vi-VN" sz="2200" dirty="0" err="1">
                <a:latin typeface="Times New Roman" pitchFamily="18" charset="0"/>
                <a:cs typeface="Times New Roman" pitchFamily="18" charset="0"/>
              </a:rPr>
              <a:t>Một</a:t>
            </a:r>
            <a:r>
              <a:rPr lang="vi-VN" sz="2200" dirty="0">
                <a:latin typeface="Times New Roman" pitchFamily="18" charset="0"/>
                <a:cs typeface="Times New Roman" pitchFamily="18" charset="0"/>
              </a:rPr>
              <a:t> hôm, vua ra </a:t>
            </a:r>
            <a:r>
              <a:rPr lang="vi-VN" sz="2200" dirty="0" err="1">
                <a:latin typeface="Times New Roman" pitchFamily="18" charset="0"/>
                <a:cs typeface="Times New Roman" pitchFamily="18" charset="0"/>
              </a:rPr>
              <a:t>một</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bài</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toán</a:t>
            </a:r>
            <a:r>
              <a:rPr lang="vi-VN" sz="2200" dirty="0">
                <a:latin typeface="Times New Roman" pitchFamily="18" charset="0"/>
                <a:cs typeface="Times New Roman" pitchFamily="18" charset="0"/>
              </a:rPr>
              <a:t> ‘</a:t>
            </a:r>
            <a:r>
              <a:rPr lang="vi-VN" sz="2200" i="1" dirty="0">
                <a:solidFill>
                  <a:srgbClr val="0000CC"/>
                </a:solidFill>
                <a:latin typeface="Times New Roman" pitchFamily="18" charset="0"/>
                <a:cs typeface="Times New Roman" pitchFamily="18" charset="0"/>
              </a:rPr>
              <a:t>Nếu ai xây </a:t>
            </a:r>
            <a:r>
              <a:rPr lang="vi-VN" sz="2200" i="1" dirty="0" err="1">
                <a:solidFill>
                  <a:srgbClr val="0000CC"/>
                </a:solidFill>
                <a:latin typeface="Times New Roman" pitchFamily="18" charset="0"/>
                <a:cs typeface="Times New Roman" pitchFamily="18" charset="0"/>
              </a:rPr>
              <a:t>dựng</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được</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một</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cột</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đèn</a:t>
            </a:r>
            <a:r>
              <a:rPr lang="vi-VN" sz="2200" i="1" dirty="0">
                <a:solidFill>
                  <a:srgbClr val="0000CC"/>
                </a:solidFill>
                <a:latin typeface="Times New Roman" pitchFamily="18" charset="0"/>
                <a:cs typeface="Times New Roman" pitchFamily="18" charset="0"/>
              </a:rPr>
              <a:t> có </a:t>
            </a:r>
            <a:r>
              <a:rPr lang="vi-VN" sz="2200" i="1" dirty="0" err="1">
                <a:solidFill>
                  <a:srgbClr val="0000CC"/>
                </a:solidFill>
                <a:latin typeface="Times New Roman" pitchFamily="18" charset="0"/>
                <a:cs typeface="Times New Roman" pitchFamily="18" charset="0"/>
              </a:rPr>
              <a:t>vùng</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ánh</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sáng</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là</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một</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hình</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tròn</a:t>
            </a:r>
            <a:r>
              <a:rPr lang="vi-VN" sz="2200" i="1" dirty="0">
                <a:solidFill>
                  <a:srgbClr val="0000CC"/>
                </a:solidFill>
                <a:latin typeface="Times New Roman" pitchFamily="18" charset="0"/>
                <a:cs typeface="Times New Roman" pitchFamily="18" charset="0"/>
              </a:rPr>
              <a:t>, sao cho </a:t>
            </a:r>
            <a:r>
              <a:rPr lang="vi-VN" sz="2200" i="1" dirty="0" err="1">
                <a:solidFill>
                  <a:srgbClr val="0000CC"/>
                </a:solidFill>
                <a:latin typeface="Times New Roman" pitchFamily="18" charset="0"/>
                <a:cs typeface="Times New Roman" pitchFamily="18" charset="0"/>
              </a:rPr>
              <a:t>điểm</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đặt</a:t>
            </a:r>
            <a:r>
              <a:rPr lang="vi-VN" sz="2200" i="1" dirty="0">
                <a:solidFill>
                  <a:srgbClr val="0000CC"/>
                </a:solidFill>
                <a:latin typeface="Times New Roman" pitchFamily="18" charset="0"/>
                <a:cs typeface="Times New Roman" pitchFamily="18" charset="0"/>
              </a:rPr>
              <a:t> của cây </a:t>
            </a:r>
            <a:r>
              <a:rPr lang="vi-VN" sz="2200" i="1" dirty="0" err="1">
                <a:solidFill>
                  <a:srgbClr val="0000CC"/>
                </a:solidFill>
                <a:latin typeface="Times New Roman" pitchFamily="18" charset="0"/>
                <a:cs typeface="Times New Roman" pitchFamily="18" charset="0"/>
              </a:rPr>
              <a:t>đèn</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làm</a:t>
            </a:r>
            <a:r>
              <a:rPr lang="vi-VN" sz="2200" i="1" dirty="0">
                <a:solidFill>
                  <a:srgbClr val="0000CC"/>
                </a:solidFill>
                <a:latin typeface="Times New Roman" pitchFamily="18" charset="0"/>
                <a:cs typeface="Times New Roman" pitchFamily="18" charset="0"/>
              </a:rPr>
              <a:t> cho </a:t>
            </a:r>
            <a:r>
              <a:rPr lang="vi-VN" sz="2200" i="1" dirty="0" err="1">
                <a:solidFill>
                  <a:srgbClr val="0000CC"/>
                </a:solidFill>
                <a:latin typeface="Times New Roman" pitchFamily="18" charset="0"/>
                <a:cs typeface="Times New Roman" pitchFamily="18" charset="0"/>
              </a:rPr>
              <a:t>đèn</a:t>
            </a:r>
            <a:r>
              <a:rPr lang="vi-VN" sz="2200" i="1" dirty="0">
                <a:solidFill>
                  <a:srgbClr val="0000CC"/>
                </a:solidFill>
                <a:latin typeface="Times New Roman" pitchFamily="18" charset="0"/>
                <a:cs typeface="Times New Roman" pitchFamily="18" charset="0"/>
              </a:rPr>
              <a:t> có thể </a:t>
            </a:r>
            <a:r>
              <a:rPr lang="vi-VN" sz="2200" i="1" dirty="0" err="1">
                <a:solidFill>
                  <a:srgbClr val="0000CC"/>
                </a:solidFill>
                <a:latin typeface="Times New Roman" pitchFamily="18" charset="0"/>
                <a:cs typeface="Times New Roman" pitchFamily="18" charset="0"/>
              </a:rPr>
              <a:t>chiếu</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ánh</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sáng</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toàn</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bộ</a:t>
            </a:r>
            <a:r>
              <a:rPr lang="vi-VN" sz="2200" i="1" dirty="0">
                <a:solidFill>
                  <a:srgbClr val="0000CC"/>
                </a:solidFill>
                <a:latin typeface="Times New Roman" pitchFamily="18" charset="0"/>
                <a:cs typeface="Times New Roman" pitchFamily="18" charset="0"/>
              </a:rPr>
              <a:t> công viên ? Và </a:t>
            </a:r>
            <a:r>
              <a:rPr lang="vi-VN" sz="2200" i="1" dirty="0" err="1">
                <a:solidFill>
                  <a:srgbClr val="0000CC"/>
                </a:solidFill>
                <a:latin typeface="Times New Roman" pitchFamily="18" charset="0"/>
                <a:cs typeface="Times New Roman" pitchFamily="18" charset="0"/>
              </a:rPr>
              <a:t>tìm</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bán</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kính</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vùng</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ánh</a:t>
            </a:r>
            <a:r>
              <a:rPr lang="vi-VN" sz="2200" i="1" dirty="0">
                <a:solidFill>
                  <a:srgbClr val="0000CC"/>
                </a:solidFill>
                <a:latin typeface="Times New Roman" pitchFamily="18" charset="0"/>
                <a:cs typeface="Times New Roman" pitchFamily="18" charset="0"/>
              </a:rPr>
              <a:t> </a:t>
            </a:r>
            <a:r>
              <a:rPr lang="vi-VN" sz="2200" i="1" dirty="0" err="1">
                <a:solidFill>
                  <a:srgbClr val="0000CC"/>
                </a:solidFill>
                <a:latin typeface="Times New Roman" pitchFamily="18" charset="0"/>
                <a:cs typeface="Times New Roman" pitchFamily="18" charset="0"/>
              </a:rPr>
              <a:t>sáng</a:t>
            </a:r>
            <a:r>
              <a:rPr lang="vi-VN" sz="2200" i="1" dirty="0">
                <a:solidFill>
                  <a:srgbClr val="0000CC"/>
                </a:solidFill>
                <a:latin typeface="Times New Roman" pitchFamily="18" charset="0"/>
                <a:cs typeface="Times New Roman" pitchFamily="18" charset="0"/>
              </a:rPr>
              <a:t>?’ . </a:t>
            </a:r>
            <a:br>
              <a:rPr lang="vi-VN" sz="2200" i="1" dirty="0">
                <a:solidFill>
                  <a:srgbClr val="0000CC"/>
                </a:solidFill>
                <a:latin typeface="Times New Roman" pitchFamily="18" charset="0"/>
                <a:cs typeface="Times New Roman" pitchFamily="18" charset="0"/>
              </a:rPr>
            </a:br>
            <a:r>
              <a:rPr lang="vi-VN" sz="2200" dirty="0">
                <a:latin typeface="Times New Roman" pitchFamily="18" charset="0"/>
                <a:cs typeface="Times New Roman" pitchFamily="18" charset="0"/>
              </a:rPr>
              <a:t>Thì </a:t>
            </a:r>
            <a:r>
              <a:rPr lang="vi-VN" sz="2200" dirty="0" err="1">
                <a:latin typeface="Times New Roman" pitchFamily="18" charset="0"/>
                <a:cs typeface="Times New Roman" pitchFamily="18" charset="0"/>
              </a:rPr>
              <a:t>sẽ</a:t>
            </a:r>
            <a:r>
              <a:rPr lang="vi-VN" sz="2200" dirty="0">
                <a:latin typeface="Times New Roman" pitchFamily="18" charset="0"/>
                <a:cs typeface="Times New Roman" pitchFamily="18" charset="0"/>
              </a:rPr>
              <a:t> </a:t>
            </a:r>
            <a:r>
              <a:rPr lang="vi-VN" sz="2200" dirty="0" err="1">
                <a:latin typeface="Times New Roman" pitchFamily="18" charset="0"/>
                <a:cs typeface="Times New Roman" pitchFamily="18" charset="0"/>
              </a:rPr>
              <a:t>gả</a:t>
            </a:r>
            <a:r>
              <a:rPr lang="vi-VN" sz="2200" dirty="0">
                <a:latin typeface="Times New Roman" pitchFamily="18" charset="0"/>
                <a:cs typeface="Times New Roman" pitchFamily="18" charset="0"/>
              </a:rPr>
              <a:t> con </a:t>
            </a:r>
            <a:r>
              <a:rPr lang="vi-VN" sz="2200" dirty="0" err="1">
                <a:latin typeface="Times New Roman" pitchFamily="18" charset="0"/>
                <a:cs typeface="Times New Roman" pitchFamily="18" charset="0"/>
              </a:rPr>
              <a:t>gái</a:t>
            </a:r>
            <a:r>
              <a:rPr lang="vi-VN" sz="2200" dirty="0">
                <a:latin typeface="Times New Roman" pitchFamily="18" charset="0"/>
                <a:cs typeface="Times New Roman" pitchFamily="18" charset="0"/>
              </a:rPr>
              <a:t> cho </a:t>
            </a:r>
            <a:r>
              <a:rPr lang="vi-VN" sz="2200" dirty="0" err="1">
                <a:latin typeface="Times New Roman" pitchFamily="18" charset="0"/>
                <a:cs typeface="Times New Roman" pitchFamily="18" charset="0"/>
              </a:rPr>
              <a:t>người</a:t>
            </a:r>
            <a:r>
              <a:rPr lang="vi-VN" sz="2200" dirty="0">
                <a:latin typeface="Times New Roman" pitchFamily="18" charset="0"/>
                <a:cs typeface="Times New Roman" pitchFamily="18" charset="0"/>
              </a:rPr>
              <a:t> đó</a:t>
            </a:r>
            <a:r>
              <a:rPr lang="en-US" sz="2200" dirty="0">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465" y="3270131"/>
            <a:ext cx="3419872" cy="3390140"/>
          </a:xfrm>
          <a:prstGeom prst="rect">
            <a:avLst/>
          </a:prstGeom>
        </p:spPr>
      </p:pic>
      <p:sp>
        <p:nvSpPr>
          <p:cNvPr id="5" name="TextBox 4">
            <a:extLst>
              <a:ext uri="{FF2B5EF4-FFF2-40B4-BE49-F238E27FC236}">
                <a16:creationId xmlns:a16="http://schemas.microsoft.com/office/drawing/2014/main" id="{2AB2EE07-E97D-494A-8AC3-E8F209175948}"/>
              </a:ext>
            </a:extLst>
          </p:cNvPr>
          <p:cNvSpPr txBox="1"/>
          <p:nvPr/>
        </p:nvSpPr>
        <p:spPr>
          <a:xfrm>
            <a:off x="63335" y="3837638"/>
            <a:ext cx="7715003" cy="1938992"/>
          </a:xfrm>
          <a:prstGeom prst="rect">
            <a:avLst/>
          </a:prstGeom>
          <a:noFill/>
        </p:spPr>
        <p:txBody>
          <a:bodyPr wrap="square" rtlCol="0">
            <a:spAutoFit/>
          </a:bodyPr>
          <a:lstStyle/>
          <a:p>
            <a:r>
              <a:rPr lang="en-US" sz="2000" b="1" dirty="0"/>
              <a:t>Sau </a:t>
            </a:r>
            <a:r>
              <a:rPr lang="en-US" sz="2000" b="1" dirty="0" err="1"/>
              <a:t>khi</a:t>
            </a:r>
            <a:r>
              <a:rPr lang="en-US" sz="2000" b="1" dirty="0"/>
              <a:t> </a:t>
            </a:r>
            <a:r>
              <a:rPr lang="en-US" sz="2000" b="1" dirty="0" err="1"/>
              <a:t>giải</a:t>
            </a:r>
            <a:r>
              <a:rPr lang="en-US" sz="2000" b="1" dirty="0"/>
              <a:t> được bài </a:t>
            </a:r>
            <a:r>
              <a:rPr lang="en-US" sz="2000" b="1" dirty="0" err="1"/>
              <a:t>toán</a:t>
            </a:r>
            <a:r>
              <a:rPr lang="en-US" sz="2000" b="1" dirty="0"/>
              <a:t> </a:t>
            </a:r>
            <a:r>
              <a:rPr lang="en-US" sz="2000" b="1" dirty="0" err="1"/>
              <a:t>dựng</a:t>
            </a:r>
            <a:r>
              <a:rPr lang="en-US" sz="2000" b="1" dirty="0"/>
              <a:t> </a:t>
            </a:r>
            <a:r>
              <a:rPr lang="en-US" sz="2000" b="1" dirty="0" err="1"/>
              <a:t>cây</a:t>
            </a:r>
            <a:r>
              <a:rPr lang="en-US" sz="2000" b="1" dirty="0"/>
              <a:t> </a:t>
            </a:r>
            <a:r>
              <a:rPr lang="en-US" sz="2000" b="1" dirty="0" err="1"/>
              <a:t>đèn</a:t>
            </a:r>
            <a:r>
              <a:rPr lang="en-US" sz="2000" b="1" dirty="0"/>
              <a:t> </a:t>
            </a:r>
            <a:r>
              <a:rPr lang="en-US" sz="2000" b="1" dirty="0" err="1"/>
              <a:t>chàng</a:t>
            </a:r>
            <a:r>
              <a:rPr lang="en-US" sz="2000" b="1" dirty="0"/>
              <a:t> </a:t>
            </a:r>
            <a:r>
              <a:rPr lang="en-US" sz="2000" b="1" dirty="0" err="1"/>
              <a:t>trai</a:t>
            </a:r>
            <a:r>
              <a:rPr lang="en-US" sz="2000" b="1" dirty="0"/>
              <a:t> được </a:t>
            </a:r>
            <a:r>
              <a:rPr lang="en-US" sz="2000" b="1" dirty="0" err="1"/>
              <a:t>vua</a:t>
            </a:r>
            <a:r>
              <a:rPr lang="en-US" sz="2000" b="1" dirty="0"/>
              <a:t> </a:t>
            </a:r>
            <a:r>
              <a:rPr lang="en-US" sz="2000" b="1" dirty="0" err="1"/>
              <a:t>giữ</a:t>
            </a:r>
            <a:r>
              <a:rPr lang="en-US" sz="2000" b="1" dirty="0"/>
              <a:t> </a:t>
            </a:r>
            <a:r>
              <a:rPr lang="en-US" sz="2000" b="1" dirty="0" err="1"/>
              <a:t>lời</a:t>
            </a:r>
            <a:r>
              <a:rPr lang="en-US" sz="2000" b="1" dirty="0"/>
              <a:t> </a:t>
            </a:r>
            <a:r>
              <a:rPr lang="en-US" sz="2000" b="1" dirty="0" err="1"/>
              <a:t>hứa</a:t>
            </a:r>
            <a:r>
              <a:rPr lang="en-US" sz="2000" b="1" dirty="0"/>
              <a:t> và </a:t>
            </a:r>
            <a:r>
              <a:rPr lang="en-US" sz="2000" b="1" dirty="0" err="1"/>
              <a:t>gả</a:t>
            </a:r>
            <a:r>
              <a:rPr lang="en-US" sz="2000" b="1" dirty="0"/>
              <a:t> </a:t>
            </a:r>
            <a:r>
              <a:rPr lang="en-US" sz="2000" b="1" dirty="0" err="1"/>
              <a:t>cô</a:t>
            </a:r>
            <a:r>
              <a:rPr lang="en-US" sz="2000" b="1" dirty="0"/>
              <a:t> </a:t>
            </a:r>
            <a:r>
              <a:rPr lang="en-US" sz="2000" b="1" dirty="0" err="1"/>
              <a:t>công</a:t>
            </a:r>
            <a:r>
              <a:rPr lang="en-US" sz="2000" b="1" dirty="0"/>
              <a:t> </a:t>
            </a:r>
            <a:r>
              <a:rPr lang="en-US" sz="2000" b="1" dirty="0" err="1"/>
              <a:t>chúa</a:t>
            </a:r>
            <a:r>
              <a:rPr lang="en-US" sz="2000" b="1" dirty="0"/>
              <a:t> </a:t>
            </a:r>
            <a:r>
              <a:rPr lang="en-US" sz="2000" b="1" dirty="0" err="1"/>
              <a:t>xinh</a:t>
            </a:r>
            <a:r>
              <a:rPr lang="en-US" sz="2000" b="1" dirty="0"/>
              <a:t> </a:t>
            </a:r>
            <a:r>
              <a:rPr lang="en-US" sz="2000" b="1" dirty="0" err="1"/>
              <a:t>đẹp</a:t>
            </a:r>
            <a:r>
              <a:rPr lang="en-US" sz="2000" b="1" dirty="0"/>
              <a:t> </a:t>
            </a:r>
            <a:r>
              <a:rPr lang="en-US" sz="2000" b="1" dirty="0" err="1"/>
              <a:t>cho</a:t>
            </a:r>
            <a:r>
              <a:rPr lang="en-US" sz="2000" b="1" dirty="0"/>
              <a:t> </a:t>
            </a:r>
            <a:r>
              <a:rPr lang="en-US" sz="2000" b="1" dirty="0" err="1"/>
              <a:t>chàng</a:t>
            </a:r>
            <a:r>
              <a:rPr lang="en-US" sz="2000" b="1" dirty="0"/>
              <a:t>.</a:t>
            </a:r>
          </a:p>
          <a:p>
            <a:r>
              <a:rPr lang="en-US" sz="2000" b="1" dirty="0" err="1"/>
              <a:t>Khi</a:t>
            </a:r>
            <a:r>
              <a:rPr lang="en-US" sz="2000" b="1" dirty="0"/>
              <a:t> </a:t>
            </a:r>
            <a:r>
              <a:rPr lang="en-US" sz="2000" b="1" dirty="0" err="1"/>
              <a:t>hôn</a:t>
            </a:r>
            <a:r>
              <a:rPr lang="en-US" sz="2000" b="1" dirty="0"/>
              <a:t> </a:t>
            </a:r>
            <a:r>
              <a:rPr lang="en-US" sz="2000" b="1" dirty="0" err="1"/>
              <a:t>lễ</a:t>
            </a:r>
            <a:r>
              <a:rPr lang="en-US" sz="2000" b="1" dirty="0"/>
              <a:t> </a:t>
            </a:r>
            <a:r>
              <a:rPr lang="en-US" sz="2000" b="1" dirty="0" err="1"/>
              <a:t>tổ</a:t>
            </a:r>
            <a:r>
              <a:rPr lang="en-US" sz="2000" b="1" dirty="0"/>
              <a:t> </a:t>
            </a:r>
            <a:r>
              <a:rPr lang="en-US" sz="2000" b="1" dirty="0" err="1"/>
              <a:t>chức</a:t>
            </a:r>
            <a:r>
              <a:rPr lang="en-US" sz="2000" b="1" dirty="0"/>
              <a:t> </a:t>
            </a:r>
            <a:r>
              <a:rPr lang="en-US" sz="2000" b="1" dirty="0" err="1"/>
              <a:t>chàng</a:t>
            </a:r>
            <a:r>
              <a:rPr lang="en-US" sz="2000" b="1" dirty="0"/>
              <a:t> </a:t>
            </a:r>
            <a:r>
              <a:rPr lang="en-US" sz="2000" b="1" dirty="0" err="1"/>
              <a:t>trai</a:t>
            </a:r>
            <a:r>
              <a:rPr lang="en-US" sz="2000" b="1" dirty="0"/>
              <a:t> đã </a:t>
            </a:r>
            <a:r>
              <a:rPr lang="en-US" sz="2000" b="1" dirty="0" err="1"/>
              <a:t>tạo</a:t>
            </a:r>
            <a:r>
              <a:rPr lang="en-US" sz="2000" b="1" dirty="0"/>
              <a:t> ra </a:t>
            </a:r>
            <a:r>
              <a:rPr lang="en-US" sz="2000" b="1" dirty="0" err="1"/>
              <a:t>chiếc</a:t>
            </a:r>
            <a:r>
              <a:rPr lang="en-US" sz="2000" b="1" dirty="0"/>
              <a:t> </a:t>
            </a:r>
            <a:r>
              <a:rPr lang="en-US" sz="2000" b="1" dirty="0" err="1"/>
              <a:t>nhẫn</a:t>
            </a:r>
            <a:r>
              <a:rPr lang="en-US" sz="2000" b="1" dirty="0"/>
              <a:t> có </a:t>
            </a:r>
            <a:r>
              <a:rPr lang="en-US" sz="2000" b="1" dirty="0" err="1"/>
              <a:t>hình</a:t>
            </a:r>
            <a:r>
              <a:rPr lang="en-US" sz="2000" b="1" dirty="0"/>
              <a:t> </a:t>
            </a:r>
            <a:r>
              <a:rPr lang="en-US" sz="2000" b="1" dirty="0" err="1"/>
              <a:t>đường</a:t>
            </a:r>
            <a:r>
              <a:rPr lang="en-US" sz="2000" b="1" dirty="0"/>
              <a:t> </a:t>
            </a:r>
            <a:r>
              <a:rPr lang="en-US" sz="2000" b="1" dirty="0" err="1"/>
              <a:t>tròn</a:t>
            </a:r>
            <a:r>
              <a:rPr lang="en-US" sz="2000" b="1" dirty="0"/>
              <a:t> </a:t>
            </a:r>
            <a:r>
              <a:rPr lang="en-US" sz="2000" b="1" dirty="0" err="1"/>
              <a:t>để</a:t>
            </a:r>
            <a:r>
              <a:rPr lang="en-US" sz="2000" b="1" dirty="0"/>
              <a:t> </a:t>
            </a:r>
            <a:r>
              <a:rPr lang="en-US" sz="2000" b="1" dirty="0" err="1"/>
              <a:t>tượng</a:t>
            </a:r>
            <a:r>
              <a:rPr lang="en-US" sz="2000" b="1" dirty="0"/>
              <a:t> </a:t>
            </a:r>
            <a:r>
              <a:rPr lang="en-US" sz="2000" b="1" dirty="0" err="1"/>
              <a:t>trưng</a:t>
            </a:r>
            <a:r>
              <a:rPr lang="en-US" sz="2000" b="1" dirty="0"/>
              <a:t> </a:t>
            </a:r>
            <a:r>
              <a:rPr lang="en-US" sz="2000" b="1" dirty="0" err="1"/>
              <a:t>cho</a:t>
            </a:r>
            <a:r>
              <a:rPr lang="en-US" sz="2000" b="1" dirty="0"/>
              <a:t> tình </a:t>
            </a:r>
            <a:r>
              <a:rPr lang="en-US" sz="2000" b="1" dirty="0" err="1"/>
              <a:t>yêu</a:t>
            </a:r>
            <a:r>
              <a:rPr lang="en-US" sz="2000" b="1" dirty="0"/>
              <a:t> </a:t>
            </a:r>
            <a:r>
              <a:rPr lang="en-US" sz="2000" b="1" dirty="0" err="1"/>
              <a:t>khi</a:t>
            </a:r>
            <a:r>
              <a:rPr lang="en-US" sz="2000" b="1" dirty="0"/>
              <a:t> </a:t>
            </a:r>
            <a:r>
              <a:rPr lang="en-US" sz="2000" b="1" dirty="0" err="1"/>
              <a:t>nhờ</a:t>
            </a:r>
            <a:r>
              <a:rPr lang="en-US" sz="2000" b="1" dirty="0"/>
              <a:t>  </a:t>
            </a:r>
            <a:r>
              <a:rPr lang="en-US" sz="2000" b="1" dirty="0" err="1"/>
              <a:t>đường</a:t>
            </a:r>
            <a:r>
              <a:rPr lang="en-US" sz="2000" b="1" dirty="0"/>
              <a:t> </a:t>
            </a:r>
            <a:r>
              <a:rPr lang="en-US" sz="2000" b="1" dirty="0" err="1"/>
              <a:t>tròn</a:t>
            </a:r>
            <a:r>
              <a:rPr lang="en-US" sz="2000" b="1" dirty="0"/>
              <a:t> </a:t>
            </a:r>
            <a:r>
              <a:rPr lang="en-US" sz="2000" b="1" dirty="0" err="1"/>
              <a:t>mà</a:t>
            </a:r>
            <a:r>
              <a:rPr lang="en-US" sz="2000" b="1" dirty="0"/>
              <a:t> </a:t>
            </a:r>
            <a:r>
              <a:rPr lang="en-US" sz="2000" b="1" dirty="0" err="1"/>
              <a:t>chàng</a:t>
            </a:r>
            <a:r>
              <a:rPr lang="en-US" sz="2000" b="1" dirty="0"/>
              <a:t> có được tình </a:t>
            </a:r>
            <a:r>
              <a:rPr lang="en-US" sz="2000" b="1" dirty="0" err="1"/>
              <a:t>yêu</a:t>
            </a:r>
            <a:r>
              <a:rPr lang="en-US" sz="2000" b="1" dirty="0"/>
              <a:t> của </a:t>
            </a:r>
            <a:r>
              <a:rPr lang="en-US" sz="2000" b="1" dirty="0" err="1"/>
              <a:t>mình</a:t>
            </a:r>
            <a:r>
              <a:rPr lang="en-US" sz="2000" b="1" dirty="0"/>
              <a:t>. Và </a:t>
            </a:r>
            <a:r>
              <a:rPr lang="en-US" sz="2000" b="1" dirty="0" err="1"/>
              <a:t>ngày</a:t>
            </a:r>
            <a:r>
              <a:rPr lang="en-US" sz="2000" b="1" dirty="0"/>
              <a:t> nay </a:t>
            </a:r>
            <a:r>
              <a:rPr lang="en-US" sz="2000" b="1" dirty="0" err="1"/>
              <a:t>nhẫn</a:t>
            </a:r>
            <a:r>
              <a:rPr lang="en-US" sz="2000" b="1" dirty="0"/>
              <a:t> được </a:t>
            </a:r>
            <a:r>
              <a:rPr lang="en-US" sz="2000" b="1" dirty="0" err="1"/>
              <a:t>dùng</a:t>
            </a:r>
            <a:r>
              <a:rPr lang="en-US" sz="2000" b="1" dirty="0"/>
              <a:t> làm </a:t>
            </a:r>
            <a:r>
              <a:rPr lang="en-US" sz="2000" b="1" dirty="0" err="1"/>
              <a:t>biểu</a:t>
            </a:r>
            <a:r>
              <a:rPr lang="en-US" sz="2000" b="1" dirty="0"/>
              <a:t> </a:t>
            </a:r>
            <a:r>
              <a:rPr lang="en-US" sz="2000" b="1" dirty="0" err="1"/>
              <a:t>tượng</a:t>
            </a:r>
            <a:r>
              <a:rPr lang="en-US" sz="2000" b="1" dirty="0"/>
              <a:t> của tình </a:t>
            </a:r>
            <a:r>
              <a:rPr lang="en-US" sz="2000" b="1" dirty="0" err="1"/>
              <a:t>yêu</a:t>
            </a:r>
            <a:r>
              <a:rPr lang="en-US" sz="2000" b="1" dirty="0"/>
              <a:t>, </a:t>
            </a:r>
            <a:r>
              <a:rPr lang="en-US" sz="2000" b="1" dirty="0" err="1"/>
              <a:t>hôn</a:t>
            </a:r>
            <a:r>
              <a:rPr lang="en-US" sz="2000" b="1" dirty="0"/>
              <a:t> </a:t>
            </a:r>
            <a:r>
              <a:rPr lang="en-US" sz="2000" b="1" dirty="0" err="1"/>
              <a:t>nhân</a:t>
            </a:r>
            <a:r>
              <a:rPr lang="en-US" sz="2000" b="1" dirty="0"/>
              <a:t>.</a:t>
            </a:r>
            <a:endParaRPr lang="vi-VN" sz="2000" b="1" dirty="0"/>
          </a:p>
        </p:txBody>
      </p:sp>
      <p:sp>
        <p:nvSpPr>
          <p:cNvPr id="3" name="TextBox 2">
            <a:extLst>
              <a:ext uri="{FF2B5EF4-FFF2-40B4-BE49-F238E27FC236}">
                <a16:creationId xmlns:a16="http://schemas.microsoft.com/office/drawing/2014/main" id="{BAA02FFB-20F0-4118-82C2-59AB57D1F7B8}"/>
              </a:ext>
            </a:extLst>
          </p:cNvPr>
          <p:cNvSpPr txBox="1"/>
          <p:nvPr/>
        </p:nvSpPr>
        <p:spPr>
          <a:xfrm>
            <a:off x="4500749" y="5632398"/>
            <a:ext cx="3277589" cy="646331"/>
          </a:xfrm>
          <a:prstGeom prst="rect">
            <a:avLst/>
          </a:prstGeom>
          <a:noFill/>
        </p:spPr>
        <p:txBody>
          <a:bodyPr wrap="square" rtlCol="0">
            <a:spAutoFit/>
          </a:bodyPr>
          <a:lstStyle/>
          <a:p>
            <a:r>
              <a:rPr lang="vi-VN" dirty="0" err="1"/>
              <a:t>Chàng</a:t>
            </a:r>
            <a:r>
              <a:rPr lang="vi-VN" dirty="0"/>
              <a:t> trai đã </a:t>
            </a:r>
            <a:r>
              <a:rPr lang="vi-VN" dirty="0" err="1"/>
              <a:t>giải</a:t>
            </a:r>
            <a:r>
              <a:rPr lang="vi-VN" dirty="0"/>
              <a:t> </a:t>
            </a:r>
            <a:r>
              <a:rPr lang="vi-VN" dirty="0" err="1"/>
              <a:t>bài</a:t>
            </a:r>
            <a:r>
              <a:rPr lang="vi-VN" dirty="0"/>
              <a:t> </a:t>
            </a:r>
            <a:r>
              <a:rPr lang="vi-VN" dirty="0" err="1"/>
              <a:t>toán</a:t>
            </a:r>
            <a:r>
              <a:rPr lang="vi-VN" dirty="0"/>
              <a:t> trên như </a:t>
            </a:r>
            <a:r>
              <a:rPr lang="vi-VN" dirty="0" err="1"/>
              <a:t>thế</a:t>
            </a:r>
            <a:r>
              <a:rPr lang="vi-VN" dirty="0"/>
              <a:t> </a:t>
            </a:r>
            <a:r>
              <a:rPr lang="vi-VN" dirty="0" err="1"/>
              <a:t>nào</a:t>
            </a:r>
            <a:r>
              <a:rPr lang="vi-VN" dirty="0"/>
              <a:t> ?</a:t>
            </a:r>
            <a:endParaRPr lang="en-US" dirty="0"/>
          </a:p>
        </p:txBody>
      </p:sp>
    </p:spTree>
    <p:extLst>
      <p:ext uri="{BB962C8B-B14F-4D97-AF65-F5344CB8AC3E}">
        <p14:creationId xmlns:p14="http://schemas.microsoft.com/office/powerpoint/2010/main" val="2397021958"/>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1" y="2209801"/>
            <a:ext cx="7956024" cy="2585323"/>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CẢM ƠN THẦY CÔ </a:t>
            </a:r>
          </a:p>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VÀ CÁC BẠN </a:t>
            </a:r>
          </a:p>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ĐÃ CHÚ Ý LẮNG NGHE</a:t>
            </a:r>
          </a:p>
        </p:txBody>
      </p:sp>
      <p:pic>
        <p:nvPicPr>
          <p:cNvPr id="10" name="Picture 2" descr="Kết quả hình ảnh cho hình động bắn pháo 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95802"/>
            <a:ext cx="2664296"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hình động bắn pháo 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3704" y="4495802"/>
            <a:ext cx="2664296"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1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45" name="Group 93"/>
          <p:cNvGraphicFramePr>
            <a:graphicFrameLocks noGrp="1"/>
          </p:cNvGraphicFramePr>
          <p:nvPr>
            <p:ph sz="half" idx="1"/>
          </p:nvPr>
        </p:nvGraphicFramePr>
        <p:xfrm>
          <a:off x="1676400" y="152400"/>
          <a:ext cx="8839200" cy="6553202"/>
        </p:xfrm>
        <a:graphic>
          <a:graphicData uri="http://schemas.openxmlformats.org/drawingml/2006/table">
            <a:tbl>
              <a:tblPr/>
              <a:tblGrid>
                <a:gridCol w="2444750">
                  <a:extLst>
                    <a:ext uri="{9D8B030D-6E8A-4147-A177-3AD203B41FA5}">
                      <a16:colId xmlns:a16="http://schemas.microsoft.com/office/drawing/2014/main" val="20000"/>
                    </a:ext>
                  </a:extLst>
                </a:gridCol>
                <a:gridCol w="3602038">
                  <a:extLst>
                    <a:ext uri="{9D8B030D-6E8A-4147-A177-3AD203B41FA5}">
                      <a16:colId xmlns:a16="http://schemas.microsoft.com/office/drawing/2014/main" val="20001"/>
                    </a:ext>
                  </a:extLst>
                </a:gridCol>
                <a:gridCol w="2792412">
                  <a:extLst>
                    <a:ext uri="{9D8B030D-6E8A-4147-A177-3AD203B41FA5}">
                      <a16:colId xmlns:a16="http://schemas.microsoft.com/office/drawing/2014/main" val="20002"/>
                    </a:ext>
                  </a:extLst>
                </a:gridCol>
              </a:tblGrid>
              <a:tr h="747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rPr>
                        <a:t>Tên gọi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rPr>
                        <a:t>Hình vẽ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rPr>
                        <a:t>Phương trình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35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38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31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23639" name="Object 87"/>
          <p:cNvGraphicFramePr>
            <a:graphicFrameLocks noGrp="1" noChangeAspect="1"/>
          </p:cNvGraphicFramePr>
          <p:nvPr>
            <p:ph sz="quarter" idx="2"/>
          </p:nvPr>
        </p:nvGraphicFramePr>
        <p:xfrm>
          <a:off x="8153400" y="1752600"/>
          <a:ext cx="2209800" cy="498475"/>
        </p:xfrm>
        <a:graphic>
          <a:graphicData uri="http://schemas.openxmlformats.org/presentationml/2006/ole">
            <mc:AlternateContent xmlns:mc="http://schemas.openxmlformats.org/markup-compatibility/2006">
              <mc:Choice xmlns:v="urn:schemas-microsoft-com:vml" Requires="v">
                <p:oleObj spid="_x0000_s24948" name="Equation" r:id="rId3" imgW="901440" imgH="203040" progId="Equation.DSMT4">
                  <p:embed/>
                </p:oleObj>
              </mc:Choice>
              <mc:Fallback>
                <p:oleObj name="Equation" r:id="rId3" imgW="901440" imgH="203040" progId="Equation.DSMT4">
                  <p:embed/>
                  <p:pic>
                    <p:nvPicPr>
                      <p:cNvPr id="23639" name="Object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752600"/>
                        <a:ext cx="2209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638" name="Group 86"/>
          <p:cNvGrpSpPr>
            <a:grpSpLocks/>
          </p:cNvGrpSpPr>
          <p:nvPr/>
        </p:nvGrpSpPr>
        <p:grpSpPr bwMode="auto">
          <a:xfrm>
            <a:off x="4724400" y="1066800"/>
            <a:ext cx="2438400" cy="1600200"/>
            <a:chOff x="2112" y="591"/>
            <a:chExt cx="1680" cy="945"/>
          </a:xfrm>
        </p:grpSpPr>
        <p:sp>
          <p:nvSpPr>
            <p:cNvPr id="23613" name="Line 61"/>
            <p:cNvSpPr>
              <a:spLocks noChangeShapeType="1"/>
            </p:cNvSpPr>
            <p:nvPr/>
          </p:nvSpPr>
          <p:spPr bwMode="auto">
            <a:xfrm>
              <a:off x="2112" y="1248"/>
              <a:ext cx="1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16" name="Line 64"/>
            <p:cNvSpPr>
              <a:spLocks noChangeShapeType="1"/>
            </p:cNvSpPr>
            <p:nvPr/>
          </p:nvSpPr>
          <p:spPr bwMode="auto">
            <a:xfrm flipV="1">
              <a:off x="3024" y="624"/>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17" name="Line 65"/>
            <p:cNvSpPr>
              <a:spLocks noChangeShapeType="1"/>
            </p:cNvSpPr>
            <p:nvPr/>
          </p:nvSpPr>
          <p:spPr bwMode="auto">
            <a:xfrm flipV="1">
              <a:off x="2352" y="624"/>
              <a:ext cx="105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23619" name="Object 67"/>
            <p:cNvGraphicFramePr>
              <a:graphicFrameLocks noChangeAspect="1"/>
            </p:cNvGraphicFramePr>
            <p:nvPr/>
          </p:nvGraphicFramePr>
          <p:xfrm>
            <a:off x="2291" y="1060"/>
            <a:ext cx="205" cy="197"/>
          </p:xfrm>
          <a:graphic>
            <a:graphicData uri="http://schemas.openxmlformats.org/presentationml/2006/ole">
              <mc:AlternateContent xmlns:mc="http://schemas.openxmlformats.org/markup-compatibility/2006">
                <mc:Choice xmlns:v="urn:schemas-microsoft-com:vml" Requires="v">
                  <p:oleObj spid="_x0000_s24949" name="Equation" r:id="rId5" imgW="317160" imgH="304560" progId="Equation.DSMT4">
                    <p:embed/>
                  </p:oleObj>
                </mc:Choice>
                <mc:Fallback>
                  <p:oleObj name="Equation" r:id="rId5" imgW="317160" imgH="304560" progId="Equation.DSMT4">
                    <p:embed/>
                    <p:pic>
                      <p:nvPicPr>
                        <p:cNvPr id="23619" name="Object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1" y="1060"/>
                          <a:ext cx="205"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24" name="Object 72"/>
            <p:cNvGraphicFramePr>
              <a:graphicFrameLocks noChangeAspect="1"/>
            </p:cNvGraphicFramePr>
            <p:nvPr/>
          </p:nvGraphicFramePr>
          <p:xfrm>
            <a:off x="3044" y="844"/>
            <a:ext cx="82" cy="115"/>
          </p:xfrm>
          <a:graphic>
            <a:graphicData uri="http://schemas.openxmlformats.org/presentationml/2006/ole">
              <mc:AlternateContent xmlns:mc="http://schemas.openxmlformats.org/markup-compatibility/2006">
                <mc:Choice xmlns:v="urn:schemas-microsoft-com:vml" Requires="v">
                  <p:oleObj spid="_x0000_s24950" name="Equation" r:id="rId7" imgW="126720" imgH="177480" progId="Equation.DSMT4">
                    <p:embed/>
                  </p:oleObj>
                </mc:Choice>
                <mc:Fallback>
                  <p:oleObj name="Equation" r:id="rId7" imgW="126720" imgH="177480" progId="Equation.DSMT4">
                    <p:embed/>
                    <p:pic>
                      <p:nvPicPr>
                        <p:cNvPr id="23624" name="Object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4" y="844"/>
                          <a:ext cx="82"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34" name="Object 82"/>
            <p:cNvGraphicFramePr>
              <a:graphicFrameLocks noChangeAspect="1"/>
            </p:cNvGraphicFramePr>
            <p:nvPr/>
          </p:nvGraphicFramePr>
          <p:xfrm>
            <a:off x="3044" y="1271"/>
            <a:ext cx="82" cy="115"/>
          </p:xfrm>
          <a:graphic>
            <a:graphicData uri="http://schemas.openxmlformats.org/presentationml/2006/ole">
              <mc:AlternateContent xmlns:mc="http://schemas.openxmlformats.org/markup-compatibility/2006">
                <mc:Choice xmlns:v="urn:schemas-microsoft-com:vml" Requires="v">
                  <p:oleObj spid="_x0000_s24951" name="Equation" r:id="rId9" imgW="126720" imgH="177480" progId="Equation.DSMT4">
                    <p:embed/>
                  </p:oleObj>
                </mc:Choice>
                <mc:Fallback>
                  <p:oleObj name="Equation" r:id="rId9" imgW="126720" imgH="177480" progId="Equation.DSMT4">
                    <p:embed/>
                    <p:pic>
                      <p:nvPicPr>
                        <p:cNvPr id="23634" name="Object 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4" y="1271"/>
                          <a:ext cx="82"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35" name="Object 83"/>
            <p:cNvGraphicFramePr>
              <a:graphicFrameLocks noChangeAspect="1"/>
            </p:cNvGraphicFramePr>
            <p:nvPr/>
          </p:nvGraphicFramePr>
          <p:xfrm>
            <a:off x="3687" y="1289"/>
            <a:ext cx="82" cy="91"/>
          </p:xfrm>
          <a:graphic>
            <a:graphicData uri="http://schemas.openxmlformats.org/presentationml/2006/ole">
              <mc:AlternateContent xmlns:mc="http://schemas.openxmlformats.org/markup-compatibility/2006">
                <mc:Choice xmlns:v="urn:schemas-microsoft-com:vml" Requires="v">
                  <p:oleObj spid="_x0000_s24952" name="Equation" r:id="rId11" imgW="126720" imgH="139680" progId="Equation.DSMT4">
                    <p:embed/>
                  </p:oleObj>
                </mc:Choice>
                <mc:Fallback>
                  <p:oleObj name="Equation" r:id="rId11" imgW="126720" imgH="139680" progId="Equation.DSMT4">
                    <p:embed/>
                    <p:pic>
                      <p:nvPicPr>
                        <p:cNvPr id="23635" name="Object 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7" y="1289"/>
                          <a:ext cx="82"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36" name="Object 84"/>
            <p:cNvGraphicFramePr>
              <a:graphicFrameLocks noChangeAspect="1"/>
            </p:cNvGraphicFramePr>
            <p:nvPr/>
          </p:nvGraphicFramePr>
          <p:xfrm>
            <a:off x="2890" y="591"/>
            <a:ext cx="91" cy="107"/>
          </p:xfrm>
          <a:graphic>
            <a:graphicData uri="http://schemas.openxmlformats.org/presentationml/2006/ole">
              <mc:AlternateContent xmlns:mc="http://schemas.openxmlformats.org/markup-compatibility/2006">
                <mc:Choice xmlns:v="urn:schemas-microsoft-com:vml" Requires="v">
                  <p:oleObj spid="_x0000_s24953" name="Equation" r:id="rId13" imgW="139680" imgH="164880" progId="Equation.DSMT4">
                    <p:embed/>
                  </p:oleObj>
                </mc:Choice>
                <mc:Fallback>
                  <p:oleObj name="Equation" r:id="rId13" imgW="139680" imgH="164880" progId="Equation.DSMT4">
                    <p:embed/>
                    <p:pic>
                      <p:nvPicPr>
                        <p:cNvPr id="23636" name="Object 8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0" y="591"/>
                          <a:ext cx="91"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3664" name="Group 112"/>
          <p:cNvGrpSpPr>
            <a:grpSpLocks/>
          </p:cNvGrpSpPr>
          <p:nvPr/>
        </p:nvGrpSpPr>
        <p:grpSpPr bwMode="auto">
          <a:xfrm>
            <a:off x="4343400" y="2895600"/>
            <a:ext cx="2743200" cy="1676400"/>
            <a:chOff x="1776" y="1776"/>
            <a:chExt cx="1728" cy="1056"/>
          </a:xfrm>
        </p:grpSpPr>
        <p:sp>
          <p:nvSpPr>
            <p:cNvPr id="23646" name="Line 94"/>
            <p:cNvSpPr>
              <a:spLocks noChangeShapeType="1"/>
            </p:cNvSpPr>
            <p:nvPr/>
          </p:nvSpPr>
          <p:spPr bwMode="auto">
            <a:xfrm flipV="1">
              <a:off x="2208" y="1824"/>
              <a:ext cx="0" cy="1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47" name="Line 95"/>
            <p:cNvSpPr>
              <a:spLocks noChangeShapeType="1"/>
            </p:cNvSpPr>
            <p:nvPr/>
          </p:nvSpPr>
          <p:spPr bwMode="auto">
            <a:xfrm flipV="1">
              <a:off x="1776" y="2400"/>
              <a:ext cx="1584" cy="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49" name="Freeform 97"/>
            <p:cNvSpPr>
              <a:spLocks/>
            </p:cNvSpPr>
            <p:nvPr/>
          </p:nvSpPr>
          <p:spPr bwMode="auto">
            <a:xfrm>
              <a:off x="2112" y="1920"/>
              <a:ext cx="912" cy="776"/>
            </a:xfrm>
            <a:custGeom>
              <a:avLst/>
              <a:gdLst>
                <a:gd name="T0" fmla="*/ 0 w 912"/>
                <a:gd name="T1" fmla="*/ 0 h 776"/>
                <a:gd name="T2" fmla="*/ 480 w 912"/>
                <a:gd name="T3" fmla="*/ 768 h 776"/>
                <a:gd name="T4" fmla="*/ 912 w 912"/>
                <a:gd name="T5" fmla="*/ 48 h 776"/>
              </a:gdLst>
              <a:ahLst/>
              <a:cxnLst>
                <a:cxn ang="0">
                  <a:pos x="T0" y="T1"/>
                </a:cxn>
                <a:cxn ang="0">
                  <a:pos x="T2" y="T3"/>
                </a:cxn>
                <a:cxn ang="0">
                  <a:pos x="T4" y="T5"/>
                </a:cxn>
              </a:cxnLst>
              <a:rect l="0" t="0" r="r" b="b"/>
              <a:pathLst>
                <a:path w="912" h="776">
                  <a:moveTo>
                    <a:pt x="0" y="0"/>
                  </a:moveTo>
                  <a:cubicBezTo>
                    <a:pt x="164" y="380"/>
                    <a:pt x="328" y="760"/>
                    <a:pt x="480" y="768"/>
                  </a:cubicBezTo>
                  <a:cubicBezTo>
                    <a:pt x="632" y="776"/>
                    <a:pt x="772" y="412"/>
                    <a:pt x="912" y="4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50" name="Text Box 98"/>
            <p:cNvSpPr txBox="1">
              <a:spLocks noChangeArrowheads="1"/>
            </p:cNvSpPr>
            <p:nvPr/>
          </p:nvSpPr>
          <p:spPr bwMode="auto">
            <a:xfrm>
              <a:off x="2023" y="2353"/>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sp>
          <p:nvSpPr>
            <p:cNvPr id="23651" name="Text Box 99"/>
            <p:cNvSpPr txBox="1">
              <a:spLocks noChangeArrowheads="1"/>
            </p:cNvSpPr>
            <p:nvPr/>
          </p:nvSpPr>
          <p:spPr bwMode="auto">
            <a:xfrm>
              <a:off x="2208" y="177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y</a:t>
              </a:r>
            </a:p>
          </p:txBody>
        </p:sp>
        <p:sp>
          <p:nvSpPr>
            <p:cNvPr id="23657" name="Text Box 105"/>
            <p:cNvSpPr txBox="1">
              <a:spLocks noChangeArrowheads="1"/>
            </p:cNvSpPr>
            <p:nvPr/>
          </p:nvSpPr>
          <p:spPr bwMode="auto">
            <a:xfrm>
              <a:off x="3216" y="24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x</a:t>
              </a:r>
            </a:p>
          </p:txBody>
        </p:sp>
        <p:graphicFrame>
          <p:nvGraphicFramePr>
            <p:cNvPr id="23658" name="Object 106"/>
            <p:cNvGraphicFramePr>
              <a:graphicFrameLocks noChangeAspect="1"/>
            </p:cNvGraphicFramePr>
            <p:nvPr/>
          </p:nvGraphicFramePr>
          <p:xfrm>
            <a:off x="2215" y="2338"/>
            <a:ext cx="174" cy="261"/>
          </p:xfrm>
          <a:graphic>
            <a:graphicData uri="http://schemas.openxmlformats.org/presentationml/2006/ole">
              <mc:AlternateContent xmlns:mc="http://schemas.openxmlformats.org/markup-compatibility/2006">
                <mc:Choice xmlns:v="urn:schemas-microsoft-com:vml" Requires="v">
                  <p:oleObj spid="_x0000_s24954" name="Equation" r:id="rId15" imgW="152280" imgH="228600" progId="Equation.DSMT4">
                    <p:embed/>
                  </p:oleObj>
                </mc:Choice>
                <mc:Fallback>
                  <p:oleObj name="Equation" r:id="rId15" imgW="152280" imgH="228600" progId="Equation.DSMT4">
                    <p:embed/>
                    <p:pic>
                      <p:nvPicPr>
                        <p:cNvPr id="23658" name="Object 1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15" y="2338"/>
                          <a:ext cx="174"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59" name="Object 107"/>
            <p:cNvGraphicFramePr>
              <a:graphicFrameLocks noChangeAspect="1"/>
            </p:cNvGraphicFramePr>
            <p:nvPr/>
          </p:nvGraphicFramePr>
          <p:xfrm>
            <a:off x="2812" y="2344"/>
            <a:ext cx="188" cy="261"/>
          </p:xfrm>
          <a:graphic>
            <a:graphicData uri="http://schemas.openxmlformats.org/presentationml/2006/ole">
              <mc:AlternateContent xmlns:mc="http://schemas.openxmlformats.org/markup-compatibility/2006">
                <mc:Choice xmlns:v="urn:schemas-microsoft-com:vml" Requires="v">
                  <p:oleObj spid="_x0000_s24955" name="Equation" r:id="rId17" imgW="164880" imgH="228600" progId="Equation.DSMT4">
                    <p:embed/>
                  </p:oleObj>
                </mc:Choice>
                <mc:Fallback>
                  <p:oleObj name="Equation" r:id="rId17" imgW="164880" imgH="228600" progId="Equation.DSMT4">
                    <p:embed/>
                    <p:pic>
                      <p:nvPicPr>
                        <p:cNvPr id="23659" name="Object 10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2" y="2344"/>
                          <a:ext cx="188"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3660" name="Object 108"/>
          <p:cNvGraphicFramePr>
            <a:graphicFrameLocks noChangeAspect="1"/>
          </p:cNvGraphicFramePr>
          <p:nvPr/>
        </p:nvGraphicFramePr>
        <p:xfrm>
          <a:off x="7924800" y="3276601"/>
          <a:ext cx="2590800" cy="606425"/>
        </p:xfrm>
        <a:graphic>
          <a:graphicData uri="http://schemas.openxmlformats.org/presentationml/2006/ole">
            <mc:AlternateContent xmlns:mc="http://schemas.openxmlformats.org/markup-compatibility/2006">
              <mc:Choice xmlns:v="urn:schemas-microsoft-com:vml" Requires="v">
                <p:oleObj spid="_x0000_s24956" name="Equation" r:id="rId19" imgW="977760" imgH="228600" progId="Equation.DSMT4">
                  <p:embed/>
                </p:oleObj>
              </mc:Choice>
              <mc:Fallback>
                <p:oleObj name="Equation" r:id="rId19" imgW="977760" imgH="228600" progId="Equation.DSMT4">
                  <p:embed/>
                  <p:pic>
                    <p:nvPicPr>
                      <p:cNvPr id="23660" name="Object 10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24800" y="3276601"/>
                        <a:ext cx="25908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61" name="Object 109"/>
          <p:cNvGraphicFramePr>
            <a:graphicFrameLocks noChangeAspect="1"/>
          </p:cNvGraphicFramePr>
          <p:nvPr/>
        </p:nvGraphicFramePr>
        <p:xfrm>
          <a:off x="8578851" y="3838576"/>
          <a:ext cx="1065213" cy="473075"/>
        </p:xfrm>
        <a:graphic>
          <a:graphicData uri="http://schemas.openxmlformats.org/presentationml/2006/ole">
            <mc:AlternateContent xmlns:mc="http://schemas.openxmlformats.org/markup-compatibility/2006">
              <mc:Choice xmlns:v="urn:schemas-microsoft-com:vml" Requires="v">
                <p:oleObj spid="_x0000_s24957" name="Equation" r:id="rId21" imgW="457200" imgH="203040" progId="Equation.DSMT4">
                  <p:embed/>
                </p:oleObj>
              </mc:Choice>
              <mc:Fallback>
                <p:oleObj name="Equation" r:id="rId21" imgW="457200" imgH="203040" progId="Equation.DSMT4">
                  <p:embed/>
                  <p:pic>
                    <p:nvPicPr>
                      <p:cNvPr id="23661" name="Object 10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78851" y="3838576"/>
                        <a:ext cx="1065213"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678" name="Group 126"/>
          <p:cNvGrpSpPr>
            <a:grpSpLocks/>
          </p:cNvGrpSpPr>
          <p:nvPr/>
        </p:nvGrpSpPr>
        <p:grpSpPr bwMode="auto">
          <a:xfrm>
            <a:off x="4419600" y="5029201"/>
            <a:ext cx="2724150" cy="1611313"/>
            <a:chOff x="1824" y="3113"/>
            <a:chExt cx="1716" cy="1015"/>
          </a:xfrm>
        </p:grpSpPr>
        <p:grpSp>
          <p:nvGrpSpPr>
            <p:cNvPr id="23669" name="Group 117"/>
            <p:cNvGrpSpPr>
              <a:grpSpLocks/>
            </p:cNvGrpSpPr>
            <p:nvPr/>
          </p:nvGrpSpPr>
          <p:grpSpPr bwMode="auto">
            <a:xfrm>
              <a:off x="1824" y="3168"/>
              <a:ext cx="1632" cy="960"/>
              <a:chOff x="1824" y="3168"/>
              <a:chExt cx="1632" cy="960"/>
            </a:xfrm>
          </p:grpSpPr>
          <p:sp>
            <p:nvSpPr>
              <p:cNvPr id="23662" name="Line 110"/>
              <p:cNvSpPr>
                <a:spLocks noChangeShapeType="1"/>
              </p:cNvSpPr>
              <p:nvPr/>
            </p:nvSpPr>
            <p:spPr bwMode="auto">
              <a:xfrm flipV="1">
                <a:off x="2160" y="3168"/>
                <a:ext cx="0"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63" name="Line 111"/>
              <p:cNvSpPr>
                <a:spLocks noChangeShapeType="1"/>
              </p:cNvSpPr>
              <p:nvPr/>
            </p:nvSpPr>
            <p:spPr bwMode="auto">
              <a:xfrm>
                <a:off x="1824" y="3936"/>
                <a:ext cx="16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65" name="Line 113"/>
              <p:cNvSpPr>
                <a:spLocks noChangeShapeType="1"/>
              </p:cNvSpPr>
              <p:nvPr/>
            </p:nvSpPr>
            <p:spPr bwMode="auto">
              <a:xfrm>
                <a:off x="2160" y="3600"/>
                <a:ext cx="4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66" name="Line 114"/>
              <p:cNvSpPr>
                <a:spLocks noChangeShapeType="1"/>
              </p:cNvSpPr>
              <p:nvPr/>
            </p:nvSpPr>
            <p:spPr bwMode="auto">
              <a:xfrm>
                <a:off x="2640" y="3600"/>
                <a:ext cx="0" cy="3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667" name="Oval 115"/>
              <p:cNvSpPr>
                <a:spLocks noChangeArrowheads="1"/>
              </p:cNvSpPr>
              <p:nvPr/>
            </p:nvSpPr>
            <p:spPr bwMode="auto">
              <a:xfrm>
                <a:off x="2338" y="3339"/>
                <a:ext cx="576" cy="5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668" name="Line 116"/>
              <p:cNvSpPr>
                <a:spLocks noChangeShapeType="1"/>
              </p:cNvSpPr>
              <p:nvPr/>
            </p:nvSpPr>
            <p:spPr bwMode="auto">
              <a:xfrm flipV="1">
                <a:off x="2640" y="3456"/>
                <a:ext cx="24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3670" name="Text Box 118"/>
            <p:cNvSpPr txBox="1">
              <a:spLocks noChangeArrowheads="1"/>
            </p:cNvSpPr>
            <p:nvPr/>
          </p:nvSpPr>
          <p:spPr bwMode="auto">
            <a:xfrm>
              <a:off x="1967" y="3113"/>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y</a:t>
              </a:r>
            </a:p>
          </p:txBody>
        </p:sp>
        <p:sp>
          <p:nvSpPr>
            <p:cNvPr id="23671" name="Text Box 119"/>
            <p:cNvSpPr txBox="1">
              <a:spLocks noChangeArrowheads="1"/>
            </p:cNvSpPr>
            <p:nvPr/>
          </p:nvSpPr>
          <p:spPr bwMode="auto">
            <a:xfrm>
              <a:off x="1983" y="388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sp>
          <p:nvSpPr>
            <p:cNvPr id="23672" name="Text Box 120"/>
            <p:cNvSpPr txBox="1">
              <a:spLocks noChangeArrowheads="1"/>
            </p:cNvSpPr>
            <p:nvPr/>
          </p:nvSpPr>
          <p:spPr bwMode="auto">
            <a:xfrm>
              <a:off x="1990" y="346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t>
              </a:r>
            </a:p>
          </p:txBody>
        </p:sp>
        <p:sp>
          <p:nvSpPr>
            <p:cNvPr id="23673" name="Text Box 121"/>
            <p:cNvSpPr txBox="1">
              <a:spLocks noChangeArrowheads="1"/>
            </p:cNvSpPr>
            <p:nvPr/>
          </p:nvSpPr>
          <p:spPr bwMode="auto">
            <a:xfrm>
              <a:off x="2544" y="388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a:t>
              </a:r>
            </a:p>
          </p:txBody>
        </p:sp>
        <p:sp>
          <p:nvSpPr>
            <p:cNvPr id="23674" name="Text Box 122"/>
            <p:cNvSpPr txBox="1">
              <a:spLocks noChangeArrowheads="1"/>
            </p:cNvSpPr>
            <p:nvPr/>
          </p:nvSpPr>
          <p:spPr bwMode="auto">
            <a:xfrm>
              <a:off x="2606" y="353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a:t>
              </a:r>
            </a:p>
          </p:txBody>
        </p:sp>
        <p:sp>
          <p:nvSpPr>
            <p:cNvPr id="23675" name="Text Box 123"/>
            <p:cNvSpPr txBox="1">
              <a:spLocks noChangeArrowheads="1"/>
            </p:cNvSpPr>
            <p:nvPr/>
          </p:nvSpPr>
          <p:spPr bwMode="auto">
            <a:xfrm>
              <a:off x="2854" y="3305"/>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a:t>
              </a:r>
            </a:p>
          </p:txBody>
        </p:sp>
        <p:sp>
          <p:nvSpPr>
            <p:cNvPr id="23676" name="Text Box 124"/>
            <p:cNvSpPr txBox="1">
              <a:spLocks noChangeArrowheads="1"/>
            </p:cNvSpPr>
            <p:nvPr/>
          </p:nvSpPr>
          <p:spPr bwMode="auto">
            <a:xfrm>
              <a:off x="3252" y="388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x</a:t>
              </a:r>
            </a:p>
          </p:txBody>
        </p:sp>
      </p:grpSp>
      <p:sp>
        <p:nvSpPr>
          <p:cNvPr id="23677" name="Text Box 125"/>
          <p:cNvSpPr txBox="1">
            <a:spLocks noChangeArrowheads="1"/>
          </p:cNvSpPr>
          <p:nvPr/>
        </p:nvSpPr>
        <p:spPr bwMode="auto">
          <a:xfrm>
            <a:off x="6629400" y="75358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x</a:t>
            </a:r>
          </a:p>
        </p:txBody>
      </p:sp>
      <p:sp>
        <p:nvSpPr>
          <p:cNvPr id="23679" name="Rectangle 127"/>
          <p:cNvSpPr>
            <a:spLocks noChangeArrowheads="1"/>
          </p:cNvSpPr>
          <p:nvPr/>
        </p:nvSpPr>
        <p:spPr bwMode="auto">
          <a:xfrm>
            <a:off x="1965325" y="1538288"/>
            <a:ext cx="1425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dirty="0" err="1"/>
              <a:t>Đường</a:t>
            </a:r>
            <a:r>
              <a:rPr lang="en-US" dirty="0"/>
              <a:t> </a:t>
            </a:r>
            <a:r>
              <a:rPr lang="en-US" dirty="0" err="1"/>
              <a:t>thẳng</a:t>
            </a:r>
            <a:endParaRPr lang="en-US" dirty="0"/>
          </a:p>
        </p:txBody>
      </p:sp>
      <p:sp>
        <p:nvSpPr>
          <p:cNvPr id="23680" name="Rectangle 128"/>
          <p:cNvSpPr>
            <a:spLocks noChangeArrowheads="1"/>
          </p:cNvSpPr>
          <p:nvPr/>
        </p:nvSpPr>
        <p:spPr bwMode="auto">
          <a:xfrm>
            <a:off x="1609726" y="3581400"/>
            <a:ext cx="2101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t>Đường cong parabol</a:t>
            </a:r>
          </a:p>
        </p:txBody>
      </p:sp>
      <p:sp>
        <p:nvSpPr>
          <p:cNvPr id="23681" name="Rectangle 129"/>
          <p:cNvSpPr>
            <a:spLocks noChangeArrowheads="1"/>
          </p:cNvSpPr>
          <p:nvPr/>
        </p:nvSpPr>
        <p:spPr bwMode="auto">
          <a:xfrm>
            <a:off x="1981200" y="5638800"/>
            <a:ext cx="12822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t>Đường tròn</a:t>
            </a:r>
          </a:p>
        </p:txBody>
      </p:sp>
      <p:pic>
        <p:nvPicPr>
          <p:cNvPr id="15367" name="Picture 7" descr="qustionbig_w"/>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755064" y="5276850"/>
            <a:ext cx="1150937"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1367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3638"/>
                                        </p:tgtEl>
                                        <p:attrNameLst>
                                          <p:attrName>style.visibility</p:attrName>
                                        </p:attrNameLst>
                                      </p:cBhvr>
                                      <p:to>
                                        <p:strVal val="visible"/>
                                      </p:to>
                                    </p:set>
                                    <p:animEffect transition="in" filter="wipe(left)">
                                      <p:cBhvr>
                                        <p:cTn id="7" dur="500"/>
                                        <p:tgtEl>
                                          <p:spTgt spid="23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639"/>
                                        </p:tgtEl>
                                        <p:attrNameLst>
                                          <p:attrName>style.visibility</p:attrName>
                                        </p:attrNameLst>
                                      </p:cBhvr>
                                      <p:to>
                                        <p:strVal val="visible"/>
                                      </p:to>
                                    </p:set>
                                    <p:animEffect transition="in" filter="wipe(left)">
                                      <p:cBhvr>
                                        <p:cTn id="12" dur="500"/>
                                        <p:tgtEl>
                                          <p:spTgt spid="236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3680"/>
                                        </p:tgtEl>
                                        <p:attrNameLst>
                                          <p:attrName>style.visibility</p:attrName>
                                        </p:attrNameLst>
                                      </p:cBhvr>
                                      <p:to>
                                        <p:strVal val="visible"/>
                                      </p:to>
                                    </p:set>
                                    <p:anim calcmode="discrete" valueType="clr">
                                      <p:cBhvr override="childStyle">
                                        <p:cTn id="17" dur="80"/>
                                        <p:tgtEl>
                                          <p:spTgt spid="2368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3680"/>
                                        </p:tgtEl>
                                        <p:attrNameLst>
                                          <p:attrName>fillcolor</p:attrName>
                                        </p:attrNameLst>
                                      </p:cBhvr>
                                      <p:tavLst>
                                        <p:tav tm="0">
                                          <p:val>
                                            <p:clrVal>
                                              <a:schemeClr val="accent2"/>
                                            </p:clrVal>
                                          </p:val>
                                        </p:tav>
                                        <p:tav tm="50000">
                                          <p:val>
                                            <p:clrVal>
                                              <a:schemeClr val="hlink"/>
                                            </p:clrVal>
                                          </p:val>
                                        </p:tav>
                                      </p:tavLst>
                                    </p:anim>
                                    <p:set>
                                      <p:cBhvr>
                                        <p:cTn id="19" dur="80"/>
                                        <p:tgtEl>
                                          <p:spTgt spid="2368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3664"/>
                                        </p:tgtEl>
                                        <p:attrNameLst>
                                          <p:attrName>style.visibility</p:attrName>
                                        </p:attrNameLst>
                                      </p:cBhvr>
                                      <p:to>
                                        <p:strVal val="visible"/>
                                      </p:to>
                                    </p:set>
                                    <p:animEffect transition="in" filter="wipe(left)">
                                      <p:cBhvr>
                                        <p:cTn id="24" dur="500"/>
                                        <p:tgtEl>
                                          <p:spTgt spid="236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3660"/>
                                        </p:tgtEl>
                                        <p:attrNameLst>
                                          <p:attrName>style.visibility</p:attrName>
                                        </p:attrNameLst>
                                      </p:cBhvr>
                                      <p:to>
                                        <p:strVal val="visible"/>
                                      </p:to>
                                    </p:set>
                                    <p:animEffect transition="in" filter="wipe(left)">
                                      <p:cBhvr>
                                        <p:cTn id="29" dur="500"/>
                                        <p:tgtEl>
                                          <p:spTgt spid="23660"/>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23661"/>
                                        </p:tgtEl>
                                        <p:attrNameLst>
                                          <p:attrName>style.visibility</p:attrName>
                                        </p:attrNameLst>
                                      </p:cBhvr>
                                      <p:to>
                                        <p:strVal val="visible"/>
                                      </p:to>
                                    </p:set>
                                    <p:animEffect transition="in" filter="wipe(left)">
                                      <p:cBhvr>
                                        <p:cTn id="33" dur="500"/>
                                        <p:tgtEl>
                                          <p:spTgt spid="236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3681"/>
                                        </p:tgtEl>
                                        <p:attrNameLst>
                                          <p:attrName>style.visibility</p:attrName>
                                        </p:attrNameLst>
                                      </p:cBhvr>
                                      <p:to>
                                        <p:strVal val="visible"/>
                                      </p:to>
                                    </p:set>
                                    <p:anim calcmode="discrete" valueType="clr">
                                      <p:cBhvr override="childStyle">
                                        <p:cTn id="38" dur="80"/>
                                        <p:tgtEl>
                                          <p:spTgt spid="2368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3681"/>
                                        </p:tgtEl>
                                        <p:attrNameLst>
                                          <p:attrName>fillcolor</p:attrName>
                                        </p:attrNameLst>
                                      </p:cBhvr>
                                      <p:tavLst>
                                        <p:tav tm="0">
                                          <p:val>
                                            <p:clrVal>
                                              <a:schemeClr val="accent2"/>
                                            </p:clrVal>
                                          </p:val>
                                        </p:tav>
                                        <p:tav tm="50000">
                                          <p:val>
                                            <p:clrVal>
                                              <a:schemeClr val="hlink"/>
                                            </p:clrVal>
                                          </p:val>
                                        </p:tav>
                                      </p:tavLst>
                                    </p:anim>
                                    <p:set>
                                      <p:cBhvr>
                                        <p:cTn id="40" dur="80"/>
                                        <p:tgtEl>
                                          <p:spTgt spid="23681"/>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3678"/>
                                        </p:tgtEl>
                                        <p:attrNameLst>
                                          <p:attrName>style.visibility</p:attrName>
                                        </p:attrNameLst>
                                      </p:cBhvr>
                                      <p:to>
                                        <p:strVal val="visible"/>
                                      </p:to>
                                    </p:set>
                                    <p:animEffect transition="in" filter="wipe(left)">
                                      <p:cBhvr>
                                        <p:cTn id="45" dur="500"/>
                                        <p:tgtEl>
                                          <p:spTgt spid="236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5367"/>
                                        </p:tgtEl>
                                        <p:attrNameLst>
                                          <p:attrName>style.visibility</p:attrName>
                                        </p:attrNameLst>
                                      </p:cBhvr>
                                      <p:to>
                                        <p:strVal val="visible"/>
                                      </p:to>
                                    </p:set>
                                    <p:animEffect transition="in" filter="wipe(down)">
                                      <p:cBhvr>
                                        <p:cTn id="50"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0" grpId="0"/>
      <p:bldP spid="236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676400" y="90488"/>
            <a:ext cx="8305800" cy="523220"/>
          </a:xfrm>
          <a:prstGeom prst="rect">
            <a:avLst/>
          </a:prstGeom>
          <a:noFill/>
          <a:ln w="9525">
            <a:noFill/>
            <a:miter lim="800000"/>
            <a:headEnd/>
            <a:tailEnd/>
          </a:ln>
          <a:effectLst/>
        </p:spPr>
        <p:txBody>
          <a:bodyPr>
            <a:spAutoFit/>
          </a:bodyPr>
          <a:lstStyle/>
          <a:p>
            <a:pPr>
              <a:spcBef>
                <a:spcPct val="50000"/>
              </a:spcBef>
            </a:pPr>
            <a:r>
              <a:rPr lang="vi-VN" sz="2800" b="1" i="1" dirty="0" err="1">
                <a:solidFill>
                  <a:srgbClr val="000099"/>
                </a:solidFill>
              </a:rPr>
              <a:t>Nhắc</a:t>
            </a:r>
            <a:r>
              <a:rPr lang="vi-VN" sz="2800" b="1" i="1" dirty="0">
                <a:solidFill>
                  <a:srgbClr val="000099"/>
                </a:solidFill>
              </a:rPr>
              <a:t> </a:t>
            </a:r>
            <a:r>
              <a:rPr lang="vi-VN" sz="2800" b="1" i="1" dirty="0" err="1">
                <a:solidFill>
                  <a:srgbClr val="000099"/>
                </a:solidFill>
              </a:rPr>
              <a:t>lại</a:t>
            </a:r>
            <a:r>
              <a:rPr lang="vi-VN" sz="2800" b="1" i="1" dirty="0">
                <a:solidFill>
                  <a:srgbClr val="000099"/>
                </a:solidFill>
              </a:rPr>
              <a:t> </a:t>
            </a:r>
            <a:r>
              <a:rPr lang="vi-VN" sz="2800" b="1" i="1" dirty="0" err="1">
                <a:solidFill>
                  <a:srgbClr val="000099"/>
                </a:solidFill>
              </a:rPr>
              <a:t>định</a:t>
            </a:r>
            <a:r>
              <a:rPr lang="vi-VN" sz="2800" b="1" i="1" dirty="0">
                <a:solidFill>
                  <a:srgbClr val="000099"/>
                </a:solidFill>
              </a:rPr>
              <a:t> </a:t>
            </a:r>
            <a:r>
              <a:rPr lang="vi-VN" sz="2800" b="1" i="1" dirty="0" err="1">
                <a:solidFill>
                  <a:srgbClr val="000099"/>
                </a:solidFill>
              </a:rPr>
              <a:t>nghĩa</a:t>
            </a:r>
            <a:r>
              <a:rPr lang="vi-VN" sz="2800" b="1" i="1" dirty="0">
                <a:solidFill>
                  <a:srgbClr val="000099"/>
                </a:solidFill>
              </a:rPr>
              <a:t> </a:t>
            </a:r>
            <a:r>
              <a:rPr lang="vi-VN" sz="2800" b="1" i="1" dirty="0" err="1">
                <a:solidFill>
                  <a:srgbClr val="000099"/>
                </a:solidFill>
              </a:rPr>
              <a:t>đường</a:t>
            </a:r>
            <a:r>
              <a:rPr lang="vi-VN" sz="2800" b="1" i="1" dirty="0">
                <a:solidFill>
                  <a:srgbClr val="000099"/>
                </a:solidFill>
              </a:rPr>
              <a:t> </a:t>
            </a:r>
            <a:r>
              <a:rPr lang="vi-VN" sz="2800" b="1" i="1" dirty="0" err="1">
                <a:solidFill>
                  <a:srgbClr val="000099"/>
                </a:solidFill>
              </a:rPr>
              <a:t>tròn</a:t>
            </a:r>
            <a:r>
              <a:rPr lang="vi-VN" sz="2800" b="1" i="1" dirty="0">
                <a:solidFill>
                  <a:srgbClr val="000099"/>
                </a:solidFill>
              </a:rPr>
              <a:t> ?</a:t>
            </a:r>
          </a:p>
        </p:txBody>
      </p:sp>
      <p:grpSp>
        <p:nvGrpSpPr>
          <p:cNvPr id="61445" name="Group 5"/>
          <p:cNvGrpSpPr>
            <a:grpSpLocks/>
          </p:cNvGrpSpPr>
          <p:nvPr/>
        </p:nvGrpSpPr>
        <p:grpSpPr bwMode="auto">
          <a:xfrm>
            <a:off x="1695758" y="762002"/>
            <a:ext cx="4276403" cy="3638551"/>
            <a:chOff x="356" y="1056"/>
            <a:chExt cx="5260" cy="2292"/>
          </a:xfrm>
        </p:grpSpPr>
        <p:sp>
          <p:nvSpPr>
            <p:cNvPr id="18455" name="Text Box 6"/>
            <p:cNvSpPr txBox="1">
              <a:spLocks noChangeArrowheads="1"/>
            </p:cNvSpPr>
            <p:nvPr/>
          </p:nvSpPr>
          <p:spPr bwMode="auto">
            <a:xfrm>
              <a:off x="384" y="1056"/>
              <a:ext cx="5232" cy="1687"/>
            </a:xfrm>
            <a:prstGeom prst="rect">
              <a:avLst/>
            </a:prstGeom>
            <a:noFill/>
            <a:ln w="9525">
              <a:noFill/>
              <a:miter lim="800000"/>
              <a:headEnd/>
              <a:tailEnd/>
            </a:ln>
            <a:effectLst/>
          </p:spPr>
          <p:txBody>
            <a:bodyPr wrap="square">
              <a:spAutoFit/>
            </a:bodyPr>
            <a:lstStyle/>
            <a:p>
              <a:pPr algn="just"/>
              <a:r>
                <a:rPr lang="en-US" sz="2800" dirty="0" err="1"/>
                <a:t>Tập</a:t>
              </a:r>
              <a:r>
                <a:rPr lang="en-US" sz="2800" dirty="0"/>
                <a:t> </a:t>
              </a:r>
              <a:r>
                <a:rPr lang="en-US" sz="2800" dirty="0" err="1"/>
                <a:t>hợp</a:t>
              </a:r>
              <a:r>
                <a:rPr lang="en-US" sz="2800" dirty="0"/>
                <a:t> </a:t>
              </a:r>
              <a:r>
                <a:rPr lang="en-US" sz="2800" dirty="0" err="1"/>
                <a:t>tất</a:t>
              </a:r>
              <a:r>
                <a:rPr lang="en-US" sz="2800" dirty="0"/>
                <a:t> </a:t>
              </a:r>
              <a:r>
                <a:rPr lang="en-US" sz="2800" dirty="0" err="1"/>
                <a:t>cả</a:t>
              </a:r>
              <a:r>
                <a:rPr lang="en-US" sz="2800" dirty="0"/>
                <a:t> những </a:t>
              </a:r>
              <a:r>
                <a:rPr lang="en-US" sz="2800" dirty="0" err="1"/>
                <a:t>điểm</a:t>
              </a:r>
              <a:r>
                <a:rPr lang="en-US" sz="2800" dirty="0"/>
                <a:t> M </a:t>
              </a:r>
              <a:r>
                <a:rPr lang="en-US" sz="2800" dirty="0" err="1"/>
                <a:t>nằm</a:t>
              </a:r>
              <a:r>
                <a:rPr lang="en-US" sz="2800" dirty="0"/>
                <a:t> </a:t>
              </a:r>
              <a:r>
                <a:rPr lang="en-US" sz="2800" dirty="0" err="1"/>
                <a:t>trong</a:t>
              </a:r>
              <a:r>
                <a:rPr lang="en-US" sz="2800" dirty="0"/>
                <a:t> </a:t>
              </a:r>
              <a:r>
                <a:rPr lang="en-US" sz="2800" dirty="0" err="1"/>
                <a:t>mặt</a:t>
              </a:r>
              <a:r>
                <a:rPr lang="en-US" sz="2800" dirty="0"/>
                <a:t> </a:t>
              </a:r>
              <a:r>
                <a:rPr lang="en-US" sz="2800" dirty="0" err="1"/>
                <a:t>phẳng</a:t>
              </a:r>
              <a:r>
                <a:rPr lang="en-US" sz="2800" dirty="0"/>
                <a:t> </a:t>
              </a:r>
              <a:r>
                <a:rPr lang="en-US" sz="2800" dirty="0" err="1"/>
                <a:t>cách</a:t>
              </a:r>
              <a:r>
                <a:rPr lang="en-US" sz="2800" dirty="0"/>
                <a:t> </a:t>
              </a:r>
              <a:r>
                <a:rPr lang="en-US" sz="2800" dirty="0" err="1"/>
                <a:t>điểm</a:t>
              </a:r>
              <a:r>
                <a:rPr lang="en-US" sz="2800" dirty="0"/>
                <a:t> </a:t>
              </a:r>
              <a:r>
                <a:rPr lang="en-US" sz="2800" b="1" dirty="0">
                  <a:sym typeface="Symbol" pitchFamily="18" charset="2"/>
                </a:rPr>
                <a:t></a:t>
              </a:r>
              <a:r>
                <a:rPr lang="en-US" dirty="0"/>
                <a:t> </a:t>
              </a:r>
              <a:r>
                <a:rPr lang="en-US" sz="2800" dirty="0" err="1"/>
                <a:t>cố</a:t>
              </a:r>
              <a:r>
                <a:rPr lang="en-US" sz="2800" dirty="0"/>
                <a:t> </a:t>
              </a:r>
              <a:r>
                <a:rPr lang="en-US" sz="2800" dirty="0" err="1"/>
                <a:t>định</a:t>
              </a:r>
              <a:r>
                <a:rPr lang="en-US" sz="2800" dirty="0"/>
                <a:t> </a:t>
              </a:r>
              <a:r>
                <a:rPr lang="en-US" sz="2800" dirty="0" err="1"/>
                <a:t>cho</a:t>
              </a:r>
              <a:r>
                <a:rPr lang="en-US" sz="2800" dirty="0"/>
                <a:t> trước một </a:t>
              </a:r>
              <a:r>
                <a:rPr lang="en-US" sz="2800" dirty="0" err="1"/>
                <a:t>khoảng</a:t>
              </a:r>
              <a:r>
                <a:rPr lang="en-US" sz="2800" dirty="0"/>
                <a:t> R không </a:t>
              </a:r>
              <a:r>
                <a:rPr lang="en-US" sz="2800" dirty="0" err="1"/>
                <a:t>đổi</a:t>
              </a:r>
              <a:r>
                <a:rPr lang="en-US" sz="2800" dirty="0"/>
                <a:t> </a:t>
              </a:r>
              <a:r>
                <a:rPr lang="en-US" sz="2800" dirty="0" err="1"/>
                <a:t>gọi</a:t>
              </a:r>
              <a:r>
                <a:rPr lang="en-US" sz="2800" dirty="0"/>
                <a:t> </a:t>
              </a:r>
              <a:r>
                <a:rPr lang="en-US" sz="2800" dirty="0" err="1"/>
                <a:t>là</a:t>
              </a:r>
              <a:r>
                <a:rPr lang="en-US" sz="2800" dirty="0"/>
                <a:t> </a:t>
              </a:r>
              <a:r>
                <a:rPr lang="en-US" sz="2800" dirty="0" err="1"/>
                <a:t>đường</a:t>
              </a:r>
              <a:r>
                <a:rPr lang="en-US" sz="2800" dirty="0"/>
                <a:t> </a:t>
              </a:r>
              <a:r>
                <a:rPr lang="en-US" sz="2800" dirty="0" err="1"/>
                <a:t>tròn</a:t>
              </a:r>
              <a:r>
                <a:rPr lang="en-US" sz="2800" dirty="0"/>
                <a:t> </a:t>
              </a:r>
              <a:r>
                <a:rPr lang="en-US" sz="2800" dirty="0" err="1"/>
                <a:t>tâm</a:t>
              </a:r>
              <a:r>
                <a:rPr lang="en-US" sz="2800" dirty="0"/>
                <a:t> </a:t>
              </a:r>
              <a:r>
                <a:rPr lang="en-US" sz="2800" b="1" dirty="0">
                  <a:sym typeface="Symbol" pitchFamily="18" charset="2"/>
                </a:rPr>
                <a:t></a:t>
              </a:r>
              <a:r>
                <a:rPr lang="en-US" sz="2800" dirty="0">
                  <a:sym typeface="Symbol" pitchFamily="18" charset="2"/>
                </a:rPr>
                <a:t>, </a:t>
              </a:r>
              <a:r>
                <a:rPr lang="en-US" sz="2800" dirty="0" err="1">
                  <a:sym typeface="Symbol" pitchFamily="18" charset="2"/>
                </a:rPr>
                <a:t>bán</a:t>
              </a:r>
              <a:r>
                <a:rPr lang="en-US" sz="2800" dirty="0">
                  <a:sym typeface="Symbol" pitchFamily="18" charset="2"/>
                </a:rPr>
                <a:t> </a:t>
              </a:r>
              <a:r>
                <a:rPr lang="en-US" sz="2800" dirty="0" err="1">
                  <a:sym typeface="Symbol" pitchFamily="18" charset="2"/>
                </a:rPr>
                <a:t>kính</a:t>
              </a:r>
              <a:r>
                <a:rPr lang="en-US" sz="2800" dirty="0">
                  <a:sym typeface="Symbol" pitchFamily="18" charset="2"/>
                </a:rPr>
                <a:t> R</a:t>
              </a:r>
              <a:r>
                <a:rPr lang="en-US" sz="2800" dirty="0"/>
                <a:t>.</a:t>
              </a:r>
            </a:p>
          </p:txBody>
        </p:sp>
        <p:graphicFrame>
          <p:nvGraphicFramePr>
            <p:cNvPr id="18456" name="Object 7"/>
            <p:cNvGraphicFramePr>
              <a:graphicFrameLocks noChangeAspect="1"/>
            </p:cNvGraphicFramePr>
            <p:nvPr>
              <p:extLst>
                <p:ext uri="{D42A27DB-BD31-4B8C-83A1-F6EECF244321}">
                  <p14:modId xmlns:p14="http://schemas.microsoft.com/office/powerpoint/2010/main" val="2247585964"/>
                </p:ext>
              </p:extLst>
            </p:nvPr>
          </p:nvGraphicFramePr>
          <p:xfrm>
            <a:off x="356" y="2939"/>
            <a:ext cx="4909" cy="409"/>
          </p:xfrm>
          <a:graphic>
            <a:graphicData uri="http://schemas.openxmlformats.org/presentationml/2006/ole">
              <mc:AlternateContent xmlns:mc="http://schemas.openxmlformats.org/markup-compatibility/2006">
                <mc:Choice xmlns:v="urn:schemas-microsoft-com:vml" Requires="v">
                  <p:oleObj spid="_x0000_s10336" name="Equation" r:id="rId3" imgW="1104900" imgH="254000" progId="Equation.DSMT4">
                    <p:embed/>
                  </p:oleObj>
                </mc:Choice>
                <mc:Fallback>
                  <p:oleObj name="Equation" r:id="rId3" imgW="1104900" imgH="254000" progId="Equation.DSMT4">
                    <p:embed/>
                    <p:pic>
                      <p:nvPicPr>
                        <p:cNvPr id="1845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 y="2939"/>
                          <a:ext cx="4909" cy="409"/>
                        </a:xfrm>
                        <a:prstGeom prst="rect">
                          <a:avLst/>
                        </a:prstGeom>
                        <a:noFill/>
                      </p:spPr>
                    </p:pic>
                  </p:oleObj>
                </mc:Fallback>
              </mc:AlternateContent>
            </a:graphicData>
          </a:graphic>
        </p:graphicFrame>
      </p:grpSp>
      <p:sp>
        <p:nvSpPr>
          <p:cNvPr id="61448" name="Oval 8"/>
          <p:cNvSpPr>
            <a:spLocks noChangeArrowheads="1"/>
          </p:cNvSpPr>
          <p:nvPr/>
        </p:nvSpPr>
        <p:spPr bwMode="auto">
          <a:xfrm>
            <a:off x="6934200" y="3124202"/>
            <a:ext cx="2514600" cy="2500313"/>
          </a:xfrm>
          <a:prstGeom prst="ellipse">
            <a:avLst/>
          </a:prstGeom>
          <a:noFill/>
          <a:ln w="28575">
            <a:solidFill>
              <a:srgbClr val="D60093"/>
            </a:solidFill>
            <a:round/>
            <a:headEnd/>
            <a:tailEnd/>
          </a:ln>
          <a:effectLst/>
        </p:spPr>
        <p:txBody>
          <a:bodyPr wrap="none" anchor="ctr"/>
          <a:lstStyle/>
          <a:p>
            <a:endParaRPr lang="vi-VN"/>
          </a:p>
        </p:txBody>
      </p:sp>
      <p:grpSp>
        <p:nvGrpSpPr>
          <p:cNvPr id="61449" name="Group 9"/>
          <p:cNvGrpSpPr>
            <a:grpSpLocks/>
          </p:cNvGrpSpPr>
          <p:nvPr/>
        </p:nvGrpSpPr>
        <p:grpSpPr bwMode="auto">
          <a:xfrm>
            <a:off x="8153402" y="3124202"/>
            <a:ext cx="85725" cy="2557463"/>
            <a:chOff x="3213" y="2229"/>
            <a:chExt cx="54" cy="1611"/>
          </a:xfrm>
        </p:grpSpPr>
        <p:sp>
          <p:nvSpPr>
            <p:cNvPr id="18452" name="Oval 10"/>
            <p:cNvSpPr>
              <a:spLocks noChangeArrowheads="1"/>
            </p:cNvSpPr>
            <p:nvPr/>
          </p:nvSpPr>
          <p:spPr bwMode="auto">
            <a:xfrm>
              <a:off x="3213" y="2229"/>
              <a:ext cx="48" cy="48"/>
            </a:xfrm>
            <a:prstGeom prst="ellipse">
              <a:avLst/>
            </a:prstGeom>
            <a:solidFill>
              <a:srgbClr val="FF3300"/>
            </a:solidFill>
            <a:ln w="9525">
              <a:solidFill>
                <a:srgbClr val="FF3300"/>
              </a:solidFill>
              <a:round/>
              <a:headEnd/>
              <a:tailEnd/>
            </a:ln>
            <a:effectLst/>
          </p:spPr>
          <p:txBody>
            <a:bodyPr wrap="none" anchor="ctr"/>
            <a:lstStyle/>
            <a:p>
              <a:endParaRPr lang="vi-VN"/>
            </a:p>
          </p:txBody>
        </p:sp>
        <p:sp>
          <p:nvSpPr>
            <p:cNvPr id="18453" name="Rectangle 11"/>
            <p:cNvSpPr>
              <a:spLocks noChangeArrowheads="1"/>
            </p:cNvSpPr>
            <p:nvPr/>
          </p:nvSpPr>
          <p:spPr bwMode="auto">
            <a:xfrm>
              <a:off x="3216" y="2256"/>
              <a:ext cx="48" cy="768"/>
            </a:xfrm>
            <a:prstGeom prst="rect">
              <a:avLst/>
            </a:prstGeom>
            <a:solidFill>
              <a:srgbClr val="0000CC"/>
            </a:solidFill>
            <a:ln w="9525">
              <a:noFill/>
              <a:miter lim="800000"/>
              <a:headEnd/>
              <a:tailEnd/>
            </a:ln>
            <a:effectLst/>
          </p:spPr>
          <p:txBody>
            <a:bodyPr wrap="none" anchor="ctr"/>
            <a:lstStyle/>
            <a:p>
              <a:endParaRPr lang="vi-VN"/>
            </a:p>
          </p:txBody>
        </p:sp>
        <p:sp>
          <p:nvSpPr>
            <p:cNvPr id="18454" name="Rectangle 12"/>
            <p:cNvSpPr>
              <a:spLocks noChangeArrowheads="1"/>
            </p:cNvSpPr>
            <p:nvPr/>
          </p:nvSpPr>
          <p:spPr bwMode="auto">
            <a:xfrm>
              <a:off x="3216" y="3024"/>
              <a:ext cx="51" cy="816"/>
            </a:xfrm>
            <a:prstGeom prst="rect">
              <a:avLst/>
            </a:prstGeom>
            <a:noFill/>
            <a:ln w="9525">
              <a:noFill/>
              <a:miter lim="800000"/>
              <a:headEnd/>
              <a:tailEnd/>
            </a:ln>
            <a:effectLst/>
          </p:spPr>
          <p:txBody>
            <a:bodyPr wrap="none" anchor="ctr"/>
            <a:lstStyle/>
            <a:p>
              <a:endParaRPr lang="vi-VN"/>
            </a:p>
          </p:txBody>
        </p:sp>
      </p:grpSp>
      <p:grpSp>
        <p:nvGrpSpPr>
          <p:cNvPr id="61453" name="Group 13"/>
          <p:cNvGrpSpPr>
            <a:grpSpLocks/>
          </p:cNvGrpSpPr>
          <p:nvPr/>
        </p:nvGrpSpPr>
        <p:grpSpPr bwMode="auto">
          <a:xfrm>
            <a:off x="7162800" y="3429000"/>
            <a:ext cx="914400" cy="1524000"/>
            <a:chOff x="3093" y="2448"/>
            <a:chExt cx="576" cy="960"/>
          </a:xfrm>
        </p:grpSpPr>
        <p:sp>
          <p:nvSpPr>
            <p:cNvPr id="18450" name="Text Box 14"/>
            <p:cNvSpPr txBox="1">
              <a:spLocks noChangeArrowheads="1"/>
            </p:cNvSpPr>
            <p:nvPr/>
          </p:nvSpPr>
          <p:spPr bwMode="auto">
            <a:xfrm>
              <a:off x="3429" y="2448"/>
              <a:ext cx="240" cy="330"/>
            </a:xfrm>
            <a:prstGeom prst="rect">
              <a:avLst/>
            </a:prstGeom>
            <a:noFill/>
            <a:ln w="9525">
              <a:noFill/>
              <a:miter lim="800000"/>
              <a:headEnd/>
              <a:tailEnd/>
            </a:ln>
            <a:effectLst/>
          </p:spPr>
          <p:txBody>
            <a:bodyPr>
              <a:spAutoFit/>
            </a:bodyPr>
            <a:lstStyle/>
            <a:p>
              <a:pPr>
                <a:spcBef>
                  <a:spcPct val="50000"/>
                </a:spcBef>
              </a:pPr>
              <a:r>
                <a:rPr lang="en-US" sz="2800" b="1" dirty="0">
                  <a:solidFill>
                    <a:srgbClr val="0033CC"/>
                  </a:solidFill>
                </a:rPr>
                <a:t>R</a:t>
              </a:r>
            </a:p>
          </p:txBody>
        </p:sp>
        <p:sp>
          <p:nvSpPr>
            <p:cNvPr id="18451" name="Line 15"/>
            <p:cNvSpPr>
              <a:spLocks noChangeShapeType="1"/>
            </p:cNvSpPr>
            <p:nvPr/>
          </p:nvSpPr>
          <p:spPr bwMode="auto">
            <a:xfrm flipH="1">
              <a:off x="3093" y="2688"/>
              <a:ext cx="288" cy="720"/>
            </a:xfrm>
            <a:prstGeom prst="line">
              <a:avLst/>
            </a:prstGeom>
            <a:noFill/>
            <a:ln w="9525">
              <a:noFill/>
              <a:round/>
              <a:headEnd/>
              <a:tailEnd/>
            </a:ln>
            <a:effectLst/>
          </p:spPr>
          <p:txBody>
            <a:bodyPr/>
            <a:lstStyle/>
            <a:p>
              <a:endParaRPr lang="en-US"/>
            </a:p>
          </p:txBody>
        </p:sp>
      </p:grpSp>
      <p:sp>
        <p:nvSpPr>
          <p:cNvPr id="61456" name="Oval 16"/>
          <p:cNvSpPr>
            <a:spLocks noChangeArrowheads="1"/>
          </p:cNvSpPr>
          <p:nvPr/>
        </p:nvSpPr>
        <p:spPr bwMode="auto">
          <a:xfrm>
            <a:off x="8150225" y="4365625"/>
            <a:ext cx="76200" cy="76200"/>
          </a:xfrm>
          <a:prstGeom prst="ellipse">
            <a:avLst/>
          </a:prstGeom>
          <a:solidFill>
            <a:srgbClr val="FF3300"/>
          </a:solidFill>
          <a:ln w="9525">
            <a:solidFill>
              <a:srgbClr val="FF3300"/>
            </a:solidFill>
            <a:round/>
            <a:headEnd/>
            <a:tailEnd/>
          </a:ln>
          <a:effectLst/>
        </p:spPr>
        <p:txBody>
          <a:bodyPr wrap="none" anchor="ctr"/>
          <a:lstStyle/>
          <a:p>
            <a:endParaRPr lang="vi-VN"/>
          </a:p>
        </p:txBody>
      </p:sp>
      <p:grpSp>
        <p:nvGrpSpPr>
          <p:cNvPr id="61457" name="Group 17"/>
          <p:cNvGrpSpPr>
            <a:grpSpLocks/>
          </p:cNvGrpSpPr>
          <p:nvPr/>
        </p:nvGrpSpPr>
        <p:grpSpPr bwMode="auto">
          <a:xfrm>
            <a:off x="8001000" y="2590801"/>
            <a:ext cx="471488" cy="3619500"/>
            <a:chOff x="3081" y="1893"/>
            <a:chExt cx="297" cy="2280"/>
          </a:xfrm>
        </p:grpSpPr>
        <p:sp>
          <p:nvSpPr>
            <p:cNvPr id="18447" name="Line 18"/>
            <p:cNvSpPr>
              <a:spLocks noChangeShapeType="1"/>
            </p:cNvSpPr>
            <p:nvPr/>
          </p:nvSpPr>
          <p:spPr bwMode="auto">
            <a:xfrm>
              <a:off x="3243" y="2142"/>
              <a:ext cx="0" cy="1776"/>
            </a:xfrm>
            <a:prstGeom prst="line">
              <a:avLst/>
            </a:prstGeom>
            <a:noFill/>
            <a:ln w="9525">
              <a:noFill/>
              <a:round/>
              <a:headEnd/>
              <a:tailEnd/>
            </a:ln>
            <a:effectLst/>
          </p:spPr>
          <p:txBody>
            <a:bodyPr/>
            <a:lstStyle/>
            <a:p>
              <a:endParaRPr lang="en-US"/>
            </a:p>
          </p:txBody>
        </p:sp>
        <p:sp>
          <p:nvSpPr>
            <p:cNvPr id="18448" name="Text Box 19"/>
            <p:cNvSpPr txBox="1">
              <a:spLocks noChangeArrowheads="1"/>
            </p:cNvSpPr>
            <p:nvPr/>
          </p:nvSpPr>
          <p:spPr bwMode="auto">
            <a:xfrm>
              <a:off x="3090" y="1893"/>
              <a:ext cx="288" cy="330"/>
            </a:xfrm>
            <a:prstGeom prst="rect">
              <a:avLst/>
            </a:prstGeom>
            <a:noFill/>
            <a:ln w="9525">
              <a:noFill/>
              <a:miter lim="800000"/>
              <a:headEnd/>
              <a:tailEnd/>
            </a:ln>
            <a:effectLst/>
          </p:spPr>
          <p:txBody>
            <a:bodyPr>
              <a:spAutoFit/>
            </a:bodyPr>
            <a:lstStyle/>
            <a:p>
              <a:pPr>
                <a:spcBef>
                  <a:spcPct val="50000"/>
                </a:spcBef>
              </a:pPr>
              <a:r>
                <a:rPr lang="en-US" sz="2800" b="1">
                  <a:solidFill>
                    <a:srgbClr val="FF3300"/>
                  </a:solidFill>
                </a:rPr>
                <a:t>M</a:t>
              </a:r>
            </a:p>
          </p:txBody>
        </p:sp>
        <p:sp>
          <p:nvSpPr>
            <p:cNvPr id="18449" name="Text Box 20"/>
            <p:cNvSpPr txBox="1">
              <a:spLocks noChangeArrowheads="1"/>
            </p:cNvSpPr>
            <p:nvPr/>
          </p:nvSpPr>
          <p:spPr bwMode="auto">
            <a:xfrm>
              <a:off x="3081" y="3843"/>
              <a:ext cx="288" cy="330"/>
            </a:xfrm>
            <a:prstGeom prst="rect">
              <a:avLst/>
            </a:prstGeom>
            <a:noFill/>
            <a:ln w="9525">
              <a:noFill/>
              <a:miter lim="800000"/>
              <a:headEnd/>
              <a:tailEnd/>
            </a:ln>
            <a:effectLst/>
          </p:spPr>
          <p:txBody>
            <a:bodyPr>
              <a:spAutoFit/>
            </a:bodyPr>
            <a:lstStyle/>
            <a:p>
              <a:pPr>
                <a:spcBef>
                  <a:spcPct val="50000"/>
                </a:spcBef>
              </a:pPr>
              <a:r>
                <a:rPr lang="en-US" sz="2800" b="1">
                  <a:solidFill>
                    <a:srgbClr val="FEF6C6"/>
                  </a:solidFill>
                </a:rPr>
                <a:t>M</a:t>
              </a:r>
            </a:p>
          </p:txBody>
        </p:sp>
      </p:grpSp>
      <p:sp>
        <p:nvSpPr>
          <p:cNvPr id="61461" name="Text Box 21"/>
          <p:cNvSpPr txBox="1">
            <a:spLocks noChangeArrowheads="1"/>
          </p:cNvSpPr>
          <p:nvPr/>
        </p:nvSpPr>
        <p:spPr bwMode="auto">
          <a:xfrm>
            <a:off x="8305800" y="4052888"/>
            <a:ext cx="381000"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FF3300"/>
                </a:solidFill>
                <a:sym typeface="Symbol" pitchFamily="18" charset="2"/>
              </a:rPr>
              <a:t></a:t>
            </a:r>
          </a:p>
        </p:txBody>
      </p:sp>
      <p:sp>
        <p:nvSpPr>
          <p:cNvPr id="61462" name="Line 22"/>
          <p:cNvSpPr>
            <a:spLocks noChangeShapeType="1"/>
          </p:cNvSpPr>
          <p:nvPr/>
        </p:nvSpPr>
        <p:spPr bwMode="auto">
          <a:xfrm>
            <a:off x="6781800" y="2438400"/>
            <a:ext cx="0" cy="3886200"/>
          </a:xfrm>
          <a:prstGeom prst="line">
            <a:avLst/>
          </a:prstGeom>
          <a:noFill/>
          <a:ln w="26988">
            <a:solidFill>
              <a:srgbClr val="000099"/>
            </a:solidFill>
            <a:round/>
            <a:headEnd type="arrow" w="med" len="med"/>
            <a:tailEnd/>
          </a:ln>
        </p:spPr>
        <p:txBody>
          <a:bodyPr/>
          <a:lstStyle/>
          <a:p>
            <a:endParaRPr lang="en-US"/>
          </a:p>
        </p:txBody>
      </p:sp>
      <p:sp>
        <p:nvSpPr>
          <p:cNvPr id="61463" name="Line 23"/>
          <p:cNvSpPr>
            <a:spLocks noChangeShapeType="1"/>
          </p:cNvSpPr>
          <p:nvPr/>
        </p:nvSpPr>
        <p:spPr bwMode="auto">
          <a:xfrm>
            <a:off x="5791202" y="5943600"/>
            <a:ext cx="4733925" cy="0"/>
          </a:xfrm>
          <a:prstGeom prst="line">
            <a:avLst/>
          </a:prstGeom>
          <a:noFill/>
          <a:ln w="26988">
            <a:solidFill>
              <a:srgbClr val="000099"/>
            </a:solidFill>
            <a:round/>
            <a:headEnd/>
            <a:tailEnd type="arrow" w="med" len="med"/>
          </a:ln>
        </p:spPr>
        <p:txBody>
          <a:bodyPr/>
          <a:lstStyle/>
          <a:p>
            <a:endParaRPr lang="en-US"/>
          </a:p>
        </p:txBody>
      </p:sp>
      <p:sp>
        <p:nvSpPr>
          <p:cNvPr id="61464" name="Rectangle 24"/>
          <p:cNvSpPr>
            <a:spLocks noChangeArrowheads="1"/>
          </p:cNvSpPr>
          <p:nvPr/>
        </p:nvSpPr>
        <p:spPr bwMode="auto">
          <a:xfrm>
            <a:off x="6804026" y="2276476"/>
            <a:ext cx="139462" cy="369332"/>
          </a:xfrm>
          <a:prstGeom prst="rect">
            <a:avLst/>
          </a:prstGeom>
          <a:noFill/>
          <a:ln w="9525">
            <a:noFill/>
            <a:miter lim="800000"/>
            <a:headEnd/>
            <a:tailEnd/>
          </a:ln>
        </p:spPr>
        <p:txBody>
          <a:bodyPr wrap="none" lIns="0" tIns="0" rIns="0" bIns="0">
            <a:spAutoFit/>
          </a:bodyPr>
          <a:lstStyle/>
          <a:p>
            <a:r>
              <a:rPr lang="en-US" sz="2400">
                <a:solidFill>
                  <a:srgbClr val="993300"/>
                </a:solidFill>
              </a:rPr>
              <a:t>y</a:t>
            </a:r>
          </a:p>
        </p:txBody>
      </p:sp>
      <p:sp>
        <p:nvSpPr>
          <p:cNvPr id="61465" name="Rectangle 25"/>
          <p:cNvSpPr>
            <a:spLocks noChangeArrowheads="1"/>
          </p:cNvSpPr>
          <p:nvPr/>
        </p:nvSpPr>
        <p:spPr bwMode="auto">
          <a:xfrm>
            <a:off x="10515600" y="5754689"/>
            <a:ext cx="133050" cy="369332"/>
          </a:xfrm>
          <a:prstGeom prst="rect">
            <a:avLst/>
          </a:prstGeom>
          <a:noFill/>
          <a:ln w="9525">
            <a:noFill/>
            <a:miter lim="800000"/>
            <a:headEnd/>
            <a:tailEnd/>
          </a:ln>
        </p:spPr>
        <p:txBody>
          <a:bodyPr wrap="none" lIns="0" tIns="0" rIns="0" bIns="0">
            <a:spAutoFit/>
          </a:bodyPr>
          <a:lstStyle/>
          <a:p>
            <a:r>
              <a:rPr lang="en-US" sz="2400">
                <a:solidFill>
                  <a:srgbClr val="993300"/>
                </a:solidFill>
              </a:rPr>
              <a:t>x</a:t>
            </a:r>
          </a:p>
        </p:txBody>
      </p:sp>
      <p:sp>
        <p:nvSpPr>
          <p:cNvPr id="61466" name="Rectangle 26"/>
          <p:cNvSpPr>
            <a:spLocks noChangeArrowheads="1"/>
          </p:cNvSpPr>
          <p:nvPr/>
        </p:nvSpPr>
        <p:spPr bwMode="auto">
          <a:xfrm>
            <a:off x="6575425" y="6016626"/>
            <a:ext cx="147476" cy="261610"/>
          </a:xfrm>
          <a:prstGeom prst="rect">
            <a:avLst/>
          </a:prstGeom>
          <a:noFill/>
          <a:ln w="9525">
            <a:noFill/>
            <a:miter lim="800000"/>
            <a:headEnd/>
            <a:tailEnd/>
          </a:ln>
        </p:spPr>
        <p:txBody>
          <a:bodyPr wrap="none" lIns="0" tIns="0" rIns="0" bIns="0">
            <a:spAutoFit/>
          </a:bodyPr>
          <a:lstStyle/>
          <a:p>
            <a:r>
              <a:rPr lang="en-US" sz="1700" b="1">
                <a:solidFill>
                  <a:srgbClr val="993300"/>
                </a:solidFill>
              </a:rPr>
              <a:t>O</a:t>
            </a:r>
            <a:endParaRPr lang="en-US" b="1">
              <a:solidFill>
                <a:srgbClr val="993300"/>
              </a:solidFill>
            </a:endParaRPr>
          </a:p>
        </p:txBody>
      </p:sp>
      <p:graphicFrame>
        <p:nvGraphicFramePr>
          <p:cNvPr id="2" name="Object 1">
            <a:extLst>
              <a:ext uri="{FF2B5EF4-FFF2-40B4-BE49-F238E27FC236}">
                <a16:creationId xmlns:a16="http://schemas.microsoft.com/office/drawing/2014/main" id="{C2F29D1B-0126-4191-A2C7-0A9C754DB369}"/>
              </a:ext>
            </a:extLst>
          </p:cNvPr>
          <p:cNvGraphicFramePr>
            <a:graphicFrameLocks noChangeAspect="1"/>
          </p:cNvGraphicFramePr>
          <p:nvPr>
            <p:extLst/>
          </p:nvPr>
        </p:nvGraphicFramePr>
        <p:xfrm>
          <a:off x="9702800" y="4622801"/>
          <a:ext cx="914400" cy="198439"/>
        </p:xfrm>
        <a:graphic>
          <a:graphicData uri="http://schemas.openxmlformats.org/presentationml/2006/ole">
            <mc:AlternateContent xmlns:mc="http://schemas.openxmlformats.org/markup-compatibility/2006">
              <mc:Choice xmlns:v="urn:schemas-microsoft-com:vml" Requires="v">
                <p:oleObj spid="_x0000_s10337" name="Equation" r:id="rId5" imgW="914400" imgH="198720" progId="Equation.DSMT4">
                  <p:embed/>
                </p:oleObj>
              </mc:Choice>
              <mc:Fallback>
                <p:oleObj name="Equation" r:id="rId5" imgW="914400" imgH="198720" progId="Equation.DSMT4">
                  <p:embed/>
                  <p:pic>
                    <p:nvPicPr>
                      <p:cNvPr id="2" name="Object 1">
                        <a:extLst>
                          <a:ext uri="{FF2B5EF4-FFF2-40B4-BE49-F238E27FC236}">
                            <a16:creationId xmlns:a16="http://schemas.microsoft.com/office/drawing/2014/main" id="{C2F29D1B-0126-4191-A2C7-0A9C754DB369}"/>
                          </a:ext>
                        </a:extLst>
                      </p:cNvPr>
                      <p:cNvPicPr/>
                      <p:nvPr/>
                    </p:nvPicPr>
                    <p:blipFill>
                      <a:blip r:embed="rId6"/>
                      <a:stretch>
                        <a:fillRect/>
                      </a:stretch>
                    </p:blipFill>
                    <p:spPr>
                      <a:xfrm>
                        <a:off x="9702800" y="4622801"/>
                        <a:ext cx="914400" cy="19843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1"/>
                                        </p:tgtEl>
                                        <p:attrNameLst>
                                          <p:attrName>style.visibility</p:attrName>
                                        </p:attrNameLst>
                                      </p:cBhvr>
                                      <p:to>
                                        <p:strVal val="visible"/>
                                      </p:to>
                                    </p:set>
                                    <p:animEffect transition="in" filter="box(in)">
                                      <p:cBhvr>
                                        <p:cTn id="7" dur="500"/>
                                        <p:tgtEl>
                                          <p:spTgt spid="6146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1456"/>
                                        </p:tgtEl>
                                        <p:attrNameLst>
                                          <p:attrName>style.visibility</p:attrName>
                                        </p:attrNameLst>
                                      </p:cBhvr>
                                      <p:to>
                                        <p:strVal val="visible"/>
                                      </p:to>
                                    </p:set>
                                    <p:animEffect transition="in" filter="box(in)">
                                      <p:cBhvr>
                                        <p:cTn id="11" dur="500"/>
                                        <p:tgtEl>
                                          <p:spTgt spid="61456"/>
                                        </p:tgtEl>
                                      </p:cBhvr>
                                    </p:animEffect>
                                  </p:childTnLst>
                                </p:cTn>
                              </p:par>
                              <p:par>
                                <p:cTn id="12" presetID="22" presetClass="entr" presetSubtype="4" fill="hold" nodeType="withEffect">
                                  <p:stCondLst>
                                    <p:cond delay="0"/>
                                  </p:stCondLst>
                                  <p:childTnLst>
                                    <p:set>
                                      <p:cBhvr>
                                        <p:cTn id="13" dur="1" fill="hold">
                                          <p:stCondLst>
                                            <p:cond delay="0"/>
                                          </p:stCondLst>
                                        </p:cTn>
                                        <p:tgtEl>
                                          <p:spTgt spid="61449"/>
                                        </p:tgtEl>
                                        <p:attrNameLst>
                                          <p:attrName>style.visibility</p:attrName>
                                        </p:attrNameLst>
                                      </p:cBhvr>
                                      <p:to>
                                        <p:strVal val="visible"/>
                                      </p:to>
                                    </p:set>
                                    <p:animEffect transition="in" filter="wipe(down)">
                                      <p:cBhvr>
                                        <p:cTn id="14" dur="500"/>
                                        <p:tgtEl>
                                          <p:spTgt spid="61449"/>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61453"/>
                                        </p:tgtEl>
                                        <p:attrNameLst>
                                          <p:attrName>style.visibility</p:attrName>
                                        </p:attrNameLst>
                                      </p:cBhvr>
                                      <p:to>
                                        <p:strVal val="visible"/>
                                      </p:to>
                                    </p:set>
                                    <p:animEffect transition="in" filter="wipe(down)">
                                      <p:cBhvr>
                                        <p:cTn id="18" dur="500"/>
                                        <p:tgtEl>
                                          <p:spTgt spid="61453"/>
                                        </p:tgtEl>
                                      </p:cBhvr>
                                    </p:animEffect>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61457"/>
                                        </p:tgtEl>
                                        <p:attrNameLst>
                                          <p:attrName>style.visibility</p:attrName>
                                        </p:attrNameLst>
                                      </p:cBhvr>
                                      <p:to>
                                        <p:strVal val="visible"/>
                                      </p:to>
                                    </p:set>
                                    <p:animEffect transition="in" filter="wipe(down)">
                                      <p:cBhvr>
                                        <p:cTn id="22" dur="500"/>
                                        <p:tgtEl>
                                          <p:spTgt spid="6145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1448"/>
                                        </p:tgtEl>
                                        <p:attrNameLst>
                                          <p:attrName>style.visibility</p:attrName>
                                        </p:attrNameLst>
                                      </p:cBhvr>
                                      <p:to>
                                        <p:strVal val="visible"/>
                                      </p:to>
                                    </p:set>
                                    <p:animEffect transition="in" filter="wheel(1)">
                                      <p:cBhvr>
                                        <p:cTn id="25" dur="5000"/>
                                        <p:tgtEl>
                                          <p:spTgt spid="61448"/>
                                        </p:tgtEl>
                                      </p:cBhvr>
                                    </p:animEffect>
                                  </p:childTnLst>
                                </p:cTn>
                              </p:par>
                              <p:par>
                                <p:cTn id="26" presetID="8" presetClass="emph" presetSubtype="0" repeatCount="2000" fill="hold" nodeType="withEffect">
                                  <p:stCondLst>
                                    <p:cond delay="0"/>
                                  </p:stCondLst>
                                  <p:childTnLst>
                                    <p:animRot by="21600000">
                                      <p:cBhvr>
                                        <p:cTn id="27" dur="5000" fill="hold"/>
                                        <p:tgtEl>
                                          <p:spTgt spid="61449"/>
                                        </p:tgtEl>
                                        <p:attrNameLst>
                                          <p:attrName>r</p:attrName>
                                        </p:attrNameLst>
                                      </p:cBhvr>
                                    </p:animRot>
                                  </p:childTnLst>
                                </p:cTn>
                              </p:par>
                              <p:par>
                                <p:cTn id="28" presetID="8" presetClass="emph" presetSubtype="0" repeatCount="2000" fill="hold" nodeType="withEffect">
                                  <p:stCondLst>
                                    <p:cond delay="0"/>
                                  </p:stCondLst>
                                  <p:childTnLst>
                                    <p:animRot by="21600000">
                                      <p:cBhvr>
                                        <p:cTn id="29" dur="5000" fill="hold"/>
                                        <p:tgtEl>
                                          <p:spTgt spid="61457"/>
                                        </p:tgtEl>
                                        <p:attrNameLst>
                                          <p:attrName>r</p:attrName>
                                        </p:attrNameLst>
                                      </p:cBhvr>
                                    </p:animRot>
                                  </p:childTnLst>
                                </p:cTn>
                              </p:par>
                              <p:par>
                                <p:cTn id="30" presetID="8" presetClass="emph" presetSubtype="0" repeatCount="2000" fill="hold" nodeType="withEffect">
                                  <p:stCondLst>
                                    <p:cond delay="0"/>
                                  </p:stCondLst>
                                  <p:childTnLst>
                                    <p:animRot by="21600000">
                                      <p:cBhvr>
                                        <p:cTn id="31" dur="5000" fill="hold"/>
                                        <p:tgtEl>
                                          <p:spTgt spid="61453"/>
                                        </p:tgtEl>
                                        <p:attrNameLst>
                                          <p:attrName>r</p:attrName>
                                        </p:attrNameLst>
                                      </p:cBhvr>
                                    </p:animRot>
                                  </p:childTnLst>
                                </p:cTn>
                              </p:par>
                            </p:childTnLst>
                          </p:cTn>
                        </p:par>
                        <p:par>
                          <p:cTn id="32" fill="hold" nodeType="withGroup">
                            <p:stCondLst>
                              <p:cond delay="11500"/>
                            </p:stCondLst>
                            <p:childTnLst>
                              <p:par>
                                <p:cTn id="33" presetID="4" presetClass="entr" presetSubtype="16" fill="hold" grpId="0" nodeType="afterEffect">
                                  <p:stCondLst>
                                    <p:cond delay="0"/>
                                  </p:stCondLst>
                                  <p:childTnLst>
                                    <p:set>
                                      <p:cBhvr>
                                        <p:cTn id="34" dur="1" fill="hold">
                                          <p:stCondLst>
                                            <p:cond delay="0"/>
                                          </p:stCondLst>
                                        </p:cTn>
                                        <p:tgtEl>
                                          <p:spTgt spid="61462"/>
                                        </p:tgtEl>
                                        <p:attrNameLst>
                                          <p:attrName>style.visibility</p:attrName>
                                        </p:attrNameLst>
                                      </p:cBhvr>
                                      <p:to>
                                        <p:strVal val="visible"/>
                                      </p:to>
                                    </p:set>
                                    <p:animEffect transition="in" filter="box(in)">
                                      <p:cBhvr>
                                        <p:cTn id="35" dur="500"/>
                                        <p:tgtEl>
                                          <p:spTgt spid="61462"/>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1463"/>
                                        </p:tgtEl>
                                        <p:attrNameLst>
                                          <p:attrName>style.visibility</p:attrName>
                                        </p:attrNameLst>
                                      </p:cBhvr>
                                      <p:to>
                                        <p:strVal val="visible"/>
                                      </p:to>
                                    </p:set>
                                    <p:animEffect transition="in" filter="box(in)">
                                      <p:cBhvr>
                                        <p:cTn id="38" dur="500"/>
                                        <p:tgtEl>
                                          <p:spTgt spid="6146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61465"/>
                                        </p:tgtEl>
                                        <p:attrNameLst>
                                          <p:attrName>style.visibility</p:attrName>
                                        </p:attrNameLst>
                                      </p:cBhvr>
                                      <p:to>
                                        <p:strVal val="visible"/>
                                      </p:to>
                                    </p:set>
                                    <p:animEffect transition="in" filter="box(in)">
                                      <p:cBhvr>
                                        <p:cTn id="41" dur="500"/>
                                        <p:tgtEl>
                                          <p:spTgt spid="6146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1466"/>
                                        </p:tgtEl>
                                        <p:attrNameLst>
                                          <p:attrName>style.visibility</p:attrName>
                                        </p:attrNameLst>
                                      </p:cBhvr>
                                      <p:to>
                                        <p:strVal val="visible"/>
                                      </p:to>
                                    </p:set>
                                    <p:animEffect transition="in" filter="box(in)">
                                      <p:cBhvr>
                                        <p:cTn id="44" dur="500"/>
                                        <p:tgtEl>
                                          <p:spTgt spid="6146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61464"/>
                                        </p:tgtEl>
                                        <p:attrNameLst>
                                          <p:attrName>style.visibility</p:attrName>
                                        </p:attrNameLst>
                                      </p:cBhvr>
                                      <p:to>
                                        <p:strVal val="visible"/>
                                      </p:to>
                                    </p:set>
                                    <p:animEffect transition="in" filter="box(in)">
                                      <p:cBhvr>
                                        <p:cTn id="47" dur="500"/>
                                        <p:tgtEl>
                                          <p:spTgt spid="6146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1445"/>
                                        </p:tgtEl>
                                        <p:attrNameLst>
                                          <p:attrName>style.visibility</p:attrName>
                                        </p:attrNameLst>
                                      </p:cBhvr>
                                      <p:to>
                                        <p:strVal val="visible"/>
                                      </p:to>
                                    </p:set>
                                    <p:anim calcmode="lin" valueType="num">
                                      <p:cBhvr additive="base">
                                        <p:cTn id="52" dur="7500" fill="hold"/>
                                        <p:tgtEl>
                                          <p:spTgt spid="61445"/>
                                        </p:tgtEl>
                                        <p:attrNameLst>
                                          <p:attrName>ppt_x</p:attrName>
                                        </p:attrNameLst>
                                      </p:cBhvr>
                                      <p:tavLst>
                                        <p:tav tm="0">
                                          <p:val>
                                            <p:strVal val="#ppt_x"/>
                                          </p:val>
                                        </p:tav>
                                        <p:tav tm="100000">
                                          <p:val>
                                            <p:strVal val="#ppt_x"/>
                                          </p:val>
                                        </p:tav>
                                      </p:tavLst>
                                    </p:anim>
                                    <p:anim calcmode="lin" valueType="num">
                                      <p:cBhvr additive="base">
                                        <p:cTn id="53" dur="7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animBg="1"/>
      <p:bldP spid="61456" grpId="0" animBg="1"/>
      <p:bldP spid="61461" grpId="0"/>
      <p:bldP spid="61462" grpId="0" animBg="1"/>
      <p:bldP spid="61463" grpId="0" animBg="1"/>
      <p:bldP spid="61464" grpId="0"/>
      <p:bldP spid="61465" grpId="0"/>
      <p:bldP spid="614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Text Box 4"/>
          <p:cNvSpPr txBox="1">
            <a:spLocks noChangeArrowheads="1"/>
          </p:cNvSpPr>
          <p:nvPr/>
        </p:nvSpPr>
        <p:spPr bwMode="auto">
          <a:xfrm>
            <a:off x="2057400" y="2"/>
            <a:ext cx="8382000" cy="1354217"/>
          </a:xfrm>
          <a:prstGeom prst="rect">
            <a:avLst/>
          </a:prstGeom>
          <a:noFill/>
          <a:ln w="9525">
            <a:noFill/>
            <a:miter lim="800000"/>
            <a:headEnd/>
            <a:tailEnd/>
          </a:ln>
        </p:spPr>
        <p:txBody>
          <a:bodyPr>
            <a:spAutoFit/>
          </a:bodyPr>
          <a:lstStyle/>
          <a:p>
            <a:pPr algn="l">
              <a:spcBef>
                <a:spcPct val="50000"/>
              </a:spcBef>
            </a:pPr>
            <a:endParaRPr lang="en-US" sz="2800" b="1" dirty="0"/>
          </a:p>
          <a:p>
            <a:pPr algn="l">
              <a:spcBef>
                <a:spcPct val="50000"/>
              </a:spcBef>
            </a:pPr>
            <a:endParaRPr lang="en-US" dirty="0"/>
          </a:p>
          <a:p>
            <a:pPr algn="l">
              <a:spcBef>
                <a:spcPct val="50000"/>
              </a:spcBef>
            </a:pPr>
            <a:endParaRPr lang="en-US" dirty="0"/>
          </a:p>
        </p:txBody>
      </p:sp>
      <p:sp>
        <p:nvSpPr>
          <p:cNvPr id="1032" name="Text Box 10"/>
          <p:cNvSpPr txBox="1">
            <a:spLocks noChangeArrowheads="1"/>
          </p:cNvSpPr>
          <p:nvPr/>
        </p:nvSpPr>
        <p:spPr bwMode="auto">
          <a:xfrm>
            <a:off x="2286000" y="457201"/>
            <a:ext cx="3962400" cy="523220"/>
          </a:xfrm>
          <a:prstGeom prst="rect">
            <a:avLst/>
          </a:prstGeom>
          <a:noFill/>
          <a:ln w="9525">
            <a:noFill/>
            <a:miter lim="800000"/>
            <a:headEnd/>
            <a:tailEnd/>
          </a:ln>
        </p:spPr>
        <p:txBody>
          <a:bodyPr>
            <a:spAutoFit/>
          </a:bodyPr>
          <a:lstStyle/>
          <a:p>
            <a:pPr algn="l">
              <a:spcBef>
                <a:spcPct val="50000"/>
              </a:spcBef>
            </a:pPr>
            <a:endParaRPr lang="en-US" sz="2800"/>
          </a:p>
        </p:txBody>
      </p:sp>
      <p:sp>
        <p:nvSpPr>
          <p:cNvPr id="1033" name="Text Box 11"/>
          <p:cNvSpPr txBox="1">
            <a:spLocks noChangeArrowheads="1"/>
          </p:cNvSpPr>
          <p:nvPr/>
        </p:nvSpPr>
        <p:spPr bwMode="auto">
          <a:xfrm>
            <a:off x="1981200" y="1828801"/>
            <a:ext cx="4267200" cy="369332"/>
          </a:xfrm>
          <a:prstGeom prst="rect">
            <a:avLst/>
          </a:prstGeom>
          <a:noFill/>
          <a:ln w="9525">
            <a:noFill/>
            <a:miter lim="800000"/>
            <a:headEnd/>
            <a:tailEnd/>
          </a:ln>
        </p:spPr>
        <p:txBody>
          <a:bodyPr>
            <a:spAutoFit/>
          </a:bodyPr>
          <a:lstStyle/>
          <a:p>
            <a:pPr algn="l">
              <a:spcBef>
                <a:spcPct val="50000"/>
              </a:spcBef>
            </a:pPr>
            <a:r>
              <a:rPr lang="en-US"/>
              <a:t> </a:t>
            </a:r>
            <a:endParaRPr lang="en-US" sz="2800"/>
          </a:p>
        </p:txBody>
      </p:sp>
      <p:sp>
        <p:nvSpPr>
          <p:cNvPr id="1034" name="Rectangle 18"/>
          <p:cNvSpPr>
            <a:spLocks noChangeArrowheads="1"/>
          </p:cNvSpPr>
          <p:nvPr/>
        </p:nvSpPr>
        <p:spPr bwMode="auto">
          <a:xfrm>
            <a:off x="1524002" y="-184667"/>
            <a:ext cx="184731" cy="369332"/>
          </a:xfrm>
          <a:prstGeom prst="rect">
            <a:avLst/>
          </a:prstGeom>
          <a:noFill/>
          <a:ln w="9525">
            <a:noFill/>
            <a:miter lim="800000"/>
            <a:headEnd/>
            <a:tailEnd/>
          </a:ln>
        </p:spPr>
        <p:txBody>
          <a:bodyPr wrap="none" anchor="ctr">
            <a:spAutoFit/>
          </a:bodyPr>
          <a:lstStyle/>
          <a:p>
            <a:endParaRPr lang="en-US"/>
          </a:p>
        </p:txBody>
      </p:sp>
      <p:pic>
        <p:nvPicPr>
          <p:cNvPr id="133142" name="Picture 22"/>
          <p:cNvPicPr>
            <a:picLocks noChangeAspect="1" noChangeArrowheads="1"/>
          </p:cNvPicPr>
          <p:nvPr/>
        </p:nvPicPr>
        <p:blipFill>
          <a:blip r:embed="rId3"/>
          <a:srcRect/>
          <a:stretch>
            <a:fillRect/>
          </a:stretch>
        </p:blipFill>
        <p:spPr bwMode="auto">
          <a:xfrm>
            <a:off x="7696200" y="1156457"/>
            <a:ext cx="3733800" cy="3724275"/>
          </a:xfrm>
          <a:prstGeom prst="rect">
            <a:avLst/>
          </a:prstGeom>
          <a:noFill/>
          <a:ln w="9525">
            <a:noFill/>
            <a:miter lim="800000"/>
            <a:headEnd/>
            <a:tailEnd/>
          </a:ln>
        </p:spPr>
      </p:pic>
      <p:sp>
        <p:nvSpPr>
          <p:cNvPr id="133143" name="AutoShape 23"/>
          <p:cNvSpPr>
            <a:spLocks noChangeArrowheads="1"/>
          </p:cNvSpPr>
          <p:nvPr/>
        </p:nvSpPr>
        <p:spPr bwMode="auto">
          <a:xfrm>
            <a:off x="2286000" y="2246103"/>
            <a:ext cx="3962400" cy="2590800"/>
          </a:xfrm>
          <a:prstGeom prst="cloudCallout">
            <a:avLst>
              <a:gd name="adj1" fmla="val 131050"/>
              <a:gd name="adj2" fmla="val 57984"/>
            </a:avLst>
          </a:prstGeom>
          <a:solidFill>
            <a:schemeClr val="accent2"/>
          </a:solidFill>
          <a:ln w="9525">
            <a:solidFill>
              <a:schemeClr val="tx1"/>
            </a:solidFill>
            <a:round/>
            <a:headEnd/>
            <a:tailEnd/>
          </a:ln>
        </p:spPr>
        <p:txBody>
          <a:bodyPr/>
          <a:lstStyle/>
          <a:p>
            <a:r>
              <a:rPr lang="en-US" sz="2800" dirty="0" err="1">
                <a:solidFill>
                  <a:schemeClr val="bg1"/>
                </a:solidFill>
              </a:rPr>
              <a:t>Điều</a:t>
            </a:r>
            <a:r>
              <a:rPr lang="en-US" sz="2800" dirty="0">
                <a:solidFill>
                  <a:schemeClr val="bg1"/>
                </a:solidFill>
              </a:rPr>
              <a:t> </a:t>
            </a:r>
            <a:r>
              <a:rPr lang="en-US" sz="2800" dirty="0" err="1">
                <a:solidFill>
                  <a:schemeClr val="bg1"/>
                </a:solidFill>
              </a:rPr>
              <a:t>kiện</a:t>
            </a:r>
            <a:r>
              <a:rPr lang="en-US" sz="2800" dirty="0">
                <a:solidFill>
                  <a:schemeClr val="bg1"/>
                </a:solidFill>
              </a:rPr>
              <a:t> </a:t>
            </a:r>
            <a:r>
              <a:rPr lang="en-US" sz="2800" dirty="0" err="1">
                <a:solidFill>
                  <a:schemeClr val="bg1"/>
                </a:solidFill>
              </a:rPr>
              <a:t>để</a:t>
            </a:r>
            <a:r>
              <a:rPr lang="en-US" sz="2800" dirty="0">
                <a:solidFill>
                  <a:schemeClr val="bg1"/>
                </a:solidFill>
              </a:rPr>
              <a:t> M </a:t>
            </a:r>
            <a:r>
              <a:rPr lang="en-US" sz="2800" dirty="0" err="1">
                <a:solidFill>
                  <a:schemeClr val="bg1"/>
                </a:solidFill>
              </a:rPr>
              <a:t>nằm</a:t>
            </a:r>
            <a:r>
              <a:rPr lang="en-US" sz="2800" dirty="0">
                <a:solidFill>
                  <a:schemeClr val="bg1"/>
                </a:solidFill>
              </a:rPr>
              <a:t> </a:t>
            </a:r>
            <a:r>
              <a:rPr lang="en-US" sz="2800" dirty="0" err="1">
                <a:solidFill>
                  <a:schemeClr val="bg1"/>
                </a:solidFill>
              </a:rPr>
              <a:t>trên</a:t>
            </a:r>
            <a:r>
              <a:rPr lang="en-US" sz="2800" dirty="0">
                <a:solidFill>
                  <a:schemeClr val="bg1"/>
                </a:solidFill>
              </a:rPr>
              <a:t> </a:t>
            </a:r>
            <a:r>
              <a:rPr lang="en-US" sz="2800" dirty="0" err="1">
                <a:solidFill>
                  <a:schemeClr val="bg1"/>
                </a:solidFill>
              </a:rPr>
              <a:t>đường</a:t>
            </a:r>
            <a:r>
              <a:rPr lang="en-US" sz="2800" dirty="0">
                <a:solidFill>
                  <a:schemeClr val="bg1"/>
                </a:solidFill>
              </a:rPr>
              <a:t> </a:t>
            </a:r>
            <a:r>
              <a:rPr lang="en-US" sz="2800" dirty="0" err="1">
                <a:solidFill>
                  <a:schemeClr val="bg1"/>
                </a:solidFill>
              </a:rPr>
              <a:t>tròn</a:t>
            </a:r>
            <a:r>
              <a:rPr lang="en-US" sz="2800" dirty="0">
                <a:solidFill>
                  <a:schemeClr val="bg1"/>
                </a:solidFill>
              </a:rPr>
              <a:t> </a:t>
            </a:r>
            <a:r>
              <a:rPr lang="en-US" sz="2800" dirty="0" err="1">
                <a:solidFill>
                  <a:schemeClr val="bg1"/>
                </a:solidFill>
              </a:rPr>
              <a:t>tâm</a:t>
            </a:r>
            <a:r>
              <a:rPr lang="en-US" sz="2800" dirty="0">
                <a:solidFill>
                  <a:schemeClr val="bg1"/>
                </a:solidFill>
              </a:rPr>
              <a:t> I </a:t>
            </a:r>
            <a:r>
              <a:rPr lang="en-US" sz="2800" dirty="0" err="1">
                <a:solidFill>
                  <a:schemeClr val="bg1"/>
                </a:solidFill>
              </a:rPr>
              <a:t>bán</a:t>
            </a:r>
            <a:r>
              <a:rPr lang="en-US" sz="2800" dirty="0">
                <a:solidFill>
                  <a:schemeClr val="bg1"/>
                </a:solidFill>
              </a:rPr>
              <a:t> </a:t>
            </a:r>
            <a:r>
              <a:rPr lang="en-US" sz="2800" dirty="0" err="1">
                <a:solidFill>
                  <a:schemeClr val="bg1"/>
                </a:solidFill>
              </a:rPr>
              <a:t>kính</a:t>
            </a:r>
            <a:r>
              <a:rPr lang="en-US" sz="2800" dirty="0">
                <a:solidFill>
                  <a:schemeClr val="bg1"/>
                </a:solidFill>
              </a:rPr>
              <a:t> R?</a:t>
            </a:r>
          </a:p>
        </p:txBody>
      </p:sp>
      <p:graphicFrame>
        <p:nvGraphicFramePr>
          <p:cNvPr id="133150" name="Object 30"/>
          <p:cNvGraphicFramePr>
            <a:graphicFrameLocks noChangeAspect="1"/>
          </p:cNvGraphicFramePr>
          <p:nvPr>
            <p:extLst>
              <p:ext uri="{D42A27DB-BD31-4B8C-83A1-F6EECF244321}">
                <p14:modId xmlns:p14="http://schemas.microsoft.com/office/powerpoint/2010/main" val="2864615447"/>
              </p:ext>
            </p:extLst>
          </p:nvPr>
        </p:nvGraphicFramePr>
        <p:xfrm>
          <a:off x="1906172" y="3213797"/>
          <a:ext cx="4800600" cy="1531117"/>
        </p:xfrm>
        <a:graphic>
          <a:graphicData uri="http://schemas.openxmlformats.org/presentationml/2006/ole">
            <mc:AlternateContent xmlns:mc="http://schemas.openxmlformats.org/markup-compatibility/2006">
              <mc:Choice xmlns:v="urn:schemas-microsoft-com:vml" Requires="v">
                <p:oleObj spid="_x0000_s4210" name="Equation" r:id="rId4" imgW="2603160" imgH="736560" progId="Equation.DSMT4">
                  <p:embed/>
                </p:oleObj>
              </mc:Choice>
              <mc:Fallback>
                <p:oleObj name="Equation" r:id="rId4" imgW="2603160" imgH="736560" progId="Equation.DSMT4">
                  <p:embed/>
                  <p:pic>
                    <p:nvPicPr>
                      <p:cNvPr id="13315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172" y="3213797"/>
                        <a:ext cx="4800600" cy="1531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51" name="Text Box 31"/>
          <p:cNvSpPr txBox="1">
            <a:spLocks noChangeArrowheads="1"/>
          </p:cNvSpPr>
          <p:nvPr/>
        </p:nvSpPr>
        <p:spPr bwMode="auto">
          <a:xfrm>
            <a:off x="1828800" y="2667001"/>
            <a:ext cx="1600200" cy="584775"/>
          </a:xfrm>
          <a:prstGeom prst="rect">
            <a:avLst/>
          </a:prstGeom>
          <a:noFill/>
          <a:ln w="9525">
            <a:noFill/>
            <a:miter lim="800000"/>
            <a:headEnd/>
            <a:tailEnd/>
          </a:ln>
        </p:spPr>
        <p:txBody>
          <a:bodyPr>
            <a:spAutoFit/>
          </a:bodyPr>
          <a:lstStyle/>
          <a:p>
            <a:pPr algn="l">
              <a:spcBef>
                <a:spcPct val="50000"/>
              </a:spcBef>
            </a:pPr>
            <a:r>
              <a:rPr lang="en-US" sz="3200" dirty="0"/>
              <a:t>Ta </a:t>
            </a:r>
            <a:r>
              <a:rPr lang="en-US" sz="3200" dirty="0" err="1"/>
              <a:t>có</a:t>
            </a:r>
            <a:endParaRPr lang="en-US" sz="3200" dirty="0"/>
          </a:p>
        </p:txBody>
      </p:sp>
      <p:grpSp>
        <p:nvGrpSpPr>
          <p:cNvPr id="23" name="Group 22"/>
          <p:cNvGrpSpPr/>
          <p:nvPr/>
        </p:nvGrpSpPr>
        <p:grpSpPr>
          <a:xfrm>
            <a:off x="1947912" y="1411893"/>
            <a:ext cx="4638575" cy="3151943"/>
            <a:chOff x="-4172226" y="2689180"/>
            <a:chExt cx="5285818" cy="1909633"/>
          </a:xfrm>
        </p:grpSpPr>
        <p:sp>
          <p:nvSpPr>
            <p:cNvPr id="133152" name="Text Box 32"/>
            <p:cNvSpPr txBox="1">
              <a:spLocks noChangeArrowheads="1"/>
            </p:cNvSpPr>
            <p:nvPr/>
          </p:nvSpPr>
          <p:spPr bwMode="auto">
            <a:xfrm>
              <a:off x="-4172226" y="2689180"/>
              <a:ext cx="5285818" cy="839112"/>
            </a:xfrm>
            <a:prstGeom prst="rect">
              <a:avLst/>
            </a:prstGeom>
            <a:noFill/>
            <a:ln w="9525">
              <a:noFill/>
              <a:miter lim="800000"/>
              <a:headEnd/>
              <a:tailEnd/>
            </a:ln>
          </p:spPr>
          <p:txBody>
            <a:bodyPr wrap="square">
              <a:spAutoFit/>
            </a:bodyPr>
            <a:lstStyle/>
            <a:p>
              <a:pPr algn="l"/>
              <a:r>
                <a:rPr lang="en-US" sz="2800" dirty="0" err="1"/>
                <a:t>Trong</a:t>
              </a:r>
              <a:r>
                <a:rPr lang="en-US" sz="2800" dirty="0"/>
                <a:t> </a:t>
              </a:r>
              <a:r>
                <a:rPr lang="en-US" sz="2800" dirty="0" err="1"/>
                <a:t>mặt</a:t>
              </a:r>
              <a:r>
                <a:rPr lang="en-US" sz="2800" dirty="0"/>
                <a:t> </a:t>
              </a:r>
              <a:r>
                <a:rPr lang="en-US" sz="2800" dirty="0" err="1"/>
                <a:t>phẳng</a:t>
              </a:r>
              <a:r>
                <a:rPr lang="en-US" sz="2800" dirty="0"/>
                <a:t> Oxy </a:t>
              </a:r>
              <a:r>
                <a:rPr lang="en-US" sz="2800" dirty="0" err="1"/>
                <a:t>phương</a:t>
              </a:r>
              <a:r>
                <a:rPr lang="en-US" sz="2800" dirty="0"/>
                <a:t> </a:t>
              </a:r>
              <a:r>
                <a:rPr lang="en-US" sz="2800" dirty="0" err="1"/>
                <a:t>trình</a:t>
              </a:r>
              <a:r>
                <a:rPr lang="en-US" sz="2800" dirty="0"/>
                <a:t> </a:t>
              </a:r>
              <a:r>
                <a:rPr lang="en-US" sz="2800" dirty="0" err="1"/>
                <a:t>đường</a:t>
              </a:r>
              <a:r>
                <a:rPr lang="en-US" sz="2800" dirty="0"/>
                <a:t> </a:t>
              </a:r>
              <a:r>
                <a:rPr lang="en-US" sz="2800" dirty="0" err="1"/>
                <a:t>tròn</a:t>
              </a:r>
              <a:r>
                <a:rPr lang="en-US" sz="2800" dirty="0"/>
                <a:t> (C) </a:t>
              </a:r>
              <a:r>
                <a:rPr lang="en-US" sz="2800" dirty="0" err="1"/>
                <a:t>có</a:t>
              </a:r>
              <a:r>
                <a:rPr lang="en-US" sz="2800" dirty="0"/>
                <a:t> </a:t>
              </a:r>
              <a:r>
                <a:rPr lang="en-US" sz="2800" dirty="0" err="1"/>
                <a:t>tâm</a:t>
              </a:r>
              <a:r>
                <a:rPr lang="en-US" sz="2800" dirty="0"/>
                <a:t> I(</a:t>
              </a:r>
              <a:r>
                <a:rPr lang="en-US" sz="2800" dirty="0" err="1"/>
                <a:t>a;b</a:t>
              </a:r>
              <a:r>
                <a:rPr lang="en-US" sz="2800" dirty="0"/>
                <a:t>), </a:t>
              </a:r>
              <a:r>
                <a:rPr lang="en-US" sz="2800" dirty="0" err="1"/>
                <a:t>bán</a:t>
              </a:r>
              <a:r>
                <a:rPr lang="en-US" sz="2800" dirty="0"/>
                <a:t> </a:t>
              </a:r>
              <a:r>
                <a:rPr lang="en-US" sz="2800" dirty="0" err="1"/>
                <a:t>kính</a:t>
              </a:r>
              <a:r>
                <a:rPr lang="en-US" sz="2800" dirty="0"/>
                <a:t> R </a:t>
              </a:r>
              <a:r>
                <a:rPr lang="en-US" sz="2800" dirty="0" err="1"/>
                <a:t>là</a:t>
              </a:r>
              <a:r>
                <a:rPr lang="en-US" sz="2800" dirty="0"/>
                <a:t> :</a:t>
              </a:r>
            </a:p>
          </p:txBody>
        </p:sp>
        <p:graphicFrame>
          <p:nvGraphicFramePr>
            <p:cNvPr id="133153" name="Object 33"/>
            <p:cNvGraphicFramePr>
              <a:graphicFrameLocks noChangeAspect="1"/>
            </p:cNvGraphicFramePr>
            <p:nvPr/>
          </p:nvGraphicFramePr>
          <p:xfrm>
            <a:off x="-3265967" y="4234427"/>
            <a:ext cx="3386470" cy="364386"/>
          </p:xfrm>
          <a:graphic>
            <a:graphicData uri="http://schemas.openxmlformats.org/presentationml/2006/ole">
              <mc:AlternateContent xmlns:mc="http://schemas.openxmlformats.org/markup-compatibility/2006">
                <mc:Choice xmlns:v="urn:schemas-microsoft-com:vml" Requires="v">
                  <p:oleObj spid="_x0000_s4211" name="Equation" r:id="rId6" imgW="1409400" imgH="228600" progId="Equation.DSMT4">
                    <p:embed/>
                  </p:oleObj>
                </mc:Choice>
                <mc:Fallback>
                  <p:oleObj name="Equation" r:id="rId6" imgW="1409400" imgH="228600" progId="Equation.DSMT4">
                    <p:embed/>
                    <p:pic>
                      <p:nvPicPr>
                        <p:cNvPr id="133153"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967" y="4234427"/>
                          <a:ext cx="3386470" cy="364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3154" name="Text Box 34"/>
          <p:cNvSpPr txBox="1">
            <a:spLocks noChangeArrowheads="1"/>
          </p:cNvSpPr>
          <p:nvPr/>
        </p:nvSpPr>
        <p:spPr bwMode="auto">
          <a:xfrm>
            <a:off x="2057400" y="0"/>
            <a:ext cx="7924800" cy="584775"/>
          </a:xfrm>
          <a:prstGeom prst="rect">
            <a:avLst/>
          </a:prstGeom>
          <a:noFill/>
          <a:ln w="9525">
            <a:noFill/>
            <a:miter lim="800000"/>
            <a:headEnd/>
            <a:tailEnd/>
          </a:ln>
        </p:spPr>
        <p:txBody>
          <a:bodyPr>
            <a:spAutoFit/>
          </a:bodyPr>
          <a:lstStyle/>
          <a:p>
            <a:pPr>
              <a:spcBef>
                <a:spcPct val="50000"/>
              </a:spcBef>
            </a:pPr>
            <a:r>
              <a:rPr lang="en-US" sz="3200" dirty="0" err="1">
                <a:solidFill>
                  <a:srgbClr val="FF0000"/>
                </a:solidFill>
              </a:rPr>
              <a:t>Bài</a:t>
            </a:r>
            <a:r>
              <a:rPr lang="en-US" sz="3200" dirty="0">
                <a:solidFill>
                  <a:srgbClr val="FF0000"/>
                </a:solidFill>
              </a:rPr>
              <a:t> 2: PHƯƠNG TRÌNH ĐƯỜNG TRÒN</a:t>
            </a:r>
          </a:p>
        </p:txBody>
      </p:sp>
      <p:sp>
        <p:nvSpPr>
          <p:cNvPr id="1043" name="Text Box 35"/>
          <p:cNvSpPr txBox="1">
            <a:spLocks noChangeArrowheads="1"/>
          </p:cNvSpPr>
          <p:nvPr/>
        </p:nvSpPr>
        <p:spPr bwMode="auto">
          <a:xfrm>
            <a:off x="1981200" y="609601"/>
            <a:ext cx="4267200" cy="369332"/>
          </a:xfrm>
          <a:prstGeom prst="rect">
            <a:avLst/>
          </a:prstGeom>
          <a:noFill/>
          <a:ln w="9525">
            <a:noFill/>
            <a:miter lim="800000"/>
            <a:headEnd/>
            <a:tailEnd/>
          </a:ln>
        </p:spPr>
        <p:txBody>
          <a:bodyPr>
            <a:spAutoFit/>
          </a:bodyPr>
          <a:lstStyle/>
          <a:p>
            <a:pPr algn="l">
              <a:spcBef>
                <a:spcPct val="50000"/>
              </a:spcBef>
            </a:pPr>
            <a:endParaRPr lang="en-US"/>
          </a:p>
        </p:txBody>
      </p:sp>
      <p:sp>
        <p:nvSpPr>
          <p:cNvPr id="133156" name="Text Box 36"/>
          <p:cNvSpPr txBox="1">
            <a:spLocks noChangeArrowheads="1"/>
          </p:cNvSpPr>
          <p:nvPr/>
        </p:nvSpPr>
        <p:spPr bwMode="auto">
          <a:xfrm>
            <a:off x="895774" y="591525"/>
            <a:ext cx="8229600" cy="461665"/>
          </a:xfrm>
          <a:prstGeom prst="rect">
            <a:avLst/>
          </a:prstGeom>
          <a:noFill/>
          <a:ln w="9525">
            <a:noFill/>
            <a:miter lim="800000"/>
            <a:headEnd/>
            <a:tailEnd/>
          </a:ln>
        </p:spPr>
        <p:txBody>
          <a:bodyPr>
            <a:spAutoFit/>
          </a:bodyPr>
          <a:lstStyle/>
          <a:p>
            <a:pPr algn="l">
              <a:spcBef>
                <a:spcPct val="50000"/>
              </a:spcBef>
            </a:pPr>
            <a:r>
              <a:rPr lang="en-US" sz="2400" u="sng" dirty="0">
                <a:solidFill>
                  <a:srgbClr val="CC3300"/>
                </a:solidFill>
              </a:rPr>
              <a:t>1. </a:t>
            </a:r>
            <a:r>
              <a:rPr lang="en-US" sz="2400" u="sng" dirty="0" err="1">
                <a:solidFill>
                  <a:srgbClr val="CC3300"/>
                </a:solidFill>
              </a:rPr>
              <a:t>Phương</a:t>
            </a:r>
            <a:r>
              <a:rPr lang="en-US" sz="2400" u="sng" dirty="0">
                <a:solidFill>
                  <a:srgbClr val="CC3300"/>
                </a:solidFill>
              </a:rPr>
              <a:t> </a:t>
            </a:r>
            <a:r>
              <a:rPr lang="en-US" sz="2400" u="sng" dirty="0" err="1">
                <a:solidFill>
                  <a:srgbClr val="CC3300"/>
                </a:solidFill>
              </a:rPr>
              <a:t>trình</a:t>
            </a:r>
            <a:r>
              <a:rPr lang="en-US" sz="2400" u="sng" dirty="0">
                <a:solidFill>
                  <a:srgbClr val="CC3300"/>
                </a:solidFill>
              </a:rPr>
              <a:t> </a:t>
            </a:r>
            <a:r>
              <a:rPr lang="en-US" sz="2400" u="sng" dirty="0" err="1">
                <a:solidFill>
                  <a:srgbClr val="CC3300"/>
                </a:solidFill>
              </a:rPr>
              <a:t>đường</a:t>
            </a:r>
            <a:r>
              <a:rPr lang="en-US" sz="2400" u="sng" dirty="0">
                <a:solidFill>
                  <a:srgbClr val="CC3300"/>
                </a:solidFill>
              </a:rPr>
              <a:t> </a:t>
            </a:r>
            <a:r>
              <a:rPr lang="en-US" sz="2400" u="sng" dirty="0" err="1">
                <a:solidFill>
                  <a:srgbClr val="CC3300"/>
                </a:solidFill>
              </a:rPr>
              <a:t>tròn</a:t>
            </a:r>
            <a:r>
              <a:rPr lang="en-US" sz="2400" u="sng" dirty="0">
                <a:solidFill>
                  <a:srgbClr val="CC3300"/>
                </a:solidFill>
              </a:rPr>
              <a:t> </a:t>
            </a:r>
            <a:r>
              <a:rPr lang="en-US" sz="2400" u="sng" dirty="0" err="1">
                <a:solidFill>
                  <a:srgbClr val="CC3300"/>
                </a:solidFill>
              </a:rPr>
              <a:t>có</a:t>
            </a:r>
            <a:r>
              <a:rPr lang="en-US" sz="2400" u="sng" dirty="0">
                <a:solidFill>
                  <a:srgbClr val="CC3300"/>
                </a:solidFill>
              </a:rPr>
              <a:t> </a:t>
            </a:r>
            <a:r>
              <a:rPr lang="en-US" sz="2400" u="sng" dirty="0" err="1">
                <a:solidFill>
                  <a:srgbClr val="CC3300"/>
                </a:solidFill>
              </a:rPr>
              <a:t>tâm</a:t>
            </a:r>
            <a:r>
              <a:rPr lang="en-US" sz="2400" u="sng" dirty="0">
                <a:solidFill>
                  <a:srgbClr val="CC3300"/>
                </a:solidFill>
              </a:rPr>
              <a:t> </a:t>
            </a:r>
            <a:r>
              <a:rPr lang="en-US" sz="2400" u="sng" dirty="0" err="1">
                <a:solidFill>
                  <a:srgbClr val="CC3300"/>
                </a:solidFill>
              </a:rPr>
              <a:t>và</a:t>
            </a:r>
            <a:r>
              <a:rPr lang="en-US" sz="2400" u="sng" dirty="0">
                <a:solidFill>
                  <a:srgbClr val="CC3300"/>
                </a:solidFill>
              </a:rPr>
              <a:t> </a:t>
            </a:r>
            <a:r>
              <a:rPr lang="en-US" sz="2400" u="sng" dirty="0" err="1">
                <a:solidFill>
                  <a:srgbClr val="CC3300"/>
                </a:solidFill>
              </a:rPr>
              <a:t>bán</a:t>
            </a:r>
            <a:r>
              <a:rPr lang="en-US" sz="2400" u="sng" dirty="0">
                <a:solidFill>
                  <a:srgbClr val="CC3300"/>
                </a:solidFill>
              </a:rPr>
              <a:t> </a:t>
            </a:r>
            <a:r>
              <a:rPr lang="en-US" sz="2400" u="sng" dirty="0" err="1">
                <a:solidFill>
                  <a:srgbClr val="CC3300"/>
                </a:solidFill>
              </a:rPr>
              <a:t>kính</a:t>
            </a:r>
            <a:r>
              <a:rPr lang="en-US" sz="2400" u="sng" dirty="0">
                <a:solidFill>
                  <a:srgbClr val="CC3300"/>
                </a:solidFill>
              </a:rPr>
              <a:t> </a:t>
            </a:r>
            <a:r>
              <a:rPr lang="en-US" sz="2400" u="sng" dirty="0" err="1">
                <a:solidFill>
                  <a:srgbClr val="CC3300"/>
                </a:solidFill>
              </a:rPr>
              <a:t>cho</a:t>
            </a:r>
            <a:r>
              <a:rPr lang="en-US" sz="2400" u="sng" dirty="0">
                <a:solidFill>
                  <a:srgbClr val="CC3300"/>
                </a:solidFill>
              </a:rPr>
              <a:t> </a:t>
            </a:r>
            <a:r>
              <a:rPr lang="en-US" sz="2400" u="sng" dirty="0" err="1">
                <a:solidFill>
                  <a:srgbClr val="CC3300"/>
                </a:solidFill>
              </a:rPr>
              <a:t>trước</a:t>
            </a:r>
            <a:endParaRPr lang="en-US" sz="2400" u="sng" dirty="0">
              <a:solidFill>
                <a:srgbClr val="CC3300"/>
              </a:solidFill>
            </a:endParaRPr>
          </a:p>
        </p:txBody>
      </p:sp>
      <p:sp>
        <p:nvSpPr>
          <p:cNvPr id="22" name="TextBox 21"/>
          <p:cNvSpPr txBox="1"/>
          <p:nvPr/>
        </p:nvSpPr>
        <p:spPr>
          <a:xfrm>
            <a:off x="1209887" y="1001683"/>
            <a:ext cx="6010486" cy="1015663"/>
          </a:xfrm>
          <a:prstGeom prst="rect">
            <a:avLst/>
          </a:prstGeom>
          <a:noFill/>
        </p:spPr>
        <p:txBody>
          <a:bodyPr wrap="square" rtlCol="0">
            <a:spAutoFit/>
          </a:bodyPr>
          <a:lstStyle/>
          <a:p>
            <a:pPr algn="l"/>
            <a:r>
              <a:rPr lang="en-US" sz="2000" u="sng" dirty="0"/>
              <a:t>Bài </a:t>
            </a:r>
            <a:r>
              <a:rPr lang="en-US" sz="2000" u="sng" dirty="0" err="1"/>
              <a:t>toán</a:t>
            </a:r>
            <a:r>
              <a:rPr lang="en-US" sz="2000" u="sng" dirty="0"/>
              <a:t> </a:t>
            </a:r>
            <a:r>
              <a:rPr lang="en-US" sz="2000" dirty="0"/>
              <a:t>:Trong </a:t>
            </a:r>
            <a:r>
              <a:rPr lang="en-US" sz="2000" dirty="0" err="1"/>
              <a:t>mặt</a:t>
            </a:r>
            <a:r>
              <a:rPr lang="en-US" sz="2000" dirty="0"/>
              <a:t> </a:t>
            </a:r>
            <a:r>
              <a:rPr lang="en-US" sz="2000" dirty="0" err="1"/>
              <a:t>phẳng</a:t>
            </a:r>
            <a:r>
              <a:rPr lang="en-US" sz="2000" dirty="0"/>
              <a:t> Oxy </a:t>
            </a:r>
            <a:r>
              <a:rPr lang="en-US" sz="2000" dirty="0" err="1"/>
              <a:t>cho</a:t>
            </a:r>
            <a:r>
              <a:rPr lang="en-US" sz="2000" dirty="0"/>
              <a:t> </a:t>
            </a:r>
            <a:r>
              <a:rPr lang="en-US" sz="2000" dirty="0" err="1"/>
              <a:t>đường</a:t>
            </a:r>
            <a:r>
              <a:rPr lang="en-US" sz="2000" dirty="0"/>
              <a:t> </a:t>
            </a:r>
            <a:r>
              <a:rPr lang="en-US" sz="2000" dirty="0" err="1"/>
              <a:t>tròn</a:t>
            </a:r>
            <a:r>
              <a:rPr lang="en-US" sz="2000" dirty="0"/>
              <a:t> (C) có </a:t>
            </a:r>
            <a:r>
              <a:rPr lang="en-US" sz="2000" dirty="0" err="1"/>
              <a:t>tâm</a:t>
            </a:r>
            <a:r>
              <a:rPr lang="en-US" sz="2000" dirty="0"/>
              <a:t> I(</a:t>
            </a:r>
            <a:r>
              <a:rPr lang="en-US" sz="2000" dirty="0" err="1"/>
              <a:t>a;b</a:t>
            </a:r>
            <a:r>
              <a:rPr lang="en-US" sz="2000" dirty="0"/>
              <a:t>), </a:t>
            </a:r>
            <a:r>
              <a:rPr lang="en-US" sz="2000" dirty="0" err="1"/>
              <a:t>bán</a:t>
            </a:r>
            <a:r>
              <a:rPr lang="en-US" sz="2000" dirty="0"/>
              <a:t> </a:t>
            </a:r>
            <a:r>
              <a:rPr lang="en-US" sz="2000" dirty="0" err="1"/>
              <a:t>kính</a:t>
            </a:r>
            <a:r>
              <a:rPr lang="en-US" sz="2000" dirty="0"/>
              <a:t> R . </a:t>
            </a:r>
            <a:r>
              <a:rPr lang="en-US" sz="2000" dirty="0" err="1"/>
              <a:t>Tìm</a:t>
            </a:r>
            <a:r>
              <a:rPr lang="en-US" sz="2000" dirty="0"/>
              <a:t> </a:t>
            </a:r>
            <a:r>
              <a:rPr lang="en-US" sz="2000" dirty="0" err="1"/>
              <a:t>điều</a:t>
            </a:r>
            <a:r>
              <a:rPr lang="en-US" sz="2000" dirty="0"/>
              <a:t> </a:t>
            </a:r>
            <a:r>
              <a:rPr lang="en-US" sz="2000" dirty="0" err="1"/>
              <a:t>kiện</a:t>
            </a:r>
            <a:r>
              <a:rPr lang="en-US" sz="2000" dirty="0"/>
              <a:t> </a:t>
            </a:r>
            <a:r>
              <a:rPr lang="en-US" sz="2000" dirty="0" err="1"/>
              <a:t>để</a:t>
            </a:r>
            <a:r>
              <a:rPr lang="en-US" sz="2000" dirty="0"/>
              <a:t> </a:t>
            </a:r>
            <a:r>
              <a:rPr lang="en-US" sz="2000" dirty="0" err="1"/>
              <a:t>điểm</a:t>
            </a:r>
            <a:r>
              <a:rPr lang="en-US" sz="2000" dirty="0"/>
              <a:t> M(</a:t>
            </a:r>
            <a:r>
              <a:rPr lang="en-US" sz="2000" dirty="0" err="1"/>
              <a:t>x;y</a:t>
            </a:r>
            <a:r>
              <a:rPr lang="en-US" sz="2000" dirty="0"/>
              <a:t>) </a:t>
            </a:r>
            <a:r>
              <a:rPr lang="en-US" sz="2000" dirty="0" err="1"/>
              <a:t>thuộc</a:t>
            </a:r>
            <a:r>
              <a:rPr lang="en-US" sz="2000" dirty="0"/>
              <a:t> </a:t>
            </a:r>
            <a:r>
              <a:rPr lang="en-US" sz="2000" dirty="0" err="1"/>
              <a:t>đường</a:t>
            </a:r>
            <a:r>
              <a:rPr lang="en-US" sz="2000" dirty="0"/>
              <a:t> </a:t>
            </a:r>
            <a:r>
              <a:rPr lang="en-US" sz="2000" dirty="0" err="1"/>
              <a:t>tròn</a:t>
            </a:r>
            <a:r>
              <a:rPr lang="en-US" sz="2000" dirty="0"/>
              <a:t> (C).</a:t>
            </a:r>
          </a:p>
        </p:txBody>
      </p:sp>
      <p:sp>
        <p:nvSpPr>
          <p:cNvPr id="17" name="AutoShape 24">
            <a:extLst>
              <a:ext uri="{FF2B5EF4-FFF2-40B4-BE49-F238E27FC236}">
                <a16:creationId xmlns:a16="http://schemas.microsoft.com/office/drawing/2014/main" id="{B45405B7-7058-47B8-8482-36D39334E815}"/>
              </a:ext>
            </a:extLst>
          </p:cNvPr>
          <p:cNvSpPr>
            <a:spLocks noChangeArrowheads="1"/>
          </p:cNvSpPr>
          <p:nvPr/>
        </p:nvSpPr>
        <p:spPr bwMode="auto">
          <a:xfrm>
            <a:off x="3029480" y="5277836"/>
            <a:ext cx="4343400" cy="1316037"/>
          </a:xfrm>
          <a:prstGeom prst="wedgeRoundRectCallout">
            <a:avLst>
              <a:gd name="adj1" fmla="val 97537"/>
              <a:gd name="adj2" fmla="val 18440"/>
              <a:gd name="adj3" fmla="val 16667"/>
            </a:avLst>
          </a:prstGeom>
          <a:solidFill>
            <a:schemeClr val="accent2"/>
          </a:solidFill>
          <a:ln w="9525">
            <a:solidFill>
              <a:schemeClr val="tx1"/>
            </a:solidFill>
            <a:miter lim="800000"/>
            <a:headEnd/>
            <a:tailEnd/>
          </a:ln>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r>
              <a:rPr lang="en-US" altLang="en-US" sz="2400" dirty="0">
                <a:solidFill>
                  <a:schemeClr val="bg1"/>
                </a:solidFill>
                <a:cs typeface="Times New Roman" panose="02020603050405020304" pitchFamily="18" charset="0"/>
              </a:rPr>
              <a:t>M </a:t>
            </a:r>
            <a:r>
              <a:rPr lang="en-US" altLang="en-US" sz="2400" dirty="0" err="1">
                <a:solidFill>
                  <a:schemeClr val="bg1"/>
                </a:solidFill>
                <a:cs typeface="Times New Roman" panose="02020603050405020304" pitchFamily="18" charset="0"/>
              </a:rPr>
              <a:t>nằm</a:t>
            </a:r>
            <a:r>
              <a:rPr lang="en-US" altLang="en-US" sz="2400" dirty="0">
                <a:solidFill>
                  <a:schemeClr val="bg1"/>
                </a:solidFill>
                <a:cs typeface="Times New Roman" panose="02020603050405020304" pitchFamily="18" charset="0"/>
              </a:rPr>
              <a:t> </a:t>
            </a:r>
            <a:r>
              <a:rPr lang="en-US" altLang="en-US" sz="2400" dirty="0" err="1">
                <a:solidFill>
                  <a:schemeClr val="bg1"/>
                </a:solidFill>
                <a:cs typeface="Times New Roman" panose="02020603050405020304" pitchFamily="18" charset="0"/>
              </a:rPr>
              <a:t>trên</a:t>
            </a:r>
            <a:r>
              <a:rPr lang="en-US" altLang="en-US" sz="2400" dirty="0">
                <a:solidFill>
                  <a:schemeClr val="bg1"/>
                </a:solidFill>
                <a:cs typeface="Times New Roman" panose="02020603050405020304" pitchFamily="18" charset="0"/>
              </a:rPr>
              <a:t> </a:t>
            </a:r>
            <a:r>
              <a:rPr lang="en-US" altLang="en-US" sz="2400" dirty="0" err="1">
                <a:solidFill>
                  <a:schemeClr val="bg1"/>
                </a:solidFill>
                <a:cs typeface="Times New Roman" panose="02020603050405020304" pitchFamily="18" charset="0"/>
              </a:rPr>
              <a:t>đường</a:t>
            </a:r>
            <a:r>
              <a:rPr lang="en-US" altLang="en-US" sz="2400" dirty="0">
                <a:solidFill>
                  <a:schemeClr val="bg1"/>
                </a:solidFill>
                <a:cs typeface="Times New Roman" panose="02020603050405020304" pitchFamily="18" charset="0"/>
              </a:rPr>
              <a:t> </a:t>
            </a:r>
            <a:r>
              <a:rPr lang="en-US" altLang="en-US" sz="2400" dirty="0" err="1">
                <a:solidFill>
                  <a:schemeClr val="bg1"/>
                </a:solidFill>
                <a:cs typeface="Times New Roman" panose="02020603050405020304" pitchFamily="18" charset="0"/>
              </a:rPr>
              <a:t>tròn</a:t>
            </a:r>
            <a:r>
              <a:rPr lang="en-US" altLang="en-US" sz="2400" dirty="0">
                <a:solidFill>
                  <a:schemeClr val="bg1"/>
                </a:solidFill>
                <a:cs typeface="Times New Roman" panose="02020603050405020304" pitchFamily="18" charset="0"/>
              </a:rPr>
              <a:t> (I,R) </a:t>
            </a:r>
            <a:r>
              <a:rPr lang="en-US" altLang="en-US" sz="2400" dirty="0" err="1">
                <a:solidFill>
                  <a:schemeClr val="bg1"/>
                </a:solidFill>
                <a:cs typeface="Times New Roman" panose="02020603050405020304" pitchFamily="18" charset="0"/>
              </a:rPr>
              <a:t>khi</a:t>
            </a:r>
            <a:r>
              <a:rPr lang="en-US" altLang="en-US" sz="2400" dirty="0">
                <a:solidFill>
                  <a:schemeClr val="bg1"/>
                </a:solidFill>
                <a:cs typeface="Times New Roman" panose="02020603050405020304" pitchFamily="18" charset="0"/>
              </a:rPr>
              <a:t> và </a:t>
            </a:r>
            <a:r>
              <a:rPr lang="en-US" altLang="en-US" sz="2400" dirty="0" err="1">
                <a:solidFill>
                  <a:schemeClr val="bg1"/>
                </a:solidFill>
                <a:cs typeface="Times New Roman" panose="02020603050405020304" pitchFamily="18" charset="0"/>
              </a:rPr>
              <a:t>chỉ</a:t>
            </a:r>
            <a:r>
              <a:rPr lang="en-US" altLang="en-US" sz="2400" dirty="0">
                <a:solidFill>
                  <a:schemeClr val="bg1"/>
                </a:solidFill>
                <a:cs typeface="Times New Roman" panose="02020603050405020304" pitchFamily="18" charset="0"/>
              </a:rPr>
              <a:t> </a:t>
            </a:r>
            <a:r>
              <a:rPr lang="en-US" altLang="en-US" sz="2400" dirty="0" err="1">
                <a:solidFill>
                  <a:schemeClr val="bg1"/>
                </a:solidFill>
                <a:cs typeface="Times New Roman" panose="02020603050405020304" pitchFamily="18" charset="0"/>
              </a:rPr>
              <a:t>khi</a:t>
            </a:r>
            <a:r>
              <a:rPr lang="en-US" altLang="en-US" sz="2400" dirty="0">
                <a:solidFill>
                  <a:schemeClr val="bg1"/>
                </a:solidFill>
                <a:cs typeface="Times New Roman" panose="02020603050405020304" pitchFamily="18" charset="0"/>
              </a:rPr>
              <a:t> IM=R</a:t>
            </a:r>
          </a:p>
        </p:txBody>
      </p:sp>
    </p:spTree>
    <p:extLst>
      <p:ext uri="{BB962C8B-B14F-4D97-AF65-F5344CB8AC3E}">
        <p14:creationId xmlns:p14="http://schemas.microsoft.com/office/powerpoint/2010/main" val="18078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3142"/>
                                        </p:tgtEl>
                                        <p:attrNameLst>
                                          <p:attrName>style.visibility</p:attrName>
                                        </p:attrNameLst>
                                      </p:cBhvr>
                                      <p:to>
                                        <p:strVal val="visible"/>
                                      </p:to>
                                    </p:set>
                                    <p:animEffect transition="in" filter="blinds(horizontal)">
                                      <p:cBhvr>
                                        <p:cTn id="11" dur="3500"/>
                                        <p:tgtEl>
                                          <p:spTgt spid="133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3143"/>
                                        </p:tgtEl>
                                        <p:attrNameLst>
                                          <p:attrName>style.visibility</p:attrName>
                                        </p:attrNameLst>
                                      </p:cBhvr>
                                      <p:to>
                                        <p:strVal val="visible"/>
                                      </p:to>
                                    </p:set>
                                    <p:anim calcmode="lin" valueType="num">
                                      <p:cBhvr additive="base">
                                        <p:cTn id="16" dur="500" fill="hold"/>
                                        <p:tgtEl>
                                          <p:spTgt spid="133143"/>
                                        </p:tgtEl>
                                        <p:attrNameLst>
                                          <p:attrName>ppt_x</p:attrName>
                                        </p:attrNameLst>
                                      </p:cBhvr>
                                      <p:tavLst>
                                        <p:tav tm="0">
                                          <p:val>
                                            <p:strVal val="#ppt_x"/>
                                          </p:val>
                                        </p:tav>
                                        <p:tav tm="100000">
                                          <p:val>
                                            <p:strVal val="#ppt_x"/>
                                          </p:val>
                                        </p:tav>
                                      </p:tavLst>
                                    </p:anim>
                                    <p:anim calcmode="lin" valueType="num">
                                      <p:cBhvr additive="base">
                                        <p:cTn id="17" dur="500" fill="hold"/>
                                        <p:tgtEl>
                                          <p:spTgt spid="13314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xit" presetSubtype="16" fill="hold" grpId="1" nodeType="clickEffect">
                                  <p:stCondLst>
                                    <p:cond delay="0"/>
                                  </p:stCondLst>
                                  <p:childTnLst>
                                    <p:animEffect transition="out" filter="diamond(in)">
                                      <p:cBhvr>
                                        <p:cTn id="28" dur="2000"/>
                                        <p:tgtEl>
                                          <p:spTgt spid="133143"/>
                                        </p:tgtEl>
                                      </p:cBhvr>
                                    </p:animEffect>
                                    <p:set>
                                      <p:cBhvr>
                                        <p:cTn id="29" dur="1" fill="hold">
                                          <p:stCondLst>
                                            <p:cond delay="1999"/>
                                          </p:stCondLst>
                                        </p:cTn>
                                        <p:tgtEl>
                                          <p:spTgt spid="13314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33151"/>
                                        </p:tgtEl>
                                        <p:attrNameLst>
                                          <p:attrName>style.visibility</p:attrName>
                                        </p:attrNameLst>
                                      </p:cBhvr>
                                      <p:to>
                                        <p:strVal val="visible"/>
                                      </p:to>
                                    </p:set>
                                    <p:animEffect transition="in" filter="fade">
                                      <p:cBhvr>
                                        <p:cTn id="34" dur="1000"/>
                                        <p:tgtEl>
                                          <p:spTgt spid="133151"/>
                                        </p:tgtEl>
                                      </p:cBhvr>
                                    </p:animEffect>
                                    <p:anim calcmode="lin" valueType="num">
                                      <p:cBhvr>
                                        <p:cTn id="35" dur="1000" fill="hold"/>
                                        <p:tgtEl>
                                          <p:spTgt spid="133151"/>
                                        </p:tgtEl>
                                        <p:attrNameLst>
                                          <p:attrName>ppt_x</p:attrName>
                                        </p:attrNameLst>
                                      </p:cBhvr>
                                      <p:tavLst>
                                        <p:tav tm="0">
                                          <p:val>
                                            <p:strVal val="#ppt_x"/>
                                          </p:val>
                                        </p:tav>
                                        <p:tav tm="100000">
                                          <p:val>
                                            <p:strVal val="#ppt_x"/>
                                          </p:val>
                                        </p:tav>
                                      </p:tavLst>
                                    </p:anim>
                                    <p:anim calcmode="lin" valueType="num">
                                      <p:cBhvr>
                                        <p:cTn id="36" dur="900" decel="100000" fill="hold"/>
                                        <p:tgtEl>
                                          <p:spTgt spid="13315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315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133150"/>
                                        </p:tgtEl>
                                        <p:attrNameLst>
                                          <p:attrName>style.visibility</p:attrName>
                                        </p:attrNameLst>
                                      </p:cBhvr>
                                      <p:to>
                                        <p:strVal val="visible"/>
                                      </p:to>
                                    </p:set>
                                    <p:animEffect transition="in" filter="fade">
                                      <p:cBhvr>
                                        <p:cTn id="40" dur="1000"/>
                                        <p:tgtEl>
                                          <p:spTgt spid="133150"/>
                                        </p:tgtEl>
                                      </p:cBhvr>
                                    </p:animEffect>
                                    <p:anim calcmode="lin" valueType="num">
                                      <p:cBhvr>
                                        <p:cTn id="41" dur="1000" fill="hold"/>
                                        <p:tgtEl>
                                          <p:spTgt spid="133150"/>
                                        </p:tgtEl>
                                        <p:attrNameLst>
                                          <p:attrName>ppt_x</p:attrName>
                                        </p:attrNameLst>
                                      </p:cBhvr>
                                      <p:tavLst>
                                        <p:tav tm="0">
                                          <p:val>
                                            <p:strVal val="#ppt_x"/>
                                          </p:val>
                                        </p:tav>
                                        <p:tav tm="100000">
                                          <p:val>
                                            <p:strVal val="#ppt_x"/>
                                          </p:val>
                                        </p:tav>
                                      </p:tavLst>
                                    </p:anim>
                                    <p:anim calcmode="lin" valueType="num">
                                      <p:cBhvr>
                                        <p:cTn id="42" dur="900" decel="100000" fill="hold"/>
                                        <p:tgtEl>
                                          <p:spTgt spid="13315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33150"/>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grpId="1" nodeType="clickEffect">
                                  <p:stCondLst>
                                    <p:cond delay="0"/>
                                  </p:stCondLst>
                                  <p:childTnLst>
                                    <p:animEffect transition="out" filter="diamond(in)">
                                      <p:cBhvr>
                                        <p:cTn id="47" dur="2000"/>
                                        <p:tgtEl>
                                          <p:spTgt spid="133151"/>
                                        </p:tgtEl>
                                      </p:cBhvr>
                                    </p:animEffect>
                                    <p:set>
                                      <p:cBhvr>
                                        <p:cTn id="48" dur="1" fill="hold">
                                          <p:stCondLst>
                                            <p:cond delay="1999"/>
                                          </p:stCondLst>
                                        </p:cTn>
                                        <p:tgtEl>
                                          <p:spTgt spid="13315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7"/>
                                        </p:tgtEl>
                                        <p:attrNameLst>
                                          <p:attrName>ppt_x</p:attrName>
                                        </p:attrNameLst>
                                      </p:cBhvr>
                                      <p:tavLst>
                                        <p:tav tm="0">
                                          <p:val>
                                            <p:strVal val="ppt_x"/>
                                          </p:val>
                                        </p:tav>
                                        <p:tav tm="100000">
                                          <p:val>
                                            <p:strVal val="ppt_x"/>
                                          </p:val>
                                        </p:tav>
                                      </p:tavLst>
                                    </p:anim>
                                    <p:anim calcmode="lin" valueType="num">
                                      <p:cBhvr additive="base">
                                        <p:cTn id="53" dur="500"/>
                                        <p:tgtEl>
                                          <p:spTgt spid="17"/>
                                        </p:tgtEl>
                                        <p:attrNameLst>
                                          <p:attrName>ppt_y</p:attrName>
                                        </p:attrNameLst>
                                      </p:cBhvr>
                                      <p:tavLst>
                                        <p:tav tm="0">
                                          <p:val>
                                            <p:strVal val="ppt_y"/>
                                          </p:val>
                                        </p:tav>
                                        <p:tav tm="100000">
                                          <p:val>
                                            <p:strVal val="1+ppt_h/2"/>
                                          </p:val>
                                        </p:tav>
                                      </p:tavLst>
                                    </p:anim>
                                    <p:set>
                                      <p:cBhvr>
                                        <p:cTn id="54" dur="1" fill="hold">
                                          <p:stCondLst>
                                            <p:cond delay="499"/>
                                          </p:stCondLst>
                                        </p:cTn>
                                        <p:tgtEl>
                                          <p:spTgt spid="17"/>
                                        </p:tgtEl>
                                        <p:attrNameLst>
                                          <p:attrName>style.visibility</p:attrName>
                                        </p:attrNameLst>
                                      </p:cBhvr>
                                      <p:to>
                                        <p:strVal val="hidden"/>
                                      </p:to>
                                    </p:set>
                                  </p:childTnLst>
                                </p:cTn>
                              </p:par>
                              <p:par>
                                <p:cTn id="55" presetID="8" presetClass="exit" presetSubtype="16" fill="hold" nodeType="withEffect">
                                  <p:stCondLst>
                                    <p:cond delay="0"/>
                                  </p:stCondLst>
                                  <p:childTnLst>
                                    <p:animEffect transition="out" filter="diamond(in)">
                                      <p:cBhvr>
                                        <p:cTn id="56" dur="2000"/>
                                        <p:tgtEl>
                                          <p:spTgt spid="133150"/>
                                        </p:tgtEl>
                                      </p:cBhvr>
                                    </p:animEffect>
                                    <p:set>
                                      <p:cBhvr>
                                        <p:cTn id="57" dur="1" fill="hold">
                                          <p:stCondLst>
                                            <p:cond delay="1999"/>
                                          </p:stCondLst>
                                        </p:cTn>
                                        <p:tgtEl>
                                          <p:spTgt spid="133150"/>
                                        </p:tgtEl>
                                        <p:attrNameLst>
                                          <p:attrName>style.visibility</p:attrName>
                                        </p:attrNameLst>
                                      </p:cBhvr>
                                      <p:to>
                                        <p:strVal val="hidden"/>
                                      </p:to>
                                    </p:set>
                                  </p:childTnLst>
                                </p:cTn>
                              </p:par>
                            </p:childTnLst>
                          </p:cTn>
                        </p:par>
                        <p:par>
                          <p:cTn id="58" fill="hold">
                            <p:stCondLst>
                              <p:cond delay="2000"/>
                            </p:stCondLst>
                            <p:childTnLst>
                              <p:par>
                                <p:cTn id="59" presetID="3" presetClass="exit" presetSubtype="10" fill="hold" grpId="1" nodeType="afterEffect">
                                  <p:stCondLst>
                                    <p:cond delay="0"/>
                                  </p:stCondLst>
                                  <p:childTnLst>
                                    <p:animEffect transition="out" filter="blinds(horizontal)">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3" grpId="0" animBg="1"/>
      <p:bldP spid="133143" grpId="1" animBg="1"/>
      <p:bldP spid="133151" grpId="0"/>
      <p:bldP spid="133151" grpId="1"/>
      <p:bldP spid="22" grpId="0"/>
      <p:bldP spid="22" grpId="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4">
            <a:extLst>
              <a:ext uri="{FF2B5EF4-FFF2-40B4-BE49-F238E27FC236}">
                <a16:creationId xmlns:a16="http://schemas.microsoft.com/office/drawing/2014/main" id="{28C3ACB0-18F2-4BAD-96E8-2C5C92DD1594}"/>
              </a:ext>
            </a:extLst>
          </p:cNvPr>
          <p:cNvSpPr/>
          <p:nvPr/>
        </p:nvSpPr>
        <p:spPr>
          <a:xfrm>
            <a:off x="7634899" y="5676800"/>
            <a:ext cx="3124200" cy="7298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9">
            <a:extLst>
              <a:ext uri="{FF2B5EF4-FFF2-40B4-BE49-F238E27FC236}">
                <a16:creationId xmlns:a16="http://schemas.microsoft.com/office/drawing/2014/main" id="{60BA8604-9E61-4DC8-980E-6213761855A2}"/>
              </a:ext>
            </a:extLst>
          </p:cNvPr>
          <p:cNvSpPr/>
          <p:nvPr/>
        </p:nvSpPr>
        <p:spPr>
          <a:xfrm>
            <a:off x="7850892" y="2459769"/>
            <a:ext cx="1657291" cy="4917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9">
            <a:extLst>
              <a:ext uri="{FF2B5EF4-FFF2-40B4-BE49-F238E27FC236}">
                <a16:creationId xmlns:a16="http://schemas.microsoft.com/office/drawing/2014/main" id="{6C724F86-C5A6-4351-B3B3-A455BAFE8CE1}"/>
              </a:ext>
            </a:extLst>
          </p:cNvPr>
          <p:cNvSpPr/>
          <p:nvPr/>
        </p:nvSpPr>
        <p:spPr>
          <a:xfrm>
            <a:off x="7898301" y="3209650"/>
            <a:ext cx="1657291" cy="4917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634899" y="4489227"/>
            <a:ext cx="3124200" cy="7298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850661956"/>
              </p:ext>
            </p:extLst>
          </p:nvPr>
        </p:nvGraphicFramePr>
        <p:xfrm>
          <a:off x="4221489" y="923840"/>
          <a:ext cx="2316163" cy="492125"/>
        </p:xfrm>
        <a:graphic>
          <a:graphicData uri="http://schemas.openxmlformats.org/presentationml/2006/ole">
            <mc:AlternateContent xmlns:mc="http://schemas.openxmlformats.org/markup-compatibility/2006">
              <mc:Choice xmlns:v="urn:schemas-microsoft-com:vml" Requires="v">
                <p:oleObj spid="_x0000_s12834" name="Equation" r:id="rId3" imgW="2361960" imgH="406080" progId="Equation.DSMT4">
                  <p:embed/>
                </p:oleObj>
              </mc:Choice>
              <mc:Fallback>
                <p:oleObj name="Equation" r:id="rId3" imgW="2361960" imgH="406080" progId="Equation.DSMT4">
                  <p:embed/>
                  <p:pic>
                    <p:nvPicPr>
                      <p:cNvPr id="30" name="Object 29"/>
                      <p:cNvPicPr>
                        <a:picLocks noChangeAspect="1" noChangeArrowheads="1"/>
                      </p:cNvPicPr>
                      <p:nvPr/>
                    </p:nvPicPr>
                    <p:blipFill>
                      <a:blip r:embed="rId4"/>
                      <a:srcRect/>
                      <a:stretch>
                        <a:fillRect/>
                      </a:stretch>
                    </p:blipFill>
                    <p:spPr bwMode="auto">
                      <a:xfrm>
                        <a:off x="4221489" y="923840"/>
                        <a:ext cx="2316163" cy="492125"/>
                      </a:xfrm>
                      <a:prstGeom prst="rect">
                        <a:avLst/>
                      </a:prstGeom>
                      <a:noFill/>
                    </p:spPr>
                  </p:pic>
                </p:oleObj>
              </mc:Fallback>
            </mc:AlternateContent>
          </a:graphicData>
        </a:graphic>
      </p:graphicFrame>
      <p:sp>
        <p:nvSpPr>
          <p:cNvPr id="31" name="TextBox 30"/>
          <p:cNvSpPr txBox="1"/>
          <p:nvPr/>
        </p:nvSpPr>
        <p:spPr>
          <a:xfrm>
            <a:off x="4010879" y="303013"/>
            <a:ext cx="5409494"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Vd1.</a:t>
            </a:r>
            <a:r>
              <a:rPr lang="en-US" b="1" dirty="0">
                <a:solidFill>
                  <a:schemeClr val="accent6"/>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tâm</a:t>
            </a:r>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I </a:t>
            </a:r>
            <a:r>
              <a:rPr lang="vi-VN"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và </a:t>
            </a:r>
            <a:r>
              <a:rPr lang="en-US" b="1" dirty="0" err="1">
                <a:solidFill>
                  <a:srgbClr val="FF0000"/>
                </a:solidFill>
                <a:latin typeface="Times New Roman" panose="02020603050405020304" pitchFamily="18" charset="0"/>
                <a:cs typeface="Times New Roman" panose="02020603050405020304" pitchFamily="18" charset="0"/>
              </a:rPr>
              <a:t>bán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kính</a:t>
            </a:r>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R</a:t>
            </a:r>
            <a:r>
              <a:rPr lang="vi-VN"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tròn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33" name="Object 32"/>
          <p:cNvGraphicFramePr>
            <a:graphicFrameLocks noChangeAspect="1"/>
          </p:cNvGraphicFramePr>
          <p:nvPr>
            <p:extLst>
              <p:ext uri="{D42A27DB-BD31-4B8C-83A1-F6EECF244321}">
                <p14:modId xmlns:p14="http://schemas.microsoft.com/office/powerpoint/2010/main" val="690822119"/>
              </p:ext>
            </p:extLst>
          </p:nvPr>
        </p:nvGraphicFramePr>
        <p:xfrm>
          <a:off x="4239199" y="1650352"/>
          <a:ext cx="2300288" cy="492125"/>
        </p:xfrm>
        <a:graphic>
          <a:graphicData uri="http://schemas.openxmlformats.org/presentationml/2006/ole">
            <mc:AlternateContent xmlns:mc="http://schemas.openxmlformats.org/markup-compatibility/2006">
              <mc:Choice xmlns:v="urn:schemas-microsoft-com:vml" Requires="v">
                <p:oleObj spid="_x0000_s12835" name="Equation" r:id="rId5" imgW="2349360" imgH="406080" progId="Equation.DSMT4">
                  <p:embed/>
                </p:oleObj>
              </mc:Choice>
              <mc:Fallback>
                <p:oleObj name="Equation" r:id="rId5" imgW="2349360" imgH="406080" progId="Equation.DSMT4">
                  <p:embed/>
                  <p:pic>
                    <p:nvPicPr>
                      <p:cNvPr id="33" name="Object 32"/>
                      <p:cNvPicPr>
                        <a:picLocks noChangeAspect="1" noChangeArrowheads="1"/>
                      </p:cNvPicPr>
                      <p:nvPr/>
                    </p:nvPicPr>
                    <p:blipFill>
                      <a:blip r:embed="rId6"/>
                      <a:srcRect/>
                      <a:stretch>
                        <a:fillRect/>
                      </a:stretch>
                    </p:blipFill>
                    <p:spPr bwMode="auto">
                      <a:xfrm>
                        <a:off x="4239199" y="1650352"/>
                        <a:ext cx="2300288" cy="492125"/>
                      </a:xfrm>
                      <a:prstGeom prst="rect">
                        <a:avLst/>
                      </a:prstGeom>
                      <a:noFill/>
                    </p:spPr>
                  </p:pic>
                </p:oleObj>
              </mc:Fallback>
            </mc:AlternateContent>
          </a:graphicData>
        </a:graphic>
      </p:graphicFrame>
      <p:grpSp>
        <p:nvGrpSpPr>
          <p:cNvPr id="38" name="Group 37"/>
          <p:cNvGrpSpPr/>
          <p:nvPr/>
        </p:nvGrpSpPr>
        <p:grpSpPr>
          <a:xfrm>
            <a:off x="7950989" y="944773"/>
            <a:ext cx="1657291" cy="491777"/>
            <a:chOff x="9283700" y="3679011"/>
            <a:chExt cx="1981200" cy="655702"/>
          </a:xfrm>
        </p:grpSpPr>
        <p:sp>
          <p:nvSpPr>
            <p:cNvPr id="35" name="Rounded Rectangle 34"/>
            <p:cNvSpPr/>
            <p:nvPr/>
          </p:nvSpPr>
          <p:spPr>
            <a:xfrm>
              <a:off x="9283700" y="3679011"/>
              <a:ext cx="1981200" cy="6556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nvPr>
          </p:nvGraphicFramePr>
          <p:xfrm>
            <a:off x="9545592" y="3758980"/>
            <a:ext cx="1491647" cy="575733"/>
          </p:xfrm>
          <a:graphic>
            <a:graphicData uri="http://schemas.openxmlformats.org/presentationml/2006/ole">
              <mc:AlternateContent xmlns:mc="http://schemas.openxmlformats.org/markup-compatibility/2006">
                <mc:Choice xmlns:v="urn:schemas-microsoft-com:vml" Requires="v">
                  <p:oleObj spid="_x0000_s12836" name="Equation" r:id="rId7" imgW="1143000" imgH="355320" progId="Equation.DSMT4">
                    <p:embed/>
                  </p:oleObj>
                </mc:Choice>
                <mc:Fallback>
                  <p:oleObj name="Equation" r:id="rId7" imgW="1143000" imgH="355320" progId="Equation.DSMT4">
                    <p:embed/>
                    <p:pic>
                      <p:nvPicPr>
                        <p:cNvPr id="34" name="Object 33"/>
                        <p:cNvPicPr>
                          <a:picLocks noChangeAspect="1" noChangeArrowheads="1"/>
                        </p:cNvPicPr>
                        <p:nvPr/>
                      </p:nvPicPr>
                      <p:blipFill>
                        <a:blip r:embed="rId8"/>
                        <a:srcRect/>
                        <a:stretch>
                          <a:fillRect/>
                        </a:stretch>
                      </p:blipFill>
                      <p:spPr bwMode="auto">
                        <a:xfrm>
                          <a:off x="9545592" y="3758980"/>
                          <a:ext cx="1491647" cy="575733"/>
                        </a:xfrm>
                        <a:prstGeom prst="rect">
                          <a:avLst/>
                        </a:prstGeom>
                        <a:noFill/>
                      </p:spPr>
                    </p:pic>
                  </p:oleObj>
                </mc:Fallback>
              </mc:AlternateContent>
            </a:graphicData>
          </a:graphic>
        </p:graphicFrame>
      </p:grpSp>
      <p:grpSp>
        <p:nvGrpSpPr>
          <p:cNvPr id="42" name="Group 41"/>
          <p:cNvGrpSpPr/>
          <p:nvPr/>
        </p:nvGrpSpPr>
        <p:grpSpPr>
          <a:xfrm>
            <a:off x="7904389" y="1702294"/>
            <a:ext cx="1657291" cy="509711"/>
            <a:chOff x="9207500" y="4568011"/>
            <a:chExt cx="2209720" cy="679612"/>
          </a:xfrm>
        </p:grpSpPr>
        <p:sp>
          <p:nvSpPr>
            <p:cNvPr id="40" name="Rounded Rectangle 39"/>
            <p:cNvSpPr/>
            <p:nvPr/>
          </p:nvSpPr>
          <p:spPr>
            <a:xfrm>
              <a:off x="9207500" y="4568011"/>
              <a:ext cx="2209720" cy="6556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nvPr>
          </p:nvGraphicFramePr>
          <p:xfrm>
            <a:off x="9353551" y="4631674"/>
            <a:ext cx="1905000" cy="615949"/>
          </p:xfrm>
          <a:graphic>
            <a:graphicData uri="http://schemas.openxmlformats.org/presentationml/2006/ole">
              <mc:AlternateContent xmlns:mc="http://schemas.openxmlformats.org/markup-compatibility/2006">
                <mc:Choice xmlns:v="urn:schemas-microsoft-com:vml" Requires="v">
                  <p:oleObj spid="_x0000_s12837" name="Equation" r:id="rId9" imgW="1460160" imgH="380880" progId="Equation.DSMT4">
                    <p:embed/>
                  </p:oleObj>
                </mc:Choice>
                <mc:Fallback>
                  <p:oleObj name="Equation" r:id="rId9" imgW="1460160" imgH="380880" progId="Equation.DSMT4">
                    <p:embed/>
                    <p:pic>
                      <p:nvPicPr>
                        <p:cNvPr id="41" name="Object 40"/>
                        <p:cNvPicPr>
                          <a:picLocks noChangeAspect="1" noChangeArrowheads="1"/>
                        </p:cNvPicPr>
                        <p:nvPr/>
                      </p:nvPicPr>
                      <p:blipFill>
                        <a:blip r:embed="rId10"/>
                        <a:srcRect/>
                        <a:stretch>
                          <a:fillRect/>
                        </a:stretch>
                      </p:blipFill>
                      <p:spPr bwMode="auto">
                        <a:xfrm>
                          <a:off x="9353551" y="4631674"/>
                          <a:ext cx="1905000" cy="615949"/>
                        </a:xfrm>
                        <a:prstGeom prst="rect">
                          <a:avLst/>
                        </a:prstGeom>
                        <a:noFill/>
                      </p:spPr>
                    </p:pic>
                  </p:oleObj>
                </mc:Fallback>
              </mc:AlternateContent>
            </a:graphicData>
          </a:graphic>
        </p:graphicFrame>
      </p:grpSp>
      <p:sp>
        <p:nvSpPr>
          <p:cNvPr id="43" name="TextBox 42"/>
          <p:cNvSpPr txBox="1"/>
          <p:nvPr/>
        </p:nvSpPr>
        <p:spPr>
          <a:xfrm>
            <a:off x="4118609" y="3888253"/>
            <a:ext cx="5194032" cy="646331"/>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Vd2</a:t>
            </a:r>
            <a:r>
              <a:rPr lang="en-US" b="1" dirty="0">
                <a:solidFill>
                  <a:schemeClr val="accent6"/>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Viết </a:t>
            </a:r>
            <a:r>
              <a:rPr lang="en-US" b="1" dirty="0" err="1">
                <a:solidFill>
                  <a:srgbClr val="FF0000"/>
                </a:solidFill>
                <a:latin typeface="Times New Roman" panose="02020603050405020304" pitchFamily="18" charset="0"/>
                <a:cs typeface="Times New Roman" panose="02020603050405020304" pitchFamily="18" charset="0"/>
              </a:rPr>
              <a:t>phương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tròn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biết</a:t>
            </a:r>
            <a:r>
              <a:rPr lang="en-US" b="1" dirty="0">
                <a:solidFill>
                  <a:srgbClr val="FF0000"/>
                </a:solidFill>
                <a:latin typeface="Times New Roman" panose="02020603050405020304" pitchFamily="18" charset="0"/>
                <a:cs typeface="Times New Roman" panose="02020603050405020304" pitchFamily="18" charset="0"/>
              </a:rPr>
              <a:t> </a:t>
            </a:r>
            <a:endParaRPr lang="vi-VN" b="1" dirty="0">
              <a:solidFill>
                <a:srgbClr val="FF0000"/>
              </a:solidFill>
              <a:latin typeface="Times New Roman" panose="02020603050405020304" pitchFamily="18" charset="0"/>
              <a:cs typeface="Times New Roman" panose="02020603050405020304" pitchFamily="18" charset="0"/>
            </a:endParaRPr>
          </a:p>
          <a:p>
            <a:r>
              <a:rPr lang="vi-VN" b="1" dirty="0">
                <a:solidFill>
                  <a:schemeClr val="accent6"/>
                </a:solidFill>
                <a:latin typeface="Times New Roman" panose="02020603050405020304" pitchFamily="18" charset="0"/>
                <a:cs typeface="Times New Roman" panose="02020603050405020304" pitchFamily="18" charset="0"/>
              </a:rPr>
              <a:t>a,  </a:t>
            </a:r>
            <a:r>
              <a:rPr lang="vi-VN" b="1" dirty="0">
                <a:solidFill>
                  <a:srgbClr val="002060"/>
                </a:solidFill>
                <a:latin typeface="Times New Roman" panose="02020603050405020304" pitchFamily="18" charset="0"/>
                <a:cs typeface="Times New Roman" panose="02020603050405020304" pitchFamily="18" charset="0"/>
              </a:rPr>
              <a:t>T</a:t>
            </a:r>
            <a:r>
              <a:rPr lang="en-US" b="1" dirty="0" err="1">
                <a:solidFill>
                  <a:srgbClr val="002060"/>
                </a:solidFill>
                <a:latin typeface="Times New Roman" panose="02020603050405020304" pitchFamily="18" charset="0"/>
                <a:cs typeface="Times New Roman" panose="02020603050405020304" pitchFamily="18" charset="0"/>
              </a:rPr>
              <a:t>âm</a:t>
            </a:r>
            <a:r>
              <a:rPr lang="en-US" b="1" dirty="0">
                <a:solidFill>
                  <a:srgbClr val="002060"/>
                </a:solidFill>
                <a:latin typeface="Times New Roman" panose="02020603050405020304" pitchFamily="18" charset="0"/>
                <a:cs typeface="Times New Roman" panose="02020603050405020304" pitchFamily="18" charset="0"/>
              </a:rPr>
              <a:t> I(2;-3)  </a:t>
            </a:r>
            <a:r>
              <a:rPr lang="en-US" b="1" dirty="0" err="1">
                <a:solidFill>
                  <a:srgbClr val="002060"/>
                </a:solidFill>
                <a:latin typeface="Times New Roman" panose="02020603050405020304" pitchFamily="18" charset="0"/>
                <a:cs typeface="Times New Roman" panose="02020603050405020304" pitchFamily="18" charset="0"/>
              </a:rPr>
              <a:t>bán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kính</a:t>
            </a:r>
            <a:r>
              <a:rPr lang="en-US" b="1" dirty="0">
                <a:solidFill>
                  <a:srgbClr val="002060"/>
                </a:solidFill>
                <a:latin typeface="Times New Roman" panose="02020603050405020304" pitchFamily="18" charset="0"/>
                <a:cs typeface="Times New Roman" panose="02020603050405020304" pitchFamily="18" charset="0"/>
              </a:rPr>
              <a:t> R=5</a:t>
            </a:r>
          </a:p>
        </p:txBody>
      </p:sp>
      <p:graphicFrame>
        <p:nvGraphicFramePr>
          <p:cNvPr id="44" name="Object 43"/>
          <p:cNvGraphicFramePr>
            <a:graphicFrameLocks noChangeAspect="1"/>
          </p:cNvGraphicFramePr>
          <p:nvPr>
            <p:extLst>
              <p:ext uri="{D42A27DB-BD31-4B8C-83A1-F6EECF244321}">
                <p14:modId xmlns:p14="http://schemas.microsoft.com/office/powerpoint/2010/main" val="3901232585"/>
              </p:ext>
            </p:extLst>
          </p:nvPr>
        </p:nvGraphicFramePr>
        <p:xfrm>
          <a:off x="8015268" y="4583928"/>
          <a:ext cx="2691429" cy="491729"/>
        </p:xfrm>
        <a:graphic>
          <a:graphicData uri="http://schemas.openxmlformats.org/presentationml/2006/ole">
            <mc:AlternateContent xmlns:mc="http://schemas.openxmlformats.org/markup-compatibility/2006">
              <mc:Choice xmlns:v="urn:schemas-microsoft-com:vml" Requires="v">
                <p:oleObj spid="_x0000_s12838" name="Equation" r:id="rId11" imgW="1866600" imgH="406080" progId="Equation.DSMT4">
                  <p:embed/>
                </p:oleObj>
              </mc:Choice>
              <mc:Fallback>
                <p:oleObj name="Equation" r:id="rId11" imgW="1866600" imgH="406080" progId="Equation.DSMT4">
                  <p:embed/>
                  <p:pic>
                    <p:nvPicPr>
                      <p:cNvPr id="44" name="Object 43"/>
                      <p:cNvPicPr>
                        <a:picLocks noChangeAspect="1" noChangeArrowheads="1"/>
                      </p:cNvPicPr>
                      <p:nvPr/>
                    </p:nvPicPr>
                    <p:blipFill>
                      <a:blip r:embed="rId12"/>
                      <a:srcRect/>
                      <a:stretch>
                        <a:fillRect/>
                      </a:stretch>
                    </p:blipFill>
                    <p:spPr bwMode="auto">
                      <a:xfrm>
                        <a:off x="8015268" y="4583928"/>
                        <a:ext cx="2691429" cy="491729"/>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2B9031F2-B744-4E84-B135-A6D8D7E0C6F7}"/>
              </a:ext>
            </a:extLst>
          </p:cNvPr>
          <p:cNvGraphicFramePr>
            <a:graphicFrameLocks noChangeAspect="1"/>
          </p:cNvGraphicFramePr>
          <p:nvPr>
            <p:extLst>
              <p:ext uri="{D42A27DB-BD31-4B8C-83A1-F6EECF244321}">
                <p14:modId xmlns:p14="http://schemas.microsoft.com/office/powerpoint/2010/main" val="1613425109"/>
              </p:ext>
            </p:extLst>
          </p:nvPr>
        </p:nvGraphicFramePr>
        <p:xfrm>
          <a:off x="4239199" y="3149256"/>
          <a:ext cx="1466851" cy="415925"/>
        </p:xfrm>
        <a:graphic>
          <a:graphicData uri="http://schemas.openxmlformats.org/presentationml/2006/ole">
            <mc:AlternateContent xmlns:mc="http://schemas.openxmlformats.org/markup-compatibility/2006">
              <mc:Choice xmlns:v="urn:schemas-microsoft-com:vml" Requires="v">
                <p:oleObj spid="_x0000_s12839" name="Equation" r:id="rId13" imgW="1498320" imgH="342720" progId="Equation.DSMT4">
                  <p:embed/>
                </p:oleObj>
              </mc:Choice>
              <mc:Fallback>
                <p:oleObj name="Equation" r:id="rId13" imgW="1498320" imgH="342720" progId="Equation.DSMT4">
                  <p:embed/>
                  <p:pic>
                    <p:nvPicPr>
                      <p:cNvPr id="26" name="Object 25">
                        <a:extLst>
                          <a:ext uri="{FF2B5EF4-FFF2-40B4-BE49-F238E27FC236}">
                            <a16:creationId xmlns:a16="http://schemas.microsoft.com/office/drawing/2014/main" id="{2B9031F2-B744-4E84-B135-A6D8D7E0C6F7}"/>
                          </a:ext>
                        </a:extLst>
                      </p:cNvPr>
                      <p:cNvPicPr>
                        <a:picLocks noChangeAspect="1" noChangeArrowheads="1"/>
                      </p:cNvPicPr>
                      <p:nvPr/>
                    </p:nvPicPr>
                    <p:blipFill>
                      <a:blip r:embed="rId14"/>
                      <a:srcRect/>
                      <a:stretch>
                        <a:fillRect/>
                      </a:stretch>
                    </p:blipFill>
                    <p:spPr bwMode="auto">
                      <a:xfrm>
                        <a:off x="4239199" y="3149256"/>
                        <a:ext cx="1466851" cy="41592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9ED601A8-7BD9-463F-825A-8BBA25BA2029}"/>
              </a:ext>
            </a:extLst>
          </p:cNvPr>
          <p:cNvGraphicFramePr>
            <a:graphicFrameLocks noChangeAspect="1"/>
          </p:cNvGraphicFramePr>
          <p:nvPr>
            <p:extLst>
              <p:ext uri="{D42A27DB-BD31-4B8C-83A1-F6EECF244321}">
                <p14:modId xmlns:p14="http://schemas.microsoft.com/office/powerpoint/2010/main" val="800086177"/>
              </p:ext>
            </p:extLst>
          </p:nvPr>
        </p:nvGraphicFramePr>
        <p:xfrm>
          <a:off x="4239201" y="2376866"/>
          <a:ext cx="1901825" cy="492125"/>
        </p:xfrm>
        <a:graphic>
          <a:graphicData uri="http://schemas.openxmlformats.org/presentationml/2006/ole">
            <mc:AlternateContent xmlns:mc="http://schemas.openxmlformats.org/markup-compatibility/2006">
              <mc:Choice xmlns:v="urn:schemas-microsoft-com:vml" Requires="v">
                <p:oleObj spid="_x0000_s12840" name="Equation" r:id="rId15" imgW="1942920" imgH="406080" progId="Equation.DSMT4">
                  <p:embed/>
                </p:oleObj>
              </mc:Choice>
              <mc:Fallback>
                <p:oleObj name="Equation" r:id="rId15" imgW="1942920" imgH="406080" progId="Equation.DSMT4">
                  <p:embed/>
                  <p:pic>
                    <p:nvPicPr>
                      <p:cNvPr id="27" name="Object 26">
                        <a:extLst>
                          <a:ext uri="{FF2B5EF4-FFF2-40B4-BE49-F238E27FC236}">
                            <a16:creationId xmlns:a16="http://schemas.microsoft.com/office/drawing/2014/main" id="{9ED601A8-7BD9-463F-825A-8BBA25BA2029}"/>
                          </a:ext>
                        </a:extLst>
                      </p:cNvPr>
                      <p:cNvPicPr>
                        <a:picLocks noChangeAspect="1" noChangeArrowheads="1"/>
                      </p:cNvPicPr>
                      <p:nvPr/>
                    </p:nvPicPr>
                    <p:blipFill>
                      <a:blip r:embed="rId16"/>
                      <a:srcRect/>
                      <a:stretch>
                        <a:fillRect/>
                      </a:stretch>
                    </p:blipFill>
                    <p:spPr bwMode="auto">
                      <a:xfrm>
                        <a:off x="4239201" y="2376866"/>
                        <a:ext cx="1901825" cy="492125"/>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926C37B9-91CD-4F22-8ECC-406219813982}"/>
              </a:ext>
            </a:extLst>
          </p:cNvPr>
          <p:cNvGraphicFramePr>
            <a:graphicFrameLocks noChangeAspect="1"/>
          </p:cNvGraphicFramePr>
          <p:nvPr>
            <p:extLst>
              <p:ext uri="{D42A27DB-BD31-4B8C-83A1-F6EECF244321}">
                <p14:modId xmlns:p14="http://schemas.microsoft.com/office/powerpoint/2010/main" val="2336053100"/>
              </p:ext>
            </p:extLst>
          </p:nvPr>
        </p:nvGraphicFramePr>
        <p:xfrm>
          <a:off x="7974239" y="2465393"/>
          <a:ext cx="1454151" cy="461963"/>
        </p:xfrm>
        <a:graphic>
          <a:graphicData uri="http://schemas.openxmlformats.org/presentationml/2006/ole">
            <mc:AlternateContent xmlns:mc="http://schemas.openxmlformats.org/markup-compatibility/2006">
              <mc:Choice xmlns:v="urn:schemas-microsoft-com:vml" Requires="v">
                <p:oleObj spid="_x0000_s12841" name="Equation" r:id="rId17" imgW="1485720" imgH="380880" progId="Equation.DSMT4">
                  <p:embed/>
                </p:oleObj>
              </mc:Choice>
              <mc:Fallback>
                <p:oleObj name="Equation" r:id="rId17" imgW="1485720" imgH="380880" progId="Equation.DSMT4">
                  <p:embed/>
                  <p:pic>
                    <p:nvPicPr>
                      <p:cNvPr id="29" name="Object 28">
                        <a:extLst>
                          <a:ext uri="{FF2B5EF4-FFF2-40B4-BE49-F238E27FC236}">
                            <a16:creationId xmlns:a16="http://schemas.microsoft.com/office/drawing/2014/main" id="{926C37B9-91CD-4F22-8ECC-406219813982}"/>
                          </a:ext>
                        </a:extLst>
                      </p:cNvPr>
                      <p:cNvPicPr>
                        <a:picLocks noChangeAspect="1" noChangeArrowheads="1"/>
                      </p:cNvPicPr>
                      <p:nvPr/>
                    </p:nvPicPr>
                    <p:blipFill>
                      <a:blip r:embed="rId18"/>
                      <a:srcRect/>
                      <a:stretch>
                        <a:fillRect/>
                      </a:stretch>
                    </p:blipFill>
                    <p:spPr bwMode="auto">
                      <a:xfrm>
                        <a:off x="7974239" y="2465393"/>
                        <a:ext cx="1454151" cy="461963"/>
                      </a:xfrm>
                      <a:prstGeom prst="rect">
                        <a:avLst/>
                      </a:prstGeom>
                      <a:noFill/>
                    </p:spPr>
                  </p:pic>
                </p:oleObj>
              </mc:Fallback>
            </mc:AlternateContent>
          </a:graphicData>
        </a:graphic>
      </p:graphicFrame>
      <p:graphicFrame>
        <p:nvGraphicFramePr>
          <p:cNvPr id="36" name="Object 35">
            <a:extLst>
              <a:ext uri="{FF2B5EF4-FFF2-40B4-BE49-F238E27FC236}">
                <a16:creationId xmlns:a16="http://schemas.microsoft.com/office/drawing/2014/main" id="{4BBD4D92-463B-4574-9FF7-FB8887CB6E93}"/>
              </a:ext>
            </a:extLst>
          </p:cNvPr>
          <p:cNvGraphicFramePr>
            <a:graphicFrameLocks noChangeAspect="1"/>
          </p:cNvGraphicFramePr>
          <p:nvPr>
            <p:extLst>
              <p:ext uri="{D42A27DB-BD31-4B8C-83A1-F6EECF244321}">
                <p14:modId xmlns:p14="http://schemas.microsoft.com/office/powerpoint/2010/main" val="1413447622"/>
              </p:ext>
            </p:extLst>
          </p:nvPr>
        </p:nvGraphicFramePr>
        <p:xfrm>
          <a:off x="8016491" y="3223923"/>
          <a:ext cx="1130300" cy="431800"/>
        </p:xfrm>
        <a:graphic>
          <a:graphicData uri="http://schemas.openxmlformats.org/presentationml/2006/ole">
            <mc:AlternateContent xmlns:mc="http://schemas.openxmlformats.org/markup-compatibility/2006">
              <mc:Choice xmlns:v="urn:schemas-microsoft-com:vml" Requires="v">
                <p:oleObj spid="_x0000_s12842" name="Equation" r:id="rId19" imgW="1155600" imgH="355320" progId="Equation.DSMT4">
                  <p:embed/>
                </p:oleObj>
              </mc:Choice>
              <mc:Fallback>
                <p:oleObj name="Equation" r:id="rId19" imgW="1155600" imgH="355320" progId="Equation.DSMT4">
                  <p:embed/>
                  <p:pic>
                    <p:nvPicPr>
                      <p:cNvPr id="36" name="Object 35">
                        <a:extLst>
                          <a:ext uri="{FF2B5EF4-FFF2-40B4-BE49-F238E27FC236}">
                            <a16:creationId xmlns:a16="http://schemas.microsoft.com/office/drawing/2014/main" id="{4BBD4D92-463B-4574-9FF7-FB8887CB6E93}"/>
                          </a:ext>
                        </a:extLst>
                      </p:cNvPr>
                      <p:cNvPicPr>
                        <a:picLocks noChangeAspect="1" noChangeArrowheads="1"/>
                      </p:cNvPicPr>
                      <p:nvPr/>
                    </p:nvPicPr>
                    <p:blipFill>
                      <a:blip r:embed="rId20"/>
                      <a:srcRect/>
                      <a:stretch>
                        <a:fillRect/>
                      </a:stretch>
                    </p:blipFill>
                    <p:spPr bwMode="auto">
                      <a:xfrm>
                        <a:off x="8016491" y="3223923"/>
                        <a:ext cx="1130300" cy="431800"/>
                      </a:xfrm>
                      <a:prstGeom prst="rect">
                        <a:avLst/>
                      </a:prstGeom>
                      <a:noFill/>
                    </p:spPr>
                  </p:pic>
                </p:oleObj>
              </mc:Fallback>
            </mc:AlternateContent>
          </a:graphicData>
        </a:graphic>
      </p:graphicFrame>
      <p:sp>
        <p:nvSpPr>
          <p:cNvPr id="28" name="TextBox 27">
            <a:extLst>
              <a:ext uri="{FF2B5EF4-FFF2-40B4-BE49-F238E27FC236}">
                <a16:creationId xmlns:a16="http://schemas.microsoft.com/office/drawing/2014/main" id="{6DFB5545-A9A5-4326-907C-78E76F6617B6}"/>
              </a:ext>
            </a:extLst>
          </p:cNvPr>
          <p:cNvSpPr txBox="1"/>
          <p:nvPr/>
        </p:nvSpPr>
        <p:spPr>
          <a:xfrm>
            <a:off x="4118610" y="5286673"/>
            <a:ext cx="3173813" cy="369332"/>
          </a:xfrm>
          <a:prstGeom prst="rect">
            <a:avLst/>
          </a:prstGeom>
          <a:noFill/>
        </p:spPr>
        <p:txBody>
          <a:bodyPr wrap="square" rtlCol="0">
            <a:spAutoFit/>
          </a:bodyPr>
          <a:lstStyle/>
          <a:p>
            <a:r>
              <a:rPr lang="vi-VN" b="1" dirty="0">
                <a:solidFill>
                  <a:schemeClr val="accent6"/>
                </a:solidFill>
                <a:latin typeface="Times New Roman" panose="02020603050405020304" pitchFamily="18" charset="0"/>
                <a:cs typeface="Times New Roman" panose="02020603050405020304" pitchFamily="18" charset="0"/>
              </a:rPr>
              <a:t>b,  </a:t>
            </a:r>
            <a:r>
              <a:rPr lang="vi-VN" b="1" dirty="0">
                <a:solidFill>
                  <a:srgbClr val="002060"/>
                </a:solidFill>
                <a:latin typeface="Times New Roman" panose="02020603050405020304" pitchFamily="18" charset="0"/>
                <a:cs typeface="Times New Roman" panose="02020603050405020304" pitchFamily="18" charset="0"/>
              </a:rPr>
              <a:t>T</a:t>
            </a:r>
            <a:r>
              <a:rPr lang="en-US" b="1" dirty="0" err="1">
                <a:solidFill>
                  <a:srgbClr val="002060"/>
                </a:solidFill>
                <a:latin typeface="Times New Roman" panose="02020603050405020304" pitchFamily="18" charset="0"/>
                <a:cs typeface="Times New Roman" panose="02020603050405020304" pitchFamily="18" charset="0"/>
              </a:rPr>
              <a:t>âm</a:t>
            </a:r>
            <a:r>
              <a:rPr lang="en-US" b="1" dirty="0">
                <a:solidFill>
                  <a:srgbClr val="002060"/>
                </a:solidFill>
                <a:latin typeface="Times New Roman" panose="02020603050405020304" pitchFamily="18" charset="0"/>
                <a:cs typeface="Times New Roman" panose="02020603050405020304" pitchFamily="18" charset="0"/>
              </a:rPr>
              <a:t> I(</a:t>
            </a:r>
            <a:r>
              <a:rPr lang="vi-VN" b="1" dirty="0">
                <a:solidFill>
                  <a:srgbClr val="002060"/>
                </a:solidFill>
                <a:latin typeface="Times New Roman" panose="02020603050405020304" pitchFamily="18" charset="0"/>
                <a:cs typeface="Times New Roman" panose="02020603050405020304" pitchFamily="18" charset="0"/>
              </a:rPr>
              <a:t>0</a:t>
            </a:r>
            <a:r>
              <a:rPr lang="en-US" b="1" dirty="0">
                <a:solidFill>
                  <a:srgbClr val="002060"/>
                </a:solidFill>
                <a:latin typeface="Times New Roman" panose="02020603050405020304" pitchFamily="18" charset="0"/>
                <a:cs typeface="Times New Roman" panose="02020603050405020304" pitchFamily="18" charset="0"/>
              </a:rPr>
              <a:t>;</a:t>
            </a:r>
            <a:r>
              <a:rPr lang="vi-VN" b="1" dirty="0">
                <a:solidFill>
                  <a:srgbClr val="002060"/>
                </a:solidFill>
                <a:latin typeface="Times New Roman" panose="02020603050405020304" pitchFamily="18" charset="0"/>
                <a:cs typeface="Times New Roman" panose="02020603050405020304" pitchFamily="18" charset="0"/>
              </a:rPr>
              <a:t>6</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bán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kính</a:t>
            </a:r>
            <a:r>
              <a:rPr lang="en-US" b="1" dirty="0">
                <a:solidFill>
                  <a:srgbClr val="002060"/>
                </a:solidFill>
                <a:latin typeface="Times New Roman" panose="02020603050405020304" pitchFamily="18" charset="0"/>
                <a:cs typeface="Times New Roman" panose="02020603050405020304" pitchFamily="18" charset="0"/>
              </a:rPr>
              <a:t> R=</a:t>
            </a:r>
            <a:r>
              <a:rPr lang="vi-VN" b="1" dirty="0">
                <a:solidFill>
                  <a:srgbClr val="002060"/>
                </a:solidFill>
                <a:latin typeface="Times New Roman" panose="02020603050405020304" pitchFamily="18" charset="0"/>
                <a:cs typeface="Times New Roman" panose="02020603050405020304" pitchFamily="18" charset="0"/>
              </a:rPr>
              <a:t>2</a:t>
            </a:r>
            <a:endParaRPr lang="en-US"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6" name="Object 45">
            <a:extLst>
              <a:ext uri="{FF2B5EF4-FFF2-40B4-BE49-F238E27FC236}">
                <a16:creationId xmlns:a16="http://schemas.microsoft.com/office/drawing/2014/main" id="{8043CFDC-20CE-4576-A307-F1A1B6E7FF73}"/>
              </a:ext>
            </a:extLst>
          </p:cNvPr>
          <p:cNvGraphicFramePr>
            <a:graphicFrameLocks noChangeAspect="1"/>
          </p:cNvGraphicFramePr>
          <p:nvPr>
            <p:extLst>
              <p:ext uri="{D42A27DB-BD31-4B8C-83A1-F6EECF244321}">
                <p14:modId xmlns:p14="http://schemas.microsoft.com/office/powerpoint/2010/main" val="776861911"/>
              </p:ext>
            </p:extLst>
          </p:nvPr>
        </p:nvGraphicFramePr>
        <p:xfrm>
          <a:off x="7850892" y="5734019"/>
          <a:ext cx="1941512" cy="492125"/>
        </p:xfrm>
        <a:graphic>
          <a:graphicData uri="http://schemas.openxmlformats.org/presentationml/2006/ole">
            <mc:AlternateContent xmlns:mc="http://schemas.openxmlformats.org/markup-compatibility/2006">
              <mc:Choice xmlns:v="urn:schemas-microsoft-com:vml" Requires="v">
                <p:oleObj spid="_x0000_s12843" name="Equation" r:id="rId21" imgW="1346040" imgH="406080" progId="Equation.DSMT4">
                  <p:embed/>
                </p:oleObj>
              </mc:Choice>
              <mc:Fallback>
                <p:oleObj name="Equation" r:id="rId21" imgW="1346040" imgH="406080" progId="Equation.DSMT4">
                  <p:embed/>
                  <p:pic>
                    <p:nvPicPr>
                      <p:cNvPr id="46" name="Object 45">
                        <a:extLst>
                          <a:ext uri="{FF2B5EF4-FFF2-40B4-BE49-F238E27FC236}">
                            <a16:creationId xmlns:a16="http://schemas.microsoft.com/office/drawing/2014/main" id="{8043CFDC-20CE-4576-A307-F1A1B6E7FF73}"/>
                          </a:ext>
                        </a:extLst>
                      </p:cNvPr>
                      <p:cNvPicPr>
                        <a:picLocks noChangeAspect="1" noChangeArrowheads="1"/>
                      </p:cNvPicPr>
                      <p:nvPr/>
                    </p:nvPicPr>
                    <p:blipFill>
                      <a:blip r:embed="rId22"/>
                      <a:srcRect/>
                      <a:stretch>
                        <a:fillRect/>
                      </a:stretch>
                    </p:blipFill>
                    <p:spPr bwMode="auto">
                      <a:xfrm>
                        <a:off x="7850892" y="5734019"/>
                        <a:ext cx="1941512" cy="492125"/>
                      </a:xfrm>
                      <a:prstGeom prst="rect">
                        <a:avLst/>
                      </a:prstGeom>
                      <a:noFill/>
                    </p:spPr>
                  </p:pic>
                </p:oleObj>
              </mc:Fallback>
            </mc:AlternateContent>
          </a:graphicData>
        </a:graphic>
      </p:graphicFrame>
      <p:sp>
        <p:nvSpPr>
          <p:cNvPr id="24" name="Text Box 26">
            <a:extLst>
              <a:ext uri="{FF2B5EF4-FFF2-40B4-BE49-F238E27FC236}">
                <a16:creationId xmlns:a16="http://schemas.microsoft.com/office/drawing/2014/main" id="{88C200CC-E1BD-4BA4-B256-45255967A87C}"/>
              </a:ext>
            </a:extLst>
          </p:cNvPr>
          <p:cNvSpPr txBox="1">
            <a:spLocks noChangeArrowheads="1"/>
          </p:cNvSpPr>
          <p:nvPr/>
        </p:nvSpPr>
        <p:spPr bwMode="auto">
          <a:xfrm>
            <a:off x="396680" y="212431"/>
            <a:ext cx="3124200" cy="1938992"/>
          </a:xfrm>
          <a:prstGeom prst="rect">
            <a:avLst/>
          </a:prstGeom>
          <a:noFill/>
          <a:ln w="9525">
            <a:noFill/>
            <a:miter lim="800000"/>
            <a:headEnd/>
            <a:tailEnd/>
          </a:ln>
        </p:spPr>
        <p:txBody>
          <a:bodyPr>
            <a:spAutoFit/>
          </a:bodyPr>
          <a:lstStyle/>
          <a:p>
            <a:pPr algn="l">
              <a:spcBef>
                <a:spcPct val="50000"/>
              </a:spcBef>
            </a:pP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p>
          <a:p>
            <a:pPr algn="l">
              <a:spcBef>
                <a:spcPct val="50000"/>
              </a:spcBef>
            </a:pPr>
            <a:endParaRPr lang="en-US" sz="2000" dirty="0">
              <a:latin typeface="Times New Roman" pitchFamily="18" charset="0"/>
              <a:cs typeface="Times New Roman" pitchFamily="18" charset="0"/>
            </a:endParaRPr>
          </a:p>
          <a:p>
            <a:pPr algn="l">
              <a:spcBef>
                <a:spcPct val="50000"/>
              </a:spcBef>
            </a:pPr>
            <a:r>
              <a:rPr lang="en-US" sz="2000" dirty="0">
                <a:latin typeface="Times New Roman" pitchFamily="18" charset="0"/>
                <a:cs typeface="Times New Roman" pitchFamily="18" charset="0"/>
              </a:rPr>
              <a:t>được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I(</a:t>
            </a:r>
            <a:r>
              <a:rPr lang="en-US" sz="2000" dirty="0" err="1">
                <a:latin typeface="Times New Roman" pitchFamily="18" charset="0"/>
                <a:cs typeface="Times New Roman" pitchFamily="18" charset="0"/>
              </a:rPr>
              <a:t>a,b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R</a:t>
            </a:r>
          </a:p>
        </p:txBody>
      </p:sp>
      <p:graphicFrame>
        <p:nvGraphicFramePr>
          <p:cNvPr id="32" name="Object 27">
            <a:extLst>
              <a:ext uri="{FF2B5EF4-FFF2-40B4-BE49-F238E27FC236}">
                <a16:creationId xmlns:a16="http://schemas.microsoft.com/office/drawing/2014/main" id="{0821F500-4DC9-48BD-96E0-296C181B6AD0}"/>
              </a:ext>
            </a:extLst>
          </p:cNvPr>
          <p:cNvGraphicFramePr>
            <a:graphicFrameLocks noChangeAspect="1"/>
          </p:cNvGraphicFramePr>
          <p:nvPr>
            <p:extLst>
              <p:ext uri="{D42A27DB-BD31-4B8C-83A1-F6EECF244321}">
                <p14:modId xmlns:p14="http://schemas.microsoft.com/office/powerpoint/2010/main" val="648029228"/>
              </p:ext>
            </p:extLst>
          </p:nvPr>
        </p:nvGraphicFramePr>
        <p:xfrm>
          <a:off x="649117" y="757411"/>
          <a:ext cx="3048000" cy="387351"/>
        </p:xfrm>
        <a:graphic>
          <a:graphicData uri="http://schemas.openxmlformats.org/presentationml/2006/ole">
            <mc:AlternateContent xmlns:mc="http://schemas.openxmlformats.org/markup-compatibility/2006">
              <mc:Choice xmlns:v="urn:schemas-microsoft-com:vml" Requires="v">
                <p:oleObj spid="_x0000_s12844" name="Equation" r:id="rId23" imgW="1600200" imgH="228600" progId="Equation.DSMT4">
                  <p:embed/>
                </p:oleObj>
              </mc:Choice>
              <mc:Fallback>
                <p:oleObj name="Equation" r:id="rId23" imgW="1600200" imgH="228600" progId="Equation.DSMT4">
                  <p:embed/>
                  <p:pic>
                    <p:nvPicPr>
                      <p:cNvPr id="32" name="Object 27">
                        <a:extLst>
                          <a:ext uri="{FF2B5EF4-FFF2-40B4-BE49-F238E27FC236}">
                            <a16:creationId xmlns:a16="http://schemas.microsoft.com/office/drawing/2014/main" id="{0821F500-4DC9-48BD-96E0-296C181B6AD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9117" y="757411"/>
                        <a:ext cx="3048000" cy="38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28">
            <a:extLst>
              <a:ext uri="{FF2B5EF4-FFF2-40B4-BE49-F238E27FC236}">
                <a16:creationId xmlns:a16="http://schemas.microsoft.com/office/drawing/2014/main" id="{01CD7DCF-FCF4-4F48-B3B2-31343FDE8496}"/>
              </a:ext>
            </a:extLst>
          </p:cNvPr>
          <p:cNvSpPr>
            <a:spLocks noChangeArrowheads="1"/>
          </p:cNvSpPr>
          <p:nvPr/>
        </p:nvSpPr>
        <p:spPr bwMode="auto">
          <a:xfrm>
            <a:off x="550003" y="715668"/>
            <a:ext cx="3124200" cy="457200"/>
          </a:xfrm>
          <a:prstGeom prst="rect">
            <a:avLst/>
          </a:prstGeom>
          <a:noFill/>
          <a:ln w="38100" cmpd="dbl">
            <a:solidFill>
              <a:srgbClr val="FF0000"/>
            </a:solidFill>
            <a:miter lim="800000"/>
            <a:headEnd/>
            <a:tailEnd/>
          </a:ln>
        </p:spPr>
        <p:txBody>
          <a:bodyPr wrap="none" anchor="ctr"/>
          <a:lstStyle/>
          <a:p>
            <a:pPr algn="l"/>
            <a:endParaRPr lang="en-US" sz="2000">
              <a:latin typeface="Times New Roman" pitchFamily="18" charset="0"/>
              <a:cs typeface="Times New Roman" pitchFamily="18" charset="0"/>
            </a:endParaRPr>
          </a:p>
        </p:txBody>
      </p:sp>
      <p:cxnSp>
        <p:nvCxnSpPr>
          <p:cNvPr id="49" name="Straight Connector 48">
            <a:extLst>
              <a:ext uri="{FF2B5EF4-FFF2-40B4-BE49-F238E27FC236}">
                <a16:creationId xmlns:a16="http://schemas.microsoft.com/office/drawing/2014/main" id="{035B9774-47A0-4571-9C27-93DDB29718CB}"/>
              </a:ext>
            </a:extLst>
          </p:cNvPr>
          <p:cNvCxnSpPr/>
          <p:nvPr/>
        </p:nvCxnSpPr>
        <p:spPr>
          <a:xfrm>
            <a:off x="3743181" y="107721"/>
            <a:ext cx="38100" cy="6781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25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heel(1)">
                                      <p:cBhvr>
                                        <p:cTn id="51" dur="20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22" presetClass="entr" presetSubtype="4"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arn(inVertical)">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22" presetClass="entr" presetSubtype="4"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animBg="1"/>
      <p:bldP spid="39" grpId="0" animBg="1"/>
      <p:bldP spid="45" grpId="0" animBg="1"/>
      <p:bldP spid="4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69FB595-27C4-4500-9C59-DB4AB2B7D84F}"/>
              </a:ext>
            </a:extLst>
          </p:cNvPr>
          <p:cNvSpPr/>
          <p:nvPr/>
        </p:nvSpPr>
        <p:spPr bwMode="auto">
          <a:xfrm>
            <a:off x="2682539" y="2852920"/>
            <a:ext cx="2133600" cy="2209795"/>
          </a:xfrm>
          <a:prstGeom prst="ellipse">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latin typeface="Arial" pitchFamily="34" charset="0"/>
            </a:endParaRPr>
          </a:p>
        </p:txBody>
      </p:sp>
      <p:sp>
        <p:nvSpPr>
          <p:cNvPr id="2" name="Text Box 62"/>
          <p:cNvSpPr txBox="1">
            <a:spLocks noChangeArrowheads="1"/>
          </p:cNvSpPr>
          <p:nvPr/>
        </p:nvSpPr>
        <p:spPr bwMode="auto">
          <a:xfrm>
            <a:off x="1828800" y="464404"/>
            <a:ext cx="8763000" cy="1569660"/>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002060"/>
                </a:solidFill>
                <a:latin typeface="Times New Roman" pitchFamily="18" charset="0"/>
                <a:cs typeface="Times New Roman" pitchFamily="18" charset="0"/>
              </a:rPr>
              <a:t>VD 3</a:t>
            </a:r>
            <a:r>
              <a:rPr lang="en-US" sz="2400" dirty="0">
                <a:solidFill>
                  <a:srgbClr val="00206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hệ</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trục</a:t>
            </a:r>
            <a:r>
              <a:rPr lang="en-US" sz="2400" dirty="0">
                <a:solidFill>
                  <a:srgbClr val="FF0000"/>
                </a:solidFill>
                <a:latin typeface="Times New Roman" pitchFamily="18" charset="0"/>
                <a:cs typeface="Times New Roman" pitchFamily="18" charset="0"/>
              </a:rPr>
              <a:t> Oxy,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A(-1;3)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B(5;7).</a:t>
            </a:r>
          </a:p>
          <a:p>
            <a:pPr algn="just">
              <a:spcBef>
                <a:spcPct val="50000"/>
              </a:spcBef>
            </a:pPr>
            <a:r>
              <a:rPr lang="en-US" sz="2400" dirty="0">
                <a:solidFill>
                  <a:srgbClr val="FF0000"/>
                </a:solidFill>
                <a:latin typeface="Times New Roman" pitchFamily="18" charset="0"/>
                <a:cs typeface="Times New Roman" pitchFamily="18" charset="0"/>
              </a:rPr>
              <a:t>      Viết </a:t>
            </a:r>
            <a:r>
              <a:rPr lang="en-US" sz="2400" dirty="0" err="1">
                <a:solidFill>
                  <a:srgbClr val="FF0000"/>
                </a:solidFill>
                <a:latin typeface="Times New Roman" pitchFamily="18" charset="0"/>
                <a:cs typeface="Times New Roman" pitchFamily="18" charset="0"/>
              </a:rPr>
              <a:t>phương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tròn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kính</a:t>
            </a:r>
            <a:r>
              <a:rPr lang="en-US" sz="2400" dirty="0">
                <a:solidFill>
                  <a:srgbClr val="FF0000"/>
                </a:solidFill>
                <a:latin typeface="Times New Roman" pitchFamily="18" charset="0"/>
                <a:cs typeface="Times New Roman" pitchFamily="18" charset="0"/>
              </a:rPr>
              <a:t> AB.</a:t>
            </a:r>
          </a:p>
          <a:p>
            <a:pPr algn="just">
              <a:spcBef>
                <a:spcPct val="50000"/>
              </a:spcBef>
            </a:pPr>
            <a:r>
              <a:rPr lang="en-US" sz="2400" dirty="0">
                <a:solidFill>
                  <a:srgbClr val="002060"/>
                </a:solidFill>
                <a:latin typeface="Times New Roman" pitchFamily="18" charset="0"/>
                <a:cs typeface="Times New Roman" pitchFamily="18" charset="0"/>
              </a:rPr>
              <a:t>     </a:t>
            </a:r>
            <a:endParaRPr lang="vi-VN" sz="2400" dirty="0">
              <a:solidFill>
                <a:srgbClr val="002060"/>
              </a:solidFill>
              <a:latin typeface="Times New Roman" pitchFamily="18" charset="0"/>
              <a:cs typeface="Times New Roman" pitchFamily="18" charset="0"/>
            </a:endParaRPr>
          </a:p>
        </p:txBody>
      </p:sp>
      <p:sp>
        <p:nvSpPr>
          <p:cNvPr id="49154" name="Rectangle 2"/>
          <p:cNvSpPr>
            <a:spLocks noChangeArrowheads="1"/>
          </p:cNvSpPr>
          <p:nvPr/>
        </p:nvSpPr>
        <p:spPr bwMode="auto">
          <a:xfrm>
            <a:off x="1524001"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nvPr>
        </p:nvGraphicFramePr>
        <p:xfrm>
          <a:off x="5981700" y="1094567"/>
          <a:ext cx="533400" cy="384048"/>
        </p:xfrm>
        <a:graphic>
          <a:graphicData uri="http://schemas.openxmlformats.org/presentationml/2006/ole">
            <mc:AlternateContent xmlns:mc="http://schemas.openxmlformats.org/markup-compatibility/2006">
              <mc:Choice xmlns:v="urn:schemas-microsoft-com:vml" Requires="v">
                <p:oleObj spid="_x0000_s13737" name="Equation" r:id="rId3" imgW="317160" imgH="228600" progId="Equation.DSMT4">
                  <p:embed/>
                </p:oleObj>
              </mc:Choice>
              <mc:Fallback>
                <p:oleObj name="Equation" r:id="rId3" imgW="317160" imgH="228600" progId="Equation.DSMT4">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094567"/>
                        <a:ext cx="533400" cy="384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A1A3F4DB-DC40-4532-8A1E-105F0CFC81C8}"/>
              </a:ext>
            </a:extLst>
          </p:cNvPr>
          <p:cNvSpPr txBox="1"/>
          <p:nvPr/>
        </p:nvSpPr>
        <p:spPr>
          <a:xfrm>
            <a:off x="2362200" y="3777734"/>
            <a:ext cx="2971800" cy="369332"/>
          </a:xfrm>
          <a:prstGeom prst="rect">
            <a:avLst/>
          </a:prstGeom>
          <a:noFill/>
        </p:spPr>
        <p:txBody>
          <a:bodyPr wrap="square" rtlCol="0">
            <a:spAutoFit/>
          </a:bodyPr>
          <a:lstStyle/>
          <a:p>
            <a:r>
              <a:rPr lang="en-US" dirty="0">
                <a:solidFill>
                  <a:srgbClr val="002060"/>
                </a:solidFill>
                <a:latin typeface="Times New Roman" pitchFamily="18" charset="0"/>
                <a:cs typeface="Times New Roman" pitchFamily="18" charset="0"/>
              </a:rPr>
              <a:t>A</a:t>
            </a:r>
            <a:r>
              <a:rPr lang="vi-VN" dirty="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B</a:t>
            </a:r>
            <a:endParaRPr lang="en-US" dirty="0"/>
          </a:p>
        </p:txBody>
      </p:sp>
      <p:cxnSp>
        <p:nvCxnSpPr>
          <p:cNvPr id="10" name="Straight Connector 9">
            <a:extLst>
              <a:ext uri="{FF2B5EF4-FFF2-40B4-BE49-F238E27FC236}">
                <a16:creationId xmlns:a16="http://schemas.microsoft.com/office/drawing/2014/main" id="{310771C0-C6B4-43A5-84A9-0EF1D739BEA5}"/>
              </a:ext>
            </a:extLst>
          </p:cNvPr>
          <p:cNvCxnSpPr/>
          <p:nvPr/>
        </p:nvCxnSpPr>
        <p:spPr bwMode="auto">
          <a:xfrm>
            <a:off x="2667000" y="3962400"/>
            <a:ext cx="2133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5" name="Object 14">
            <a:extLst>
              <a:ext uri="{FF2B5EF4-FFF2-40B4-BE49-F238E27FC236}">
                <a16:creationId xmlns:a16="http://schemas.microsoft.com/office/drawing/2014/main" id="{C1D4EFB5-A953-4438-8333-CCE25EC6956E}"/>
              </a:ext>
            </a:extLst>
          </p:cNvPr>
          <p:cNvGraphicFramePr>
            <a:graphicFrameLocks noChangeAspect="1"/>
          </p:cNvGraphicFramePr>
          <p:nvPr>
            <p:extLst/>
          </p:nvPr>
        </p:nvGraphicFramePr>
        <p:xfrm>
          <a:off x="3695700" y="3642362"/>
          <a:ext cx="152400" cy="231775"/>
        </p:xfrm>
        <a:graphic>
          <a:graphicData uri="http://schemas.openxmlformats.org/presentationml/2006/ole">
            <mc:AlternateContent xmlns:mc="http://schemas.openxmlformats.org/markup-compatibility/2006">
              <mc:Choice xmlns:v="urn:schemas-microsoft-com:vml" Requires="v">
                <p:oleObj spid="_x0000_s13738" name="Equation" r:id="rId5" imgW="139680" imgH="190440" progId="Equation.DSMT4">
                  <p:embed/>
                </p:oleObj>
              </mc:Choice>
              <mc:Fallback>
                <p:oleObj name="Equation" r:id="rId5" imgW="139680" imgH="190440" progId="Equation.DSMT4">
                  <p:embed/>
                  <p:pic>
                    <p:nvPicPr>
                      <p:cNvPr id="15" name="Object 14">
                        <a:extLst>
                          <a:ext uri="{FF2B5EF4-FFF2-40B4-BE49-F238E27FC236}">
                            <a16:creationId xmlns:a16="http://schemas.microsoft.com/office/drawing/2014/main" id="{C1D4EFB5-A953-4438-8333-CCE25EC6956E}"/>
                          </a:ext>
                        </a:extLst>
                      </p:cNvPr>
                      <p:cNvPicPr>
                        <a:picLocks noChangeAspect="1" noChangeArrowheads="1"/>
                      </p:cNvPicPr>
                      <p:nvPr/>
                    </p:nvPicPr>
                    <p:blipFill>
                      <a:blip r:embed="rId6"/>
                      <a:srcRect/>
                      <a:stretch>
                        <a:fillRect/>
                      </a:stretch>
                    </p:blipFill>
                    <p:spPr bwMode="auto">
                      <a:xfrm>
                        <a:off x="3695700" y="3642362"/>
                        <a:ext cx="152400" cy="231775"/>
                      </a:xfrm>
                      <a:prstGeom prst="rect">
                        <a:avLst/>
                      </a:prstGeom>
                      <a:noFill/>
                    </p:spPr>
                  </p:pic>
                </p:oleObj>
              </mc:Fallback>
            </mc:AlternateContent>
          </a:graphicData>
        </a:graphic>
      </p:graphicFrame>
      <p:sp>
        <p:nvSpPr>
          <p:cNvPr id="25" name="Oval 24">
            <a:extLst>
              <a:ext uri="{FF2B5EF4-FFF2-40B4-BE49-F238E27FC236}">
                <a16:creationId xmlns:a16="http://schemas.microsoft.com/office/drawing/2014/main" id="{9CF1E233-0BA9-4D6F-809B-928D5C68AD7F}"/>
              </a:ext>
            </a:extLst>
          </p:cNvPr>
          <p:cNvSpPr/>
          <p:nvPr/>
        </p:nvSpPr>
        <p:spPr>
          <a:xfrm flipH="1" flipV="1">
            <a:off x="3729230" y="393496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37" name="Oval 36">
            <a:extLst>
              <a:ext uri="{FF2B5EF4-FFF2-40B4-BE49-F238E27FC236}">
                <a16:creationId xmlns:a16="http://schemas.microsoft.com/office/drawing/2014/main" id="{2C1C849A-0921-4DEA-87FC-D41967F3BB9F}"/>
              </a:ext>
            </a:extLst>
          </p:cNvPr>
          <p:cNvSpPr/>
          <p:nvPr/>
        </p:nvSpPr>
        <p:spPr>
          <a:xfrm flipH="1" flipV="1">
            <a:off x="2644142" y="393495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38" name="Oval 37">
            <a:extLst>
              <a:ext uri="{FF2B5EF4-FFF2-40B4-BE49-F238E27FC236}">
                <a16:creationId xmlns:a16="http://schemas.microsoft.com/office/drawing/2014/main" id="{B6090DDD-A45E-433B-9252-692BFFCF751B}"/>
              </a:ext>
            </a:extLst>
          </p:cNvPr>
          <p:cNvSpPr/>
          <p:nvPr/>
        </p:nvSpPr>
        <p:spPr>
          <a:xfrm flipH="1" flipV="1">
            <a:off x="4785959" y="394105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graphicFrame>
        <p:nvGraphicFramePr>
          <p:cNvPr id="17" name="Object 16">
            <a:extLst>
              <a:ext uri="{FF2B5EF4-FFF2-40B4-BE49-F238E27FC236}">
                <a16:creationId xmlns:a16="http://schemas.microsoft.com/office/drawing/2014/main" id="{3C4CD345-D62F-4252-823A-F46401A6EA85}"/>
              </a:ext>
            </a:extLst>
          </p:cNvPr>
          <p:cNvGraphicFramePr>
            <a:graphicFrameLocks noChangeAspect="1"/>
          </p:cNvGraphicFramePr>
          <p:nvPr>
            <p:extLst/>
          </p:nvPr>
        </p:nvGraphicFramePr>
        <p:xfrm>
          <a:off x="6713540" y="4800602"/>
          <a:ext cx="136525" cy="277813"/>
        </p:xfrm>
        <a:graphic>
          <a:graphicData uri="http://schemas.openxmlformats.org/presentationml/2006/ole">
            <mc:AlternateContent xmlns:mc="http://schemas.openxmlformats.org/markup-compatibility/2006">
              <mc:Choice xmlns:v="urn:schemas-microsoft-com:vml" Requires="v">
                <p:oleObj spid="_x0000_s13739" name="Equation" r:id="rId7" imgW="139680" imgH="228600" progId="Equation.DSMT4">
                  <p:embed/>
                </p:oleObj>
              </mc:Choice>
              <mc:Fallback>
                <p:oleObj name="Equation" r:id="rId7" imgW="139680" imgH="228600" progId="Equation.DSMT4">
                  <p:embed/>
                  <p:pic>
                    <p:nvPicPr>
                      <p:cNvPr id="17" name="Object 16">
                        <a:extLst>
                          <a:ext uri="{FF2B5EF4-FFF2-40B4-BE49-F238E27FC236}">
                            <a16:creationId xmlns:a16="http://schemas.microsoft.com/office/drawing/2014/main" id="{3C4CD345-D62F-4252-823A-F46401A6EA85}"/>
                          </a:ext>
                        </a:extLst>
                      </p:cNvPr>
                      <p:cNvPicPr>
                        <a:picLocks noChangeAspect="1" noChangeArrowheads="1"/>
                      </p:cNvPicPr>
                      <p:nvPr/>
                    </p:nvPicPr>
                    <p:blipFill>
                      <a:blip r:embed="rId8"/>
                      <a:srcRect/>
                      <a:stretch>
                        <a:fillRect/>
                      </a:stretch>
                    </p:blipFill>
                    <p:spPr bwMode="auto">
                      <a:xfrm>
                        <a:off x="6713540" y="4800602"/>
                        <a:ext cx="136525" cy="277813"/>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DC0EFDE1-CD72-43A1-BB57-FA0AB0CF840C}"/>
              </a:ext>
            </a:extLst>
          </p:cNvPr>
          <p:cNvSpPr txBox="1"/>
          <p:nvPr/>
        </p:nvSpPr>
        <p:spPr>
          <a:xfrm>
            <a:off x="5715000" y="1750996"/>
            <a:ext cx="10668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Giải</a:t>
            </a:r>
            <a:r>
              <a:rPr lang="en-US" dirty="0"/>
              <a:t>: </a:t>
            </a:r>
          </a:p>
        </p:txBody>
      </p:sp>
      <p:grpSp>
        <p:nvGrpSpPr>
          <p:cNvPr id="13" name="Group 12">
            <a:extLst>
              <a:ext uri="{FF2B5EF4-FFF2-40B4-BE49-F238E27FC236}">
                <a16:creationId xmlns:a16="http://schemas.microsoft.com/office/drawing/2014/main" id="{09D63169-AEFE-4598-9FE4-360C63435182}"/>
              </a:ext>
            </a:extLst>
          </p:cNvPr>
          <p:cNvGrpSpPr/>
          <p:nvPr/>
        </p:nvGrpSpPr>
        <p:grpSpPr>
          <a:xfrm>
            <a:off x="5072769" y="2219681"/>
            <a:ext cx="5169850" cy="3854770"/>
            <a:chOff x="5129641" y="2212657"/>
            <a:chExt cx="5169850" cy="3854770"/>
          </a:xfrm>
        </p:grpSpPr>
        <p:graphicFrame>
          <p:nvGraphicFramePr>
            <p:cNvPr id="18" name="Object 17">
              <a:extLst>
                <a:ext uri="{FF2B5EF4-FFF2-40B4-BE49-F238E27FC236}">
                  <a16:creationId xmlns:a16="http://schemas.microsoft.com/office/drawing/2014/main" id="{682F7CA2-37D3-4BF2-9790-041133F04BC7}"/>
                </a:ext>
              </a:extLst>
            </p:cNvPr>
            <p:cNvGraphicFramePr>
              <a:graphicFrameLocks noChangeAspect="1"/>
            </p:cNvGraphicFramePr>
            <p:nvPr>
              <p:extLst>
                <p:ext uri="{D42A27DB-BD31-4B8C-83A1-F6EECF244321}">
                  <p14:modId xmlns:p14="http://schemas.microsoft.com/office/powerpoint/2010/main" val="719848294"/>
                </p:ext>
              </p:extLst>
            </p:nvPr>
          </p:nvGraphicFramePr>
          <p:xfrm>
            <a:off x="6019800" y="2502359"/>
            <a:ext cx="152400" cy="231775"/>
          </p:xfrm>
          <a:graphic>
            <a:graphicData uri="http://schemas.openxmlformats.org/presentationml/2006/ole">
              <mc:AlternateContent xmlns:mc="http://schemas.openxmlformats.org/markup-compatibility/2006">
                <mc:Choice xmlns:v="urn:schemas-microsoft-com:vml" Requires="v">
                  <p:oleObj spid="_x0000_s13740" name="Equation" r:id="rId5" imgW="139680" imgH="190440" progId="Equation.DSMT4">
                    <p:embed/>
                  </p:oleObj>
                </mc:Choice>
                <mc:Fallback>
                  <p:oleObj name="Equation" r:id="rId5" imgW="139680" imgH="190440" progId="Equation.DSMT4">
                    <p:embed/>
                    <p:pic>
                      <p:nvPicPr>
                        <p:cNvPr id="18" name="Object 17">
                          <a:extLst>
                            <a:ext uri="{FF2B5EF4-FFF2-40B4-BE49-F238E27FC236}">
                              <a16:creationId xmlns:a16="http://schemas.microsoft.com/office/drawing/2014/main" id="{682F7CA2-37D3-4BF2-9790-041133F04BC7}"/>
                            </a:ext>
                          </a:extLst>
                        </p:cNvPr>
                        <p:cNvPicPr>
                          <a:picLocks noChangeAspect="1" noChangeArrowheads="1"/>
                        </p:cNvPicPr>
                        <p:nvPr/>
                      </p:nvPicPr>
                      <p:blipFill>
                        <a:blip r:embed="rId6"/>
                        <a:srcRect/>
                        <a:stretch>
                          <a:fillRect/>
                        </a:stretch>
                      </p:blipFill>
                      <p:spPr bwMode="auto">
                        <a:xfrm>
                          <a:off x="6019800" y="2502359"/>
                          <a:ext cx="152400" cy="23177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AB168E9F-515D-4CD9-838F-AABAE0F38378}"/>
                </a:ext>
              </a:extLst>
            </p:cNvPr>
            <p:cNvGraphicFramePr>
              <a:graphicFrameLocks noChangeAspect="1"/>
            </p:cNvGraphicFramePr>
            <p:nvPr>
              <p:extLst>
                <p:ext uri="{D42A27DB-BD31-4B8C-83A1-F6EECF244321}">
                  <p14:modId xmlns:p14="http://schemas.microsoft.com/office/powerpoint/2010/main" val="2762394094"/>
                </p:ext>
              </p:extLst>
            </p:nvPr>
          </p:nvGraphicFramePr>
          <p:xfrm>
            <a:off x="8699291" y="2212657"/>
            <a:ext cx="1600200" cy="1094155"/>
          </p:xfrm>
          <a:graphic>
            <a:graphicData uri="http://schemas.openxmlformats.org/presentationml/2006/ole">
              <mc:AlternateContent xmlns:mc="http://schemas.openxmlformats.org/markup-compatibility/2006">
                <mc:Choice xmlns:v="urn:schemas-microsoft-com:vml" Requires="v">
                  <p:oleObj spid="_x0000_s13741" name="Equation" r:id="rId9" imgW="1485720" imgH="1015920" progId="Equation.DSMT4">
                    <p:embed/>
                  </p:oleObj>
                </mc:Choice>
                <mc:Fallback>
                  <p:oleObj name="Equation" r:id="rId9" imgW="1485720" imgH="1015920" progId="Equation.DSMT4">
                    <p:embed/>
                    <p:pic>
                      <p:nvPicPr>
                        <p:cNvPr id="4" name="Object 3">
                          <a:extLst>
                            <a:ext uri="{FF2B5EF4-FFF2-40B4-BE49-F238E27FC236}">
                              <a16:creationId xmlns:a16="http://schemas.microsoft.com/office/drawing/2014/main" id="{AB168E9F-515D-4CD9-838F-AABAE0F38378}"/>
                            </a:ext>
                          </a:extLst>
                        </p:cNvPr>
                        <p:cNvPicPr/>
                        <p:nvPr/>
                      </p:nvPicPr>
                      <p:blipFill>
                        <a:blip r:embed="rId10"/>
                        <a:stretch>
                          <a:fillRect/>
                        </a:stretch>
                      </p:blipFill>
                      <p:spPr>
                        <a:xfrm>
                          <a:off x="8699291" y="2212657"/>
                          <a:ext cx="1600200" cy="109415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64BA63F-37BA-40B8-8218-E3DBDDA51E38}"/>
                </a:ext>
              </a:extLst>
            </p:cNvPr>
            <p:cNvSpPr txBox="1"/>
            <p:nvPr/>
          </p:nvSpPr>
          <p:spPr>
            <a:xfrm>
              <a:off x="5498891" y="2441936"/>
              <a:ext cx="3200400" cy="369332"/>
            </a:xfrm>
            <a:prstGeom prst="rect">
              <a:avLst/>
            </a:prstGeom>
            <a:noFill/>
          </p:spPr>
          <p:txBody>
            <a:bodyPr wrap="square" rtlCol="0">
              <a:spAutoFit/>
            </a:bodyPr>
            <a:lstStyle/>
            <a:p>
              <a:r>
                <a:rPr lang="vi-VN" dirty="0" err="1"/>
                <a:t>Gọi</a:t>
              </a:r>
              <a:r>
                <a:rPr lang="vi-VN" dirty="0"/>
                <a:t>    </a:t>
              </a:r>
              <a:r>
                <a:rPr lang="vi-VN" dirty="0" err="1"/>
                <a:t>là</a:t>
              </a:r>
              <a:r>
                <a:rPr lang="vi-VN" dirty="0"/>
                <a:t> trung </a:t>
              </a:r>
              <a:r>
                <a:rPr lang="vi-VN" dirty="0" err="1"/>
                <a:t>điểm</a:t>
              </a:r>
              <a:r>
                <a:rPr lang="vi-VN" dirty="0"/>
                <a:t> đoạn AB</a:t>
              </a:r>
              <a:endParaRPr lang="en-US" dirty="0"/>
            </a:p>
          </p:txBody>
        </p:sp>
        <p:graphicFrame>
          <p:nvGraphicFramePr>
            <p:cNvPr id="14" name="Object 13">
              <a:extLst>
                <a:ext uri="{FF2B5EF4-FFF2-40B4-BE49-F238E27FC236}">
                  <a16:creationId xmlns:a16="http://schemas.microsoft.com/office/drawing/2014/main" id="{D693F273-A88F-4655-9DC5-9DF39D20C0BC}"/>
                </a:ext>
              </a:extLst>
            </p:cNvPr>
            <p:cNvGraphicFramePr>
              <a:graphicFrameLocks noChangeAspect="1"/>
            </p:cNvGraphicFramePr>
            <p:nvPr>
              <p:extLst>
                <p:ext uri="{D42A27DB-BD31-4B8C-83A1-F6EECF244321}">
                  <p14:modId xmlns:p14="http://schemas.microsoft.com/office/powerpoint/2010/main" val="3342425964"/>
                </p:ext>
              </p:extLst>
            </p:nvPr>
          </p:nvGraphicFramePr>
          <p:xfrm>
            <a:off x="5654340" y="3450274"/>
            <a:ext cx="955675" cy="307975"/>
          </p:xfrm>
          <a:graphic>
            <a:graphicData uri="http://schemas.openxmlformats.org/presentationml/2006/ole">
              <mc:AlternateContent xmlns:mc="http://schemas.openxmlformats.org/markup-compatibility/2006">
                <mc:Choice xmlns:v="urn:schemas-microsoft-com:vml" Requires="v">
                  <p:oleObj spid="_x0000_s13742" name="Equation" r:id="rId11" imgW="583920" imgH="253800" progId="Equation.DSMT4">
                    <p:embed/>
                  </p:oleObj>
                </mc:Choice>
                <mc:Fallback>
                  <p:oleObj name="Equation" r:id="rId11" imgW="583920" imgH="253800" progId="Equation.DSMT4">
                    <p:embed/>
                    <p:pic>
                      <p:nvPicPr>
                        <p:cNvPr id="14" name="Object 13">
                          <a:extLst>
                            <a:ext uri="{FF2B5EF4-FFF2-40B4-BE49-F238E27FC236}">
                              <a16:creationId xmlns:a16="http://schemas.microsoft.com/office/drawing/2014/main" id="{D693F273-A88F-4655-9DC5-9DF39D20C0BC}"/>
                            </a:ext>
                          </a:extLst>
                        </p:cNvPr>
                        <p:cNvPicPr>
                          <a:picLocks noChangeAspect="1" noChangeArrowheads="1"/>
                        </p:cNvPicPr>
                        <p:nvPr/>
                      </p:nvPicPr>
                      <p:blipFill>
                        <a:blip r:embed="rId12"/>
                        <a:srcRect/>
                        <a:stretch>
                          <a:fillRect/>
                        </a:stretch>
                      </p:blipFill>
                      <p:spPr bwMode="auto">
                        <a:xfrm>
                          <a:off x="5654340" y="3450274"/>
                          <a:ext cx="955675" cy="307975"/>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0C793B5A-3947-4BA5-8B01-FAF90552F4A3}"/>
                </a:ext>
              </a:extLst>
            </p:cNvPr>
            <p:cNvSpPr txBox="1"/>
            <p:nvPr/>
          </p:nvSpPr>
          <p:spPr>
            <a:xfrm>
              <a:off x="6610013" y="3386558"/>
              <a:ext cx="2590800" cy="369332"/>
            </a:xfrm>
            <a:prstGeom prst="rect">
              <a:avLst/>
            </a:prstGeom>
            <a:noFill/>
          </p:spPr>
          <p:txBody>
            <a:bodyPr wrap="square" rtlCol="0">
              <a:spAutoFit/>
            </a:bodyPr>
            <a:lstStyle/>
            <a:p>
              <a:r>
                <a:rPr lang="vi-VN" dirty="0" err="1"/>
                <a:t>Là</a:t>
              </a:r>
              <a:r>
                <a:rPr lang="vi-VN" dirty="0"/>
                <a:t> tâm </a:t>
              </a:r>
              <a:r>
                <a:rPr lang="vi-VN" dirty="0" err="1"/>
                <a:t>đường</a:t>
              </a:r>
              <a:r>
                <a:rPr lang="vi-VN" dirty="0"/>
                <a:t> </a:t>
              </a:r>
              <a:r>
                <a:rPr lang="vi-VN" dirty="0" err="1"/>
                <a:t>tròn</a:t>
              </a:r>
              <a:endParaRPr lang="en-US" dirty="0"/>
            </a:p>
          </p:txBody>
        </p:sp>
        <p:graphicFrame>
          <p:nvGraphicFramePr>
            <p:cNvPr id="20" name="Object 19">
              <a:extLst>
                <a:ext uri="{FF2B5EF4-FFF2-40B4-BE49-F238E27FC236}">
                  <a16:creationId xmlns:a16="http://schemas.microsoft.com/office/drawing/2014/main" id="{308F8BE2-BC36-478B-A2AE-C69CF2331019}"/>
                </a:ext>
              </a:extLst>
            </p:cNvPr>
            <p:cNvGraphicFramePr>
              <a:graphicFrameLocks noChangeAspect="1"/>
            </p:cNvGraphicFramePr>
            <p:nvPr>
              <p:extLst>
                <p:ext uri="{D42A27DB-BD31-4B8C-83A1-F6EECF244321}">
                  <p14:modId xmlns:p14="http://schemas.microsoft.com/office/powerpoint/2010/main" val="1591879470"/>
                </p:ext>
              </p:extLst>
            </p:nvPr>
          </p:nvGraphicFramePr>
          <p:xfrm>
            <a:off x="5608322" y="3957805"/>
            <a:ext cx="3436937" cy="701675"/>
          </p:xfrm>
          <a:graphic>
            <a:graphicData uri="http://schemas.openxmlformats.org/presentationml/2006/ole">
              <mc:AlternateContent xmlns:mc="http://schemas.openxmlformats.org/markup-compatibility/2006">
                <mc:Choice xmlns:v="urn:schemas-microsoft-com:vml" Requires="v">
                  <p:oleObj spid="_x0000_s13743" name="Equation" r:id="rId13" imgW="3530520" imgH="583920" progId="Equation.DSMT4">
                    <p:embed/>
                  </p:oleObj>
                </mc:Choice>
                <mc:Fallback>
                  <p:oleObj name="Equation" r:id="rId13" imgW="3530520" imgH="583920" progId="Equation.DSMT4">
                    <p:embed/>
                    <p:pic>
                      <p:nvPicPr>
                        <p:cNvPr id="20" name="Object 19">
                          <a:extLst>
                            <a:ext uri="{FF2B5EF4-FFF2-40B4-BE49-F238E27FC236}">
                              <a16:creationId xmlns:a16="http://schemas.microsoft.com/office/drawing/2014/main" id="{308F8BE2-BC36-478B-A2AE-C69CF2331019}"/>
                            </a:ext>
                          </a:extLst>
                        </p:cNvPr>
                        <p:cNvPicPr>
                          <a:picLocks noChangeAspect="1" noChangeArrowheads="1"/>
                        </p:cNvPicPr>
                        <p:nvPr/>
                      </p:nvPicPr>
                      <p:blipFill>
                        <a:blip r:embed="rId14"/>
                        <a:srcRect/>
                        <a:stretch>
                          <a:fillRect/>
                        </a:stretch>
                      </p:blipFill>
                      <p:spPr bwMode="auto">
                        <a:xfrm>
                          <a:off x="5608322" y="3957805"/>
                          <a:ext cx="3436937" cy="7016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B3F673AE-7E4C-4BDC-9DCB-1242FF5D9D94}"/>
                </a:ext>
              </a:extLst>
            </p:cNvPr>
            <p:cNvGraphicFramePr>
              <a:graphicFrameLocks noChangeAspect="1"/>
            </p:cNvGraphicFramePr>
            <p:nvPr>
              <p:extLst>
                <p:ext uri="{D42A27DB-BD31-4B8C-83A1-F6EECF244321}">
                  <p14:modId xmlns:p14="http://schemas.microsoft.com/office/powerpoint/2010/main" val="1157124382"/>
                </p:ext>
              </p:extLst>
            </p:nvPr>
          </p:nvGraphicFramePr>
          <p:xfrm>
            <a:off x="8214066" y="4859036"/>
            <a:ext cx="533400" cy="384048"/>
          </p:xfrm>
          <a:graphic>
            <a:graphicData uri="http://schemas.openxmlformats.org/presentationml/2006/ole">
              <mc:AlternateContent xmlns:mc="http://schemas.openxmlformats.org/markup-compatibility/2006">
                <mc:Choice xmlns:v="urn:schemas-microsoft-com:vml" Requires="v">
                  <p:oleObj spid="_x0000_s13744" name="Equation" r:id="rId3" imgW="317160" imgH="228600" progId="Equation.DSMT4">
                    <p:embed/>
                  </p:oleObj>
                </mc:Choice>
                <mc:Fallback>
                  <p:oleObj name="Equation" r:id="rId3" imgW="317160" imgH="228600" progId="Equation.DSMT4">
                    <p:embed/>
                    <p:pic>
                      <p:nvPicPr>
                        <p:cNvPr id="21" name="Object 20">
                          <a:extLst>
                            <a:ext uri="{FF2B5EF4-FFF2-40B4-BE49-F238E27FC236}">
                              <a16:creationId xmlns:a16="http://schemas.microsoft.com/office/drawing/2014/main" id="{B3F673AE-7E4C-4BDC-9DCB-1242FF5D9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066" y="4859036"/>
                          <a:ext cx="533400" cy="384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B2EA5866-3FDB-4767-B6F7-374404789D29}"/>
                </a:ext>
              </a:extLst>
            </p:cNvPr>
            <p:cNvSpPr txBox="1"/>
            <p:nvPr/>
          </p:nvSpPr>
          <p:spPr>
            <a:xfrm>
              <a:off x="5129641" y="4836157"/>
              <a:ext cx="3938899" cy="369332"/>
            </a:xfrm>
            <a:prstGeom prst="rect">
              <a:avLst/>
            </a:prstGeom>
            <a:noFill/>
          </p:spPr>
          <p:txBody>
            <a:bodyPr wrap="none" rtlCol="0">
              <a:spAutoFit/>
            </a:bodyPr>
            <a:lstStyle/>
            <a:p>
              <a:r>
                <a:rPr lang="en-US" dirty="0"/>
                <a:t>V</a:t>
              </a:r>
              <a:r>
                <a:rPr lang="vi-VN" dirty="0" err="1"/>
                <a:t>ậy</a:t>
              </a:r>
              <a:r>
                <a:rPr lang="vi-VN" dirty="0"/>
                <a:t> phương </a:t>
              </a:r>
              <a:r>
                <a:rPr lang="vi-VN" dirty="0" err="1"/>
                <a:t>trình</a:t>
              </a:r>
              <a:r>
                <a:rPr lang="vi-VN" dirty="0"/>
                <a:t> </a:t>
              </a:r>
              <a:r>
                <a:rPr lang="vi-VN" dirty="0" err="1"/>
                <a:t>đường</a:t>
              </a:r>
              <a:r>
                <a:rPr lang="vi-VN" dirty="0"/>
                <a:t> </a:t>
              </a:r>
              <a:r>
                <a:rPr lang="vi-VN" dirty="0" err="1"/>
                <a:t>tròn</a:t>
              </a:r>
              <a:r>
                <a:rPr lang="vi-VN" dirty="0"/>
                <a:t>         </a:t>
              </a:r>
              <a:r>
                <a:rPr lang="vi-VN" dirty="0" err="1"/>
                <a:t>là</a:t>
              </a:r>
              <a:endParaRPr lang="en-US" dirty="0"/>
            </a:p>
          </p:txBody>
        </p:sp>
        <p:graphicFrame>
          <p:nvGraphicFramePr>
            <p:cNvPr id="23" name="Object 22">
              <a:extLst>
                <a:ext uri="{FF2B5EF4-FFF2-40B4-BE49-F238E27FC236}">
                  <a16:creationId xmlns:a16="http://schemas.microsoft.com/office/drawing/2014/main" id="{42AC7E1F-79D0-4485-8F2F-EF9B6618DE09}"/>
                </a:ext>
              </a:extLst>
            </p:cNvPr>
            <p:cNvGraphicFramePr>
              <a:graphicFrameLocks noChangeAspect="1"/>
            </p:cNvGraphicFramePr>
            <p:nvPr>
              <p:extLst>
                <p:ext uri="{D42A27DB-BD31-4B8C-83A1-F6EECF244321}">
                  <p14:modId xmlns:p14="http://schemas.microsoft.com/office/powerpoint/2010/main" val="1532987398"/>
                </p:ext>
              </p:extLst>
            </p:nvPr>
          </p:nvGraphicFramePr>
          <p:xfrm>
            <a:off x="5765801" y="5575302"/>
            <a:ext cx="2190751" cy="492125"/>
          </p:xfrm>
          <a:graphic>
            <a:graphicData uri="http://schemas.openxmlformats.org/presentationml/2006/ole">
              <mc:AlternateContent xmlns:mc="http://schemas.openxmlformats.org/markup-compatibility/2006">
                <mc:Choice xmlns:v="urn:schemas-microsoft-com:vml" Requires="v">
                  <p:oleObj spid="_x0000_s13745" name="Equation" r:id="rId15" imgW="1904760" imgH="406080" progId="Equation.DSMT4">
                    <p:embed/>
                  </p:oleObj>
                </mc:Choice>
                <mc:Fallback>
                  <p:oleObj name="Equation" r:id="rId15" imgW="1904760" imgH="406080" progId="Equation.DSMT4">
                    <p:embed/>
                    <p:pic>
                      <p:nvPicPr>
                        <p:cNvPr id="23" name="Object 22">
                          <a:extLst>
                            <a:ext uri="{FF2B5EF4-FFF2-40B4-BE49-F238E27FC236}">
                              <a16:creationId xmlns:a16="http://schemas.microsoft.com/office/drawing/2014/main" id="{42AC7E1F-79D0-4485-8F2F-EF9B6618DE09}"/>
                            </a:ext>
                          </a:extLst>
                        </p:cNvPr>
                        <p:cNvPicPr>
                          <a:picLocks noChangeAspect="1" noChangeArrowheads="1"/>
                        </p:cNvPicPr>
                        <p:nvPr/>
                      </p:nvPicPr>
                      <p:blipFill>
                        <a:blip r:embed="rId16"/>
                        <a:srcRect/>
                        <a:stretch>
                          <a:fillRect/>
                        </a:stretch>
                      </p:blipFill>
                      <p:spPr bwMode="auto">
                        <a:xfrm>
                          <a:off x="5765801" y="5575302"/>
                          <a:ext cx="2190751" cy="492125"/>
                        </a:xfrm>
                        <a:prstGeom prst="rect">
                          <a:avLst/>
                        </a:prstGeom>
                        <a:noFill/>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000" fill="hold"/>
                                        <p:tgtEl>
                                          <p:spTgt spid="13"/>
                                        </p:tgtEl>
                                        <p:attrNameLst>
                                          <p:attrName>ppt_x</p:attrName>
                                        </p:attrNameLst>
                                      </p:cBhvr>
                                      <p:tavLst>
                                        <p:tav tm="0">
                                          <p:val>
                                            <p:strVal val="#ppt_x"/>
                                          </p:val>
                                        </p:tav>
                                        <p:tav tm="100000">
                                          <p:val>
                                            <p:strVal val="#ppt_x"/>
                                          </p:val>
                                        </p:tav>
                                      </p:tavLst>
                                    </p:anim>
                                    <p:anim calcmode="lin" valueType="num">
                                      <p:cBhvr additive="base">
                                        <p:cTn id="28" dur="7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F2EB156E-7976-4B4E-9E82-21072A1A1FB4}"/>
              </a:ext>
            </a:extLst>
          </p:cNvPr>
          <p:cNvSpPr/>
          <p:nvPr/>
        </p:nvSpPr>
        <p:spPr bwMode="auto">
          <a:xfrm>
            <a:off x="7346605" y="2677800"/>
            <a:ext cx="2286000" cy="2286000"/>
          </a:xfrm>
          <a:prstGeom prst="ellipse">
            <a:avLst/>
          </a:prstGeom>
          <a:solidFill>
            <a:schemeClr val="accent2">
              <a:lumMod val="40000"/>
              <a:lumOff val="60000"/>
            </a:scheme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latin typeface="Arial" pitchFamily="34" charset="0"/>
            </a:endParaRPr>
          </a:p>
        </p:txBody>
      </p:sp>
      <p:sp>
        <p:nvSpPr>
          <p:cNvPr id="2" name="Text Box 62"/>
          <p:cNvSpPr txBox="1">
            <a:spLocks noChangeArrowheads="1"/>
          </p:cNvSpPr>
          <p:nvPr/>
        </p:nvSpPr>
        <p:spPr bwMode="auto">
          <a:xfrm>
            <a:off x="1828800" y="464406"/>
            <a:ext cx="8763000" cy="830997"/>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002060"/>
                </a:solidFill>
                <a:latin typeface="Times New Roman" pitchFamily="18" charset="0"/>
                <a:cs typeface="Times New Roman" pitchFamily="18" charset="0"/>
              </a:rPr>
              <a:t>VD 4</a:t>
            </a:r>
            <a:r>
              <a:rPr lang="en-US" sz="2400" dirty="0">
                <a:solidFill>
                  <a:srgbClr val="00206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Trong </a:t>
            </a:r>
            <a:r>
              <a:rPr lang="en-US" sz="2400" dirty="0" err="1">
                <a:solidFill>
                  <a:srgbClr val="FF0000"/>
                </a:solidFill>
                <a:latin typeface="Times New Roman" pitchFamily="18" charset="0"/>
                <a:cs typeface="Times New Roman" pitchFamily="18" charset="0"/>
              </a:rPr>
              <a:t>hệ</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trục</a:t>
            </a:r>
            <a:r>
              <a:rPr lang="en-US" sz="2400" dirty="0">
                <a:solidFill>
                  <a:srgbClr val="FF0000"/>
                </a:solidFill>
                <a:latin typeface="Times New Roman" pitchFamily="18" charset="0"/>
                <a:cs typeface="Times New Roman" pitchFamily="18" charset="0"/>
              </a:rPr>
              <a:t> Oxy,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a:t>
            </a:r>
            <a:r>
              <a:rPr lang="vi-VN" sz="2400" dirty="0">
                <a:solidFill>
                  <a:srgbClr val="FF0000"/>
                </a:solidFill>
                <a:latin typeface="Times New Roman" pitchFamily="18" charset="0"/>
                <a:cs typeface="Times New Roman" pitchFamily="18" charset="0"/>
              </a:rPr>
              <a:t>2;-4</a:t>
            </a:r>
            <a:r>
              <a:rPr lang="en-US" sz="2400" dirty="0">
                <a:solidFill>
                  <a:srgbClr val="FF0000"/>
                </a:solidFill>
                <a:latin typeface="Times New Roman" pitchFamily="18" charset="0"/>
                <a:cs typeface="Times New Roman" pitchFamily="18" charset="0"/>
              </a:rPr>
              <a:t>) và </a:t>
            </a:r>
            <a:r>
              <a:rPr lang="vi-VN" sz="2400" dirty="0">
                <a:solidFill>
                  <a:srgbClr val="FF0000"/>
                </a:solidFill>
                <a:latin typeface="Times New Roman" pitchFamily="18" charset="0"/>
                <a:cs typeface="Times New Roman" pitchFamily="18" charset="0"/>
              </a:rPr>
              <a:t>I</a:t>
            </a:r>
            <a:r>
              <a:rPr lang="en-US" sz="2400" dirty="0">
                <a:solidFill>
                  <a:srgbClr val="FF0000"/>
                </a:solidFill>
                <a:latin typeface="Times New Roman" pitchFamily="18" charset="0"/>
                <a:cs typeface="Times New Roman" pitchFamily="18" charset="0"/>
              </a:rPr>
              <a:t>(</a:t>
            </a:r>
            <a:r>
              <a:rPr lang="vi-VN" sz="24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a:t>
            </a:r>
            <a:r>
              <a:rPr lang="vi-VN" sz="2400" dirty="0">
                <a:solidFill>
                  <a:srgbClr val="FF0000"/>
                </a:solidFill>
                <a:latin typeface="Times New Roman" pitchFamily="18" charset="0"/>
                <a:cs typeface="Times New Roman" pitchFamily="18" charset="0"/>
              </a:rPr>
              <a:t>3</a:t>
            </a:r>
            <a:r>
              <a:rPr lang="en-US" sz="2400" dirty="0">
                <a:solidFill>
                  <a:srgbClr val="FF0000"/>
                </a:solidFill>
                <a:latin typeface="Times New Roman" pitchFamily="18" charset="0"/>
                <a:cs typeface="Times New Roman" pitchFamily="18" charset="0"/>
              </a:rPr>
              <a:t>). Viết </a:t>
            </a:r>
            <a:r>
              <a:rPr lang="en-US" sz="2400" dirty="0" err="1">
                <a:solidFill>
                  <a:srgbClr val="FF0000"/>
                </a:solidFill>
                <a:latin typeface="Times New Roman" pitchFamily="18" charset="0"/>
                <a:cs typeface="Times New Roman" pitchFamily="18" charset="0"/>
              </a:rPr>
              <a:t>phương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đường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tròn</a:t>
            </a:r>
            <a:r>
              <a:rPr lang="en-US" sz="2400" dirty="0">
                <a:solidFill>
                  <a:srgbClr val="FF0000"/>
                </a:solidFill>
                <a:latin typeface="Times New Roman" pitchFamily="18" charset="0"/>
                <a:cs typeface="Times New Roman" pitchFamily="18" charset="0"/>
              </a:rPr>
              <a:t>          có </a:t>
            </a:r>
            <a:r>
              <a:rPr lang="en-US" sz="2400" dirty="0" err="1">
                <a:solidFill>
                  <a:srgbClr val="FF0000"/>
                </a:solidFill>
                <a:latin typeface="Times New Roman" pitchFamily="18" charset="0"/>
                <a:cs typeface="Times New Roman" pitchFamily="18" charset="0"/>
              </a:rPr>
              <a:t>tâm</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I </a:t>
            </a:r>
            <a:r>
              <a:rPr lang="en-US" sz="2400" dirty="0">
                <a:solidFill>
                  <a:srgbClr val="FF0000"/>
                </a:solidFill>
                <a:latin typeface="Times New Roman" pitchFamily="18" charset="0"/>
                <a:cs typeface="Times New Roman" pitchFamily="18" charset="0"/>
              </a:rPr>
              <a:t>và  </a:t>
            </a:r>
            <a:r>
              <a:rPr lang="en-US" sz="2400" dirty="0" err="1">
                <a:solidFill>
                  <a:srgbClr val="FF0000"/>
                </a:solidFill>
                <a:latin typeface="Times New Roman" pitchFamily="18" charset="0"/>
                <a:cs typeface="Times New Roman" pitchFamily="18" charset="0"/>
              </a:rPr>
              <a:t>đi</a:t>
            </a:r>
            <a:r>
              <a:rPr lang="en-US" sz="2400" dirty="0">
                <a:solidFill>
                  <a:srgbClr val="FF0000"/>
                </a:solidFill>
                <a:latin typeface="Times New Roman" pitchFamily="18" charset="0"/>
                <a:cs typeface="Times New Roman" pitchFamily="18" charset="0"/>
              </a:rPr>
              <a:t> qua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a:t>
            </a:r>
            <a:endParaRPr lang="vi-VN" sz="2400" dirty="0">
              <a:solidFill>
                <a:srgbClr val="FF0000"/>
              </a:solidFill>
              <a:latin typeface="Times New Roman" pitchFamily="18" charset="0"/>
              <a:cs typeface="Times New Roman" pitchFamily="18" charset="0"/>
            </a:endParaRPr>
          </a:p>
        </p:txBody>
      </p:sp>
      <p:sp>
        <p:nvSpPr>
          <p:cNvPr id="49154" name="Rectangle 2"/>
          <p:cNvSpPr>
            <a:spLocks noChangeArrowheads="1"/>
          </p:cNvSpPr>
          <p:nvPr/>
        </p:nvSpPr>
        <p:spPr bwMode="auto">
          <a:xfrm>
            <a:off x="1524001"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80" name="Object 4"/>
          <p:cNvGraphicFramePr>
            <a:graphicFrameLocks noChangeAspect="1"/>
          </p:cNvGraphicFramePr>
          <p:nvPr>
            <p:extLst/>
          </p:nvPr>
        </p:nvGraphicFramePr>
        <p:xfrm>
          <a:off x="4038601" y="896859"/>
          <a:ext cx="554039" cy="384175"/>
        </p:xfrm>
        <a:graphic>
          <a:graphicData uri="http://schemas.openxmlformats.org/presentationml/2006/ole">
            <mc:AlternateContent xmlns:mc="http://schemas.openxmlformats.org/markup-compatibility/2006">
              <mc:Choice xmlns:v="urn:schemas-microsoft-com:vml" Requires="v">
                <p:oleObj spid="_x0000_s14583" name="Equation" r:id="rId3" imgW="330120" imgH="228600" progId="Equation.DSMT4">
                  <p:embed/>
                </p:oleObj>
              </mc:Choice>
              <mc:Fallback>
                <p:oleObj name="Equation" r:id="rId3" imgW="330120" imgH="228600" progId="Equation.DSMT4">
                  <p:embed/>
                  <p:pic>
                    <p:nvPicPr>
                      <p:cNvPr id="50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896859"/>
                        <a:ext cx="554039"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2C081BE1-9A6E-4529-960C-B814AC387E2F}"/>
              </a:ext>
            </a:extLst>
          </p:cNvPr>
          <p:cNvGraphicFramePr>
            <a:graphicFrameLocks noChangeAspect="1"/>
          </p:cNvGraphicFramePr>
          <p:nvPr>
            <p:extLst/>
          </p:nvPr>
        </p:nvGraphicFramePr>
        <p:xfrm>
          <a:off x="8420100" y="3526474"/>
          <a:ext cx="152400" cy="231775"/>
        </p:xfrm>
        <a:graphic>
          <a:graphicData uri="http://schemas.openxmlformats.org/presentationml/2006/ole">
            <mc:AlternateContent xmlns:mc="http://schemas.openxmlformats.org/markup-compatibility/2006">
              <mc:Choice xmlns:v="urn:schemas-microsoft-com:vml" Requires="v">
                <p:oleObj spid="_x0000_s14584" name="Equation" r:id="rId5" imgW="139680" imgH="190440" progId="Equation.DSMT4">
                  <p:embed/>
                </p:oleObj>
              </mc:Choice>
              <mc:Fallback>
                <p:oleObj name="Equation" r:id="rId5" imgW="139680" imgH="190440" progId="Equation.DSMT4">
                  <p:embed/>
                  <p:pic>
                    <p:nvPicPr>
                      <p:cNvPr id="18" name="Object 17">
                        <a:extLst>
                          <a:ext uri="{FF2B5EF4-FFF2-40B4-BE49-F238E27FC236}">
                            <a16:creationId xmlns:a16="http://schemas.microsoft.com/office/drawing/2014/main" id="{2C081BE1-9A6E-4529-960C-B814AC387E2F}"/>
                          </a:ext>
                        </a:extLst>
                      </p:cNvPr>
                      <p:cNvPicPr>
                        <a:picLocks noChangeAspect="1" noChangeArrowheads="1"/>
                      </p:cNvPicPr>
                      <p:nvPr/>
                    </p:nvPicPr>
                    <p:blipFill>
                      <a:blip r:embed="rId6"/>
                      <a:srcRect/>
                      <a:stretch>
                        <a:fillRect/>
                      </a:stretch>
                    </p:blipFill>
                    <p:spPr bwMode="auto">
                      <a:xfrm>
                        <a:off x="8420100" y="3526474"/>
                        <a:ext cx="152400" cy="231775"/>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EBAF45C6-3BEF-4FE5-9CF2-072F220FB335}"/>
              </a:ext>
            </a:extLst>
          </p:cNvPr>
          <p:cNvSpPr txBox="1"/>
          <p:nvPr/>
        </p:nvSpPr>
        <p:spPr>
          <a:xfrm>
            <a:off x="7412737" y="2588061"/>
            <a:ext cx="272796" cy="369332"/>
          </a:xfrm>
          <a:prstGeom prst="rect">
            <a:avLst/>
          </a:prstGeom>
          <a:noFill/>
        </p:spPr>
        <p:txBody>
          <a:bodyPr wrap="square" rtlCol="0">
            <a:spAutoFit/>
          </a:bodyPr>
          <a:lstStyle/>
          <a:p>
            <a:r>
              <a:rPr lang="en-US" dirty="0">
                <a:solidFill>
                  <a:srgbClr val="002060"/>
                </a:solidFill>
                <a:latin typeface="Times New Roman" pitchFamily="18" charset="0"/>
                <a:cs typeface="Times New Roman" pitchFamily="18" charset="0"/>
              </a:rPr>
              <a:t>A</a:t>
            </a:r>
            <a:r>
              <a:rPr lang="vi-VN" dirty="0">
                <a:solidFill>
                  <a:srgbClr val="002060"/>
                </a:solidFill>
                <a:latin typeface="Times New Roman" pitchFamily="18" charset="0"/>
                <a:cs typeface="Times New Roman" pitchFamily="18" charset="0"/>
              </a:rPr>
              <a:t>                                          </a:t>
            </a:r>
            <a:endParaRPr lang="en-US" dirty="0"/>
          </a:p>
        </p:txBody>
      </p:sp>
      <p:sp>
        <p:nvSpPr>
          <p:cNvPr id="35" name="Oval 34">
            <a:extLst>
              <a:ext uri="{FF2B5EF4-FFF2-40B4-BE49-F238E27FC236}">
                <a16:creationId xmlns:a16="http://schemas.microsoft.com/office/drawing/2014/main" id="{1B1F0091-50F1-4963-B3C9-359E71201752}"/>
              </a:ext>
            </a:extLst>
          </p:cNvPr>
          <p:cNvSpPr/>
          <p:nvPr/>
        </p:nvSpPr>
        <p:spPr>
          <a:xfrm flipH="1" flipV="1">
            <a:off x="7639815" y="302427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sp>
        <p:nvSpPr>
          <p:cNvPr id="36" name="Oval 35">
            <a:extLst>
              <a:ext uri="{FF2B5EF4-FFF2-40B4-BE49-F238E27FC236}">
                <a16:creationId xmlns:a16="http://schemas.microsoft.com/office/drawing/2014/main" id="{96205995-8555-45F5-90D8-E752F2651BE3}"/>
              </a:ext>
            </a:extLst>
          </p:cNvPr>
          <p:cNvSpPr/>
          <p:nvPr/>
        </p:nvSpPr>
        <p:spPr>
          <a:xfrm flipH="1" flipV="1">
            <a:off x="8466747" y="377773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0000"/>
              </a:solidFill>
            </a:endParaRPr>
          </a:p>
        </p:txBody>
      </p:sp>
      <p:cxnSp>
        <p:nvCxnSpPr>
          <p:cNvPr id="50177" name="Straight Connector 50176">
            <a:extLst>
              <a:ext uri="{FF2B5EF4-FFF2-40B4-BE49-F238E27FC236}">
                <a16:creationId xmlns:a16="http://schemas.microsoft.com/office/drawing/2014/main" id="{FB1C3DC0-600E-4B63-B6A1-F1D4434D7C19}"/>
              </a:ext>
            </a:extLst>
          </p:cNvPr>
          <p:cNvCxnSpPr>
            <a:cxnSpLocks/>
          </p:cNvCxnSpPr>
          <p:nvPr/>
        </p:nvCxnSpPr>
        <p:spPr bwMode="auto">
          <a:xfrm>
            <a:off x="7662673" y="3030369"/>
            <a:ext cx="833627" cy="7924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DC0EFDE1-CD72-43A1-BB57-FA0AB0CF840C}"/>
              </a:ext>
            </a:extLst>
          </p:cNvPr>
          <p:cNvSpPr txBox="1"/>
          <p:nvPr/>
        </p:nvSpPr>
        <p:spPr>
          <a:xfrm>
            <a:off x="2133600" y="1480068"/>
            <a:ext cx="10668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Giải</a:t>
            </a:r>
            <a:r>
              <a:rPr lang="en-US" dirty="0"/>
              <a:t>: </a:t>
            </a:r>
          </a:p>
        </p:txBody>
      </p:sp>
      <p:graphicFrame>
        <p:nvGraphicFramePr>
          <p:cNvPr id="12" name="Object 19">
            <a:extLst>
              <a:ext uri="{FF2B5EF4-FFF2-40B4-BE49-F238E27FC236}">
                <a16:creationId xmlns:a16="http://schemas.microsoft.com/office/drawing/2014/main" id="{671B568B-DCE1-4FA7-B5C1-0731ADFC03BB}"/>
              </a:ext>
            </a:extLst>
          </p:cNvPr>
          <p:cNvGraphicFramePr>
            <a:graphicFrameLocks noChangeAspect="1"/>
          </p:cNvGraphicFramePr>
          <p:nvPr>
            <p:extLst>
              <p:ext uri="{D42A27DB-BD31-4B8C-83A1-F6EECF244321}">
                <p14:modId xmlns:p14="http://schemas.microsoft.com/office/powerpoint/2010/main" val="4030228825"/>
              </p:ext>
            </p:extLst>
          </p:nvPr>
        </p:nvGraphicFramePr>
        <p:xfrm>
          <a:off x="1567028" y="3250581"/>
          <a:ext cx="5438775" cy="615951"/>
        </p:xfrm>
        <a:graphic>
          <a:graphicData uri="http://schemas.openxmlformats.org/presentationml/2006/ole">
            <mc:AlternateContent xmlns:mc="http://schemas.openxmlformats.org/markup-compatibility/2006">
              <mc:Choice xmlns:v="urn:schemas-microsoft-com:vml" Requires="v">
                <p:oleObj spid="_x0000_s14585" name="Equation" r:id="rId7" imgW="2666880" imgH="304560" progId="Equation.DSMT4">
                  <p:embed/>
                </p:oleObj>
              </mc:Choice>
              <mc:Fallback>
                <p:oleObj name="Equation" r:id="rId7" imgW="2666880" imgH="304560" progId="Equation.DSMT4">
                  <p:embed/>
                  <p:pic>
                    <p:nvPicPr>
                      <p:cNvPr id="12" name="Object 19">
                        <a:extLst>
                          <a:ext uri="{FF2B5EF4-FFF2-40B4-BE49-F238E27FC236}">
                            <a16:creationId xmlns:a16="http://schemas.microsoft.com/office/drawing/2014/main" id="{671B568B-DCE1-4FA7-B5C1-0731ADFC03BB}"/>
                          </a:ext>
                        </a:extLst>
                      </p:cNvPr>
                      <p:cNvPicPr>
                        <a:picLocks noChangeAspect="1" noChangeArrowheads="1"/>
                      </p:cNvPicPr>
                      <p:nvPr/>
                    </p:nvPicPr>
                    <p:blipFill>
                      <a:blip r:embed="rId8"/>
                      <a:srcRect/>
                      <a:stretch>
                        <a:fillRect/>
                      </a:stretch>
                    </p:blipFill>
                    <p:spPr bwMode="auto">
                      <a:xfrm>
                        <a:off x="1567028" y="3250581"/>
                        <a:ext cx="5438775" cy="615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9">
            <a:extLst>
              <a:ext uri="{FF2B5EF4-FFF2-40B4-BE49-F238E27FC236}">
                <a16:creationId xmlns:a16="http://schemas.microsoft.com/office/drawing/2014/main" id="{55E379CB-55D2-4DB1-A193-B7B87229365C}"/>
              </a:ext>
            </a:extLst>
          </p:cNvPr>
          <p:cNvGraphicFramePr>
            <a:graphicFrameLocks noChangeAspect="1"/>
          </p:cNvGraphicFramePr>
          <p:nvPr>
            <p:extLst>
              <p:ext uri="{D42A27DB-BD31-4B8C-83A1-F6EECF244321}">
                <p14:modId xmlns:p14="http://schemas.microsoft.com/office/powerpoint/2010/main" val="3660094594"/>
              </p:ext>
            </p:extLst>
          </p:nvPr>
        </p:nvGraphicFramePr>
        <p:xfrm>
          <a:off x="1708732" y="4671318"/>
          <a:ext cx="3055939" cy="485775"/>
        </p:xfrm>
        <a:graphic>
          <a:graphicData uri="http://schemas.openxmlformats.org/presentationml/2006/ole">
            <mc:AlternateContent xmlns:mc="http://schemas.openxmlformats.org/markup-compatibility/2006">
              <mc:Choice xmlns:v="urn:schemas-microsoft-com:vml" Requires="v">
                <p:oleObj spid="_x0000_s14586" name="Equation" r:id="rId9" imgW="1498320" imgH="241200" progId="Equation.DSMT4">
                  <p:embed/>
                </p:oleObj>
              </mc:Choice>
              <mc:Fallback>
                <p:oleObj name="Equation" r:id="rId9" imgW="1498320" imgH="241200" progId="Equation.DSMT4">
                  <p:embed/>
                  <p:pic>
                    <p:nvPicPr>
                      <p:cNvPr id="13" name="Object 19">
                        <a:extLst>
                          <a:ext uri="{FF2B5EF4-FFF2-40B4-BE49-F238E27FC236}">
                            <a16:creationId xmlns:a16="http://schemas.microsoft.com/office/drawing/2014/main" id="{55E379CB-55D2-4DB1-A193-B7B87229365C}"/>
                          </a:ext>
                        </a:extLst>
                      </p:cNvPr>
                      <p:cNvPicPr>
                        <a:picLocks noChangeAspect="1" noChangeArrowheads="1"/>
                      </p:cNvPicPr>
                      <p:nvPr/>
                    </p:nvPicPr>
                    <p:blipFill>
                      <a:blip r:embed="rId10"/>
                      <a:srcRect/>
                      <a:stretch>
                        <a:fillRect/>
                      </a:stretch>
                    </p:blipFill>
                    <p:spPr bwMode="auto">
                      <a:xfrm>
                        <a:off x="1708732" y="4671318"/>
                        <a:ext cx="3055939"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55692D4E-2D72-48EC-9576-BC374452D254}"/>
              </a:ext>
            </a:extLst>
          </p:cNvPr>
          <p:cNvSpPr txBox="1"/>
          <p:nvPr/>
        </p:nvSpPr>
        <p:spPr>
          <a:xfrm>
            <a:off x="1524001" y="4131669"/>
            <a:ext cx="5194051" cy="461665"/>
          </a:xfrm>
          <a:prstGeom prst="rect">
            <a:avLst/>
          </a:prstGeom>
          <a:noFill/>
        </p:spPr>
        <p:txBody>
          <a:bodyPr wrap="none" rtlCol="0">
            <a:spAutoFit/>
          </a:bodyPr>
          <a:lstStyle/>
          <a:p>
            <a:r>
              <a:rPr lang="en-US" sz="2400" dirty="0"/>
              <a:t>V</a:t>
            </a:r>
            <a:r>
              <a:rPr lang="vi-VN" sz="2400" dirty="0" err="1"/>
              <a:t>ậy</a:t>
            </a:r>
            <a:r>
              <a:rPr lang="vi-VN" sz="2400" dirty="0"/>
              <a:t> phương </a:t>
            </a:r>
            <a:r>
              <a:rPr lang="vi-VN" sz="2400" dirty="0" err="1"/>
              <a:t>trình</a:t>
            </a:r>
            <a:r>
              <a:rPr lang="vi-VN" sz="2400" dirty="0"/>
              <a:t> </a:t>
            </a:r>
            <a:r>
              <a:rPr lang="vi-VN" sz="2400" dirty="0" err="1"/>
              <a:t>đường</a:t>
            </a:r>
            <a:r>
              <a:rPr lang="vi-VN" sz="2400" dirty="0"/>
              <a:t> </a:t>
            </a:r>
            <a:r>
              <a:rPr lang="vi-VN" sz="2400" dirty="0" err="1"/>
              <a:t>tròn</a:t>
            </a:r>
            <a:r>
              <a:rPr lang="vi-VN" sz="2400" dirty="0"/>
              <a:t>         </a:t>
            </a:r>
            <a:r>
              <a:rPr lang="vi-VN" sz="2400" dirty="0" err="1"/>
              <a:t>là</a:t>
            </a:r>
            <a:endParaRPr lang="en-US" sz="2400" dirty="0"/>
          </a:p>
        </p:txBody>
      </p:sp>
      <p:graphicFrame>
        <p:nvGraphicFramePr>
          <p:cNvPr id="16" name="Object 4">
            <a:extLst>
              <a:ext uri="{FF2B5EF4-FFF2-40B4-BE49-F238E27FC236}">
                <a16:creationId xmlns:a16="http://schemas.microsoft.com/office/drawing/2014/main" id="{76D42DDF-2D4D-4386-A7CA-C3F0AD633548}"/>
              </a:ext>
            </a:extLst>
          </p:cNvPr>
          <p:cNvGraphicFramePr>
            <a:graphicFrameLocks noChangeAspect="1"/>
          </p:cNvGraphicFramePr>
          <p:nvPr>
            <p:extLst>
              <p:ext uri="{D42A27DB-BD31-4B8C-83A1-F6EECF244321}">
                <p14:modId xmlns:p14="http://schemas.microsoft.com/office/powerpoint/2010/main" val="951032207"/>
              </p:ext>
            </p:extLst>
          </p:nvPr>
        </p:nvGraphicFramePr>
        <p:xfrm>
          <a:off x="5612157" y="4170413"/>
          <a:ext cx="554039" cy="384175"/>
        </p:xfrm>
        <a:graphic>
          <a:graphicData uri="http://schemas.openxmlformats.org/presentationml/2006/ole">
            <mc:AlternateContent xmlns:mc="http://schemas.openxmlformats.org/markup-compatibility/2006">
              <mc:Choice xmlns:v="urn:schemas-microsoft-com:vml" Requires="v">
                <p:oleObj spid="_x0000_s14587" name="Equation" r:id="rId3" imgW="330120" imgH="228600" progId="Equation.DSMT4">
                  <p:embed/>
                </p:oleObj>
              </mc:Choice>
              <mc:Fallback>
                <p:oleObj name="Equation" r:id="rId3" imgW="330120" imgH="228600" progId="Equation.DSMT4">
                  <p:embed/>
                  <p:pic>
                    <p:nvPicPr>
                      <p:cNvPr id="16" name="Object 4">
                        <a:extLst>
                          <a:ext uri="{FF2B5EF4-FFF2-40B4-BE49-F238E27FC236}">
                            <a16:creationId xmlns:a16="http://schemas.microsoft.com/office/drawing/2014/main" id="{76D42DDF-2D4D-4386-A7CA-C3F0AD633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157" y="4170413"/>
                        <a:ext cx="554039"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4">
            <a:extLst>
              <a:ext uri="{FF2B5EF4-FFF2-40B4-BE49-F238E27FC236}">
                <a16:creationId xmlns:a16="http://schemas.microsoft.com/office/drawing/2014/main" id="{7A3484A9-08DD-42D4-95FE-ECCDE12F3A3C}"/>
              </a:ext>
            </a:extLst>
          </p:cNvPr>
          <p:cNvSpPr txBox="1">
            <a:spLocks noChangeArrowheads="1"/>
          </p:cNvSpPr>
          <p:nvPr/>
        </p:nvSpPr>
        <p:spPr bwMode="auto">
          <a:xfrm>
            <a:off x="7803131" y="3296947"/>
            <a:ext cx="381000"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0033CC"/>
                </a:solidFill>
              </a:rPr>
              <a:t>R</a:t>
            </a:r>
          </a:p>
        </p:txBody>
      </p:sp>
      <p:sp>
        <p:nvSpPr>
          <p:cNvPr id="21" name="Text Placeholder 2">
            <a:extLst>
              <a:ext uri="{FF2B5EF4-FFF2-40B4-BE49-F238E27FC236}">
                <a16:creationId xmlns:a16="http://schemas.microsoft.com/office/drawing/2014/main" id="{15AA1D01-410F-4BAD-9CE4-FC74DAC19A75}"/>
              </a:ext>
            </a:extLst>
          </p:cNvPr>
          <p:cNvSpPr txBox="1">
            <a:spLocks/>
          </p:cNvSpPr>
          <p:nvPr/>
        </p:nvSpPr>
        <p:spPr>
          <a:xfrm>
            <a:off x="1461187" y="2493721"/>
            <a:ext cx="5544616" cy="61671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US" altLang="en-US" dirty="0" err="1">
                <a:solidFill>
                  <a:schemeClr val="tx1">
                    <a:lumMod val="95000"/>
                    <a:lumOff val="5000"/>
                  </a:schemeClr>
                </a:solidFill>
                <a:latin typeface="Times New Roman" pitchFamily="18" charset="0"/>
                <a:cs typeface="Times New Roman" pitchFamily="18" charset="0"/>
              </a:rPr>
              <a:t>Đường</a:t>
            </a:r>
            <a:r>
              <a:rPr lang="en-US" altLang="en-US" dirty="0">
                <a:solidFill>
                  <a:schemeClr val="tx1">
                    <a:lumMod val="95000"/>
                    <a:lumOff val="5000"/>
                  </a:schemeClr>
                </a:solidFill>
                <a:latin typeface="Times New Roman" pitchFamily="18" charset="0"/>
                <a:cs typeface="Times New Roman" pitchFamily="18" charset="0"/>
              </a:rPr>
              <a:t> </a:t>
            </a:r>
            <a:r>
              <a:rPr lang="en-US" altLang="en-US" dirty="0" err="1">
                <a:solidFill>
                  <a:schemeClr val="tx1">
                    <a:lumMod val="95000"/>
                    <a:lumOff val="5000"/>
                  </a:schemeClr>
                </a:solidFill>
                <a:latin typeface="Times New Roman" pitchFamily="18" charset="0"/>
                <a:cs typeface="Times New Roman" pitchFamily="18" charset="0"/>
              </a:rPr>
              <a:t>tròn</a:t>
            </a:r>
            <a:r>
              <a:rPr lang="en-US" altLang="en-US" dirty="0">
                <a:solidFill>
                  <a:schemeClr val="tx1">
                    <a:lumMod val="95000"/>
                    <a:lumOff val="5000"/>
                  </a:schemeClr>
                </a:solidFill>
                <a:latin typeface="Times New Roman" pitchFamily="18" charset="0"/>
                <a:cs typeface="Times New Roman" pitchFamily="18" charset="0"/>
              </a:rPr>
              <a:t> có </a:t>
            </a:r>
            <a:r>
              <a:rPr lang="en-US" altLang="en-US" dirty="0" err="1">
                <a:solidFill>
                  <a:schemeClr val="tx1">
                    <a:lumMod val="95000"/>
                    <a:lumOff val="5000"/>
                  </a:schemeClr>
                </a:solidFill>
                <a:latin typeface="Times New Roman" pitchFamily="18" charset="0"/>
                <a:cs typeface="Times New Roman" pitchFamily="18" charset="0"/>
              </a:rPr>
              <a:t>tâm</a:t>
            </a:r>
            <a:r>
              <a:rPr lang="en-US" altLang="en-US" dirty="0">
                <a:solidFill>
                  <a:schemeClr val="tx1">
                    <a:lumMod val="95000"/>
                    <a:lumOff val="5000"/>
                  </a:schemeClr>
                </a:solidFill>
                <a:latin typeface="Times New Roman" pitchFamily="18" charset="0"/>
                <a:cs typeface="Times New Roman" pitchFamily="18" charset="0"/>
              </a:rPr>
              <a:t> I(-1;3), </a:t>
            </a:r>
            <a:r>
              <a:rPr lang="en-US" altLang="en-US" dirty="0" err="1">
                <a:solidFill>
                  <a:schemeClr val="tx1">
                    <a:lumMod val="95000"/>
                    <a:lumOff val="5000"/>
                  </a:schemeClr>
                </a:solidFill>
                <a:latin typeface="Times New Roman" pitchFamily="18" charset="0"/>
                <a:cs typeface="Times New Roman" pitchFamily="18" charset="0"/>
              </a:rPr>
              <a:t>bán</a:t>
            </a:r>
            <a:r>
              <a:rPr lang="en-US" altLang="en-US" dirty="0">
                <a:solidFill>
                  <a:schemeClr val="tx1">
                    <a:lumMod val="95000"/>
                    <a:lumOff val="5000"/>
                  </a:schemeClr>
                </a:solidFill>
                <a:latin typeface="Times New Roman" pitchFamily="18" charset="0"/>
                <a:cs typeface="Times New Roman" pitchFamily="18" charset="0"/>
              </a:rPr>
              <a:t> </a:t>
            </a:r>
            <a:r>
              <a:rPr lang="en-US" altLang="en-US" dirty="0" err="1">
                <a:solidFill>
                  <a:schemeClr val="tx1">
                    <a:lumMod val="95000"/>
                    <a:lumOff val="5000"/>
                  </a:schemeClr>
                </a:solidFill>
                <a:latin typeface="Times New Roman" pitchFamily="18" charset="0"/>
                <a:cs typeface="Times New Roman" pitchFamily="18" charset="0"/>
              </a:rPr>
              <a:t>kính</a:t>
            </a:r>
            <a:endParaRPr lang="en-US" altLang="en-US"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071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par>
                                <p:cTn id="26" presetID="4"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 calcmode="lin" valueType="num">
                                      <p:cBhvr additive="base">
                                        <p:cTn id="3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7" grpId="0"/>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A629F7E-A76F-4EAC-A265-FA7051587ECD}"/>
              </a:ext>
            </a:extLst>
          </p:cNvPr>
          <p:cNvSpPr/>
          <p:nvPr/>
        </p:nvSpPr>
        <p:spPr>
          <a:xfrm>
            <a:off x="2068945" y="2819401"/>
            <a:ext cx="2247467" cy="2191267"/>
          </a:xfrm>
          <a:prstGeom prst="ellipse">
            <a:avLst/>
          </a:prstGeom>
          <a:solidFill>
            <a:srgbClr val="8CD8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2" name="Rectangle 8"/>
          <p:cNvSpPr>
            <a:spLocks noChangeArrowheads="1"/>
          </p:cNvSpPr>
          <p:nvPr/>
        </p:nvSpPr>
        <p:spPr bwMode="auto">
          <a:xfrm>
            <a:off x="1004777" y="305632"/>
            <a:ext cx="8575317" cy="98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sz="2800" b="1" dirty="0">
                <a:solidFill>
                  <a:srgbClr val="002060"/>
                </a:solidFill>
                <a:cs typeface="Times New Roman" pitchFamily="18" charset="0"/>
              </a:rPr>
              <a:t>VD 5:</a:t>
            </a:r>
            <a:r>
              <a:rPr lang="en-US" sz="2800" b="1" dirty="0">
                <a:solidFill>
                  <a:srgbClr val="E21904"/>
                </a:solidFill>
                <a:cs typeface="Times New Roman" pitchFamily="18" charset="0"/>
              </a:rPr>
              <a:t> </a:t>
            </a:r>
            <a:r>
              <a:rPr lang="en-US" sz="2800" b="1" dirty="0" err="1">
                <a:solidFill>
                  <a:srgbClr val="E21904"/>
                </a:solidFill>
                <a:cs typeface="Times New Roman" pitchFamily="18" charset="0"/>
              </a:rPr>
              <a:t>L</a:t>
            </a:r>
            <a:r>
              <a:rPr lang="en-US" sz="2800" dirty="0" err="1">
                <a:solidFill>
                  <a:srgbClr val="E21904"/>
                </a:solidFill>
                <a:cs typeface="Times New Roman" pitchFamily="18" charset="0"/>
              </a:rPr>
              <a:t>ập</a:t>
            </a:r>
            <a:r>
              <a:rPr lang="en-US" sz="2800" dirty="0">
                <a:solidFill>
                  <a:srgbClr val="E21904"/>
                </a:solidFill>
                <a:cs typeface="Times New Roman" pitchFamily="18" charset="0"/>
              </a:rPr>
              <a:t> </a:t>
            </a:r>
            <a:r>
              <a:rPr lang="en-US" sz="2800" dirty="0" err="1">
                <a:solidFill>
                  <a:srgbClr val="E21904"/>
                </a:solidFill>
                <a:cs typeface="Times New Roman" pitchFamily="18" charset="0"/>
              </a:rPr>
              <a:t>phương</a:t>
            </a:r>
            <a:r>
              <a:rPr lang="en-US" sz="2800" dirty="0">
                <a:solidFill>
                  <a:srgbClr val="E21904"/>
                </a:solidFill>
                <a:cs typeface="Times New Roman" pitchFamily="18" charset="0"/>
              </a:rPr>
              <a:t> </a:t>
            </a:r>
            <a:r>
              <a:rPr lang="en-US" sz="2800" dirty="0" err="1">
                <a:solidFill>
                  <a:srgbClr val="E21904"/>
                </a:solidFill>
                <a:cs typeface="Times New Roman" pitchFamily="18" charset="0"/>
              </a:rPr>
              <a:t>trình</a:t>
            </a:r>
            <a:r>
              <a:rPr lang="en-US" sz="2800" dirty="0">
                <a:solidFill>
                  <a:srgbClr val="E21904"/>
                </a:solidFill>
                <a:cs typeface="Times New Roman" pitchFamily="18" charset="0"/>
              </a:rPr>
              <a:t> </a:t>
            </a:r>
            <a:r>
              <a:rPr lang="en-US" sz="2800" dirty="0" err="1">
                <a:solidFill>
                  <a:srgbClr val="E21904"/>
                </a:solidFill>
                <a:cs typeface="Times New Roman" pitchFamily="18" charset="0"/>
              </a:rPr>
              <a:t>đường</a:t>
            </a:r>
            <a:r>
              <a:rPr lang="en-US" sz="2800" dirty="0">
                <a:solidFill>
                  <a:srgbClr val="E21904"/>
                </a:solidFill>
                <a:cs typeface="Times New Roman" pitchFamily="18" charset="0"/>
              </a:rPr>
              <a:t> </a:t>
            </a:r>
            <a:r>
              <a:rPr lang="en-US" sz="2800" dirty="0" err="1">
                <a:solidFill>
                  <a:srgbClr val="E21904"/>
                </a:solidFill>
                <a:cs typeface="Times New Roman" pitchFamily="18" charset="0"/>
              </a:rPr>
              <a:t>tròn</a:t>
            </a:r>
            <a:r>
              <a:rPr lang="en-US" sz="2800" dirty="0">
                <a:solidFill>
                  <a:srgbClr val="E21904"/>
                </a:solidFill>
                <a:cs typeface="Times New Roman" pitchFamily="18" charset="0"/>
              </a:rPr>
              <a:t> (C) có </a:t>
            </a:r>
            <a:r>
              <a:rPr lang="en-US" sz="2800" dirty="0" err="1">
                <a:solidFill>
                  <a:srgbClr val="E21904"/>
                </a:solidFill>
                <a:cs typeface="Times New Roman" pitchFamily="18" charset="0"/>
              </a:rPr>
              <a:t>tâm</a:t>
            </a:r>
            <a:r>
              <a:rPr lang="en-US" sz="2800" dirty="0">
                <a:solidFill>
                  <a:srgbClr val="E21904"/>
                </a:solidFill>
                <a:cs typeface="Times New Roman" pitchFamily="18" charset="0"/>
              </a:rPr>
              <a:t> I(2; 3) và tiếp </a:t>
            </a:r>
            <a:r>
              <a:rPr lang="en-US" sz="2800" dirty="0" err="1">
                <a:solidFill>
                  <a:srgbClr val="E21904"/>
                </a:solidFill>
                <a:cs typeface="Times New Roman" pitchFamily="18" charset="0"/>
              </a:rPr>
              <a:t>xúc</a:t>
            </a:r>
            <a:r>
              <a:rPr lang="en-US" sz="2800" dirty="0">
                <a:solidFill>
                  <a:srgbClr val="E21904"/>
                </a:solidFill>
                <a:cs typeface="Times New Roman" pitchFamily="18" charset="0"/>
              </a:rPr>
              <a:t> </a:t>
            </a:r>
            <a:r>
              <a:rPr lang="en-US" sz="2800" dirty="0" err="1">
                <a:solidFill>
                  <a:srgbClr val="E21904"/>
                </a:solidFill>
                <a:cs typeface="Times New Roman" pitchFamily="18" charset="0"/>
              </a:rPr>
              <a:t>với</a:t>
            </a:r>
            <a:r>
              <a:rPr lang="en-US" sz="2800" dirty="0">
                <a:solidFill>
                  <a:srgbClr val="E21904"/>
                </a:solidFill>
                <a:cs typeface="Times New Roman" pitchFamily="18" charset="0"/>
              </a:rPr>
              <a:t> </a:t>
            </a:r>
            <a:r>
              <a:rPr lang="en-US" sz="2800" dirty="0" err="1">
                <a:solidFill>
                  <a:srgbClr val="E21904"/>
                </a:solidFill>
                <a:cs typeface="Times New Roman" pitchFamily="18" charset="0"/>
              </a:rPr>
              <a:t>đường</a:t>
            </a:r>
            <a:r>
              <a:rPr lang="en-US" sz="2800" dirty="0">
                <a:solidFill>
                  <a:srgbClr val="E21904"/>
                </a:solidFill>
                <a:cs typeface="Times New Roman" pitchFamily="18" charset="0"/>
              </a:rPr>
              <a:t> </a:t>
            </a:r>
            <a:r>
              <a:rPr lang="en-US" sz="2800" dirty="0" err="1">
                <a:solidFill>
                  <a:srgbClr val="E21904"/>
                </a:solidFill>
                <a:cs typeface="Times New Roman" pitchFamily="18" charset="0"/>
              </a:rPr>
              <a:t>thẳng</a:t>
            </a:r>
            <a:endParaRPr lang="en-US" sz="2800" dirty="0">
              <a:solidFill>
                <a:srgbClr val="E21904"/>
              </a:solidFill>
            </a:endParaRPr>
          </a:p>
        </p:txBody>
      </p:sp>
      <p:graphicFrame>
        <p:nvGraphicFramePr>
          <p:cNvPr id="72711" name="Object 7"/>
          <p:cNvGraphicFramePr>
            <a:graphicFrameLocks noChangeAspect="1"/>
          </p:cNvGraphicFramePr>
          <p:nvPr>
            <p:extLst>
              <p:ext uri="{D42A27DB-BD31-4B8C-83A1-F6EECF244321}">
                <p14:modId xmlns:p14="http://schemas.microsoft.com/office/powerpoint/2010/main" val="2881657096"/>
              </p:ext>
            </p:extLst>
          </p:nvPr>
        </p:nvGraphicFramePr>
        <p:xfrm>
          <a:off x="4997015" y="771238"/>
          <a:ext cx="4007938" cy="532378"/>
        </p:xfrm>
        <a:graphic>
          <a:graphicData uri="http://schemas.openxmlformats.org/presentationml/2006/ole">
            <mc:AlternateContent xmlns:mc="http://schemas.openxmlformats.org/markup-compatibility/2006">
              <mc:Choice xmlns:v="urn:schemas-microsoft-com:vml" Requires="v">
                <p:oleObj spid="_x0000_s25769" name="Equation" r:id="rId3" imgW="1180800" imgH="203040" progId="Equation.DSMT4">
                  <p:embed/>
                </p:oleObj>
              </mc:Choice>
              <mc:Fallback>
                <p:oleObj name="Equation" r:id="rId3" imgW="1180800" imgH="203040" progId="Equation.DSMT4">
                  <p:embed/>
                  <p:pic>
                    <p:nvPicPr>
                      <p:cNvPr id="727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015" y="771238"/>
                        <a:ext cx="4007938" cy="532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3" name="Rectangle 9"/>
          <p:cNvSpPr>
            <a:spLocks noChangeArrowheads="1"/>
          </p:cNvSpPr>
          <p:nvPr/>
        </p:nvSpPr>
        <p:spPr bwMode="auto">
          <a:xfrm>
            <a:off x="1752601" y="3496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457200" algn="l"/>
              </a:tabLst>
            </a:pPr>
            <a:endParaRPr lang="vi-VN"/>
          </a:p>
        </p:txBody>
      </p:sp>
      <p:sp>
        <p:nvSpPr>
          <p:cNvPr id="72722" name="Text Box 18"/>
          <p:cNvSpPr txBox="1">
            <a:spLocks noChangeArrowheads="1"/>
          </p:cNvSpPr>
          <p:nvPr/>
        </p:nvSpPr>
        <p:spPr bwMode="auto">
          <a:xfrm>
            <a:off x="4901765" y="1412591"/>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t>Giải</a:t>
            </a:r>
            <a:endParaRPr lang="en-US" sz="2800" dirty="0"/>
          </a:p>
        </p:txBody>
      </p:sp>
      <p:grpSp>
        <p:nvGrpSpPr>
          <p:cNvPr id="3" name="Group 2">
            <a:extLst>
              <a:ext uri="{FF2B5EF4-FFF2-40B4-BE49-F238E27FC236}">
                <a16:creationId xmlns:a16="http://schemas.microsoft.com/office/drawing/2014/main" id="{BDB216BF-43D5-44B6-9D23-7BBD2486A004}"/>
              </a:ext>
            </a:extLst>
          </p:cNvPr>
          <p:cNvGrpSpPr/>
          <p:nvPr/>
        </p:nvGrpSpPr>
        <p:grpSpPr>
          <a:xfrm>
            <a:off x="6044765" y="1473827"/>
            <a:ext cx="5493327" cy="4045839"/>
            <a:chOff x="6317673" y="2647952"/>
            <a:chExt cx="5493327" cy="4045839"/>
          </a:xfrm>
        </p:grpSpPr>
        <p:graphicFrame>
          <p:nvGraphicFramePr>
            <p:cNvPr id="72715" name="Object 11"/>
            <p:cNvGraphicFramePr>
              <a:graphicFrameLocks noChangeAspect="1"/>
            </p:cNvGraphicFramePr>
            <p:nvPr>
              <p:extLst>
                <p:ext uri="{D42A27DB-BD31-4B8C-83A1-F6EECF244321}">
                  <p14:modId xmlns:p14="http://schemas.microsoft.com/office/powerpoint/2010/main" val="3253647217"/>
                </p:ext>
              </p:extLst>
            </p:nvPr>
          </p:nvGraphicFramePr>
          <p:xfrm>
            <a:off x="6400800" y="3885130"/>
            <a:ext cx="4710112" cy="1125538"/>
          </p:xfrm>
          <a:graphic>
            <a:graphicData uri="http://schemas.openxmlformats.org/presentationml/2006/ole">
              <mc:AlternateContent xmlns:mc="http://schemas.openxmlformats.org/markup-compatibility/2006">
                <mc:Choice xmlns:v="urn:schemas-microsoft-com:vml" Requires="v">
                  <p:oleObj spid="_x0000_s25770" name="Equation" r:id="rId5" imgW="1955520" imgH="469800" progId="Equation.DSMT4">
                    <p:embed/>
                  </p:oleObj>
                </mc:Choice>
                <mc:Fallback>
                  <p:oleObj name="Equation" r:id="rId5" imgW="1955520" imgH="469800" progId="Equation.DSMT4">
                    <p:embed/>
                    <p:pic>
                      <p:nvPicPr>
                        <p:cNvPr id="7271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885130"/>
                          <a:ext cx="4710112"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723" name="Group 19"/>
            <p:cNvGrpSpPr>
              <a:grpSpLocks/>
            </p:cNvGrpSpPr>
            <p:nvPr/>
          </p:nvGrpSpPr>
          <p:grpSpPr bwMode="auto">
            <a:xfrm>
              <a:off x="6400800" y="2647952"/>
              <a:ext cx="4751388" cy="1100138"/>
              <a:chOff x="3072" y="1668"/>
              <a:chExt cx="2993" cy="693"/>
            </a:xfrm>
          </p:grpSpPr>
          <p:graphicFrame>
            <p:nvGraphicFramePr>
              <p:cNvPr id="72716" name="Object 12"/>
              <p:cNvGraphicFramePr>
                <a:graphicFrameLocks noChangeAspect="1"/>
              </p:cNvGraphicFramePr>
              <p:nvPr>
                <p:extLst>
                  <p:ext uri="{D42A27DB-BD31-4B8C-83A1-F6EECF244321}">
                    <p14:modId xmlns:p14="http://schemas.microsoft.com/office/powerpoint/2010/main" val="1471794834"/>
                  </p:ext>
                </p:extLst>
              </p:nvPr>
            </p:nvGraphicFramePr>
            <p:xfrm>
              <a:off x="3168" y="2068"/>
              <a:ext cx="1728" cy="293"/>
            </p:xfrm>
            <a:graphic>
              <a:graphicData uri="http://schemas.openxmlformats.org/presentationml/2006/ole">
                <mc:AlternateContent xmlns:mc="http://schemas.openxmlformats.org/markup-compatibility/2006">
                  <mc:Choice xmlns:v="urn:schemas-microsoft-com:vml" Requires="v">
                    <p:oleObj spid="_x0000_s25771" name="Equation" r:id="rId7" imgW="1180588" imgH="203112" progId="Equation.DSMT4">
                      <p:embed/>
                    </p:oleObj>
                  </mc:Choice>
                  <mc:Fallback>
                    <p:oleObj name="Equation" r:id="rId7" imgW="1180588" imgH="203112" progId="Equation.DSMT4">
                      <p:embed/>
                      <p:pic>
                        <p:nvPicPr>
                          <p:cNvPr id="72716"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 y="2068"/>
                            <a:ext cx="1728"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7" name="Rectangle 13"/>
              <p:cNvSpPr>
                <a:spLocks noChangeArrowheads="1"/>
              </p:cNvSpPr>
              <p:nvPr/>
            </p:nvSpPr>
            <p:spPr bwMode="auto">
              <a:xfrm>
                <a:off x="3072" y="1668"/>
                <a:ext cx="29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2800" dirty="0" err="1">
                    <a:cs typeface="Times New Roman" pitchFamily="18" charset="0"/>
                  </a:rPr>
                  <a:t>Vì</a:t>
                </a:r>
                <a:r>
                  <a:rPr lang="en-US" sz="2800" dirty="0">
                    <a:cs typeface="Times New Roman" pitchFamily="18" charset="0"/>
                  </a:rPr>
                  <a:t> (C) tiếp </a:t>
                </a:r>
                <a:r>
                  <a:rPr lang="en-US" sz="2800" dirty="0" err="1">
                    <a:cs typeface="Times New Roman" pitchFamily="18" charset="0"/>
                  </a:rPr>
                  <a:t>xúc</a:t>
                </a:r>
                <a:r>
                  <a:rPr lang="en-US" sz="2800" dirty="0">
                    <a:cs typeface="Times New Roman" pitchFamily="18" charset="0"/>
                  </a:rPr>
                  <a:t> </a:t>
                </a:r>
                <a:r>
                  <a:rPr lang="en-US" sz="2800" dirty="0" err="1">
                    <a:cs typeface="Times New Roman" pitchFamily="18" charset="0"/>
                  </a:rPr>
                  <a:t>với</a:t>
                </a:r>
                <a:r>
                  <a:rPr lang="en-US" sz="2800" dirty="0">
                    <a:cs typeface="Times New Roman" pitchFamily="18" charset="0"/>
                  </a:rPr>
                  <a:t> </a:t>
                </a:r>
                <a:r>
                  <a:rPr lang="en-US" sz="2800" dirty="0" err="1">
                    <a:cs typeface="Times New Roman" pitchFamily="18" charset="0"/>
                  </a:rPr>
                  <a:t>đường</a:t>
                </a:r>
                <a:r>
                  <a:rPr lang="en-US" sz="2800" dirty="0">
                    <a:cs typeface="Times New Roman" pitchFamily="18" charset="0"/>
                  </a:rPr>
                  <a:t> </a:t>
                </a:r>
                <a:r>
                  <a:rPr lang="en-US" sz="2800" dirty="0" err="1">
                    <a:cs typeface="Times New Roman" pitchFamily="18" charset="0"/>
                  </a:rPr>
                  <a:t>thẳng</a:t>
                </a:r>
                <a:r>
                  <a:rPr lang="en-US" sz="1400" dirty="0">
                    <a:cs typeface="Times New Roman" pitchFamily="18" charset="0"/>
                  </a:rPr>
                  <a:t> </a:t>
                </a:r>
                <a:endParaRPr lang="en-US" dirty="0"/>
              </a:p>
            </p:txBody>
          </p:sp>
          <p:sp>
            <p:nvSpPr>
              <p:cNvPr id="72718" name="Rectangle 14"/>
              <p:cNvSpPr>
                <a:spLocks noChangeArrowheads="1"/>
              </p:cNvSpPr>
              <p:nvPr/>
            </p:nvSpPr>
            <p:spPr bwMode="auto">
              <a:xfrm>
                <a:off x="4998" y="2005"/>
                <a:ext cx="5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400" dirty="0">
                    <a:cs typeface="Times New Roman" pitchFamily="18" charset="0"/>
                  </a:rPr>
                  <a:t> </a:t>
                </a:r>
                <a:r>
                  <a:rPr lang="en-US" sz="2800" dirty="0">
                    <a:cs typeface="Times New Roman" pitchFamily="18" charset="0"/>
                  </a:rPr>
                  <a:t>nên </a:t>
                </a:r>
                <a:endParaRPr lang="en-US" sz="2800" dirty="0"/>
              </a:p>
            </p:txBody>
          </p:sp>
        </p:grpSp>
        <p:sp>
          <p:nvSpPr>
            <p:cNvPr id="72719" name="Rectangle 15"/>
            <p:cNvSpPr>
              <a:spLocks noChangeArrowheads="1"/>
            </p:cNvSpPr>
            <p:nvPr/>
          </p:nvSpPr>
          <p:spPr bwMode="auto">
            <a:xfrm>
              <a:off x="6400800" y="5124246"/>
              <a:ext cx="541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800" dirty="0">
                  <a:cs typeface="Times New Roman" pitchFamily="18" charset="0"/>
                </a:rPr>
                <a:t>Ta có: I(2; 3), R = 1</a:t>
              </a:r>
              <a:endParaRPr lang="en-US" sz="2800" dirty="0"/>
            </a:p>
          </p:txBody>
        </p:sp>
        <p:sp>
          <p:nvSpPr>
            <p:cNvPr id="72724" name="Rectangle 20"/>
            <p:cNvSpPr>
              <a:spLocks noChangeArrowheads="1"/>
            </p:cNvSpPr>
            <p:nvPr/>
          </p:nvSpPr>
          <p:spPr bwMode="auto">
            <a:xfrm>
              <a:off x="6317673" y="5747641"/>
              <a:ext cx="5410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800" dirty="0" err="1">
                  <a:cs typeface="Times New Roman" pitchFamily="18" charset="0"/>
                </a:rPr>
                <a:t>Vậy</a:t>
              </a:r>
              <a:r>
                <a:rPr lang="en-US" sz="2800" dirty="0">
                  <a:cs typeface="Times New Roman" pitchFamily="18" charset="0"/>
                </a:rPr>
                <a:t> </a:t>
              </a:r>
              <a:r>
                <a:rPr lang="en-US" sz="2800" dirty="0" err="1">
                  <a:cs typeface="Times New Roman" pitchFamily="18" charset="0"/>
                </a:rPr>
                <a:t>phương</a:t>
              </a:r>
              <a:r>
                <a:rPr lang="en-US" sz="2800" dirty="0">
                  <a:cs typeface="Times New Roman" pitchFamily="18" charset="0"/>
                </a:rPr>
                <a:t> </a:t>
              </a:r>
              <a:r>
                <a:rPr lang="en-US" sz="2800" dirty="0" err="1">
                  <a:cs typeface="Times New Roman" pitchFamily="18" charset="0"/>
                </a:rPr>
                <a:t>trình</a:t>
              </a:r>
              <a:r>
                <a:rPr lang="en-US" sz="2800" dirty="0">
                  <a:cs typeface="Times New Roman" pitchFamily="18" charset="0"/>
                </a:rPr>
                <a:t> </a:t>
              </a:r>
              <a:r>
                <a:rPr lang="en-US" sz="2800" dirty="0" err="1">
                  <a:cs typeface="Times New Roman" pitchFamily="18" charset="0"/>
                </a:rPr>
                <a:t>đường</a:t>
              </a:r>
              <a:r>
                <a:rPr lang="en-US" sz="2800" dirty="0">
                  <a:cs typeface="Times New Roman" pitchFamily="18" charset="0"/>
                </a:rPr>
                <a:t> </a:t>
              </a:r>
              <a:r>
                <a:rPr lang="en-US" sz="2800" dirty="0" err="1">
                  <a:cs typeface="Times New Roman" pitchFamily="18" charset="0"/>
                </a:rPr>
                <a:t>tròn</a:t>
              </a:r>
              <a:endParaRPr lang="en-US" sz="2800" dirty="0"/>
            </a:p>
            <a:p>
              <a:pPr eaLnBrk="0" hangingPunct="0"/>
              <a:r>
                <a:rPr lang="en-US" sz="2800" dirty="0">
                  <a:cs typeface="Times New Roman" pitchFamily="18" charset="0"/>
                </a:rPr>
                <a:t>(C): (x - 2)</a:t>
              </a:r>
              <a:r>
                <a:rPr lang="en-US" sz="2800" baseline="30000" dirty="0">
                  <a:cs typeface="Times New Roman" pitchFamily="18" charset="0"/>
                </a:rPr>
                <a:t>2</a:t>
              </a:r>
              <a:r>
                <a:rPr lang="en-US" sz="2800" dirty="0">
                  <a:cs typeface="Times New Roman" pitchFamily="18" charset="0"/>
                </a:rPr>
                <a:t> + (y - 3)</a:t>
              </a:r>
              <a:r>
                <a:rPr lang="en-US" sz="2800" baseline="30000" dirty="0">
                  <a:cs typeface="Times New Roman" pitchFamily="18" charset="0"/>
                </a:rPr>
                <a:t>2</a:t>
              </a:r>
              <a:r>
                <a:rPr lang="en-US" sz="2800" dirty="0">
                  <a:cs typeface="Times New Roman" pitchFamily="18" charset="0"/>
                </a:rPr>
                <a:t> = 1</a:t>
              </a:r>
              <a:endParaRPr lang="en-US" sz="2800" dirty="0"/>
            </a:p>
          </p:txBody>
        </p:sp>
      </p:grpSp>
      <p:sp>
        <p:nvSpPr>
          <p:cNvPr id="72732" name="Text Box 28"/>
          <p:cNvSpPr txBox="1">
            <a:spLocks noChangeArrowheads="1"/>
          </p:cNvSpPr>
          <p:nvPr/>
        </p:nvSpPr>
        <p:spPr bwMode="auto">
          <a:xfrm>
            <a:off x="7543800" y="2819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p>
        </p:txBody>
      </p:sp>
      <p:cxnSp>
        <p:nvCxnSpPr>
          <p:cNvPr id="6" name="Straight Connector 5">
            <a:extLst>
              <a:ext uri="{FF2B5EF4-FFF2-40B4-BE49-F238E27FC236}">
                <a16:creationId xmlns:a16="http://schemas.microsoft.com/office/drawing/2014/main" id="{D3F1305D-B3E6-4E02-B281-E2BA56F58F9B}"/>
              </a:ext>
            </a:extLst>
          </p:cNvPr>
          <p:cNvCxnSpPr/>
          <p:nvPr/>
        </p:nvCxnSpPr>
        <p:spPr>
          <a:xfrm>
            <a:off x="1293091" y="5022543"/>
            <a:ext cx="3999345" cy="0"/>
          </a:xfrm>
          <a:prstGeom prst="line">
            <a:avLst/>
          </a:prstGeom>
          <a:ln w="22225"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BD99241-A374-4D87-B225-EAF8799B89AF}"/>
              </a:ext>
            </a:extLst>
          </p:cNvPr>
          <p:cNvSpPr txBox="1"/>
          <p:nvPr/>
        </p:nvSpPr>
        <p:spPr>
          <a:xfrm>
            <a:off x="3057571" y="3477037"/>
            <a:ext cx="914400" cy="646331"/>
          </a:xfrm>
          <a:prstGeom prst="rect">
            <a:avLst/>
          </a:prstGeom>
          <a:noFill/>
        </p:spPr>
        <p:txBody>
          <a:bodyPr wrap="square" rtlCol="0">
            <a:spAutoFit/>
          </a:bodyPr>
          <a:lstStyle/>
          <a:p>
            <a:r>
              <a:rPr lang="en-US" sz="3600" dirty="0"/>
              <a:t>.</a:t>
            </a:r>
          </a:p>
        </p:txBody>
      </p:sp>
      <p:sp>
        <p:nvSpPr>
          <p:cNvPr id="41" name="Isosceles Triangle 40">
            <a:extLst>
              <a:ext uri="{FF2B5EF4-FFF2-40B4-BE49-F238E27FC236}">
                <a16:creationId xmlns:a16="http://schemas.microsoft.com/office/drawing/2014/main" id="{FD35AECD-F403-4232-8562-A9EBEE5186B4}"/>
              </a:ext>
            </a:extLst>
          </p:cNvPr>
          <p:cNvSpPr/>
          <p:nvPr/>
        </p:nvSpPr>
        <p:spPr bwMode="auto">
          <a:xfrm>
            <a:off x="4901765" y="4696179"/>
            <a:ext cx="190501" cy="202847"/>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u="sng">
              <a:latin typeface="Arial" pitchFamily="34" charset="0"/>
            </a:endParaRPr>
          </a:p>
        </p:txBody>
      </p:sp>
      <p:graphicFrame>
        <p:nvGraphicFramePr>
          <p:cNvPr id="44" name="Object 43">
            <a:extLst>
              <a:ext uri="{FF2B5EF4-FFF2-40B4-BE49-F238E27FC236}">
                <a16:creationId xmlns:a16="http://schemas.microsoft.com/office/drawing/2014/main" id="{27A73708-92F6-4212-B26F-98BFA16C47C3}"/>
              </a:ext>
            </a:extLst>
          </p:cNvPr>
          <p:cNvGraphicFramePr>
            <a:graphicFrameLocks noChangeAspect="1"/>
          </p:cNvGraphicFramePr>
          <p:nvPr>
            <p:extLst>
              <p:ext uri="{D42A27DB-BD31-4B8C-83A1-F6EECF244321}">
                <p14:modId xmlns:p14="http://schemas.microsoft.com/office/powerpoint/2010/main" val="830629092"/>
              </p:ext>
            </p:extLst>
          </p:nvPr>
        </p:nvGraphicFramePr>
        <p:xfrm>
          <a:off x="2979526" y="3632202"/>
          <a:ext cx="152400" cy="231775"/>
        </p:xfrm>
        <a:graphic>
          <a:graphicData uri="http://schemas.openxmlformats.org/presentationml/2006/ole">
            <mc:AlternateContent xmlns:mc="http://schemas.openxmlformats.org/markup-compatibility/2006">
              <mc:Choice xmlns:v="urn:schemas-microsoft-com:vml" Requires="v">
                <p:oleObj spid="_x0000_s25772" name="Equation" r:id="rId9" imgW="139680" imgH="190440" progId="Equation.DSMT4">
                  <p:embed/>
                </p:oleObj>
              </mc:Choice>
              <mc:Fallback>
                <p:oleObj name="Equation" r:id="rId9" imgW="139680" imgH="190440" progId="Equation.DSMT4">
                  <p:embed/>
                  <p:pic>
                    <p:nvPicPr>
                      <p:cNvPr id="28" name="Object 27">
                        <a:extLst>
                          <a:ext uri="{FF2B5EF4-FFF2-40B4-BE49-F238E27FC236}">
                            <a16:creationId xmlns:a16="http://schemas.microsoft.com/office/drawing/2014/main" id="{B49C1313-8F92-4653-9479-20B1EF84A5AD}"/>
                          </a:ext>
                        </a:extLst>
                      </p:cNvPr>
                      <p:cNvPicPr>
                        <a:picLocks noChangeAspect="1" noChangeArrowheads="1"/>
                      </p:cNvPicPr>
                      <p:nvPr/>
                    </p:nvPicPr>
                    <p:blipFill>
                      <a:blip r:embed="rId10"/>
                      <a:srcRect/>
                      <a:stretch>
                        <a:fillRect/>
                      </a:stretch>
                    </p:blipFill>
                    <p:spPr bwMode="auto">
                      <a:xfrm>
                        <a:off x="2979526" y="3632202"/>
                        <a:ext cx="152400" cy="231775"/>
                      </a:xfrm>
                      <a:prstGeom prst="rect">
                        <a:avLst/>
                      </a:prstGeom>
                      <a:noFill/>
                    </p:spPr>
                  </p:pic>
                </p:oleObj>
              </mc:Fallback>
            </mc:AlternateContent>
          </a:graphicData>
        </a:graphic>
      </p:graphicFrame>
      <p:grpSp>
        <p:nvGrpSpPr>
          <p:cNvPr id="19" name="Group 18">
            <a:extLst>
              <a:ext uri="{FF2B5EF4-FFF2-40B4-BE49-F238E27FC236}">
                <a16:creationId xmlns:a16="http://schemas.microsoft.com/office/drawing/2014/main" id="{A1AFD05E-45D2-4302-8435-0CBD3F4BD632}"/>
              </a:ext>
            </a:extLst>
          </p:cNvPr>
          <p:cNvGrpSpPr/>
          <p:nvPr/>
        </p:nvGrpSpPr>
        <p:grpSpPr>
          <a:xfrm>
            <a:off x="3192678" y="3916722"/>
            <a:ext cx="383709" cy="1095634"/>
            <a:chOff x="3192678" y="3916722"/>
            <a:chExt cx="383709" cy="1095634"/>
          </a:xfrm>
        </p:grpSpPr>
        <p:cxnSp>
          <p:nvCxnSpPr>
            <p:cNvPr id="12" name="Straight Connector 11">
              <a:extLst>
                <a:ext uri="{FF2B5EF4-FFF2-40B4-BE49-F238E27FC236}">
                  <a16:creationId xmlns:a16="http://schemas.microsoft.com/office/drawing/2014/main" id="{55A95488-0559-4C03-B420-EA9E3CBF6D23}"/>
                </a:ext>
              </a:extLst>
            </p:cNvPr>
            <p:cNvCxnSpPr>
              <a:cxnSpLocks/>
            </p:cNvCxnSpPr>
            <p:nvPr/>
          </p:nvCxnSpPr>
          <p:spPr>
            <a:xfrm>
              <a:off x="3192678" y="3916722"/>
              <a:ext cx="1" cy="1095634"/>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14">
              <a:extLst>
                <a:ext uri="{FF2B5EF4-FFF2-40B4-BE49-F238E27FC236}">
                  <a16:creationId xmlns:a16="http://schemas.microsoft.com/office/drawing/2014/main" id="{7DBB6BB9-C281-46A5-9DBF-816413AF01EA}"/>
                </a:ext>
              </a:extLst>
            </p:cNvPr>
            <p:cNvSpPr txBox="1">
              <a:spLocks noChangeArrowheads="1"/>
            </p:cNvSpPr>
            <p:nvPr/>
          </p:nvSpPr>
          <p:spPr bwMode="auto">
            <a:xfrm>
              <a:off x="3195387" y="4123368"/>
              <a:ext cx="381000" cy="523220"/>
            </a:xfrm>
            <a:prstGeom prst="rect">
              <a:avLst/>
            </a:prstGeom>
            <a:noFill/>
            <a:ln w="9525">
              <a:noFill/>
              <a:miter lim="800000"/>
              <a:headEnd/>
              <a:tailEnd/>
            </a:ln>
            <a:effectLst/>
          </p:spPr>
          <p:txBody>
            <a:bodyPr>
              <a:spAutoFit/>
            </a:bodyPr>
            <a:lstStyle/>
            <a:p>
              <a:pPr>
                <a:spcBef>
                  <a:spcPct val="50000"/>
                </a:spcBef>
              </a:pPr>
              <a:r>
                <a:rPr lang="en-US" sz="2800" b="1" dirty="0">
                  <a:solidFill>
                    <a:srgbClr val="0033CC"/>
                  </a:solidFill>
                </a:rPr>
                <a:t>R</a:t>
              </a:r>
            </a:p>
          </p:txBody>
        </p:sp>
      </p:grpSp>
    </p:spTree>
    <p:extLst>
      <p:ext uri="{BB962C8B-B14F-4D97-AF65-F5344CB8AC3E}">
        <p14:creationId xmlns:p14="http://schemas.microsoft.com/office/powerpoint/2010/main" val="19928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000" fill="hold"/>
                                        <p:tgtEl>
                                          <p:spTgt spid="3"/>
                                        </p:tgtEl>
                                        <p:attrNameLst>
                                          <p:attrName>ppt_x</p:attrName>
                                        </p:attrNameLst>
                                      </p:cBhvr>
                                      <p:tavLst>
                                        <p:tav tm="0">
                                          <p:val>
                                            <p:strVal val="#ppt_x"/>
                                          </p:val>
                                        </p:tav>
                                        <p:tav tm="100000">
                                          <p:val>
                                            <p:strVal val="#ppt_x"/>
                                          </p:val>
                                        </p:tav>
                                      </p:tavLst>
                                    </p:anim>
                                    <p:anim calcmode="lin" valueType="num">
                                      <p:cBhvr additive="base">
                                        <p:cTn id="13" dur="7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TotalTime>
  <Words>1150</Words>
  <Application>Microsoft Office PowerPoint</Application>
  <PresentationFormat>Widescreen</PresentationFormat>
  <Paragraphs>304</Paragraphs>
  <Slides>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1" baseType="lpstr">
      <vt:lpstr>.VnBlack</vt:lpstr>
      <vt:lpstr>Splash</vt:lpstr>
      <vt:lpstr>Arial</vt:lpstr>
      <vt:lpstr>Calibri</vt:lpstr>
      <vt:lpstr>Calibri Light</vt:lpstr>
      <vt:lpstr>Symbol</vt:lpstr>
      <vt:lpstr>Times New Roman</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BÍ MẬT TRONG QUẢ BÓNG</vt:lpstr>
      <vt:lpstr>Câu 1</vt:lpstr>
      <vt:lpstr>Câu 2</vt:lpstr>
      <vt:lpstr>Câu 3</vt:lpstr>
      <vt:lpstr>Câu 4</vt:lpstr>
      <vt:lpstr>Câu 5</vt:lpstr>
      <vt:lpstr>Câu 6 </vt:lpstr>
      <vt:lpstr>PowerPoint Presentation</vt:lpstr>
      <vt:lpstr>  Câu chuyện tại sao chiếc nhẫn có hình đường tròn  Chuyện kể rằng: Ngày xưa, Vị vua ở Nhật Bản có sinh một nàng công chúa vô cùng xinh đẹp.Công chúa đến tuổi gả chồng, vị vua bèn mở cuộc thi để chọn ra một phò mã có đủ tài đủ đức. Nhà vua có một công viên nhỏ hình tam giác và vua thường xuyên thích đi dạo trong công viên vào ban đêm. Một hôm, vua ra một bài toán ‘Nếu ai xây dựng được một cột đèn có vùng ánh sáng là một hình tròn, sao cho điểm đặt của cây đèn  làm cho đèn có thể chiếu ánh sáng toàn bộ công viên ? Và tìm bán kính vùng ánh sáng?’ .  Thì sẽ gả con gái cho người đó.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Vuong Ho</dc:creator>
  <cp:lastModifiedBy>Vuong Ho</cp:lastModifiedBy>
  <cp:revision>66</cp:revision>
  <dcterms:created xsi:type="dcterms:W3CDTF">2019-02-14T03:22:34Z</dcterms:created>
  <dcterms:modified xsi:type="dcterms:W3CDTF">2019-02-16T16:36:59Z</dcterms:modified>
</cp:coreProperties>
</file>