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3"/>
  </p:notesMasterIdLst>
  <p:sldIdLst>
    <p:sldId id="264" r:id="rId3"/>
    <p:sldId id="256" r:id="rId4"/>
    <p:sldId id="26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258660-970A-459D-A520-F1BD4264B75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7BC4DB-FE73-4888-9C79-89107428BEB0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sz="2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ea typeface="Tahoma" pitchFamily="34" charset="0"/>
              <a:cs typeface="Times New Roman" pitchFamily="18" charset="0"/>
            </a:rPr>
            <a:t>NƯỚC MĨ GIỮA HAI CUỘC CHIẾN TRANH THẾ GIỚI (1918 – 1939)</a:t>
          </a:r>
          <a:endParaRPr lang="en-US" sz="24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  <a:latin typeface="Times New Roman" pitchFamily="18" charset="0"/>
            <a:ea typeface="Tahoma" pitchFamily="34" charset="0"/>
            <a:cs typeface="Times New Roman" pitchFamily="18" charset="0"/>
          </a:endParaRPr>
        </a:p>
      </dgm:t>
    </dgm:pt>
    <dgm:pt modelId="{7D87990B-26BD-4A24-8B09-0CE94DB6A2DC}" type="parTrans" cxnId="{AF72F8F4-D7CB-4057-97EF-6B1B982C6B19}">
      <dgm:prSet/>
      <dgm:spPr/>
      <dgm:t>
        <a:bodyPr/>
        <a:lstStyle/>
        <a:p>
          <a:endParaRPr lang="en-US" sz="1400">
            <a:latin typeface="Times New Roman" pitchFamily="18" charset="0"/>
            <a:ea typeface="Tahoma" pitchFamily="34" charset="0"/>
            <a:cs typeface="Times New Roman" pitchFamily="18" charset="0"/>
          </a:endParaRPr>
        </a:p>
      </dgm:t>
    </dgm:pt>
    <dgm:pt modelId="{66AC3C50-F825-4A4C-B45E-D3F7F8842A66}" type="sibTrans" cxnId="{AF72F8F4-D7CB-4057-97EF-6B1B982C6B19}">
      <dgm:prSet/>
      <dgm:spPr/>
      <dgm:t>
        <a:bodyPr/>
        <a:lstStyle/>
        <a:p>
          <a:endParaRPr lang="en-US" sz="1400">
            <a:latin typeface="Times New Roman" pitchFamily="18" charset="0"/>
            <a:ea typeface="Tahoma" pitchFamily="34" charset="0"/>
            <a:cs typeface="Times New Roman" pitchFamily="18" charset="0"/>
          </a:endParaRPr>
        </a:p>
      </dgm:t>
    </dgm:pt>
    <dgm:pt modelId="{26A97E9C-3690-43D2-AB21-7384FD50D8BF}" type="asst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</a:pPr>
          <a:r>
            <a:rPr lang="en-US" sz="1400" b="1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Nước</a:t>
          </a:r>
          <a:r>
            <a:rPr lang="en-US" sz="14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Mĩ</a:t>
          </a:r>
          <a:r>
            <a:rPr lang="en-US" sz="14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trong</a:t>
          </a:r>
          <a:r>
            <a:rPr lang="en-US" sz="14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những</a:t>
          </a:r>
          <a:r>
            <a:rPr lang="en-US" sz="14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năm</a:t>
          </a:r>
          <a:r>
            <a:rPr lang="en-US" sz="14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</a:p>
        <a:p>
          <a:pPr>
            <a:lnSpc>
              <a:spcPct val="100000"/>
            </a:lnSpc>
          </a:pPr>
          <a:r>
            <a:rPr lang="en-US" sz="14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1918 – 1929</a:t>
          </a:r>
        </a:p>
        <a:p>
          <a:pPr>
            <a:lnSpc>
              <a:spcPct val="90000"/>
            </a:lnSpc>
          </a:pPr>
          <a:r>
            <a:rPr lang="en-US" sz="14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- 1918-1923 : </a:t>
          </a:r>
          <a:r>
            <a:rPr lang="en-US" sz="14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Đọc</a:t>
          </a:r>
          <a:r>
            <a:rPr lang="en-US" sz="14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thêm</a:t>
          </a:r>
          <a:endParaRPr lang="en-US" sz="1400" dirty="0" smtClean="0">
            <a:solidFill>
              <a:schemeClr val="bg1"/>
            </a:solidFill>
            <a:latin typeface="Times New Roman" pitchFamily="18" charset="0"/>
            <a:ea typeface="Tahoma" pitchFamily="34" charset="0"/>
            <a:cs typeface="Times New Roman" pitchFamily="18" charset="0"/>
          </a:endParaRPr>
        </a:p>
        <a:p>
          <a:pPr>
            <a:lnSpc>
              <a:spcPct val="90000"/>
            </a:lnSpc>
          </a:pPr>
          <a:r>
            <a:rPr lang="en-US" sz="14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- 1924 – 1929: </a:t>
          </a:r>
          <a:r>
            <a:rPr lang="en-US" sz="14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Vượt</a:t>
          </a:r>
          <a:r>
            <a:rPr lang="en-US" sz="14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qua </a:t>
          </a:r>
          <a:r>
            <a:rPr lang="en-US" sz="14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khủng</a:t>
          </a:r>
          <a:r>
            <a:rPr lang="en-US" sz="14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hoảng</a:t>
          </a:r>
          <a:r>
            <a:rPr lang="en-US" sz="14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, </a:t>
          </a:r>
          <a:r>
            <a:rPr lang="en-US" sz="14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ổn</a:t>
          </a:r>
          <a:r>
            <a:rPr lang="en-US" sz="14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định</a:t>
          </a:r>
          <a:r>
            <a:rPr lang="en-US" sz="14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kinh</a:t>
          </a:r>
          <a:r>
            <a:rPr lang="en-US" sz="14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tế</a:t>
          </a:r>
          <a:r>
            <a:rPr lang="en-US" sz="14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chính</a:t>
          </a:r>
          <a:r>
            <a:rPr lang="en-US" sz="14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trị</a:t>
          </a:r>
          <a:endParaRPr lang="en-US" sz="1400" dirty="0">
            <a:solidFill>
              <a:schemeClr val="bg1"/>
            </a:solidFill>
            <a:latin typeface="Times New Roman" pitchFamily="18" charset="0"/>
            <a:ea typeface="Tahoma" pitchFamily="34" charset="0"/>
            <a:cs typeface="Times New Roman" pitchFamily="18" charset="0"/>
          </a:endParaRPr>
        </a:p>
      </dgm:t>
    </dgm:pt>
    <dgm:pt modelId="{77DFB344-C015-4499-86E6-43A85AADF2B9}" type="parTrans" cxnId="{4FDA9CAF-AE09-4FEC-A4F6-8135540EC0D6}">
      <dgm:prSet/>
      <dgm:spPr/>
      <dgm:t>
        <a:bodyPr/>
        <a:lstStyle/>
        <a:p>
          <a:endParaRPr lang="en-US" sz="1400">
            <a:latin typeface="Times New Roman" pitchFamily="18" charset="0"/>
            <a:ea typeface="Tahoma" pitchFamily="34" charset="0"/>
            <a:cs typeface="Times New Roman" pitchFamily="18" charset="0"/>
          </a:endParaRPr>
        </a:p>
      </dgm:t>
    </dgm:pt>
    <dgm:pt modelId="{8736AF39-34C0-427E-9E7B-BD08B8B70D54}" type="sibTrans" cxnId="{4FDA9CAF-AE09-4FEC-A4F6-8135540EC0D6}">
      <dgm:prSet/>
      <dgm:spPr/>
      <dgm:t>
        <a:bodyPr/>
        <a:lstStyle/>
        <a:p>
          <a:endParaRPr lang="en-US" sz="1400">
            <a:latin typeface="Times New Roman" pitchFamily="18" charset="0"/>
            <a:ea typeface="Tahoma" pitchFamily="34" charset="0"/>
            <a:cs typeface="Times New Roman" pitchFamily="18" charset="0"/>
          </a:endParaRPr>
        </a:p>
      </dgm:t>
    </dgm:pt>
    <dgm:pt modelId="{F2F1B71F-CC17-4C4D-98E4-FFA0D1EABC2F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Chính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mới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Tổng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thống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Mĩ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Ph.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Rudơven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53F7A211-651B-49C2-B105-879B414E0530}" type="parTrans" cxnId="{8C6782E7-82B1-4A72-90C8-AF311D10978F}">
      <dgm:prSet/>
      <dgm:spPr/>
      <dgm:t>
        <a:bodyPr/>
        <a:lstStyle/>
        <a:p>
          <a:endParaRPr lang="en-US"/>
        </a:p>
      </dgm:t>
    </dgm:pt>
    <dgm:pt modelId="{4D4707A1-B804-4085-9EF7-7049D44ACF25}" type="sibTrans" cxnId="{8C6782E7-82B1-4A72-90C8-AF311D10978F}">
      <dgm:prSet/>
      <dgm:spPr/>
      <dgm:t>
        <a:bodyPr/>
        <a:lstStyle/>
        <a:p>
          <a:endParaRPr lang="en-US"/>
        </a:p>
      </dgm:t>
    </dgm:pt>
    <dgm:pt modelId="{EADC7053-B64B-4CDB-ADD1-F84A7DF023D0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Cuộc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khủng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hoảng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kinh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tế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(1929 – 1933)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6D450C64-C7C3-45E7-B276-0EC62B99B466}" type="parTrans" cxnId="{5216661A-F55E-4104-A47F-F17C8E75967B}">
      <dgm:prSet/>
      <dgm:spPr/>
      <dgm:t>
        <a:bodyPr/>
        <a:lstStyle/>
        <a:p>
          <a:endParaRPr lang="en-US"/>
        </a:p>
      </dgm:t>
    </dgm:pt>
    <dgm:pt modelId="{0BEC1A43-63E6-4FBD-A318-95E8F62504B1}" type="sibTrans" cxnId="{5216661A-F55E-4104-A47F-F17C8E75967B}">
      <dgm:prSet/>
      <dgm:spPr/>
      <dgm:t>
        <a:bodyPr/>
        <a:lstStyle/>
        <a:p>
          <a:endParaRPr lang="en-US"/>
        </a:p>
      </dgm:t>
    </dgm:pt>
    <dgm:pt modelId="{FF36332F-B5BE-4979-9FC2-E7FC6702C0C7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Cuối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tháng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10 – 1929</a:t>
          </a:r>
        </a:p>
        <a:p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cuộc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khủng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hoảng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nổ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ra</a:t>
          </a:r>
          <a:endParaRPr lang="en-US" sz="14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Từ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lĩnh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vực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TC-NH =&gt; CN-NN-TN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F2599379-8A28-471F-A505-1B8A62B0A153}" type="parTrans" cxnId="{F671A03C-0EFD-4B27-809C-5EE84EAE118B}">
      <dgm:prSet/>
      <dgm:spPr/>
      <dgm:t>
        <a:bodyPr/>
        <a:lstStyle/>
        <a:p>
          <a:endParaRPr lang="en-US"/>
        </a:p>
      </dgm:t>
    </dgm:pt>
    <dgm:pt modelId="{1DAD8E36-848C-4FE4-BE02-D3E8A441C6EF}" type="sibTrans" cxnId="{F671A03C-0EFD-4B27-809C-5EE84EAE118B}">
      <dgm:prSet/>
      <dgm:spPr/>
      <dgm:t>
        <a:bodyPr/>
        <a:lstStyle/>
        <a:p>
          <a:endParaRPr lang="en-US"/>
        </a:p>
      </dgm:t>
    </dgm:pt>
    <dgm:pt modelId="{CBADA395-7DDB-49A4-84FD-9577E112964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Tàn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phá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nghiêm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trọng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nền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kinh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tế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Mĩ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3A7ED0CA-008B-4C0A-AF15-F30498032CCA}" type="parTrans" cxnId="{CDB67EC2-255D-4BBD-BB65-DEFBDC768DD6}">
      <dgm:prSet/>
      <dgm:spPr/>
      <dgm:t>
        <a:bodyPr/>
        <a:lstStyle/>
        <a:p>
          <a:endParaRPr lang="en-US"/>
        </a:p>
      </dgm:t>
    </dgm:pt>
    <dgm:pt modelId="{DA64241E-1AB9-4EC6-9080-591AF5DB13B3}" type="sibTrans" cxnId="{CDB67EC2-255D-4BBD-BB65-DEFBDC768DD6}">
      <dgm:prSet/>
      <dgm:spPr/>
      <dgm:t>
        <a:bodyPr/>
        <a:lstStyle/>
        <a:p>
          <a:endParaRPr lang="en-US"/>
        </a:p>
      </dgm:t>
    </dgm:pt>
    <dgm:pt modelId="{68627115-D7CB-4E1B-8721-123FF4389D2C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Mâu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thuẫn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xà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hội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trở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nên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gay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gắt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08CA5BD4-840A-415B-BC73-066EA437F524}" type="parTrans" cxnId="{174E756F-A908-446D-BD6D-8ACE56096B1B}">
      <dgm:prSet/>
      <dgm:spPr/>
      <dgm:t>
        <a:bodyPr/>
        <a:lstStyle/>
        <a:p>
          <a:endParaRPr lang="en-US"/>
        </a:p>
      </dgm:t>
    </dgm:pt>
    <dgm:pt modelId="{D737D3E7-32B7-4FC3-8494-6D016F8C8E5A}" type="sibTrans" cxnId="{174E756F-A908-446D-BD6D-8ACE56096B1B}">
      <dgm:prSet/>
      <dgm:spPr/>
      <dgm:t>
        <a:bodyPr/>
        <a:lstStyle/>
        <a:p>
          <a:endParaRPr lang="en-US"/>
        </a:p>
      </dgm:t>
    </dgm:pt>
    <dgm:pt modelId="{F170D7E4-FF68-4D63-A8A2-2A814582E8DB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Một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hệ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thống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chính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biện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pháp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trên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lĩnh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vực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KT-TC, CT-XH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EE258A6C-A8EA-4320-A8F7-3E8BC4008438}" type="parTrans" cxnId="{9F137E9E-6EC5-4F2D-BFB9-5C8014EFE156}">
      <dgm:prSet/>
      <dgm:spPr/>
      <dgm:t>
        <a:bodyPr/>
        <a:lstStyle/>
        <a:p>
          <a:endParaRPr lang="en-US"/>
        </a:p>
      </dgm:t>
    </dgm:pt>
    <dgm:pt modelId="{9B439AEA-7D45-43E9-9AFB-A51888652BBC}" type="sibTrans" cxnId="{9F137E9E-6EC5-4F2D-BFB9-5C8014EFE156}">
      <dgm:prSet/>
      <dgm:spPr/>
      <dgm:t>
        <a:bodyPr/>
        <a:lstStyle/>
        <a:p>
          <a:endParaRPr lang="en-US"/>
        </a:p>
      </dgm:t>
    </dgm:pt>
    <dgm:pt modelId="{8E860D35-E8A3-4FD7-8D94-411005603F7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Chính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mới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gồm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một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loạt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đạo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luật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về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ngân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hàng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phục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hưng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công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nghiệp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…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5328C6CE-0211-4CC0-82C8-48C8A9F4928F}" type="parTrans" cxnId="{3EEE3976-FF29-4243-BED9-12DAA826FEFF}">
      <dgm:prSet/>
      <dgm:spPr/>
      <dgm:t>
        <a:bodyPr/>
        <a:lstStyle/>
        <a:p>
          <a:endParaRPr lang="en-US"/>
        </a:p>
      </dgm:t>
    </dgm:pt>
    <dgm:pt modelId="{85EB5708-9291-43D5-9719-6A2AC1D35EAC}" type="sibTrans" cxnId="{3EEE3976-FF29-4243-BED9-12DAA826FEFF}">
      <dgm:prSet/>
      <dgm:spPr/>
      <dgm:t>
        <a:bodyPr/>
        <a:lstStyle/>
        <a:p>
          <a:endParaRPr lang="en-US"/>
        </a:p>
      </dgm:t>
    </dgm:pt>
    <dgm:pt modelId="{BD0E5B6E-CB98-41BD-862B-FBE57C597EE9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Chính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láng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giềng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thân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thiện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và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trung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lập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1ACF03C5-5044-40C8-899C-0748DAFF1C3E}" type="parTrans" cxnId="{A7BF8F30-F446-4982-A00B-4FF6EE00B84E}">
      <dgm:prSet/>
      <dgm:spPr/>
      <dgm:t>
        <a:bodyPr/>
        <a:lstStyle/>
        <a:p>
          <a:endParaRPr lang="en-US"/>
        </a:p>
      </dgm:t>
    </dgm:pt>
    <dgm:pt modelId="{3B716AA5-06A1-4F78-B80B-772713F82CE2}" type="sibTrans" cxnId="{A7BF8F30-F446-4982-A00B-4FF6EE00B84E}">
      <dgm:prSet/>
      <dgm:spPr/>
      <dgm:t>
        <a:bodyPr/>
        <a:lstStyle/>
        <a:p>
          <a:endParaRPr lang="en-US"/>
        </a:p>
      </dgm:t>
    </dgm:pt>
    <dgm:pt modelId="{BC206610-BA70-4429-BDDF-2AA524A54CAB}" type="asst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1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Nước</a:t>
          </a:r>
          <a:r>
            <a:rPr lang="en-US" sz="14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Mĩ</a:t>
          </a:r>
          <a:r>
            <a:rPr lang="en-US" sz="14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trong</a:t>
          </a:r>
          <a:r>
            <a:rPr lang="en-US" sz="14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những</a:t>
          </a:r>
          <a:r>
            <a:rPr lang="en-US" sz="14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năm</a:t>
          </a:r>
          <a:r>
            <a:rPr lang="en-US" sz="14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1929 - 1939</a:t>
          </a:r>
          <a:endParaRPr lang="en-US" sz="1400" b="1" dirty="0">
            <a:solidFill>
              <a:schemeClr val="tx1"/>
            </a:solidFill>
            <a:latin typeface="Times New Roman" pitchFamily="18" charset="0"/>
            <a:ea typeface="Tahoma" pitchFamily="34" charset="0"/>
            <a:cs typeface="Times New Roman" pitchFamily="18" charset="0"/>
          </a:endParaRPr>
        </a:p>
      </dgm:t>
    </dgm:pt>
    <dgm:pt modelId="{BB637366-8DB4-4CC0-BEB1-BFB6D73DACB4}" type="sibTrans" cxnId="{C2271142-A415-4DB2-AC05-2FC001E46A78}">
      <dgm:prSet/>
      <dgm:spPr/>
      <dgm:t>
        <a:bodyPr/>
        <a:lstStyle/>
        <a:p>
          <a:endParaRPr lang="en-US" sz="1400">
            <a:latin typeface="Times New Roman" pitchFamily="18" charset="0"/>
            <a:ea typeface="Tahoma" pitchFamily="34" charset="0"/>
            <a:cs typeface="Times New Roman" pitchFamily="18" charset="0"/>
          </a:endParaRPr>
        </a:p>
      </dgm:t>
    </dgm:pt>
    <dgm:pt modelId="{D1624709-A195-4309-801D-3A5C75337E01}" type="parTrans" cxnId="{C2271142-A415-4DB2-AC05-2FC001E46A78}">
      <dgm:prSet/>
      <dgm:spPr/>
      <dgm:t>
        <a:bodyPr/>
        <a:lstStyle/>
        <a:p>
          <a:endParaRPr lang="en-US" sz="1400">
            <a:latin typeface="Times New Roman" pitchFamily="18" charset="0"/>
            <a:ea typeface="Tahoma" pitchFamily="34" charset="0"/>
            <a:cs typeface="Times New Roman" pitchFamily="18" charset="0"/>
          </a:endParaRPr>
        </a:p>
      </dgm:t>
    </dgm:pt>
    <dgm:pt modelId="{FC17B1E7-526B-48A8-8082-97338B1ACEBA}" type="pres">
      <dgm:prSet presAssocID="{FE258660-970A-459D-A520-F1BD4264B75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08E80A6-E5B1-4196-861D-3FBA902A6EBF}" type="pres">
      <dgm:prSet presAssocID="{D37BC4DB-FE73-4888-9C79-89107428BEB0}" presName="hierRoot1" presStyleCnt="0">
        <dgm:presLayoutVars>
          <dgm:hierBranch val="init"/>
        </dgm:presLayoutVars>
      </dgm:prSet>
      <dgm:spPr/>
    </dgm:pt>
    <dgm:pt modelId="{8A9F40E2-111B-47DE-B74D-E02F862EE154}" type="pres">
      <dgm:prSet presAssocID="{D37BC4DB-FE73-4888-9C79-89107428BEB0}" presName="rootComposite1" presStyleCnt="0"/>
      <dgm:spPr/>
    </dgm:pt>
    <dgm:pt modelId="{0035F98A-61BD-46C6-A30B-495865164BFE}" type="pres">
      <dgm:prSet presAssocID="{D37BC4DB-FE73-4888-9C79-89107428BEB0}" presName="rootText1" presStyleLbl="node0" presStyleIdx="0" presStyleCnt="1" custScaleX="451312" custLinFactNeighborX="54027" custLinFactNeighborY="529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7ACC3E-A15E-495C-B838-4E50E06040A0}" type="pres">
      <dgm:prSet presAssocID="{D37BC4DB-FE73-4888-9C79-89107428BEB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9C6E764-050A-4D73-AF12-0569D5DE676B}" type="pres">
      <dgm:prSet presAssocID="{D37BC4DB-FE73-4888-9C79-89107428BEB0}" presName="hierChild2" presStyleCnt="0"/>
      <dgm:spPr/>
    </dgm:pt>
    <dgm:pt modelId="{60D98AD2-6680-4037-839D-5DA0C8384B5B}" type="pres">
      <dgm:prSet presAssocID="{D37BC4DB-FE73-4888-9C79-89107428BEB0}" presName="hierChild3" presStyleCnt="0"/>
      <dgm:spPr/>
    </dgm:pt>
    <dgm:pt modelId="{F53AC979-7C4A-417A-89A8-86E22BC5C3C7}" type="pres">
      <dgm:prSet presAssocID="{77DFB344-C015-4499-86E6-43A85AADF2B9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3F79E7C0-E861-4DA0-972D-A14178EE5041}" type="pres">
      <dgm:prSet presAssocID="{26A97E9C-3690-43D2-AB21-7384FD50D8BF}" presName="hierRoot3" presStyleCnt="0">
        <dgm:presLayoutVars>
          <dgm:hierBranch val="init"/>
        </dgm:presLayoutVars>
      </dgm:prSet>
      <dgm:spPr/>
    </dgm:pt>
    <dgm:pt modelId="{E14A760E-0564-4A04-94F2-CD9FB64BFBBD}" type="pres">
      <dgm:prSet presAssocID="{26A97E9C-3690-43D2-AB21-7384FD50D8BF}" presName="rootComposite3" presStyleCnt="0"/>
      <dgm:spPr/>
    </dgm:pt>
    <dgm:pt modelId="{C9322BFD-2A5B-4D5D-88C5-B852BD3E01B4}" type="pres">
      <dgm:prSet presAssocID="{26A97E9C-3690-43D2-AB21-7384FD50D8BF}" presName="rootText3" presStyleLbl="asst1" presStyleIdx="0" presStyleCnt="2" custScaleX="144532" custScaleY="160090" custLinFactNeighborX="-43368" custLinFactNeighborY="448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F25CF6-D490-467B-BB11-C4E9B52CFA1E}" type="pres">
      <dgm:prSet presAssocID="{26A97E9C-3690-43D2-AB21-7384FD50D8BF}" presName="rootConnector3" presStyleLbl="asst1" presStyleIdx="0" presStyleCnt="2"/>
      <dgm:spPr/>
      <dgm:t>
        <a:bodyPr/>
        <a:lstStyle/>
        <a:p>
          <a:endParaRPr lang="en-US"/>
        </a:p>
      </dgm:t>
    </dgm:pt>
    <dgm:pt modelId="{22FDD540-2FED-4FDF-92B5-2346305BA002}" type="pres">
      <dgm:prSet presAssocID="{26A97E9C-3690-43D2-AB21-7384FD50D8BF}" presName="hierChild6" presStyleCnt="0"/>
      <dgm:spPr/>
    </dgm:pt>
    <dgm:pt modelId="{08D40F1B-BB9F-49FD-BDBE-5AFC822AE5E5}" type="pres">
      <dgm:prSet presAssocID="{26A97E9C-3690-43D2-AB21-7384FD50D8BF}" presName="hierChild7" presStyleCnt="0"/>
      <dgm:spPr/>
    </dgm:pt>
    <dgm:pt modelId="{282E8E8D-E756-46D2-BFF5-5AD75E9FE846}" type="pres">
      <dgm:prSet presAssocID="{D1624709-A195-4309-801D-3A5C75337E01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56C21650-5E0C-4905-813F-FDABADB35417}" type="pres">
      <dgm:prSet presAssocID="{BC206610-BA70-4429-BDDF-2AA524A54CAB}" presName="hierRoot3" presStyleCnt="0">
        <dgm:presLayoutVars>
          <dgm:hierBranch val="init"/>
        </dgm:presLayoutVars>
      </dgm:prSet>
      <dgm:spPr/>
    </dgm:pt>
    <dgm:pt modelId="{E8EDFFF1-4A54-43DA-853B-ED067FC966B5}" type="pres">
      <dgm:prSet presAssocID="{BC206610-BA70-4429-BDDF-2AA524A54CAB}" presName="rootComposite3" presStyleCnt="0"/>
      <dgm:spPr/>
    </dgm:pt>
    <dgm:pt modelId="{5F353C34-82A4-4FB5-A3E8-3D849D34CFE8}" type="pres">
      <dgm:prSet presAssocID="{BC206610-BA70-4429-BDDF-2AA524A54CAB}" presName="rootText3" presStyleLbl="asst1" presStyleIdx="1" presStyleCnt="2" custScaleX="176639" custScaleY="71012" custLinFactNeighborX="50267" custLinFactNeighborY="571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B25594-08C6-48BC-8EF6-0F39B2615F1B}" type="pres">
      <dgm:prSet presAssocID="{BC206610-BA70-4429-BDDF-2AA524A54CAB}" presName="rootConnector3" presStyleLbl="asst1" presStyleIdx="1" presStyleCnt="2"/>
      <dgm:spPr/>
      <dgm:t>
        <a:bodyPr/>
        <a:lstStyle/>
        <a:p>
          <a:endParaRPr lang="en-US"/>
        </a:p>
      </dgm:t>
    </dgm:pt>
    <dgm:pt modelId="{8C344A36-4008-4DFA-80D6-A0364D16BA12}" type="pres">
      <dgm:prSet presAssocID="{BC206610-BA70-4429-BDDF-2AA524A54CAB}" presName="hierChild6" presStyleCnt="0"/>
      <dgm:spPr/>
    </dgm:pt>
    <dgm:pt modelId="{85219558-C902-4E43-BB6F-E9D31B88CEBD}" type="pres">
      <dgm:prSet presAssocID="{6D450C64-C7C3-45E7-B276-0EC62B99B466}" presName="Name37" presStyleLbl="parChTrans1D3" presStyleIdx="0" presStyleCnt="2"/>
      <dgm:spPr/>
      <dgm:t>
        <a:bodyPr/>
        <a:lstStyle/>
        <a:p>
          <a:endParaRPr lang="en-US"/>
        </a:p>
      </dgm:t>
    </dgm:pt>
    <dgm:pt modelId="{7C77E4ED-35A1-4DDC-A821-1C41A3CB93F4}" type="pres">
      <dgm:prSet presAssocID="{EADC7053-B64B-4CDB-ADD1-F84A7DF023D0}" presName="hierRoot2" presStyleCnt="0">
        <dgm:presLayoutVars>
          <dgm:hierBranch val="init"/>
        </dgm:presLayoutVars>
      </dgm:prSet>
      <dgm:spPr/>
    </dgm:pt>
    <dgm:pt modelId="{3C43A102-F74B-4186-8423-EDA88B781627}" type="pres">
      <dgm:prSet presAssocID="{EADC7053-B64B-4CDB-ADD1-F84A7DF023D0}" presName="rootComposite" presStyleCnt="0"/>
      <dgm:spPr/>
    </dgm:pt>
    <dgm:pt modelId="{BDE50239-3978-4505-B5AC-AFF50A9D410A}" type="pres">
      <dgm:prSet presAssocID="{EADC7053-B64B-4CDB-ADD1-F84A7DF023D0}" presName="rootText" presStyleLbl="node3" presStyleIdx="0" presStyleCnt="2" custScaleX="99194" custScaleY="51011" custLinFactNeighborX="14194" custLinFactNeighborY="724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409C59-7653-4EDF-9A9D-8FC736759FE4}" type="pres">
      <dgm:prSet presAssocID="{EADC7053-B64B-4CDB-ADD1-F84A7DF023D0}" presName="rootConnector" presStyleLbl="node3" presStyleIdx="0" presStyleCnt="2"/>
      <dgm:spPr/>
      <dgm:t>
        <a:bodyPr/>
        <a:lstStyle/>
        <a:p>
          <a:endParaRPr lang="en-US"/>
        </a:p>
      </dgm:t>
    </dgm:pt>
    <dgm:pt modelId="{41DB8567-C975-4FCA-A9D9-18B9AABFA9BC}" type="pres">
      <dgm:prSet presAssocID="{EADC7053-B64B-4CDB-ADD1-F84A7DF023D0}" presName="hierChild4" presStyleCnt="0"/>
      <dgm:spPr/>
    </dgm:pt>
    <dgm:pt modelId="{AE0888B7-5524-4BCD-B4FF-47074EC1A548}" type="pres">
      <dgm:prSet presAssocID="{F2599379-8A28-471F-A505-1B8A62B0A153}" presName="Name37" presStyleLbl="parChTrans1D4" presStyleIdx="0" presStyleCnt="6"/>
      <dgm:spPr/>
      <dgm:t>
        <a:bodyPr/>
        <a:lstStyle/>
        <a:p>
          <a:endParaRPr lang="en-US"/>
        </a:p>
      </dgm:t>
    </dgm:pt>
    <dgm:pt modelId="{A5B05D4A-B57D-4293-AC31-18F8326F42D8}" type="pres">
      <dgm:prSet presAssocID="{FF36332F-B5BE-4979-9FC2-E7FC6702C0C7}" presName="hierRoot2" presStyleCnt="0">
        <dgm:presLayoutVars>
          <dgm:hierBranch val="init"/>
        </dgm:presLayoutVars>
      </dgm:prSet>
      <dgm:spPr/>
    </dgm:pt>
    <dgm:pt modelId="{959C6941-D46A-4A07-9187-28E9FF11BA03}" type="pres">
      <dgm:prSet presAssocID="{FF36332F-B5BE-4979-9FC2-E7FC6702C0C7}" presName="rootComposite" presStyleCnt="0"/>
      <dgm:spPr/>
    </dgm:pt>
    <dgm:pt modelId="{F10F9215-DC96-4CBA-835B-66480F34119C}" type="pres">
      <dgm:prSet presAssocID="{FF36332F-B5BE-4979-9FC2-E7FC6702C0C7}" presName="rootText" presStyleLbl="node4" presStyleIdx="0" presStyleCnt="6" custScaleX="145516" custScaleY="136373" custLinFactX="-100000" custLinFactNeighborX="-133699" custLinFactNeighborY="-116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8F4980-B07B-4FE3-AD65-DAD61FBE861C}" type="pres">
      <dgm:prSet presAssocID="{FF36332F-B5BE-4979-9FC2-E7FC6702C0C7}" presName="rootConnector" presStyleLbl="node4" presStyleIdx="0" presStyleCnt="6"/>
      <dgm:spPr/>
      <dgm:t>
        <a:bodyPr/>
        <a:lstStyle/>
        <a:p>
          <a:endParaRPr lang="en-US"/>
        </a:p>
      </dgm:t>
    </dgm:pt>
    <dgm:pt modelId="{AC08E332-C220-4F99-A539-A9AE2DA63168}" type="pres">
      <dgm:prSet presAssocID="{FF36332F-B5BE-4979-9FC2-E7FC6702C0C7}" presName="hierChild4" presStyleCnt="0"/>
      <dgm:spPr/>
    </dgm:pt>
    <dgm:pt modelId="{B4A9DA4C-DDD1-467C-87F2-1F5E34FD95EE}" type="pres">
      <dgm:prSet presAssocID="{FF36332F-B5BE-4979-9FC2-E7FC6702C0C7}" presName="hierChild5" presStyleCnt="0"/>
      <dgm:spPr/>
    </dgm:pt>
    <dgm:pt modelId="{C9E5FD65-1BDA-4098-A78D-C7DA92D25B4E}" type="pres">
      <dgm:prSet presAssocID="{3A7ED0CA-008B-4C0A-AF15-F30498032CCA}" presName="Name37" presStyleLbl="parChTrans1D4" presStyleIdx="1" presStyleCnt="6"/>
      <dgm:spPr/>
      <dgm:t>
        <a:bodyPr/>
        <a:lstStyle/>
        <a:p>
          <a:endParaRPr lang="en-US"/>
        </a:p>
      </dgm:t>
    </dgm:pt>
    <dgm:pt modelId="{B0F8D235-07D2-470D-8BE6-21DA7818D9CF}" type="pres">
      <dgm:prSet presAssocID="{CBADA395-7DDB-49A4-84FD-9577E112964D}" presName="hierRoot2" presStyleCnt="0">
        <dgm:presLayoutVars>
          <dgm:hierBranch val="init"/>
        </dgm:presLayoutVars>
      </dgm:prSet>
      <dgm:spPr/>
    </dgm:pt>
    <dgm:pt modelId="{2E20A4A4-51EA-4DF8-98C5-114AE5901BFB}" type="pres">
      <dgm:prSet presAssocID="{CBADA395-7DDB-49A4-84FD-9577E112964D}" presName="rootComposite" presStyleCnt="0"/>
      <dgm:spPr/>
    </dgm:pt>
    <dgm:pt modelId="{E42D014A-4B41-4DF2-9D74-49636DC1708D}" type="pres">
      <dgm:prSet presAssocID="{CBADA395-7DDB-49A4-84FD-9577E112964D}" presName="rootText" presStyleLbl="node4" presStyleIdx="1" presStyleCnt="6" custScaleX="144619" custLinFactX="-100000" custLinFactY="13349" custLinFactNeighborX="-133698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662EE6-4A5F-4B45-B2DC-ED9260397C43}" type="pres">
      <dgm:prSet presAssocID="{CBADA395-7DDB-49A4-84FD-9577E112964D}" presName="rootConnector" presStyleLbl="node4" presStyleIdx="1" presStyleCnt="6"/>
      <dgm:spPr/>
      <dgm:t>
        <a:bodyPr/>
        <a:lstStyle/>
        <a:p>
          <a:endParaRPr lang="en-US"/>
        </a:p>
      </dgm:t>
    </dgm:pt>
    <dgm:pt modelId="{D98A4B01-A62C-4FCE-8C97-109A08F14EC6}" type="pres">
      <dgm:prSet presAssocID="{CBADA395-7DDB-49A4-84FD-9577E112964D}" presName="hierChild4" presStyleCnt="0"/>
      <dgm:spPr/>
    </dgm:pt>
    <dgm:pt modelId="{7C7B05DA-5734-43F6-9BFC-5DDA7096C7C0}" type="pres">
      <dgm:prSet presAssocID="{CBADA395-7DDB-49A4-84FD-9577E112964D}" presName="hierChild5" presStyleCnt="0"/>
      <dgm:spPr/>
    </dgm:pt>
    <dgm:pt modelId="{E123A1CE-407D-4BF4-8DD5-6A31C36FD432}" type="pres">
      <dgm:prSet presAssocID="{08CA5BD4-840A-415B-BC73-066EA437F524}" presName="Name37" presStyleLbl="parChTrans1D4" presStyleIdx="2" presStyleCnt="6"/>
      <dgm:spPr/>
      <dgm:t>
        <a:bodyPr/>
        <a:lstStyle/>
        <a:p>
          <a:endParaRPr lang="en-US"/>
        </a:p>
      </dgm:t>
    </dgm:pt>
    <dgm:pt modelId="{FF499694-0C80-44E4-94CD-DC4019E52FB8}" type="pres">
      <dgm:prSet presAssocID="{68627115-D7CB-4E1B-8721-123FF4389D2C}" presName="hierRoot2" presStyleCnt="0">
        <dgm:presLayoutVars>
          <dgm:hierBranch val="init"/>
        </dgm:presLayoutVars>
      </dgm:prSet>
      <dgm:spPr/>
    </dgm:pt>
    <dgm:pt modelId="{88D93A08-DB68-42D3-A532-973FEB480E70}" type="pres">
      <dgm:prSet presAssocID="{68627115-D7CB-4E1B-8721-123FF4389D2C}" presName="rootComposite" presStyleCnt="0"/>
      <dgm:spPr/>
    </dgm:pt>
    <dgm:pt modelId="{6EF590C3-5AF9-4A1C-98C3-E607C786658C}" type="pres">
      <dgm:prSet presAssocID="{68627115-D7CB-4E1B-8721-123FF4389D2C}" presName="rootText" presStyleLbl="node4" presStyleIdx="2" presStyleCnt="6" custScaleX="144619" custLinFactX="-100000" custLinFactY="-62507" custLinFactNeighborX="-133699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C8151A-AF8F-4EF8-8ABA-0B0E103F7C18}" type="pres">
      <dgm:prSet presAssocID="{68627115-D7CB-4E1B-8721-123FF4389D2C}" presName="rootConnector" presStyleLbl="node4" presStyleIdx="2" presStyleCnt="6"/>
      <dgm:spPr/>
      <dgm:t>
        <a:bodyPr/>
        <a:lstStyle/>
        <a:p>
          <a:endParaRPr lang="en-US"/>
        </a:p>
      </dgm:t>
    </dgm:pt>
    <dgm:pt modelId="{E0D5CC3E-A900-45A9-B4C5-E862586551A9}" type="pres">
      <dgm:prSet presAssocID="{68627115-D7CB-4E1B-8721-123FF4389D2C}" presName="hierChild4" presStyleCnt="0"/>
      <dgm:spPr/>
    </dgm:pt>
    <dgm:pt modelId="{5C0991F2-438B-4F46-99B0-0ACD7AA92BBF}" type="pres">
      <dgm:prSet presAssocID="{68627115-D7CB-4E1B-8721-123FF4389D2C}" presName="hierChild5" presStyleCnt="0"/>
      <dgm:spPr/>
    </dgm:pt>
    <dgm:pt modelId="{CD073C01-17CB-4D47-B92E-04B344644B17}" type="pres">
      <dgm:prSet presAssocID="{EADC7053-B64B-4CDB-ADD1-F84A7DF023D0}" presName="hierChild5" presStyleCnt="0"/>
      <dgm:spPr/>
    </dgm:pt>
    <dgm:pt modelId="{71601786-F052-47B4-8D6E-7BF0C158CDCE}" type="pres">
      <dgm:prSet presAssocID="{53F7A211-651B-49C2-B105-879B414E0530}" presName="Name37" presStyleLbl="parChTrans1D3" presStyleIdx="1" presStyleCnt="2"/>
      <dgm:spPr/>
      <dgm:t>
        <a:bodyPr/>
        <a:lstStyle/>
        <a:p>
          <a:endParaRPr lang="en-US"/>
        </a:p>
      </dgm:t>
    </dgm:pt>
    <dgm:pt modelId="{5B147249-F651-4537-833E-CE1D3A9C68CE}" type="pres">
      <dgm:prSet presAssocID="{F2F1B71F-CC17-4C4D-98E4-FFA0D1EABC2F}" presName="hierRoot2" presStyleCnt="0">
        <dgm:presLayoutVars>
          <dgm:hierBranch val="init"/>
        </dgm:presLayoutVars>
      </dgm:prSet>
      <dgm:spPr/>
    </dgm:pt>
    <dgm:pt modelId="{99BAD55A-E87F-4E6E-8EA3-8B777EDC4E5F}" type="pres">
      <dgm:prSet presAssocID="{F2F1B71F-CC17-4C4D-98E4-FFA0D1EABC2F}" presName="rootComposite" presStyleCnt="0"/>
      <dgm:spPr/>
    </dgm:pt>
    <dgm:pt modelId="{5D2E76E7-B22F-4C9D-807C-0B5BF718C704}" type="pres">
      <dgm:prSet presAssocID="{F2F1B71F-CC17-4C4D-98E4-FFA0D1EABC2F}" presName="rootText" presStyleLbl="node3" presStyleIdx="1" presStyleCnt="2" custScaleX="122203" custScaleY="92041" custLinFactNeighborX="672" custLinFactNeighborY="724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33CAD2-2EDB-42A6-9ADD-0191E778FFAF}" type="pres">
      <dgm:prSet presAssocID="{F2F1B71F-CC17-4C4D-98E4-FFA0D1EABC2F}" presName="rootConnector" presStyleLbl="node3" presStyleIdx="1" presStyleCnt="2"/>
      <dgm:spPr/>
      <dgm:t>
        <a:bodyPr/>
        <a:lstStyle/>
        <a:p>
          <a:endParaRPr lang="en-US"/>
        </a:p>
      </dgm:t>
    </dgm:pt>
    <dgm:pt modelId="{C7E3A031-B52F-44DF-91E1-B47185780ED9}" type="pres">
      <dgm:prSet presAssocID="{F2F1B71F-CC17-4C4D-98E4-FFA0D1EABC2F}" presName="hierChild4" presStyleCnt="0"/>
      <dgm:spPr/>
    </dgm:pt>
    <dgm:pt modelId="{5A3B31FE-CDCE-48E8-8A56-86D452D22392}" type="pres">
      <dgm:prSet presAssocID="{EE258A6C-A8EA-4320-A8F7-3E8BC4008438}" presName="Name37" presStyleLbl="parChTrans1D4" presStyleIdx="3" presStyleCnt="6"/>
      <dgm:spPr/>
      <dgm:t>
        <a:bodyPr/>
        <a:lstStyle/>
        <a:p>
          <a:endParaRPr lang="en-US"/>
        </a:p>
      </dgm:t>
    </dgm:pt>
    <dgm:pt modelId="{84BFC859-078F-49CD-A27C-48FCC29D0A25}" type="pres">
      <dgm:prSet presAssocID="{F170D7E4-FF68-4D63-A8A2-2A814582E8DB}" presName="hierRoot2" presStyleCnt="0">
        <dgm:presLayoutVars>
          <dgm:hierBranch val="init"/>
        </dgm:presLayoutVars>
      </dgm:prSet>
      <dgm:spPr/>
    </dgm:pt>
    <dgm:pt modelId="{3B0A78CD-449F-4192-B10D-947C633A1868}" type="pres">
      <dgm:prSet presAssocID="{F170D7E4-FF68-4D63-A8A2-2A814582E8DB}" presName="rootComposite" presStyleCnt="0"/>
      <dgm:spPr/>
    </dgm:pt>
    <dgm:pt modelId="{74107D39-9C48-4046-83A3-C764344A2297}" type="pres">
      <dgm:prSet presAssocID="{F170D7E4-FF68-4D63-A8A2-2A814582E8DB}" presName="rootText" presStyleLbl="node4" presStyleIdx="3" presStyleCnt="6" custAng="0" custLinFactX="-41426" custLinFactY="52531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EC0151-992A-4E1B-99D0-89288A51AA93}" type="pres">
      <dgm:prSet presAssocID="{F170D7E4-FF68-4D63-A8A2-2A814582E8DB}" presName="rootConnector" presStyleLbl="node4" presStyleIdx="3" presStyleCnt="6"/>
      <dgm:spPr/>
      <dgm:t>
        <a:bodyPr/>
        <a:lstStyle/>
        <a:p>
          <a:endParaRPr lang="en-US"/>
        </a:p>
      </dgm:t>
    </dgm:pt>
    <dgm:pt modelId="{548481C9-7A66-4022-979E-1B5D30C3F884}" type="pres">
      <dgm:prSet presAssocID="{F170D7E4-FF68-4D63-A8A2-2A814582E8DB}" presName="hierChild4" presStyleCnt="0"/>
      <dgm:spPr/>
    </dgm:pt>
    <dgm:pt modelId="{8D049905-62BB-4747-BA99-775B09466DDE}" type="pres">
      <dgm:prSet presAssocID="{F170D7E4-FF68-4D63-A8A2-2A814582E8DB}" presName="hierChild5" presStyleCnt="0"/>
      <dgm:spPr/>
    </dgm:pt>
    <dgm:pt modelId="{32D4769A-2A56-4A55-A4DA-4D889F5B6C67}" type="pres">
      <dgm:prSet presAssocID="{5328C6CE-0211-4CC0-82C8-48C8A9F4928F}" presName="Name37" presStyleLbl="parChTrans1D4" presStyleIdx="4" presStyleCnt="6"/>
      <dgm:spPr/>
      <dgm:t>
        <a:bodyPr/>
        <a:lstStyle/>
        <a:p>
          <a:endParaRPr lang="en-US"/>
        </a:p>
      </dgm:t>
    </dgm:pt>
    <dgm:pt modelId="{D0E9C3C9-C96C-4D3C-9B82-E2000CE93AC8}" type="pres">
      <dgm:prSet presAssocID="{8E860D35-E8A3-4FD7-8D94-411005603F7D}" presName="hierRoot2" presStyleCnt="0">
        <dgm:presLayoutVars>
          <dgm:hierBranch val="init"/>
        </dgm:presLayoutVars>
      </dgm:prSet>
      <dgm:spPr/>
    </dgm:pt>
    <dgm:pt modelId="{4DF0FD5A-59E9-4089-A0E8-C302A2AF495F}" type="pres">
      <dgm:prSet presAssocID="{8E860D35-E8A3-4FD7-8D94-411005603F7D}" presName="rootComposite" presStyleCnt="0"/>
      <dgm:spPr/>
    </dgm:pt>
    <dgm:pt modelId="{F66A91B7-C357-420B-A505-72107E76213B}" type="pres">
      <dgm:prSet presAssocID="{8E860D35-E8A3-4FD7-8D94-411005603F7D}" presName="rootText" presStyleLbl="node4" presStyleIdx="4" presStyleCnt="6" custLinFactNeighborX="-3108" custLinFactNeighborY="-3408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95744A-FC3A-4147-A436-9C41FCA293F3}" type="pres">
      <dgm:prSet presAssocID="{8E860D35-E8A3-4FD7-8D94-411005603F7D}" presName="rootConnector" presStyleLbl="node4" presStyleIdx="4" presStyleCnt="6"/>
      <dgm:spPr/>
      <dgm:t>
        <a:bodyPr/>
        <a:lstStyle/>
        <a:p>
          <a:endParaRPr lang="en-US"/>
        </a:p>
      </dgm:t>
    </dgm:pt>
    <dgm:pt modelId="{8E123B33-E265-4CE6-85C0-18E7B690F506}" type="pres">
      <dgm:prSet presAssocID="{8E860D35-E8A3-4FD7-8D94-411005603F7D}" presName="hierChild4" presStyleCnt="0"/>
      <dgm:spPr/>
    </dgm:pt>
    <dgm:pt modelId="{828F0CC7-73A0-494B-A271-083A4A71750C}" type="pres">
      <dgm:prSet presAssocID="{8E860D35-E8A3-4FD7-8D94-411005603F7D}" presName="hierChild5" presStyleCnt="0"/>
      <dgm:spPr/>
    </dgm:pt>
    <dgm:pt modelId="{198E09E6-C75A-4A8A-8DA8-4A080F72A471}" type="pres">
      <dgm:prSet presAssocID="{1ACF03C5-5044-40C8-899C-0748DAFF1C3E}" presName="Name37" presStyleLbl="parChTrans1D4" presStyleIdx="5" presStyleCnt="6"/>
      <dgm:spPr/>
      <dgm:t>
        <a:bodyPr/>
        <a:lstStyle/>
        <a:p>
          <a:endParaRPr lang="en-US"/>
        </a:p>
      </dgm:t>
    </dgm:pt>
    <dgm:pt modelId="{B092E262-A92C-4241-94DD-0F31B59E5F17}" type="pres">
      <dgm:prSet presAssocID="{BD0E5B6E-CB98-41BD-862B-FBE57C597EE9}" presName="hierRoot2" presStyleCnt="0">
        <dgm:presLayoutVars>
          <dgm:hierBranch val="init"/>
        </dgm:presLayoutVars>
      </dgm:prSet>
      <dgm:spPr/>
    </dgm:pt>
    <dgm:pt modelId="{AC5B95AD-07CE-46C6-8E2E-4E06225F94A9}" type="pres">
      <dgm:prSet presAssocID="{BD0E5B6E-CB98-41BD-862B-FBE57C597EE9}" presName="rootComposite" presStyleCnt="0"/>
      <dgm:spPr/>
    </dgm:pt>
    <dgm:pt modelId="{096F10EF-0A8D-4CBE-8273-A936C5E1BC8B}" type="pres">
      <dgm:prSet presAssocID="{BD0E5B6E-CB98-41BD-862B-FBE57C597EE9}" presName="rootText" presStyleLbl="node4" presStyleIdx="5" presStyleCnt="6" custLinFactNeighborX="-7570" custLinFactNeighborY="-243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7FF01F-38FB-449A-9EFE-CC5417C09B69}" type="pres">
      <dgm:prSet presAssocID="{BD0E5B6E-CB98-41BD-862B-FBE57C597EE9}" presName="rootConnector" presStyleLbl="node4" presStyleIdx="5" presStyleCnt="6"/>
      <dgm:spPr/>
      <dgm:t>
        <a:bodyPr/>
        <a:lstStyle/>
        <a:p>
          <a:endParaRPr lang="en-US"/>
        </a:p>
      </dgm:t>
    </dgm:pt>
    <dgm:pt modelId="{029E085D-5D8C-418B-ACAA-4850D433AF9C}" type="pres">
      <dgm:prSet presAssocID="{BD0E5B6E-CB98-41BD-862B-FBE57C597EE9}" presName="hierChild4" presStyleCnt="0"/>
      <dgm:spPr/>
    </dgm:pt>
    <dgm:pt modelId="{40E8C4D3-5A0B-4A77-BB76-2D66FDEC4C4A}" type="pres">
      <dgm:prSet presAssocID="{BD0E5B6E-CB98-41BD-862B-FBE57C597EE9}" presName="hierChild5" presStyleCnt="0"/>
      <dgm:spPr/>
    </dgm:pt>
    <dgm:pt modelId="{606172BE-A1F6-4033-91EB-8648D98A9AE2}" type="pres">
      <dgm:prSet presAssocID="{F2F1B71F-CC17-4C4D-98E4-FFA0D1EABC2F}" presName="hierChild5" presStyleCnt="0"/>
      <dgm:spPr/>
    </dgm:pt>
    <dgm:pt modelId="{67DBE176-8056-491F-B565-B57DBF466D46}" type="pres">
      <dgm:prSet presAssocID="{BC206610-BA70-4429-BDDF-2AA524A54CAB}" presName="hierChild7" presStyleCnt="0"/>
      <dgm:spPr/>
    </dgm:pt>
  </dgm:ptLst>
  <dgm:cxnLst>
    <dgm:cxn modelId="{23A00E4A-B6ED-4334-A456-0FB323C1B72D}" type="presOf" srcId="{BC206610-BA70-4429-BDDF-2AA524A54CAB}" destId="{5F353C34-82A4-4FB5-A3E8-3D849D34CFE8}" srcOrd="0" destOrd="0" presId="urn:microsoft.com/office/officeart/2005/8/layout/orgChart1"/>
    <dgm:cxn modelId="{B5310B99-8783-4694-ADA9-DEE40C6164CD}" type="presOf" srcId="{D37BC4DB-FE73-4888-9C79-89107428BEB0}" destId="{0035F98A-61BD-46C6-A30B-495865164BFE}" srcOrd="0" destOrd="0" presId="urn:microsoft.com/office/officeart/2005/8/layout/orgChart1"/>
    <dgm:cxn modelId="{9F137E9E-6EC5-4F2D-BFB9-5C8014EFE156}" srcId="{F2F1B71F-CC17-4C4D-98E4-FFA0D1EABC2F}" destId="{F170D7E4-FF68-4D63-A8A2-2A814582E8DB}" srcOrd="0" destOrd="0" parTransId="{EE258A6C-A8EA-4320-A8F7-3E8BC4008438}" sibTransId="{9B439AEA-7D45-43E9-9AFB-A51888652BBC}"/>
    <dgm:cxn modelId="{CB76A121-6E94-42D0-B032-1AEE1ADC55C1}" type="presOf" srcId="{1ACF03C5-5044-40C8-899C-0748DAFF1C3E}" destId="{198E09E6-C75A-4A8A-8DA8-4A080F72A471}" srcOrd="0" destOrd="0" presId="urn:microsoft.com/office/officeart/2005/8/layout/orgChart1"/>
    <dgm:cxn modelId="{43F8EEAB-B43D-413F-8A33-976A78820963}" type="presOf" srcId="{26A97E9C-3690-43D2-AB21-7384FD50D8BF}" destId="{D8F25CF6-D490-467B-BB11-C4E9B52CFA1E}" srcOrd="1" destOrd="0" presId="urn:microsoft.com/office/officeart/2005/8/layout/orgChart1"/>
    <dgm:cxn modelId="{F84E8C7B-96E7-473E-93AB-2FCD758EE55F}" type="presOf" srcId="{D37BC4DB-FE73-4888-9C79-89107428BEB0}" destId="{537ACC3E-A15E-495C-B838-4E50E06040A0}" srcOrd="1" destOrd="0" presId="urn:microsoft.com/office/officeart/2005/8/layout/orgChart1"/>
    <dgm:cxn modelId="{174E756F-A908-446D-BD6D-8ACE56096B1B}" srcId="{EADC7053-B64B-4CDB-ADD1-F84A7DF023D0}" destId="{68627115-D7CB-4E1B-8721-123FF4389D2C}" srcOrd="2" destOrd="0" parTransId="{08CA5BD4-840A-415B-BC73-066EA437F524}" sibTransId="{D737D3E7-32B7-4FC3-8494-6D016F8C8E5A}"/>
    <dgm:cxn modelId="{805BA2BE-6958-4604-B259-DACAD61EFC6F}" type="presOf" srcId="{FE258660-970A-459D-A520-F1BD4264B75A}" destId="{FC17B1E7-526B-48A8-8082-97338B1ACEBA}" srcOrd="0" destOrd="0" presId="urn:microsoft.com/office/officeart/2005/8/layout/orgChart1"/>
    <dgm:cxn modelId="{227990AA-287E-4E94-AF5D-B5499C0F3E70}" type="presOf" srcId="{BC206610-BA70-4429-BDDF-2AA524A54CAB}" destId="{20B25594-08C6-48BC-8EF6-0F39B2615F1B}" srcOrd="1" destOrd="0" presId="urn:microsoft.com/office/officeart/2005/8/layout/orgChart1"/>
    <dgm:cxn modelId="{2FFFFAEC-3A7C-416E-B57A-2BB38913FF9D}" type="presOf" srcId="{5328C6CE-0211-4CC0-82C8-48C8A9F4928F}" destId="{32D4769A-2A56-4A55-A4DA-4D889F5B6C67}" srcOrd="0" destOrd="0" presId="urn:microsoft.com/office/officeart/2005/8/layout/orgChart1"/>
    <dgm:cxn modelId="{BA06199D-A203-4F83-A031-334CB73E754A}" type="presOf" srcId="{77DFB344-C015-4499-86E6-43A85AADF2B9}" destId="{F53AC979-7C4A-417A-89A8-86E22BC5C3C7}" srcOrd="0" destOrd="0" presId="urn:microsoft.com/office/officeart/2005/8/layout/orgChart1"/>
    <dgm:cxn modelId="{074131E4-C913-4655-BAC2-9DF07D3E6B45}" type="presOf" srcId="{68627115-D7CB-4E1B-8721-123FF4389D2C}" destId="{6EF590C3-5AF9-4A1C-98C3-E607C786658C}" srcOrd="0" destOrd="0" presId="urn:microsoft.com/office/officeart/2005/8/layout/orgChart1"/>
    <dgm:cxn modelId="{12A215D5-1907-490B-9FE3-E8577B067BA1}" type="presOf" srcId="{FF36332F-B5BE-4979-9FC2-E7FC6702C0C7}" destId="{F10F9215-DC96-4CBA-835B-66480F34119C}" srcOrd="0" destOrd="0" presId="urn:microsoft.com/office/officeart/2005/8/layout/orgChart1"/>
    <dgm:cxn modelId="{B5950631-8D50-45A4-9C9A-5C3255ADC18A}" type="presOf" srcId="{6D450C64-C7C3-45E7-B276-0EC62B99B466}" destId="{85219558-C902-4E43-BB6F-E9D31B88CEBD}" srcOrd="0" destOrd="0" presId="urn:microsoft.com/office/officeart/2005/8/layout/orgChart1"/>
    <dgm:cxn modelId="{9BC74925-FD21-4B51-912C-2DB3AA24456D}" type="presOf" srcId="{CBADA395-7DDB-49A4-84FD-9577E112964D}" destId="{E42D014A-4B41-4DF2-9D74-49636DC1708D}" srcOrd="0" destOrd="0" presId="urn:microsoft.com/office/officeart/2005/8/layout/orgChart1"/>
    <dgm:cxn modelId="{F671A03C-0EFD-4B27-809C-5EE84EAE118B}" srcId="{EADC7053-B64B-4CDB-ADD1-F84A7DF023D0}" destId="{FF36332F-B5BE-4979-9FC2-E7FC6702C0C7}" srcOrd="0" destOrd="0" parTransId="{F2599379-8A28-471F-A505-1B8A62B0A153}" sibTransId="{1DAD8E36-848C-4FE4-BE02-D3E8A441C6EF}"/>
    <dgm:cxn modelId="{E82B7EE2-84BC-4D02-97B5-81035D09E208}" type="presOf" srcId="{F2599379-8A28-471F-A505-1B8A62B0A153}" destId="{AE0888B7-5524-4BCD-B4FF-47074EC1A548}" srcOrd="0" destOrd="0" presId="urn:microsoft.com/office/officeart/2005/8/layout/orgChart1"/>
    <dgm:cxn modelId="{C99E8A79-2B14-46DC-9814-9128C01349E2}" type="presOf" srcId="{3A7ED0CA-008B-4C0A-AF15-F30498032CCA}" destId="{C9E5FD65-1BDA-4098-A78D-C7DA92D25B4E}" srcOrd="0" destOrd="0" presId="urn:microsoft.com/office/officeart/2005/8/layout/orgChart1"/>
    <dgm:cxn modelId="{4FDA9CAF-AE09-4FEC-A4F6-8135540EC0D6}" srcId="{D37BC4DB-FE73-4888-9C79-89107428BEB0}" destId="{26A97E9C-3690-43D2-AB21-7384FD50D8BF}" srcOrd="0" destOrd="0" parTransId="{77DFB344-C015-4499-86E6-43A85AADF2B9}" sibTransId="{8736AF39-34C0-427E-9E7B-BD08B8B70D54}"/>
    <dgm:cxn modelId="{20041524-99CD-4BA3-8AF0-FC50F8708879}" type="presOf" srcId="{53F7A211-651B-49C2-B105-879B414E0530}" destId="{71601786-F052-47B4-8D6E-7BF0C158CDCE}" srcOrd="0" destOrd="0" presId="urn:microsoft.com/office/officeart/2005/8/layout/orgChart1"/>
    <dgm:cxn modelId="{5C46CAA1-D7FD-40FF-9E42-DB54EF2B5E44}" type="presOf" srcId="{F170D7E4-FF68-4D63-A8A2-2A814582E8DB}" destId="{74107D39-9C48-4046-83A3-C764344A2297}" srcOrd="0" destOrd="0" presId="urn:microsoft.com/office/officeart/2005/8/layout/orgChart1"/>
    <dgm:cxn modelId="{CDB67EC2-255D-4BBD-BB65-DEFBDC768DD6}" srcId="{EADC7053-B64B-4CDB-ADD1-F84A7DF023D0}" destId="{CBADA395-7DDB-49A4-84FD-9577E112964D}" srcOrd="1" destOrd="0" parTransId="{3A7ED0CA-008B-4C0A-AF15-F30498032CCA}" sibTransId="{DA64241E-1AB9-4EC6-9080-591AF5DB13B3}"/>
    <dgm:cxn modelId="{5216661A-F55E-4104-A47F-F17C8E75967B}" srcId="{BC206610-BA70-4429-BDDF-2AA524A54CAB}" destId="{EADC7053-B64B-4CDB-ADD1-F84A7DF023D0}" srcOrd="0" destOrd="0" parTransId="{6D450C64-C7C3-45E7-B276-0EC62B99B466}" sibTransId="{0BEC1A43-63E6-4FBD-A318-95E8F62504B1}"/>
    <dgm:cxn modelId="{3025A5E1-1E6D-4A73-B6FC-85693FEFFE0A}" type="presOf" srcId="{F170D7E4-FF68-4D63-A8A2-2A814582E8DB}" destId="{98EC0151-992A-4E1B-99D0-89288A51AA93}" srcOrd="1" destOrd="0" presId="urn:microsoft.com/office/officeart/2005/8/layout/orgChart1"/>
    <dgm:cxn modelId="{A52CFA58-0305-4F30-B1CD-826CB741CA6D}" type="presOf" srcId="{68627115-D7CB-4E1B-8721-123FF4389D2C}" destId="{67C8151A-AF8F-4EF8-8ABA-0B0E103F7C18}" srcOrd="1" destOrd="0" presId="urn:microsoft.com/office/officeart/2005/8/layout/orgChart1"/>
    <dgm:cxn modelId="{955ED7E8-598A-4F7F-B63B-F2531ED511ED}" type="presOf" srcId="{F2F1B71F-CC17-4C4D-98E4-FFA0D1EABC2F}" destId="{1533CAD2-2EDB-42A6-9ADD-0191E778FFAF}" srcOrd="1" destOrd="0" presId="urn:microsoft.com/office/officeart/2005/8/layout/orgChart1"/>
    <dgm:cxn modelId="{7F84559C-5559-4CA0-A048-E8BE9B83B181}" type="presOf" srcId="{8E860D35-E8A3-4FD7-8D94-411005603F7D}" destId="{9195744A-FC3A-4147-A436-9C41FCA293F3}" srcOrd="1" destOrd="0" presId="urn:microsoft.com/office/officeart/2005/8/layout/orgChart1"/>
    <dgm:cxn modelId="{A7BF8F30-F446-4982-A00B-4FF6EE00B84E}" srcId="{F2F1B71F-CC17-4C4D-98E4-FFA0D1EABC2F}" destId="{BD0E5B6E-CB98-41BD-862B-FBE57C597EE9}" srcOrd="2" destOrd="0" parTransId="{1ACF03C5-5044-40C8-899C-0748DAFF1C3E}" sibTransId="{3B716AA5-06A1-4F78-B80B-772713F82CE2}"/>
    <dgm:cxn modelId="{C2271142-A415-4DB2-AC05-2FC001E46A78}" srcId="{D37BC4DB-FE73-4888-9C79-89107428BEB0}" destId="{BC206610-BA70-4429-BDDF-2AA524A54CAB}" srcOrd="1" destOrd="0" parTransId="{D1624709-A195-4309-801D-3A5C75337E01}" sibTransId="{BB637366-8DB4-4CC0-BEB1-BFB6D73DACB4}"/>
    <dgm:cxn modelId="{09A29791-1C84-40E3-918C-E9DC0519294D}" type="presOf" srcId="{BD0E5B6E-CB98-41BD-862B-FBE57C597EE9}" destId="{DD7FF01F-38FB-449A-9EFE-CC5417C09B69}" srcOrd="1" destOrd="0" presId="urn:microsoft.com/office/officeart/2005/8/layout/orgChart1"/>
    <dgm:cxn modelId="{8871CFA1-36D9-41FE-8889-113B6B0E3B9E}" type="presOf" srcId="{8E860D35-E8A3-4FD7-8D94-411005603F7D}" destId="{F66A91B7-C357-420B-A505-72107E76213B}" srcOrd="0" destOrd="0" presId="urn:microsoft.com/office/officeart/2005/8/layout/orgChart1"/>
    <dgm:cxn modelId="{90370822-30C4-47C3-8485-051D46A602F4}" type="presOf" srcId="{26A97E9C-3690-43D2-AB21-7384FD50D8BF}" destId="{C9322BFD-2A5B-4D5D-88C5-B852BD3E01B4}" srcOrd="0" destOrd="0" presId="urn:microsoft.com/office/officeart/2005/8/layout/orgChart1"/>
    <dgm:cxn modelId="{03321370-056B-4310-AB5D-BA197E4ED509}" type="presOf" srcId="{FF36332F-B5BE-4979-9FC2-E7FC6702C0C7}" destId="{8B8F4980-B07B-4FE3-AD65-DAD61FBE861C}" srcOrd="1" destOrd="0" presId="urn:microsoft.com/office/officeart/2005/8/layout/orgChart1"/>
    <dgm:cxn modelId="{D6E3CB02-F031-4FFD-BFF7-A33EEB352484}" type="presOf" srcId="{08CA5BD4-840A-415B-BC73-066EA437F524}" destId="{E123A1CE-407D-4BF4-8DD5-6A31C36FD432}" srcOrd="0" destOrd="0" presId="urn:microsoft.com/office/officeart/2005/8/layout/orgChart1"/>
    <dgm:cxn modelId="{3EEE3976-FF29-4243-BED9-12DAA826FEFF}" srcId="{F2F1B71F-CC17-4C4D-98E4-FFA0D1EABC2F}" destId="{8E860D35-E8A3-4FD7-8D94-411005603F7D}" srcOrd="1" destOrd="0" parTransId="{5328C6CE-0211-4CC0-82C8-48C8A9F4928F}" sibTransId="{85EB5708-9291-43D5-9719-6A2AC1D35EAC}"/>
    <dgm:cxn modelId="{A8171233-C972-41AB-8E26-F2FCC87B1F92}" type="presOf" srcId="{EADC7053-B64B-4CDB-ADD1-F84A7DF023D0}" destId="{BDE50239-3978-4505-B5AC-AFF50A9D410A}" srcOrd="0" destOrd="0" presId="urn:microsoft.com/office/officeart/2005/8/layout/orgChart1"/>
    <dgm:cxn modelId="{2C293944-14FF-4087-86AD-5B6BB71EE4D2}" type="presOf" srcId="{EE258A6C-A8EA-4320-A8F7-3E8BC4008438}" destId="{5A3B31FE-CDCE-48E8-8A56-86D452D22392}" srcOrd="0" destOrd="0" presId="urn:microsoft.com/office/officeart/2005/8/layout/orgChart1"/>
    <dgm:cxn modelId="{E04C308F-8FD1-4CB6-92B7-5BB5D4B58E69}" type="presOf" srcId="{F2F1B71F-CC17-4C4D-98E4-FFA0D1EABC2F}" destId="{5D2E76E7-B22F-4C9D-807C-0B5BF718C704}" srcOrd="0" destOrd="0" presId="urn:microsoft.com/office/officeart/2005/8/layout/orgChart1"/>
    <dgm:cxn modelId="{216CF6DE-D6D7-4F81-A9E9-DDA3770099FB}" type="presOf" srcId="{EADC7053-B64B-4CDB-ADD1-F84A7DF023D0}" destId="{9C409C59-7653-4EDF-9A9D-8FC736759FE4}" srcOrd="1" destOrd="0" presId="urn:microsoft.com/office/officeart/2005/8/layout/orgChart1"/>
    <dgm:cxn modelId="{E53037EB-C1B2-403E-8676-BEBB1CF5678A}" type="presOf" srcId="{CBADA395-7DDB-49A4-84FD-9577E112964D}" destId="{A1662EE6-4A5F-4B45-B2DC-ED9260397C43}" srcOrd="1" destOrd="0" presId="urn:microsoft.com/office/officeart/2005/8/layout/orgChart1"/>
    <dgm:cxn modelId="{D3F97B66-25ED-4E2D-B55D-F8C73D8154A5}" type="presOf" srcId="{BD0E5B6E-CB98-41BD-862B-FBE57C597EE9}" destId="{096F10EF-0A8D-4CBE-8273-A936C5E1BC8B}" srcOrd="0" destOrd="0" presId="urn:microsoft.com/office/officeart/2005/8/layout/orgChart1"/>
    <dgm:cxn modelId="{AF72F8F4-D7CB-4057-97EF-6B1B982C6B19}" srcId="{FE258660-970A-459D-A520-F1BD4264B75A}" destId="{D37BC4DB-FE73-4888-9C79-89107428BEB0}" srcOrd="0" destOrd="0" parTransId="{7D87990B-26BD-4A24-8B09-0CE94DB6A2DC}" sibTransId="{66AC3C50-F825-4A4C-B45E-D3F7F8842A66}"/>
    <dgm:cxn modelId="{AA67CE8F-D877-48EE-B0DD-B46FF1E985AE}" type="presOf" srcId="{D1624709-A195-4309-801D-3A5C75337E01}" destId="{282E8E8D-E756-46D2-BFF5-5AD75E9FE846}" srcOrd="0" destOrd="0" presId="urn:microsoft.com/office/officeart/2005/8/layout/orgChart1"/>
    <dgm:cxn modelId="{8C6782E7-82B1-4A72-90C8-AF311D10978F}" srcId="{BC206610-BA70-4429-BDDF-2AA524A54CAB}" destId="{F2F1B71F-CC17-4C4D-98E4-FFA0D1EABC2F}" srcOrd="1" destOrd="0" parTransId="{53F7A211-651B-49C2-B105-879B414E0530}" sibTransId="{4D4707A1-B804-4085-9EF7-7049D44ACF25}"/>
    <dgm:cxn modelId="{C1EC36C5-5954-4B73-8846-76E2F20ECAC6}" type="presParOf" srcId="{FC17B1E7-526B-48A8-8082-97338B1ACEBA}" destId="{B08E80A6-E5B1-4196-861D-3FBA902A6EBF}" srcOrd="0" destOrd="0" presId="urn:microsoft.com/office/officeart/2005/8/layout/orgChart1"/>
    <dgm:cxn modelId="{3519A59F-58FE-42E4-B258-0ED7C7F44FF0}" type="presParOf" srcId="{B08E80A6-E5B1-4196-861D-3FBA902A6EBF}" destId="{8A9F40E2-111B-47DE-B74D-E02F862EE154}" srcOrd="0" destOrd="0" presId="urn:microsoft.com/office/officeart/2005/8/layout/orgChart1"/>
    <dgm:cxn modelId="{F55ACD44-452D-4EEF-9F14-9ED43E2937BF}" type="presParOf" srcId="{8A9F40E2-111B-47DE-B74D-E02F862EE154}" destId="{0035F98A-61BD-46C6-A30B-495865164BFE}" srcOrd="0" destOrd="0" presId="urn:microsoft.com/office/officeart/2005/8/layout/orgChart1"/>
    <dgm:cxn modelId="{F07D4645-E86F-467C-A93B-18E254F4B555}" type="presParOf" srcId="{8A9F40E2-111B-47DE-B74D-E02F862EE154}" destId="{537ACC3E-A15E-495C-B838-4E50E06040A0}" srcOrd="1" destOrd="0" presId="urn:microsoft.com/office/officeart/2005/8/layout/orgChart1"/>
    <dgm:cxn modelId="{34A80D41-F962-43C4-8A4B-5B42EF3C450A}" type="presParOf" srcId="{B08E80A6-E5B1-4196-861D-3FBA902A6EBF}" destId="{09C6E764-050A-4D73-AF12-0569D5DE676B}" srcOrd="1" destOrd="0" presId="urn:microsoft.com/office/officeart/2005/8/layout/orgChart1"/>
    <dgm:cxn modelId="{EEC8803C-64C4-4160-AADD-380E14E53675}" type="presParOf" srcId="{B08E80A6-E5B1-4196-861D-3FBA902A6EBF}" destId="{60D98AD2-6680-4037-839D-5DA0C8384B5B}" srcOrd="2" destOrd="0" presId="urn:microsoft.com/office/officeart/2005/8/layout/orgChart1"/>
    <dgm:cxn modelId="{E7EB0641-A3F2-47DA-99BB-B1A6BD329200}" type="presParOf" srcId="{60D98AD2-6680-4037-839D-5DA0C8384B5B}" destId="{F53AC979-7C4A-417A-89A8-86E22BC5C3C7}" srcOrd="0" destOrd="0" presId="urn:microsoft.com/office/officeart/2005/8/layout/orgChart1"/>
    <dgm:cxn modelId="{B2866377-48FA-460E-A3AA-5EB8F4901D3C}" type="presParOf" srcId="{60D98AD2-6680-4037-839D-5DA0C8384B5B}" destId="{3F79E7C0-E861-4DA0-972D-A14178EE5041}" srcOrd="1" destOrd="0" presId="urn:microsoft.com/office/officeart/2005/8/layout/orgChart1"/>
    <dgm:cxn modelId="{492742D0-17C4-4682-A956-67D6DBFA3CC7}" type="presParOf" srcId="{3F79E7C0-E861-4DA0-972D-A14178EE5041}" destId="{E14A760E-0564-4A04-94F2-CD9FB64BFBBD}" srcOrd="0" destOrd="0" presId="urn:microsoft.com/office/officeart/2005/8/layout/orgChart1"/>
    <dgm:cxn modelId="{B4E2DED1-750F-4881-A6DF-C3E3034AD302}" type="presParOf" srcId="{E14A760E-0564-4A04-94F2-CD9FB64BFBBD}" destId="{C9322BFD-2A5B-4D5D-88C5-B852BD3E01B4}" srcOrd="0" destOrd="0" presId="urn:microsoft.com/office/officeart/2005/8/layout/orgChart1"/>
    <dgm:cxn modelId="{D248350D-4479-4521-A270-EE9267B79A63}" type="presParOf" srcId="{E14A760E-0564-4A04-94F2-CD9FB64BFBBD}" destId="{D8F25CF6-D490-467B-BB11-C4E9B52CFA1E}" srcOrd="1" destOrd="0" presId="urn:microsoft.com/office/officeart/2005/8/layout/orgChart1"/>
    <dgm:cxn modelId="{83164B26-9B42-4FE1-8EAD-5360C01C0528}" type="presParOf" srcId="{3F79E7C0-E861-4DA0-972D-A14178EE5041}" destId="{22FDD540-2FED-4FDF-92B5-2346305BA002}" srcOrd="1" destOrd="0" presId="urn:microsoft.com/office/officeart/2005/8/layout/orgChart1"/>
    <dgm:cxn modelId="{2410DE66-C66C-456F-9075-1F8CE5D40BE4}" type="presParOf" srcId="{3F79E7C0-E861-4DA0-972D-A14178EE5041}" destId="{08D40F1B-BB9F-49FD-BDBE-5AFC822AE5E5}" srcOrd="2" destOrd="0" presId="urn:microsoft.com/office/officeart/2005/8/layout/orgChart1"/>
    <dgm:cxn modelId="{F4FBBCA9-7008-4FD5-9A9A-333385AF5AEB}" type="presParOf" srcId="{60D98AD2-6680-4037-839D-5DA0C8384B5B}" destId="{282E8E8D-E756-46D2-BFF5-5AD75E9FE846}" srcOrd="2" destOrd="0" presId="urn:microsoft.com/office/officeart/2005/8/layout/orgChart1"/>
    <dgm:cxn modelId="{4B6F1A95-6697-42E0-8016-A579E1590501}" type="presParOf" srcId="{60D98AD2-6680-4037-839D-5DA0C8384B5B}" destId="{56C21650-5E0C-4905-813F-FDABADB35417}" srcOrd="3" destOrd="0" presId="urn:microsoft.com/office/officeart/2005/8/layout/orgChart1"/>
    <dgm:cxn modelId="{A8474FDF-5001-4C31-A272-46BEABA0E7A9}" type="presParOf" srcId="{56C21650-5E0C-4905-813F-FDABADB35417}" destId="{E8EDFFF1-4A54-43DA-853B-ED067FC966B5}" srcOrd="0" destOrd="0" presId="urn:microsoft.com/office/officeart/2005/8/layout/orgChart1"/>
    <dgm:cxn modelId="{FD52AAB5-7534-4705-ACA4-2CD0032DCC3D}" type="presParOf" srcId="{E8EDFFF1-4A54-43DA-853B-ED067FC966B5}" destId="{5F353C34-82A4-4FB5-A3E8-3D849D34CFE8}" srcOrd="0" destOrd="0" presId="urn:microsoft.com/office/officeart/2005/8/layout/orgChart1"/>
    <dgm:cxn modelId="{EBD168E9-8371-4032-887C-FE7959701741}" type="presParOf" srcId="{E8EDFFF1-4A54-43DA-853B-ED067FC966B5}" destId="{20B25594-08C6-48BC-8EF6-0F39B2615F1B}" srcOrd="1" destOrd="0" presId="urn:microsoft.com/office/officeart/2005/8/layout/orgChart1"/>
    <dgm:cxn modelId="{92FD4730-280C-4E0A-BEEA-2DA79BDD672B}" type="presParOf" srcId="{56C21650-5E0C-4905-813F-FDABADB35417}" destId="{8C344A36-4008-4DFA-80D6-A0364D16BA12}" srcOrd="1" destOrd="0" presId="urn:microsoft.com/office/officeart/2005/8/layout/orgChart1"/>
    <dgm:cxn modelId="{BCA0DFD1-C30F-4F42-9556-26D534AE6CB4}" type="presParOf" srcId="{8C344A36-4008-4DFA-80D6-A0364D16BA12}" destId="{85219558-C902-4E43-BB6F-E9D31B88CEBD}" srcOrd="0" destOrd="0" presId="urn:microsoft.com/office/officeart/2005/8/layout/orgChart1"/>
    <dgm:cxn modelId="{106CEB19-4950-4364-9E10-64208E36A4F1}" type="presParOf" srcId="{8C344A36-4008-4DFA-80D6-A0364D16BA12}" destId="{7C77E4ED-35A1-4DDC-A821-1C41A3CB93F4}" srcOrd="1" destOrd="0" presId="urn:microsoft.com/office/officeart/2005/8/layout/orgChart1"/>
    <dgm:cxn modelId="{40A78A03-C07F-422C-826D-5F3B5910E12B}" type="presParOf" srcId="{7C77E4ED-35A1-4DDC-A821-1C41A3CB93F4}" destId="{3C43A102-F74B-4186-8423-EDA88B781627}" srcOrd="0" destOrd="0" presId="urn:microsoft.com/office/officeart/2005/8/layout/orgChart1"/>
    <dgm:cxn modelId="{839444EE-7792-4233-83B1-4AE458320A76}" type="presParOf" srcId="{3C43A102-F74B-4186-8423-EDA88B781627}" destId="{BDE50239-3978-4505-B5AC-AFF50A9D410A}" srcOrd="0" destOrd="0" presId="urn:microsoft.com/office/officeart/2005/8/layout/orgChart1"/>
    <dgm:cxn modelId="{7763315F-AA98-4A29-B629-40CBA08CF7B5}" type="presParOf" srcId="{3C43A102-F74B-4186-8423-EDA88B781627}" destId="{9C409C59-7653-4EDF-9A9D-8FC736759FE4}" srcOrd="1" destOrd="0" presId="urn:microsoft.com/office/officeart/2005/8/layout/orgChart1"/>
    <dgm:cxn modelId="{22B8F214-3D71-4968-885C-5CFA6995CA2C}" type="presParOf" srcId="{7C77E4ED-35A1-4DDC-A821-1C41A3CB93F4}" destId="{41DB8567-C975-4FCA-A9D9-18B9AABFA9BC}" srcOrd="1" destOrd="0" presId="urn:microsoft.com/office/officeart/2005/8/layout/orgChart1"/>
    <dgm:cxn modelId="{EADA6CDF-58B8-4A04-988B-7055B373FCA3}" type="presParOf" srcId="{41DB8567-C975-4FCA-A9D9-18B9AABFA9BC}" destId="{AE0888B7-5524-4BCD-B4FF-47074EC1A548}" srcOrd="0" destOrd="0" presId="urn:microsoft.com/office/officeart/2005/8/layout/orgChart1"/>
    <dgm:cxn modelId="{10D6115C-02FF-4079-B792-C735A8F7C157}" type="presParOf" srcId="{41DB8567-C975-4FCA-A9D9-18B9AABFA9BC}" destId="{A5B05D4A-B57D-4293-AC31-18F8326F42D8}" srcOrd="1" destOrd="0" presId="urn:microsoft.com/office/officeart/2005/8/layout/orgChart1"/>
    <dgm:cxn modelId="{8CB62360-A179-41DB-BCB3-E229722F9515}" type="presParOf" srcId="{A5B05D4A-B57D-4293-AC31-18F8326F42D8}" destId="{959C6941-D46A-4A07-9187-28E9FF11BA03}" srcOrd="0" destOrd="0" presId="urn:microsoft.com/office/officeart/2005/8/layout/orgChart1"/>
    <dgm:cxn modelId="{A44C24D9-0355-4FF7-8F14-45BA433FEB1E}" type="presParOf" srcId="{959C6941-D46A-4A07-9187-28E9FF11BA03}" destId="{F10F9215-DC96-4CBA-835B-66480F34119C}" srcOrd="0" destOrd="0" presId="urn:microsoft.com/office/officeart/2005/8/layout/orgChart1"/>
    <dgm:cxn modelId="{9B14954C-EEA5-4095-8C2D-9A2932ECE982}" type="presParOf" srcId="{959C6941-D46A-4A07-9187-28E9FF11BA03}" destId="{8B8F4980-B07B-4FE3-AD65-DAD61FBE861C}" srcOrd="1" destOrd="0" presId="urn:microsoft.com/office/officeart/2005/8/layout/orgChart1"/>
    <dgm:cxn modelId="{8D45EEAF-BF1C-4F11-B46B-4BC1EEEEDA00}" type="presParOf" srcId="{A5B05D4A-B57D-4293-AC31-18F8326F42D8}" destId="{AC08E332-C220-4F99-A539-A9AE2DA63168}" srcOrd="1" destOrd="0" presId="urn:microsoft.com/office/officeart/2005/8/layout/orgChart1"/>
    <dgm:cxn modelId="{227DB2CC-C361-429D-8DFD-7AF698268EDA}" type="presParOf" srcId="{A5B05D4A-B57D-4293-AC31-18F8326F42D8}" destId="{B4A9DA4C-DDD1-467C-87F2-1F5E34FD95EE}" srcOrd="2" destOrd="0" presId="urn:microsoft.com/office/officeart/2005/8/layout/orgChart1"/>
    <dgm:cxn modelId="{3CF6C425-31A5-42F6-8813-2BF67948503F}" type="presParOf" srcId="{41DB8567-C975-4FCA-A9D9-18B9AABFA9BC}" destId="{C9E5FD65-1BDA-4098-A78D-C7DA92D25B4E}" srcOrd="2" destOrd="0" presId="urn:microsoft.com/office/officeart/2005/8/layout/orgChart1"/>
    <dgm:cxn modelId="{57C2C84D-E146-4E92-95B6-6C47A5004C3D}" type="presParOf" srcId="{41DB8567-C975-4FCA-A9D9-18B9AABFA9BC}" destId="{B0F8D235-07D2-470D-8BE6-21DA7818D9CF}" srcOrd="3" destOrd="0" presId="urn:microsoft.com/office/officeart/2005/8/layout/orgChart1"/>
    <dgm:cxn modelId="{91E27996-03B4-406B-B37D-963EEAA06482}" type="presParOf" srcId="{B0F8D235-07D2-470D-8BE6-21DA7818D9CF}" destId="{2E20A4A4-51EA-4DF8-98C5-114AE5901BFB}" srcOrd="0" destOrd="0" presId="urn:microsoft.com/office/officeart/2005/8/layout/orgChart1"/>
    <dgm:cxn modelId="{BFEA9629-384C-4197-BE34-22916F822B0C}" type="presParOf" srcId="{2E20A4A4-51EA-4DF8-98C5-114AE5901BFB}" destId="{E42D014A-4B41-4DF2-9D74-49636DC1708D}" srcOrd="0" destOrd="0" presId="urn:microsoft.com/office/officeart/2005/8/layout/orgChart1"/>
    <dgm:cxn modelId="{169FD53A-7009-4C79-838D-F45C368A31E7}" type="presParOf" srcId="{2E20A4A4-51EA-4DF8-98C5-114AE5901BFB}" destId="{A1662EE6-4A5F-4B45-B2DC-ED9260397C43}" srcOrd="1" destOrd="0" presId="urn:microsoft.com/office/officeart/2005/8/layout/orgChart1"/>
    <dgm:cxn modelId="{C0D4DE4B-0BA8-4A6F-80EA-4B203509AEF8}" type="presParOf" srcId="{B0F8D235-07D2-470D-8BE6-21DA7818D9CF}" destId="{D98A4B01-A62C-4FCE-8C97-109A08F14EC6}" srcOrd="1" destOrd="0" presId="urn:microsoft.com/office/officeart/2005/8/layout/orgChart1"/>
    <dgm:cxn modelId="{83B4D163-244F-4614-B693-0A260AEB5211}" type="presParOf" srcId="{B0F8D235-07D2-470D-8BE6-21DA7818D9CF}" destId="{7C7B05DA-5734-43F6-9BFC-5DDA7096C7C0}" srcOrd="2" destOrd="0" presId="urn:microsoft.com/office/officeart/2005/8/layout/orgChart1"/>
    <dgm:cxn modelId="{3317E7B8-D441-491A-9159-F7BF17BC0943}" type="presParOf" srcId="{41DB8567-C975-4FCA-A9D9-18B9AABFA9BC}" destId="{E123A1CE-407D-4BF4-8DD5-6A31C36FD432}" srcOrd="4" destOrd="0" presId="urn:microsoft.com/office/officeart/2005/8/layout/orgChart1"/>
    <dgm:cxn modelId="{9F875867-9FA4-4651-A3DB-05BE4FA0C0CB}" type="presParOf" srcId="{41DB8567-C975-4FCA-A9D9-18B9AABFA9BC}" destId="{FF499694-0C80-44E4-94CD-DC4019E52FB8}" srcOrd="5" destOrd="0" presId="urn:microsoft.com/office/officeart/2005/8/layout/orgChart1"/>
    <dgm:cxn modelId="{B26EAEEF-438C-4549-809E-34058C4476D8}" type="presParOf" srcId="{FF499694-0C80-44E4-94CD-DC4019E52FB8}" destId="{88D93A08-DB68-42D3-A532-973FEB480E70}" srcOrd="0" destOrd="0" presId="urn:microsoft.com/office/officeart/2005/8/layout/orgChart1"/>
    <dgm:cxn modelId="{B233BBC3-C1EA-424E-80E1-4BB10CE4306D}" type="presParOf" srcId="{88D93A08-DB68-42D3-A532-973FEB480E70}" destId="{6EF590C3-5AF9-4A1C-98C3-E607C786658C}" srcOrd="0" destOrd="0" presId="urn:microsoft.com/office/officeart/2005/8/layout/orgChart1"/>
    <dgm:cxn modelId="{D95BB506-7BC2-4719-B5F2-11F691E02158}" type="presParOf" srcId="{88D93A08-DB68-42D3-A532-973FEB480E70}" destId="{67C8151A-AF8F-4EF8-8ABA-0B0E103F7C18}" srcOrd="1" destOrd="0" presId="urn:microsoft.com/office/officeart/2005/8/layout/orgChart1"/>
    <dgm:cxn modelId="{CA3C3926-2881-4B98-A3FD-881D54928821}" type="presParOf" srcId="{FF499694-0C80-44E4-94CD-DC4019E52FB8}" destId="{E0D5CC3E-A900-45A9-B4C5-E862586551A9}" srcOrd="1" destOrd="0" presId="urn:microsoft.com/office/officeart/2005/8/layout/orgChart1"/>
    <dgm:cxn modelId="{1A677C08-3C51-46EA-81F0-91625B6BC408}" type="presParOf" srcId="{FF499694-0C80-44E4-94CD-DC4019E52FB8}" destId="{5C0991F2-438B-4F46-99B0-0ACD7AA92BBF}" srcOrd="2" destOrd="0" presId="urn:microsoft.com/office/officeart/2005/8/layout/orgChart1"/>
    <dgm:cxn modelId="{5809F883-977E-4EE7-8D52-4DDBDD9E1A0E}" type="presParOf" srcId="{7C77E4ED-35A1-4DDC-A821-1C41A3CB93F4}" destId="{CD073C01-17CB-4D47-B92E-04B344644B17}" srcOrd="2" destOrd="0" presId="urn:microsoft.com/office/officeart/2005/8/layout/orgChart1"/>
    <dgm:cxn modelId="{84A487E2-BDF8-46BB-8190-FAC70E9C927A}" type="presParOf" srcId="{8C344A36-4008-4DFA-80D6-A0364D16BA12}" destId="{71601786-F052-47B4-8D6E-7BF0C158CDCE}" srcOrd="2" destOrd="0" presId="urn:microsoft.com/office/officeart/2005/8/layout/orgChart1"/>
    <dgm:cxn modelId="{7CCF12D5-4767-4E82-AA4D-652F662482FC}" type="presParOf" srcId="{8C344A36-4008-4DFA-80D6-A0364D16BA12}" destId="{5B147249-F651-4537-833E-CE1D3A9C68CE}" srcOrd="3" destOrd="0" presId="urn:microsoft.com/office/officeart/2005/8/layout/orgChart1"/>
    <dgm:cxn modelId="{D67AC940-20B8-4ABF-9E2F-D01BEBFBAA4E}" type="presParOf" srcId="{5B147249-F651-4537-833E-CE1D3A9C68CE}" destId="{99BAD55A-E87F-4E6E-8EA3-8B777EDC4E5F}" srcOrd="0" destOrd="0" presId="urn:microsoft.com/office/officeart/2005/8/layout/orgChart1"/>
    <dgm:cxn modelId="{313FE0D8-676E-49CF-9466-933A432E8791}" type="presParOf" srcId="{99BAD55A-E87F-4E6E-8EA3-8B777EDC4E5F}" destId="{5D2E76E7-B22F-4C9D-807C-0B5BF718C704}" srcOrd="0" destOrd="0" presId="urn:microsoft.com/office/officeart/2005/8/layout/orgChart1"/>
    <dgm:cxn modelId="{67982619-7F44-4AAE-A03D-22F241B77389}" type="presParOf" srcId="{99BAD55A-E87F-4E6E-8EA3-8B777EDC4E5F}" destId="{1533CAD2-2EDB-42A6-9ADD-0191E778FFAF}" srcOrd="1" destOrd="0" presId="urn:microsoft.com/office/officeart/2005/8/layout/orgChart1"/>
    <dgm:cxn modelId="{57151A4A-3879-4B48-90F0-252C246DCDF0}" type="presParOf" srcId="{5B147249-F651-4537-833E-CE1D3A9C68CE}" destId="{C7E3A031-B52F-44DF-91E1-B47185780ED9}" srcOrd="1" destOrd="0" presId="urn:microsoft.com/office/officeart/2005/8/layout/orgChart1"/>
    <dgm:cxn modelId="{3BEAF2A9-A33C-4288-A8A2-D2EB6F818160}" type="presParOf" srcId="{C7E3A031-B52F-44DF-91E1-B47185780ED9}" destId="{5A3B31FE-CDCE-48E8-8A56-86D452D22392}" srcOrd="0" destOrd="0" presId="urn:microsoft.com/office/officeart/2005/8/layout/orgChart1"/>
    <dgm:cxn modelId="{7A36AD3F-3A83-46E6-AD55-424BD47A44CC}" type="presParOf" srcId="{C7E3A031-B52F-44DF-91E1-B47185780ED9}" destId="{84BFC859-078F-49CD-A27C-48FCC29D0A25}" srcOrd="1" destOrd="0" presId="urn:microsoft.com/office/officeart/2005/8/layout/orgChart1"/>
    <dgm:cxn modelId="{06233FC4-FFF0-4280-B8A3-F3D5DE1012D1}" type="presParOf" srcId="{84BFC859-078F-49CD-A27C-48FCC29D0A25}" destId="{3B0A78CD-449F-4192-B10D-947C633A1868}" srcOrd="0" destOrd="0" presId="urn:microsoft.com/office/officeart/2005/8/layout/orgChart1"/>
    <dgm:cxn modelId="{C6BB5711-BA18-4920-BDCA-72979C062878}" type="presParOf" srcId="{3B0A78CD-449F-4192-B10D-947C633A1868}" destId="{74107D39-9C48-4046-83A3-C764344A2297}" srcOrd="0" destOrd="0" presId="urn:microsoft.com/office/officeart/2005/8/layout/orgChart1"/>
    <dgm:cxn modelId="{FF3E7DA7-3B31-4883-8CD2-67FD045422F9}" type="presParOf" srcId="{3B0A78CD-449F-4192-B10D-947C633A1868}" destId="{98EC0151-992A-4E1B-99D0-89288A51AA93}" srcOrd="1" destOrd="0" presId="urn:microsoft.com/office/officeart/2005/8/layout/orgChart1"/>
    <dgm:cxn modelId="{61CD98A2-B2B9-411A-AE52-F0CCC8A9CF8A}" type="presParOf" srcId="{84BFC859-078F-49CD-A27C-48FCC29D0A25}" destId="{548481C9-7A66-4022-979E-1B5D30C3F884}" srcOrd="1" destOrd="0" presId="urn:microsoft.com/office/officeart/2005/8/layout/orgChart1"/>
    <dgm:cxn modelId="{FD766643-2C08-4AFB-9AD0-0111B1A06BC2}" type="presParOf" srcId="{84BFC859-078F-49CD-A27C-48FCC29D0A25}" destId="{8D049905-62BB-4747-BA99-775B09466DDE}" srcOrd="2" destOrd="0" presId="urn:microsoft.com/office/officeart/2005/8/layout/orgChart1"/>
    <dgm:cxn modelId="{C99432B8-EA7D-46C4-A32A-AFD4C3415FAD}" type="presParOf" srcId="{C7E3A031-B52F-44DF-91E1-B47185780ED9}" destId="{32D4769A-2A56-4A55-A4DA-4D889F5B6C67}" srcOrd="2" destOrd="0" presId="urn:microsoft.com/office/officeart/2005/8/layout/orgChart1"/>
    <dgm:cxn modelId="{C6D3614B-F22D-4B5C-B009-0C2A01473C6F}" type="presParOf" srcId="{C7E3A031-B52F-44DF-91E1-B47185780ED9}" destId="{D0E9C3C9-C96C-4D3C-9B82-E2000CE93AC8}" srcOrd="3" destOrd="0" presId="urn:microsoft.com/office/officeart/2005/8/layout/orgChart1"/>
    <dgm:cxn modelId="{6606A4D0-239B-4250-8613-B48164503EB3}" type="presParOf" srcId="{D0E9C3C9-C96C-4D3C-9B82-E2000CE93AC8}" destId="{4DF0FD5A-59E9-4089-A0E8-C302A2AF495F}" srcOrd="0" destOrd="0" presId="urn:microsoft.com/office/officeart/2005/8/layout/orgChart1"/>
    <dgm:cxn modelId="{1EA73E9C-1CA8-4F7C-B4D4-73C6A7C6EFA1}" type="presParOf" srcId="{4DF0FD5A-59E9-4089-A0E8-C302A2AF495F}" destId="{F66A91B7-C357-420B-A505-72107E76213B}" srcOrd="0" destOrd="0" presId="urn:microsoft.com/office/officeart/2005/8/layout/orgChart1"/>
    <dgm:cxn modelId="{8F84DAA7-FE54-4DD6-957D-1C3C8637DC24}" type="presParOf" srcId="{4DF0FD5A-59E9-4089-A0E8-C302A2AF495F}" destId="{9195744A-FC3A-4147-A436-9C41FCA293F3}" srcOrd="1" destOrd="0" presId="urn:microsoft.com/office/officeart/2005/8/layout/orgChart1"/>
    <dgm:cxn modelId="{19D6BBB6-3509-40E0-8009-EFE65458AD2A}" type="presParOf" srcId="{D0E9C3C9-C96C-4D3C-9B82-E2000CE93AC8}" destId="{8E123B33-E265-4CE6-85C0-18E7B690F506}" srcOrd="1" destOrd="0" presId="urn:microsoft.com/office/officeart/2005/8/layout/orgChart1"/>
    <dgm:cxn modelId="{DEC76F7C-4558-482F-A04A-5AEBA091A376}" type="presParOf" srcId="{D0E9C3C9-C96C-4D3C-9B82-E2000CE93AC8}" destId="{828F0CC7-73A0-494B-A271-083A4A71750C}" srcOrd="2" destOrd="0" presId="urn:microsoft.com/office/officeart/2005/8/layout/orgChart1"/>
    <dgm:cxn modelId="{C8DE3E2B-7050-482B-86DA-C717B1EF420F}" type="presParOf" srcId="{C7E3A031-B52F-44DF-91E1-B47185780ED9}" destId="{198E09E6-C75A-4A8A-8DA8-4A080F72A471}" srcOrd="4" destOrd="0" presId="urn:microsoft.com/office/officeart/2005/8/layout/orgChart1"/>
    <dgm:cxn modelId="{9CB56D39-1617-4D18-ADFB-CE7FE0CA19C4}" type="presParOf" srcId="{C7E3A031-B52F-44DF-91E1-B47185780ED9}" destId="{B092E262-A92C-4241-94DD-0F31B59E5F17}" srcOrd="5" destOrd="0" presId="urn:microsoft.com/office/officeart/2005/8/layout/orgChart1"/>
    <dgm:cxn modelId="{961BB02D-A7C1-4567-ABC5-9B4FD5548F33}" type="presParOf" srcId="{B092E262-A92C-4241-94DD-0F31B59E5F17}" destId="{AC5B95AD-07CE-46C6-8E2E-4E06225F94A9}" srcOrd="0" destOrd="0" presId="urn:microsoft.com/office/officeart/2005/8/layout/orgChart1"/>
    <dgm:cxn modelId="{196B6B70-F229-4957-A312-5C9D57B50BD0}" type="presParOf" srcId="{AC5B95AD-07CE-46C6-8E2E-4E06225F94A9}" destId="{096F10EF-0A8D-4CBE-8273-A936C5E1BC8B}" srcOrd="0" destOrd="0" presId="urn:microsoft.com/office/officeart/2005/8/layout/orgChart1"/>
    <dgm:cxn modelId="{68BEA8EB-50D0-49B5-BDD1-0B6D56457289}" type="presParOf" srcId="{AC5B95AD-07CE-46C6-8E2E-4E06225F94A9}" destId="{DD7FF01F-38FB-449A-9EFE-CC5417C09B69}" srcOrd="1" destOrd="0" presId="urn:microsoft.com/office/officeart/2005/8/layout/orgChart1"/>
    <dgm:cxn modelId="{A4749F0A-17C8-4088-8454-48EA6455D7B7}" type="presParOf" srcId="{B092E262-A92C-4241-94DD-0F31B59E5F17}" destId="{029E085D-5D8C-418B-ACAA-4850D433AF9C}" srcOrd="1" destOrd="0" presId="urn:microsoft.com/office/officeart/2005/8/layout/orgChart1"/>
    <dgm:cxn modelId="{2C8D318D-02B8-43B8-80A5-3BFFEF0A08D9}" type="presParOf" srcId="{B092E262-A92C-4241-94DD-0F31B59E5F17}" destId="{40E8C4D3-5A0B-4A77-BB76-2D66FDEC4C4A}" srcOrd="2" destOrd="0" presId="urn:microsoft.com/office/officeart/2005/8/layout/orgChart1"/>
    <dgm:cxn modelId="{885F5EF1-D33C-4863-B8F0-030D97A9009B}" type="presParOf" srcId="{5B147249-F651-4537-833E-CE1D3A9C68CE}" destId="{606172BE-A1F6-4033-91EB-8648D98A9AE2}" srcOrd="2" destOrd="0" presId="urn:microsoft.com/office/officeart/2005/8/layout/orgChart1"/>
    <dgm:cxn modelId="{A5BE1A16-8FC7-4B4F-BF6D-BD73739E3BAF}" type="presParOf" srcId="{56C21650-5E0C-4905-813F-FDABADB35417}" destId="{67DBE176-8056-491F-B565-B57DBF466D46}" srcOrd="2" destOrd="0" presId="urn:microsoft.com/office/officeart/2005/8/layout/orgChart1"/>
  </dgm:cxnLst>
  <dgm:bg>
    <a:blipFill>
      <a:blip xmlns:r="http://schemas.openxmlformats.org/officeDocument/2006/relationships" r:embed="rId1"/>
      <a:tile tx="0" ty="0" sx="100000" sy="100000" flip="none" algn="tl"/>
    </a:blipFill>
    <a:effectLst>
      <a:glow rad="139700">
        <a:schemeClr val="accent2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8E09E6-C75A-4A8A-8DA8-4A080F72A471}">
      <dsp:nvSpPr>
        <dsp:cNvPr id="0" name=""/>
        <dsp:cNvSpPr/>
      </dsp:nvSpPr>
      <dsp:spPr>
        <a:xfrm>
          <a:off x="7066703" y="3833941"/>
          <a:ext cx="172290" cy="2384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212"/>
              </a:lnTo>
              <a:lnTo>
                <a:pt x="172290" y="23842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4769A-2A56-4A55-A4DA-4D889F5B6C67}">
      <dsp:nvSpPr>
        <dsp:cNvPr id="0" name=""/>
        <dsp:cNvSpPr/>
      </dsp:nvSpPr>
      <dsp:spPr>
        <a:xfrm>
          <a:off x="7066703" y="3833941"/>
          <a:ext cx="248492" cy="1088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8809"/>
              </a:lnTo>
              <a:lnTo>
                <a:pt x="248492" y="10888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B31FE-CDCE-48E8-8A56-86D452D22392}">
      <dsp:nvSpPr>
        <dsp:cNvPr id="0" name=""/>
        <dsp:cNvSpPr/>
      </dsp:nvSpPr>
      <dsp:spPr>
        <a:xfrm>
          <a:off x="6660800" y="3833941"/>
          <a:ext cx="405902" cy="1469811"/>
        </a:xfrm>
        <a:custGeom>
          <a:avLst/>
          <a:gdLst/>
          <a:ahLst/>
          <a:cxnLst/>
          <a:rect l="0" t="0" r="0" b="0"/>
          <a:pathLst>
            <a:path>
              <a:moveTo>
                <a:pt x="405902" y="0"/>
              </a:moveTo>
              <a:lnTo>
                <a:pt x="405902" y="1469811"/>
              </a:lnTo>
              <a:lnTo>
                <a:pt x="0" y="14698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01786-F052-47B4-8D6E-7BF0C158CDCE}">
      <dsp:nvSpPr>
        <dsp:cNvPr id="0" name=""/>
        <dsp:cNvSpPr/>
      </dsp:nvSpPr>
      <dsp:spPr>
        <a:xfrm>
          <a:off x="7375718" y="2435174"/>
          <a:ext cx="525779" cy="612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508"/>
              </a:lnTo>
              <a:lnTo>
                <a:pt x="525779" y="433508"/>
              </a:lnTo>
              <a:lnTo>
                <a:pt x="525779" y="6128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3A1CE-407D-4BF4-8DD5-6A31C36FD432}">
      <dsp:nvSpPr>
        <dsp:cNvPr id="0" name=""/>
        <dsp:cNvSpPr/>
      </dsp:nvSpPr>
      <dsp:spPr>
        <a:xfrm>
          <a:off x="3003199" y="3483585"/>
          <a:ext cx="1509610" cy="1515367"/>
        </a:xfrm>
        <a:custGeom>
          <a:avLst/>
          <a:gdLst/>
          <a:ahLst/>
          <a:cxnLst/>
          <a:rect l="0" t="0" r="0" b="0"/>
          <a:pathLst>
            <a:path>
              <a:moveTo>
                <a:pt x="1509610" y="0"/>
              </a:moveTo>
              <a:lnTo>
                <a:pt x="1509610" y="1515367"/>
              </a:lnTo>
              <a:lnTo>
                <a:pt x="0" y="15153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E5FD65-1BDA-4098-A78D-C7DA92D25B4E}">
      <dsp:nvSpPr>
        <dsp:cNvPr id="0" name=""/>
        <dsp:cNvSpPr/>
      </dsp:nvSpPr>
      <dsp:spPr>
        <a:xfrm>
          <a:off x="3003216" y="3483585"/>
          <a:ext cx="1509593" cy="2658365"/>
        </a:xfrm>
        <a:custGeom>
          <a:avLst/>
          <a:gdLst/>
          <a:ahLst/>
          <a:cxnLst/>
          <a:rect l="0" t="0" r="0" b="0"/>
          <a:pathLst>
            <a:path>
              <a:moveTo>
                <a:pt x="1509593" y="0"/>
              </a:moveTo>
              <a:lnTo>
                <a:pt x="1509593" y="2658365"/>
              </a:lnTo>
              <a:lnTo>
                <a:pt x="0" y="2658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888B7-5524-4BCD-B4FF-47074EC1A548}">
      <dsp:nvSpPr>
        <dsp:cNvPr id="0" name=""/>
        <dsp:cNvSpPr/>
      </dsp:nvSpPr>
      <dsp:spPr>
        <a:xfrm>
          <a:off x="3018518" y="3483585"/>
          <a:ext cx="1494291" cy="222863"/>
        </a:xfrm>
        <a:custGeom>
          <a:avLst/>
          <a:gdLst/>
          <a:ahLst/>
          <a:cxnLst/>
          <a:rect l="0" t="0" r="0" b="0"/>
          <a:pathLst>
            <a:path>
              <a:moveTo>
                <a:pt x="1494291" y="0"/>
              </a:moveTo>
              <a:lnTo>
                <a:pt x="1494291" y="222863"/>
              </a:lnTo>
              <a:lnTo>
                <a:pt x="0" y="2228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19558-C902-4E43-BB6F-E9D31B88CEBD}">
      <dsp:nvSpPr>
        <dsp:cNvPr id="0" name=""/>
        <dsp:cNvSpPr/>
      </dsp:nvSpPr>
      <dsp:spPr>
        <a:xfrm>
          <a:off x="5190425" y="2435174"/>
          <a:ext cx="2185293" cy="612827"/>
        </a:xfrm>
        <a:custGeom>
          <a:avLst/>
          <a:gdLst/>
          <a:ahLst/>
          <a:cxnLst/>
          <a:rect l="0" t="0" r="0" b="0"/>
          <a:pathLst>
            <a:path>
              <a:moveTo>
                <a:pt x="2185293" y="0"/>
              </a:moveTo>
              <a:lnTo>
                <a:pt x="2185293" y="433508"/>
              </a:lnTo>
              <a:lnTo>
                <a:pt x="0" y="433508"/>
              </a:lnTo>
              <a:lnTo>
                <a:pt x="0" y="6128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E8E8D-E756-46D2-BFF5-5AD75E9FE846}">
      <dsp:nvSpPr>
        <dsp:cNvPr id="0" name=""/>
        <dsp:cNvSpPr/>
      </dsp:nvSpPr>
      <dsp:spPr>
        <a:xfrm>
          <a:off x="4844356" y="1311098"/>
          <a:ext cx="1023040" cy="820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889"/>
              </a:lnTo>
              <a:lnTo>
                <a:pt x="1023040" y="820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AC979-7C4A-417A-89A8-86E22BC5C3C7}">
      <dsp:nvSpPr>
        <dsp:cNvPr id="0" name=""/>
        <dsp:cNvSpPr/>
      </dsp:nvSpPr>
      <dsp:spPr>
        <a:xfrm>
          <a:off x="3001722" y="1311098"/>
          <a:ext cx="1842633" cy="972610"/>
        </a:xfrm>
        <a:custGeom>
          <a:avLst/>
          <a:gdLst/>
          <a:ahLst/>
          <a:cxnLst/>
          <a:rect l="0" t="0" r="0" b="0"/>
          <a:pathLst>
            <a:path>
              <a:moveTo>
                <a:pt x="1842633" y="0"/>
              </a:moveTo>
              <a:lnTo>
                <a:pt x="1842633" y="972610"/>
              </a:lnTo>
              <a:lnTo>
                <a:pt x="0" y="9726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35F98A-61BD-46C6-A30B-495865164BFE}">
      <dsp:nvSpPr>
        <dsp:cNvPr id="0" name=""/>
        <dsp:cNvSpPr/>
      </dsp:nvSpPr>
      <dsp:spPr>
        <a:xfrm>
          <a:off x="990596" y="457196"/>
          <a:ext cx="7707518" cy="853901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ea typeface="Tahoma" pitchFamily="34" charset="0"/>
              <a:cs typeface="Times New Roman" pitchFamily="18" charset="0"/>
            </a:rPr>
            <a:t>NƯỚC MĨ GIỮA HAI CUỘC CHIẾN TRANH THẾ GIỚI (1918 – 1939)</a:t>
          </a:r>
          <a:endParaRPr lang="en-US" sz="24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  <a:latin typeface="Times New Roman" pitchFamily="18" charset="0"/>
            <a:ea typeface="Tahoma" pitchFamily="34" charset="0"/>
            <a:cs typeface="Times New Roman" pitchFamily="18" charset="0"/>
          </a:endParaRPr>
        </a:p>
      </dsp:txBody>
      <dsp:txXfrm>
        <a:off x="990596" y="457196"/>
        <a:ext cx="7707518" cy="853901"/>
      </dsp:txXfrm>
    </dsp:sp>
    <dsp:sp modelId="{C9322BFD-2A5B-4D5D-88C5-B852BD3E01B4}">
      <dsp:nvSpPr>
        <dsp:cNvPr id="0" name=""/>
        <dsp:cNvSpPr/>
      </dsp:nvSpPr>
      <dsp:spPr>
        <a:xfrm>
          <a:off x="533400" y="1600203"/>
          <a:ext cx="2468321" cy="1367010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Nước</a:t>
          </a:r>
          <a:r>
            <a:rPr lang="en-US" sz="1400" b="1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Mĩ</a:t>
          </a:r>
          <a:r>
            <a:rPr lang="en-US" sz="1400" b="1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trong</a:t>
          </a:r>
          <a:r>
            <a:rPr lang="en-US" sz="1400" b="1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những</a:t>
          </a:r>
          <a:r>
            <a:rPr lang="en-US" sz="1400" b="1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năm</a:t>
          </a:r>
          <a:r>
            <a:rPr lang="en-US" sz="1400" b="1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1918 – 1929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- 1918-1923 : </a:t>
          </a:r>
          <a:r>
            <a:rPr lang="en-US" sz="1400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Đọc</a:t>
          </a:r>
          <a:r>
            <a:rPr lang="en-US" sz="1400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thêm</a:t>
          </a:r>
          <a:endParaRPr lang="en-US" sz="1400" kern="1200" dirty="0" smtClean="0">
            <a:solidFill>
              <a:schemeClr val="bg1"/>
            </a:solidFill>
            <a:latin typeface="Times New Roman" pitchFamily="18" charset="0"/>
            <a:ea typeface="Tahoma" pitchFamily="34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- 1924 – 1929: </a:t>
          </a:r>
          <a:r>
            <a:rPr lang="en-US" sz="1400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Vượt</a:t>
          </a:r>
          <a:r>
            <a:rPr lang="en-US" sz="1400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qua </a:t>
          </a:r>
          <a:r>
            <a:rPr lang="en-US" sz="1400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khủng</a:t>
          </a:r>
          <a:r>
            <a:rPr lang="en-US" sz="1400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hoảng</a:t>
          </a:r>
          <a:r>
            <a:rPr lang="en-US" sz="1400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, </a:t>
          </a:r>
          <a:r>
            <a:rPr lang="en-US" sz="1400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ổn</a:t>
          </a:r>
          <a:r>
            <a:rPr lang="en-US" sz="1400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định</a:t>
          </a:r>
          <a:r>
            <a:rPr lang="en-US" sz="1400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kinh</a:t>
          </a:r>
          <a:r>
            <a:rPr lang="en-US" sz="1400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tế</a:t>
          </a:r>
          <a:r>
            <a:rPr lang="en-US" sz="1400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chính</a:t>
          </a:r>
          <a:r>
            <a:rPr lang="en-US" sz="1400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trị</a:t>
          </a:r>
          <a:endParaRPr lang="en-US" sz="1400" kern="1200" dirty="0">
            <a:solidFill>
              <a:schemeClr val="bg1"/>
            </a:solidFill>
            <a:latin typeface="Times New Roman" pitchFamily="18" charset="0"/>
            <a:ea typeface="Tahoma" pitchFamily="34" charset="0"/>
            <a:cs typeface="Times New Roman" pitchFamily="18" charset="0"/>
          </a:endParaRPr>
        </a:p>
      </dsp:txBody>
      <dsp:txXfrm>
        <a:off x="533400" y="1600203"/>
        <a:ext cx="2468321" cy="1367010"/>
      </dsp:txXfrm>
    </dsp:sp>
    <dsp:sp modelId="{5F353C34-82A4-4FB5-A3E8-3D849D34CFE8}">
      <dsp:nvSpPr>
        <dsp:cNvPr id="0" name=""/>
        <dsp:cNvSpPr/>
      </dsp:nvSpPr>
      <dsp:spPr>
        <a:xfrm>
          <a:off x="5867396" y="1828801"/>
          <a:ext cx="3016645" cy="606372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Nước</a:t>
          </a:r>
          <a:r>
            <a:rPr lang="en-US" sz="1400" b="1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Mĩ</a:t>
          </a:r>
          <a:r>
            <a:rPr lang="en-US" sz="1400" b="1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trong</a:t>
          </a:r>
          <a:r>
            <a:rPr lang="en-US" sz="1400" b="1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những</a:t>
          </a:r>
          <a:r>
            <a:rPr lang="en-US" sz="1400" b="1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</a:t>
          </a:r>
          <a:r>
            <a:rPr lang="en-US" sz="1400" b="1" kern="1200" dirty="0" err="1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năm</a:t>
          </a:r>
          <a:r>
            <a:rPr lang="en-US" sz="1400" b="1" kern="12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 1929 - 1939</a:t>
          </a:r>
          <a:endParaRPr lang="en-US" sz="1400" b="1" kern="1200" dirty="0">
            <a:solidFill>
              <a:schemeClr val="tx1"/>
            </a:solidFill>
            <a:latin typeface="Times New Roman" pitchFamily="18" charset="0"/>
            <a:ea typeface="Tahoma" pitchFamily="34" charset="0"/>
            <a:cs typeface="Times New Roman" pitchFamily="18" charset="0"/>
          </a:endParaRPr>
        </a:p>
      </dsp:txBody>
      <dsp:txXfrm>
        <a:off x="5867396" y="1828801"/>
        <a:ext cx="3016645" cy="606372"/>
      </dsp:txXfrm>
    </dsp:sp>
    <dsp:sp modelId="{BDE50239-3978-4505-B5AC-AFF50A9D410A}">
      <dsp:nvSpPr>
        <dsp:cNvPr id="0" name=""/>
        <dsp:cNvSpPr/>
      </dsp:nvSpPr>
      <dsp:spPr>
        <a:xfrm>
          <a:off x="4343406" y="3048002"/>
          <a:ext cx="1694037" cy="435583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Cuộc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khủng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hoảng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kinh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tế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(1929 – 1933)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43406" y="3048002"/>
        <a:ext cx="1694037" cy="435583"/>
      </dsp:txXfrm>
    </dsp:sp>
    <dsp:sp modelId="{F10F9215-DC96-4CBA-835B-66480F34119C}">
      <dsp:nvSpPr>
        <dsp:cNvPr id="0" name=""/>
        <dsp:cNvSpPr/>
      </dsp:nvSpPr>
      <dsp:spPr>
        <a:xfrm>
          <a:off x="533392" y="3124204"/>
          <a:ext cx="2485126" cy="1164490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Cuối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tháng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10 – 1929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cuộc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khủng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hoảng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nổ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ra</a:t>
          </a:r>
          <a:endParaRPr lang="en-US" sz="1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Từ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lĩnh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vực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TC-NH =&gt; CN-NN-TN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3392" y="3124204"/>
        <a:ext cx="2485126" cy="1164490"/>
      </dsp:txXfrm>
    </dsp:sp>
    <dsp:sp modelId="{E42D014A-4B41-4DF2-9D74-49636DC1708D}">
      <dsp:nvSpPr>
        <dsp:cNvPr id="0" name=""/>
        <dsp:cNvSpPr/>
      </dsp:nvSpPr>
      <dsp:spPr>
        <a:xfrm>
          <a:off x="533409" y="5715000"/>
          <a:ext cx="2469807" cy="853901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Tàn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phá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nghiêm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trọng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nền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kinh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tế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Mĩ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3409" y="5715000"/>
        <a:ext cx="2469807" cy="853901"/>
      </dsp:txXfrm>
    </dsp:sp>
    <dsp:sp modelId="{6EF590C3-5AF9-4A1C-98C3-E607C786658C}">
      <dsp:nvSpPr>
        <dsp:cNvPr id="0" name=""/>
        <dsp:cNvSpPr/>
      </dsp:nvSpPr>
      <dsp:spPr>
        <a:xfrm>
          <a:off x="533392" y="4572002"/>
          <a:ext cx="2469807" cy="853901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Mâu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thuẫn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xà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hội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trở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nên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gay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gắt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3392" y="4572002"/>
        <a:ext cx="2469807" cy="853901"/>
      </dsp:txXfrm>
    </dsp:sp>
    <dsp:sp modelId="{5D2E76E7-B22F-4C9D-807C-0B5BF718C704}">
      <dsp:nvSpPr>
        <dsp:cNvPr id="0" name=""/>
        <dsp:cNvSpPr/>
      </dsp:nvSpPr>
      <dsp:spPr>
        <a:xfrm>
          <a:off x="6858004" y="3048002"/>
          <a:ext cx="2086986" cy="785939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Chính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mới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Tổng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thống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Mĩ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Ph.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Rudơven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858004" y="3048002"/>
        <a:ext cx="2086986" cy="785939"/>
      </dsp:txXfrm>
    </dsp:sp>
    <dsp:sp modelId="{74107D39-9C48-4046-83A3-C764344A2297}">
      <dsp:nvSpPr>
        <dsp:cNvPr id="0" name=""/>
        <dsp:cNvSpPr/>
      </dsp:nvSpPr>
      <dsp:spPr>
        <a:xfrm>
          <a:off x="4952997" y="4876802"/>
          <a:ext cx="1707802" cy="853901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Một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hệ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thống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chính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biện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pháp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trên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lĩnh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vực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KT-TC, CT-XH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52997" y="4876802"/>
        <a:ext cx="1707802" cy="853901"/>
      </dsp:txXfrm>
    </dsp:sp>
    <dsp:sp modelId="{F66A91B7-C357-420B-A505-72107E76213B}">
      <dsp:nvSpPr>
        <dsp:cNvPr id="0" name=""/>
        <dsp:cNvSpPr/>
      </dsp:nvSpPr>
      <dsp:spPr>
        <a:xfrm>
          <a:off x="7315196" y="4495800"/>
          <a:ext cx="1707802" cy="853901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Chính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mới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gồm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một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loạt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đạo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luật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về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ngân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hàng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phục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hưng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công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nghiệp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…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315196" y="4495800"/>
        <a:ext cx="1707802" cy="853901"/>
      </dsp:txXfrm>
    </dsp:sp>
    <dsp:sp modelId="{096F10EF-0A8D-4CBE-8273-A936C5E1BC8B}">
      <dsp:nvSpPr>
        <dsp:cNvPr id="0" name=""/>
        <dsp:cNvSpPr/>
      </dsp:nvSpPr>
      <dsp:spPr>
        <a:xfrm>
          <a:off x="7238994" y="5791202"/>
          <a:ext cx="1707802" cy="853901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Chính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láng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giềng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thân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thiện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và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trung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lập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238994" y="5791202"/>
        <a:ext cx="1707802" cy="853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FBF1B-0D44-43E1-A6B5-3C14EA3D157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91646-6A84-4404-815A-0D1609AE7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68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91646-6A84-4404-815A-0D1609AE79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14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6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8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78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51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28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83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8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2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1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6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5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396E1A-15FB-42F9-BFEA-373819D566D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4B4B2D-91E5-4365-800F-C9F2CD0A3D1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895600" y="1143000"/>
            <a:ext cx="6096000" cy="1143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 MĨ GIỮA HAI CUỘC CHIẾN TRANH THẾ GIỚI</a:t>
            </a:r>
            <a:b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(1918 – 1939)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35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CHÚC CÁC EM HỌC TỐT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5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8636824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291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Rooservelt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73680"/>
            <a:ext cx="8229600" cy="134112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Rooservelt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khủng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kịch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4114800"/>
            <a:ext cx="4490357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4307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7" y="228600"/>
            <a:ext cx="9068802" cy="6324600"/>
          </a:xfrm>
        </p:spPr>
      </p:pic>
    </p:spTree>
    <p:extLst>
      <p:ext uri="{BB962C8B-B14F-4D97-AF65-F5344CB8AC3E}">
        <p14:creationId xmlns:p14="http://schemas.microsoft.com/office/powerpoint/2010/main" val="38714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19200"/>
            <a:ext cx="8815294" cy="4495800"/>
          </a:xfrm>
        </p:spPr>
      </p:pic>
      <p:sp>
        <p:nvSpPr>
          <p:cNvPr id="2" name="TextBox 1"/>
          <p:cNvSpPr txBox="1"/>
          <p:nvPr/>
        </p:nvSpPr>
        <p:spPr>
          <a:xfrm>
            <a:off x="362527" y="20574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“Con </a:t>
            </a:r>
            <a:r>
              <a:rPr lang="en-US" sz="2000" dirty="0" err="1" smtClean="0">
                <a:solidFill>
                  <a:schemeClr val="bg1"/>
                </a:solidFill>
              </a:rPr>
              <a:t>người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không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phải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là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tù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nhân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của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số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phận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</a:rPr>
              <a:t>nhưng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lại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là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tù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nhân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của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chính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những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suy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nghĩ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của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mình</a:t>
            </a:r>
            <a:r>
              <a:rPr lang="en-US" sz="2000" dirty="0" smtClean="0">
                <a:solidFill>
                  <a:schemeClr val="bg1"/>
                </a:solidFill>
              </a:rPr>
              <a:t>.”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</a:rPr>
              <a:t>	</a:t>
            </a:r>
            <a:r>
              <a:rPr lang="en-US" sz="2000" dirty="0" smtClean="0">
                <a:solidFill>
                  <a:schemeClr val="bg1"/>
                </a:solidFill>
              </a:rPr>
              <a:t>	-Franklin D. </a:t>
            </a:r>
            <a:r>
              <a:rPr lang="en-US" sz="2000" dirty="0" err="1" smtClean="0">
                <a:solidFill>
                  <a:schemeClr val="bg1"/>
                </a:solidFill>
              </a:rPr>
              <a:t>Roosevel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21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Trắc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nghiệm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vui</a:t>
            </a:r>
            <a:endParaRPr lang="en-US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Câu</a:t>
            </a:r>
            <a:r>
              <a:rPr lang="en-US" b="1" dirty="0"/>
              <a:t> </a:t>
            </a:r>
            <a:r>
              <a:rPr lang="vi-VN" b="1" dirty="0"/>
              <a:t>1.</a:t>
            </a:r>
            <a:r>
              <a:rPr lang="vi-VN" dirty="0"/>
              <a:t> </a:t>
            </a:r>
            <a:r>
              <a:rPr lang="en-US" dirty="0" err="1"/>
              <a:t>Cuộc</a:t>
            </a:r>
            <a:r>
              <a:rPr lang="en-US" dirty="0"/>
              <a:t> </a:t>
            </a:r>
            <a:r>
              <a:rPr lang="en-US" dirty="0" err="1"/>
              <a:t>khủng</a:t>
            </a:r>
            <a:r>
              <a:rPr lang="en-US" dirty="0"/>
              <a:t> </a:t>
            </a:r>
            <a:r>
              <a:rPr lang="en-US" dirty="0" err="1"/>
              <a:t>hoảng</a:t>
            </a:r>
            <a:r>
              <a:rPr lang="en-US" dirty="0"/>
              <a:t>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1929 –1933</a:t>
            </a:r>
            <a:r>
              <a:rPr lang="en-US" dirty="0"/>
              <a:t> </a:t>
            </a:r>
            <a:r>
              <a:rPr lang="vi-VN" dirty="0"/>
              <a:t>ở Mĩ bắt đầu từ lĩnh vực nào?</a:t>
            </a:r>
            <a:endParaRPr lang="en-US" dirty="0"/>
          </a:p>
          <a:p>
            <a:r>
              <a:rPr lang="en-US" dirty="0"/>
              <a:t>A. </a:t>
            </a:r>
            <a:r>
              <a:rPr lang="vi-VN" dirty="0"/>
              <a:t>Tài chính ngân hàng.</a:t>
            </a:r>
            <a:endParaRPr lang="en-US" dirty="0"/>
          </a:p>
          <a:p>
            <a:r>
              <a:rPr lang="en-US" dirty="0"/>
              <a:t>B.</a:t>
            </a:r>
            <a:r>
              <a:rPr lang="vi-VN" dirty="0"/>
              <a:t> Nông nghiệp. </a:t>
            </a:r>
            <a:endParaRPr lang="en-US" dirty="0"/>
          </a:p>
          <a:p>
            <a:r>
              <a:rPr lang="en-US" dirty="0"/>
              <a:t>C. C</a:t>
            </a:r>
            <a:r>
              <a:rPr lang="vi-VN" dirty="0"/>
              <a:t>ông nghiệp.</a:t>
            </a:r>
            <a:endParaRPr lang="en-US" dirty="0"/>
          </a:p>
          <a:p>
            <a:r>
              <a:rPr lang="en-US" dirty="0"/>
              <a:t>D. </a:t>
            </a:r>
            <a:r>
              <a:rPr lang="vi-VN" dirty="0"/>
              <a:t>Thuơng nghiệp.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99" y="3276600"/>
            <a:ext cx="4490357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Trắc</a:t>
            </a:r>
            <a:r>
              <a:rPr lang="en-US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nghiệm</a:t>
            </a:r>
            <a:r>
              <a:rPr lang="en-US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Câu</a:t>
            </a:r>
            <a:r>
              <a:rPr lang="en-US" b="1" dirty="0"/>
              <a:t> </a:t>
            </a:r>
            <a:r>
              <a:rPr lang="vi-VN" b="1" dirty="0"/>
              <a:t>2</a:t>
            </a:r>
            <a:r>
              <a:rPr lang="vi-VN" dirty="0"/>
              <a:t>. Mĩ đã thực hiện chính sách gì để đưa đất nước thoát khỏi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khủng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1929 –1933)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/>
              <a:t>A. </a:t>
            </a:r>
            <a:r>
              <a:rPr lang="vi-VN" dirty="0"/>
              <a:t>Chính sách kinh tế mới.</a:t>
            </a:r>
            <a:endParaRPr lang="en-US" dirty="0"/>
          </a:p>
          <a:p>
            <a:r>
              <a:rPr lang="en-US" dirty="0"/>
              <a:t>B.</a:t>
            </a:r>
            <a:r>
              <a:rPr lang="vi-VN" dirty="0"/>
              <a:t> Chính sách kinh tế chỉ huy.</a:t>
            </a:r>
            <a:endParaRPr lang="en-US" dirty="0"/>
          </a:p>
          <a:p>
            <a:r>
              <a:rPr lang="en-US" dirty="0"/>
              <a:t>C. </a:t>
            </a:r>
            <a:r>
              <a:rPr lang="vi-VN" dirty="0"/>
              <a:t>Chính sách mới.</a:t>
            </a:r>
            <a:endParaRPr lang="en-US" dirty="0"/>
          </a:p>
          <a:p>
            <a:r>
              <a:rPr lang="en-US" dirty="0"/>
              <a:t>D. </a:t>
            </a:r>
            <a:r>
              <a:rPr lang="vi-VN" dirty="0"/>
              <a:t>Đạo luật phục hưng công nghiệp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4742688"/>
            <a:ext cx="3423556" cy="1917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70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Trắc</a:t>
            </a:r>
            <a:r>
              <a:rPr lang="en-US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nghiệm</a:t>
            </a:r>
            <a:r>
              <a:rPr lang="en-US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Câu</a:t>
            </a:r>
            <a:r>
              <a:rPr lang="en-US" b="1" dirty="0"/>
              <a:t> </a:t>
            </a:r>
            <a:r>
              <a:rPr lang="vi-VN" b="1" dirty="0"/>
              <a:t>3.</a:t>
            </a:r>
            <a:r>
              <a:rPr lang="vi-VN" dirty="0"/>
              <a:t> Người đã thực hiện “Chính </a:t>
            </a:r>
            <a:r>
              <a:rPr lang="vi-VN" dirty="0" smtClean="0"/>
              <a:t>sách</a:t>
            </a:r>
            <a:r>
              <a:rPr lang="en-US" dirty="0" smtClean="0"/>
              <a:t> </a:t>
            </a:r>
            <a:r>
              <a:rPr lang="vi-VN" dirty="0" smtClean="0"/>
              <a:t>mới</a:t>
            </a:r>
            <a:r>
              <a:rPr lang="vi-VN" dirty="0"/>
              <a:t>” và đưa nước Mĩ thoát khỏi </a:t>
            </a:r>
            <a:r>
              <a:rPr lang="en-US" dirty="0" err="1"/>
              <a:t>khủng</a:t>
            </a:r>
            <a:r>
              <a:rPr lang="en-US" dirty="0"/>
              <a:t> </a:t>
            </a:r>
            <a:r>
              <a:rPr lang="en-US" dirty="0" err="1"/>
              <a:t>hoảng</a:t>
            </a:r>
            <a:r>
              <a:rPr lang="en-US" dirty="0"/>
              <a:t> </a:t>
            </a:r>
            <a:r>
              <a:rPr lang="en-US" dirty="0" err="1" smtClean="0"/>
              <a:t>kinh</a:t>
            </a:r>
            <a:r>
              <a:rPr lang="en-US" dirty="0" smtClean="0"/>
              <a:t> </a:t>
            </a:r>
            <a:r>
              <a:rPr lang="en-US" dirty="0" err="1" smtClean="0"/>
              <a:t>tế</a:t>
            </a:r>
            <a:r>
              <a:rPr lang="en-US" dirty="0" smtClean="0"/>
              <a:t> </a:t>
            </a:r>
            <a:r>
              <a:rPr lang="vi-VN" dirty="0" smtClean="0"/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1929 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1933</a:t>
            </a:r>
            <a:r>
              <a:rPr lang="en-US" dirty="0" smtClean="0"/>
              <a:t>)</a:t>
            </a:r>
            <a:r>
              <a:rPr lang="vi-VN" dirty="0" smtClean="0"/>
              <a:t>?</a:t>
            </a:r>
            <a:endParaRPr lang="en-US" dirty="0"/>
          </a:p>
          <a:p>
            <a:r>
              <a:rPr lang="en-US" dirty="0"/>
              <a:t>A. </a:t>
            </a:r>
            <a:r>
              <a:rPr lang="vi-VN" dirty="0"/>
              <a:t>Tơ-ru-man.</a:t>
            </a:r>
            <a:endParaRPr lang="en-US" dirty="0"/>
          </a:p>
          <a:p>
            <a:r>
              <a:rPr lang="en-US" dirty="0"/>
              <a:t>B.</a:t>
            </a:r>
            <a:r>
              <a:rPr lang="vi-VN" dirty="0"/>
              <a:t> Ru-dơ-ven.</a:t>
            </a:r>
            <a:endParaRPr lang="en-US" dirty="0"/>
          </a:p>
          <a:p>
            <a:r>
              <a:rPr lang="en-US" dirty="0"/>
              <a:t>C. </a:t>
            </a:r>
            <a:r>
              <a:rPr lang="vi-VN" dirty="0"/>
              <a:t>Ai-xen-hao.</a:t>
            </a:r>
            <a:endParaRPr lang="en-US" dirty="0"/>
          </a:p>
          <a:p>
            <a:r>
              <a:rPr lang="en-US" dirty="0"/>
              <a:t>D. </a:t>
            </a:r>
            <a:r>
              <a:rPr lang="vi-VN" dirty="0"/>
              <a:t>Hu-vơ</a:t>
            </a:r>
            <a:r>
              <a:rPr lang="vi-VN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99" y="3276600"/>
            <a:ext cx="4490357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50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Trắc</a:t>
            </a:r>
            <a:r>
              <a:rPr lang="en-US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nghiệm</a:t>
            </a:r>
            <a:r>
              <a:rPr lang="en-US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Câu</a:t>
            </a:r>
            <a:r>
              <a:rPr lang="en-US" b="1" dirty="0"/>
              <a:t> </a:t>
            </a:r>
            <a:r>
              <a:rPr lang="vi-VN" b="1" dirty="0"/>
              <a:t>4.</a:t>
            </a:r>
            <a:r>
              <a:rPr lang="vi-VN" dirty="0"/>
              <a:t> “Chính </a:t>
            </a:r>
            <a:r>
              <a:rPr lang="vi-VN" dirty="0" smtClean="0"/>
              <a:t>sách</a:t>
            </a:r>
            <a:r>
              <a:rPr lang="en-US" dirty="0" smtClean="0"/>
              <a:t> </a:t>
            </a:r>
            <a:r>
              <a:rPr lang="vi-VN" dirty="0" smtClean="0"/>
              <a:t>mới</a:t>
            </a:r>
            <a:r>
              <a:rPr lang="vi-VN" dirty="0"/>
              <a:t>” là các chính sách, biện pháp được thực hiện trên lĩnh vực</a:t>
            </a:r>
            <a:endParaRPr lang="en-US" dirty="0"/>
          </a:p>
          <a:p>
            <a:r>
              <a:rPr lang="en-US" dirty="0"/>
              <a:t>A. </a:t>
            </a:r>
            <a:r>
              <a:rPr lang="vi-VN" dirty="0"/>
              <a:t>Nông nghiệp.</a:t>
            </a:r>
            <a:endParaRPr lang="en-US" dirty="0"/>
          </a:p>
          <a:p>
            <a:r>
              <a:rPr lang="en-US" dirty="0"/>
              <a:t>B.</a:t>
            </a:r>
            <a:r>
              <a:rPr lang="vi-VN" dirty="0"/>
              <a:t> sản xuất tiêu dùng.</a:t>
            </a:r>
            <a:endParaRPr lang="en-US" dirty="0"/>
          </a:p>
          <a:p>
            <a:r>
              <a:rPr lang="en-US" dirty="0"/>
              <a:t>C. </a:t>
            </a:r>
            <a:r>
              <a:rPr lang="vi-VN" dirty="0"/>
              <a:t>kinh tế, tài chính và cả chính trị xã hội.</a:t>
            </a:r>
            <a:endParaRPr lang="en-US" dirty="0"/>
          </a:p>
          <a:p>
            <a:r>
              <a:rPr lang="en-US" dirty="0"/>
              <a:t>D. </a:t>
            </a:r>
            <a:r>
              <a:rPr lang="vi-VN" dirty="0"/>
              <a:t>đời sống xã hội.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328160"/>
            <a:ext cx="4109357" cy="2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4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449</Words>
  <Application>Microsoft Office PowerPoint</Application>
  <PresentationFormat>On-screen Show (4:3)</PresentationFormat>
  <Paragraphs>48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Flow</vt:lpstr>
      <vt:lpstr>PowerPoint Presentation</vt:lpstr>
      <vt:lpstr>PowerPoint Presentation</vt:lpstr>
      <vt:lpstr>Hãy nhận xét về chính sách mới do chính quyền Tổng thống Rooservelt đề ra.</vt:lpstr>
      <vt:lpstr>PowerPoint Presentation</vt:lpstr>
      <vt:lpstr>PowerPoint Presentation</vt:lpstr>
      <vt:lpstr>Trắc nghiệm vui</vt:lpstr>
      <vt:lpstr>Trắc nghiệm vui</vt:lpstr>
      <vt:lpstr>Trắc nghiệm vui</vt:lpstr>
      <vt:lpstr>Trắc nghiệm vui</vt:lpstr>
      <vt:lpstr>CHÚC CÁC EM HỌC TỐT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</cp:revision>
  <dcterms:created xsi:type="dcterms:W3CDTF">2017-11-05T08:47:56Z</dcterms:created>
  <dcterms:modified xsi:type="dcterms:W3CDTF">2017-11-26T07:37:54Z</dcterms:modified>
</cp:coreProperties>
</file>