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73" r:id="rId5"/>
    <p:sldId id="274" r:id="rId6"/>
    <p:sldId id="262" r:id="rId7"/>
    <p:sldId id="263" r:id="rId8"/>
    <p:sldId id="264" r:id="rId9"/>
    <p:sldId id="265" r:id="rId10"/>
    <p:sldId id="267" r:id="rId11"/>
    <p:sldId id="268" r:id="rId12"/>
    <p:sldId id="271" r:id="rId13"/>
    <p:sldId id="275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6D9B0-CF36-4E85-8D26-295F34858172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E71EE8-6F9E-4276-B1CA-5E0A6F608086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KIẾN THỨC CHUNG VỀ TIẾNG VIỆT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3C54630-97B0-420F-A06E-F4721C850269}" type="parTrans" cxnId="{0EE36B98-5AEC-4478-9DC7-91B73FD70BAB}">
      <dgm:prSet/>
      <dgm:spPr/>
      <dgm:t>
        <a:bodyPr/>
        <a:lstStyle/>
        <a:p>
          <a:endParaRPr lang="en-US"/>
        </a:p>
      </dgm:t>
    </dgm:pt>
    <dgm:pt modelId="{19582731-EAAA-4CCB-B47F-3E55A6AC53B4}" type="sibTrans" cxnId="{0EE36B98-5AEC-4478-9DC7-91B73FD70BAB}">
      <dgm:prSet/>
      <dgm:spPr/>
      <dgm:t>
        <a:bodyPr/>
        <a:lstStyle/>
        <a:p>
          <a:endParaRPr lang="en-US"/>
        </a:p>
      </dgm:t>
    </dgm:pt>
    <dgm:pt modelId="{A54680CA-74FD-4BB4-BA5B-A510052794D0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ngôn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chung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đến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lời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cá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nhân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021D3C8-2C4A-4EA0-9591-8BB56C410460}" type="parTrans" cxnId="{06B9A93B-4543-43F6-B419-72183BF459AD}">
      <dgm:prSet/>
      <dgm:spPr/>
      <dgm:t>
        <a:bodyPr/>
        <a:lstStyle/>
        <a:p>
          <a:endParaRPr lang="en-US"/>
        </a:p>
      </dgm:t>
    </dgm:pt>
    <dgm:pt modelId="{D0E2C6B3-DF8A-4FF8-B727-4D4E17ECE9EE}" type="sibTrans" cxnId="{06B9A93B-4543-43F6-B419-72183BF459AD}">
      <dgm:prSet/>
      <dgm:spPr/>
      <dgm:t>
        <a:bodyPr/>
        <a:lstStyle/>
        <a:p>
          <a:endParaRPr lang="en-US"/>
        </a:p>
      </dgm:t>
    </dgm:pt>
    <dgm:pt modelId="{EC74090B-F28C-4935-A5A9-B060DA77084D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Đặc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loại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hình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tiếng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Việt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9A01556-E241-4B62-92DC-0F4261A1699F}" type="parTrans" cxnId="{502D0834-775E-4649-B5B0-8A8CF353E92B}">
      <dgm:prSet/>
      <dgm:spPr/>
      <dgm:t>
        <a:bodyPr/>
        <a:lstStyle/>
        <a:p>
          <a:endParaRPr lang="en-US"/>
        </a:p>
      </dgm:t>
    </dgm:pt>
    <dgm:pt modelId="{187F893E-C937-43A3-B702-4A32A6BF17B7}" type="sibTrans" cxnId="{502D0834-775E-4649-B5B0-8A8CF353E92B}">
      <dgm:prSet/>
      <dgm:spPr/>
      <dgm:t>
        <a:bodyPr/>
        <a:lstStyle/>
        <a:p>
          <a:endParaRPr lang="en-US"/>
        </a:p>
      </dgm:t>
    </dgm:pt>
    <dgm:pt modelId="{5E305B5B-88BE-4F5D-B095-FA8E71D8E1AB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HOẠT ĐỘNG GIAO TIẾP BẰNG </a:t>
          </a:r>
        </a:p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NGÔN NGỮ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D47F2D1-CFEC-4929-82DA-67AD5095A22A}" type="parTrans" cxnId="{FC9357D5-B151-4D9A-A087-A8D0E648019E}">
      <dgm:prSet/>
      <dgm:spPr/>
      <dgm:t>
        <a:bodyPr/>
        <a:lstStyle/>
        <a:p>
          <a:endParaRPr lang="en-US"/>
        </a:p>
      </dgm:t>
    </dgm:pt>
    <dgm:pt modelId="{C7CC4303-57E0-48F4-B455-17ED752811E2}" type="sibTrans" cxnId="{FC9357D5-B151-4D9A-A087-A8D0E648019E}">
      <dgm:prSet/>
      <dgm:spPr/>
      <dgm:t>
        <a:bodyPr/>
        <a:lstStyle/>
        <a:p>
          <a:endParaRPr lang="en-US"/>
        </a:p>
      </dgm:t>
    </dgm:pt>
    <dgm:pt modelId="{9D596A6B-C3B2-47D1-A61B-DB10D70BFD50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cảnh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D9D8A6-918A-45AC-A54F-B653DF5EE7E9}" type="parTrans" cxnId="{412A08C9-E460-4032-8375-02EF3C45009C}">
      <dgm:prSet/>
      <dgm:spPr/>
      <dgm:t>
        <a:bodyPr/>
        <a:lstStyle/>
        <a:p>
          <a:endParaRPr lang="en-US"/>
        </a:p>
      </dgm:t>
    </dgm:pt>
    <dgm:pt modelId="{19A1133E-EEF1-497A-965B-BF5F748F227F}" type="sibTrans" cxnId="{412A08C9-E460-4032-8375-02EF3C45009C}">
      <dgm:prSet/>
      <dgm:spPr/>
      <dgm:t>
        <a:bodyPr/>
        <a:lstStyle/>
        <a:p>
          <a:endParaRPr lang="en-US"/>
        </a:p>
      </dgm:t>
    </dgm:pt>
    <dgm:pt modelId="{A99ADBC1-45C5-4024-98A7-4071182B4B9D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Nghĩa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câu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D19E01C-0B0A-4808-8303-8043A2BD2130}" type="parTrans" cxnId="{C46278D4-8152-4940-BCF5-522DBDC6B34A}">
      <dgm:prSet/>
      <dgm:spPr/>
      <dgm:t>
        <a:bodyPr/>
        <a:lstStyle/>
        <a:p>
          <a:endParaRPr lang="en-US"/>
        </a:p>
      </dgm:t>
    </dgm:pt>
    <dgm:pt modelId="{B22895D2-2420-4E7A-8E97-FD5260F173BB}" type="sibTrans" cxnId="{C46278D4-8152-4940-BCF5-522DBDC6B34A}">
      <dgm:prSet/>
      <dgm:spPr/>
      <dgm:t>
        <a:bodyPr/>
        <a:lstStyle/>
        <a:p>
          <a:endParaRPr lang="en-US"/>
        </a:p>
      </dgm:t>
    </dgm:pt>
    <dgm:pt modelId="{77BDCD3D-D8A4-4C66-903F-652BE095CE97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PHONG CÁCH CHỨC NĂNG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771563E-70D8-4900-9D05-2DA45A707312}" type="parTrans" cxnId="{9F0A8593-ACC7-42B6-8ACA-50720C819E2E}">
      <dgm:prSet/>
      <dgm:spPr/>
      <dgm:t>
        <a:bodyPr/>
        <a:lstStyle/>
        <a:p>
          <a:endParaRPr lang="en-US"/>
        </a:p>
      </dgm:t>
    </dgm:pt>
    <dgm:pt modelId="{256C863F-9BB7-4BA5-93CD-7B2839815012}" type="sibTrans" cxnId="{9F0A8593-ACC7-42B6-8ACA-50720C819E2E}">
      <dgm:prSet/>
      <dgm:spPr/>
      <dgm:t>
        <a:bodyPr/>
        <a:lstStyle/>
        <a:p>
          <a:endParaRPr lang="en-US"/>
        </a:p>
      </dgm:t>
    </dgm:pt>
    <dgm:pt modelId="{F5836856-7C95-4B00-93D3-AC3E7E5A8246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PCNN </a:t>
          </a:r>
        </a:p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báo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chí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0638646-03FE-4198-918E-32F50C92D043}" type="parTrans" cxnId="{88BBA141-54B5-472E-B4E3-8ED1E23B4F25}">
      <dgm:prSet/>
      <dgm:spPr/>
      <dgm:t>
        <a:bodyPr/>
        <a:lstStyle/>
        <a:p>
          <a:endParaRPr lang="en-US"/>
        </a:p>
      </dgm:t>
    </dgm:pt>
    <dgm:pt modelId="{F092CB04-B696-4BBB-87F1-BFA25785BACE}" type="sibTrans" cxnId="{88BBA141-54B5-472E-B4E3-8ED1E23B4F25}">
      <dgm:prSet/>
      <dgm:spPr/>
      <dgm:t>
        <a:bodyPr/>
        <a:lstStyle/>
        <a:p>
          <a:endParaRPr lang="en-US"/>
        </a:p>
      </dgm:t>
    </dgm:pt>
    <dgm:pt modelId="{665D1DAD-4408-431E-98B4-72C438EB0F7A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PCNN</a:t>
          </a:r>
        </a:p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luận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78E93BE-488E-44D5-BA71-C02FADC6BD7B}" type="parTrans" cxnId="{267D37B8-3686-4E0F-A8FD-48A455D6C856}">
      <dgm:prSet/>
      <dgm:spPr/>
      <dgm:t>
        <a:bodyPr/>
        <a:lstStyle/>
        <a:p>
          <a:endParaRPr lang="en-US"/>
        </a:p>
      </dgm:t>
    </dgm:pt>
    <dgm:pt modelId="{1398B52A-39B1-426B-86AD-CAF6E9535FEB}" type="sibTrans" cxnId="{267D37B8-3686-4E0F-A8FD-48A455D6C856}">
      <dgm:prSet/>
      <dgm:spPr/>
      <dgm:t>
        <a:bodyPr/>
        <a:lstStyle/>
        <a:p>
          <a:endParaRPr lang="en-US"/>
        </a:p>
      </dgm:t>
    </dgm:pt>
    <dgm:pt modelId="{4B32DCF0-ACC2-45D8-B976-F3FF458DDCF7}" type="pres">
      <dgm:prSet presAssocID="{7B56D9B0-CF36-4E85-8D26-295F3485817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A46104-BAEF-4689-BC24-714140BA913A}" type="pres">
      <dgm:prSet presAssocID="{8AE71EE8-6F9E-4276-B1CA-5E0A6F608086}" presName="compNode" presStyleCnt="0"/>
      <dgm:spPr/>
    </dgm:pt>
    <dgm:pt modelId="{6F694003-E2AF-4C8B-B78C-9888F8DC477C}" type="pres">
      <dgm:prSet presAssocID="{8AE71EE8-6F9E-4276-B1CA-5E0A6F608086}" presName="aNode" presStyleLbl="bgShp" presStyleIdx="0" presStyleCnt="3"/>
      <dgm:spPr/>
      <dgm:t>
        <a:bodyPr/>
        <a:lstStyle/>
        <a:p>
          <a:endParaRPr lang="en-US"/>
        </a:p>
      </dgm:t>
    </dgm:pt>
    <dgm:pt modelId="{04762DB7-0296-4472-B4AC-2C1966D9954F}" type="pres">
      <dgm:prSet presAssocID="{8AE71EE8-6F9E-4276-B1CA-5E0A6F608086}" presName="textNode" presStyleLbl="bgShp" presStyleIdx="0" presStyleCnt="3"/>
      <dgm:spPr/>
      <dgm:t>
        <a:bodyPr/>
        <a:lstStyle/>
        <a:p>
          <a:endParaRPr lang="en-US"/>
        </a:p>
      </dgm:t>
    </dgm:pt>
    <dgm:pt modelId="{8C417DF8-AA4E-4561-8D63-F6C675B96C5F}" type="pres">
      <dgm:prSet presAssocID="{8AE71EE8-6F9E-4276-B1CA-5E0A6F608086}" presName="compChildNode" presStyleCnt="0"/>
      <dgm:spPr/>
    </dgm:pt>
    <dgm:pt modelId="{2E69C419-EE40-4639-8227-A7F9A303C685}" type="pres">
      <dgm:prSet presAssocID="{8AE71EE8-6F9E-4276-B1CA-5E0A6F608086}" presName="theInnerList" presStyleCnt="0"/>
      <dgm:spPr/>
    </dgm:pt>
    <dgm:pt modelId="{6BD3AA09-49EA-4DE2-8587-D31B8875DC22}" type="pres">
      <dgm:prSet presAssocID="{A54680CA-74FD-4BB4-BA5B-A510052794D0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07E51-4911-4DF6-823A-958D5205737F}" type="pres">
      <dgm:prSet presAssocID="{A54680CA-74FD-4BB4-BA5B-A510052794D0}" presName="aSpace2" presStyleCnt="0"/>
      <dgm:spPr/>
    </dgm:pt>
    <dgm:pt modelId="{220DF826-DE89-4116-AA4D-B8E95ADDCB4C}" type="pres">
      <dgm:prSet presAssocID="{EC74090B-F28C-4935-A5A9-B060DA77084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7CBF4-F85D-498F-B238-05967A086C07}" type="pres">
      <dgm:prSet presAssocID="{8AE71EE8-6F9E-4276-B1CA-5E0A6F608086}" presName="aSpace" presStyleCnt="0"/>
      <dgm:spPr/>
    </dgm:pt>
    <dgm:pt modelId="{1E8A4914-76C8-4969-A2AF-F139B2216565}" type="pres">
      <dgm:prSet presAssocID="{5E305B5B-88BE-4F5D-B095-FA8E71D8E1AB}" presName="compNode" presStyleCnt="0"/>
      <dgm:spPr/>
    </dgm:pt>
    <dgm:pt modelId="{37E9475E-9C33-46A8-BFE1-F609D8D99992}" type="pres">
      <dgm:prSet presAssocID="{5E305B5B-88BE-4F5D-B095-FA8E71D8E1AB}" presName="aNode" presStyleLbl="bgShp" presStyleIdx="1" presStyleCnt="3"/>
      <dgm:spPr/>
      <dgm:t>
        <a:bodyPr/>
        <a:lstStyle/>
        <a:p>
          <a:endParaRPr lang="en-US"/>
        </a:p>
      </dgm:t>
    </dgm:pt>
    <dgm:pt modelId="{4A9B9604-86CE-4DB4-B9EA-D02EC422D0EC}" type="pres">
      <dgm:prSet presAssocID="{5E305B5B-88BE-4F5D-B095-FA8E71D8E1AB}" presName="textNode" presStyleLbl="bgShp" presStyleIdx="1" presStyleCnt="3"/>
      <dgm:spPr/>
      <dgm:t>
        <a:bodyPr/>
        <a:lstStyle/>
        <a:p>
          <a:endParaRPr lang="en-US"/>
        </a:p>
      </dgm:t>
    </dgm:pt>
    <dgm:pt modelId="{ECE9EB7F-FF62-4921-8C75-CF7B4106062C}" type="pres">
      <dgm:prSet presAssocID="{5E305B5B-88BE-4F5D-B095-FA8E71D8E1AB}" presName="compChildNode" presStyleCnt="0"/>
      <dgm:spPr/>
    </dgm:pt>
    <dgm:pt modelId="{64ADCBD4-84DE-4156-AB7E-BDF84AA8B53B}" type="pres">
      <dgm:prSet presAssocID="{5E305B5B-88BE-4F5D-B095-FA8E71D8E1AB}" presName="theInnerList" presStyleCnt="0"/>
      <dgm:spPr/>
    </dgm:pt>
    <dgm:pt modelId="{90E8FF38-1AB7-4E43-B206-FA3F6259F6C0}" type="pres">
      <dgm:prSet presAssocID="{9D596A6B-C3B2-47D1-A61B-DB10D70BFD50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AB92F-C50B-43E5-894C-97D08D43BF1C}" type="pres">
      <dgm:prSet presAssocID="{9D596A6B-C3B2-47D1-A61B-DB10D70BFD50}" presName="aSpace2" presStyleCnt="0"/>
      <dgm:spPr/>
    </dgm:pt>
    <dgm:pt modelId="{9B57B48F-16E4-490C-930B-BE8BCFD9B4C0}" type="pres">
      <dgm:prSet presAssocID="{A99ADBC1-45C5-4024-98A7-4071182B4B9D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B952A-A01F-44D2-97B2-BAB43877706F}" type="pres">
      <dgm:prSet presAssocID="{5E305B5B-88BE-4F5D-B095-FA8E71D8E1AB}" presName="aSpace" presStyleCnt="0"/>
      <dgm:spPr/>
    </dgm:pt>
    <dgm:pt modelId="{D8E61400-CE66-45C6-BB4C-7A79BC044C67}" type="pres">
      <dgm:prSet presAssocID="{77BDCD3D-D8A4-4C66-903F-652BE095CE97}" presName="compNode" presStyleCnt="0"/>
      <dgm:spPr/>
    </dgm:pt>
    <dgm:pt modelId="{8009EADA-84A8-4DD7-888C-39A6EF284DE9}" type="pres">
      <dgm:prSet presAssocID="{77BDCD3D-D8A4-4C66-903F-652BE095CE97}" presName="aNode" presStyleLbl="bgShp" presStyleIdx="2" presStyleCnt="3"/>
      <dgm:spPr/>
      <dgm:t>
        <a:bodyPr/>
        <a:lstStyle/>
        <a:p>
          <a:endParaRPr lang="en-US"/>
        </a:p>
      </dgm:t>
    </dgm:pt>
    <dgm:pt modelId="{D2EBCD08-33AA-47BE-A064-9B7AE4928883}" type="pres">
      <dgm:prSet presAssocID="{77BDCD3D-D8A4-4C66-903F-652BE095CE97}" presName="textNode" presStyleLbl="bgShp" presStyleIdx="2" presStyleCnt="3"/>
      <dgm:spPr/>
      <dgm:t>
        <a:bodyPr/>
        <a:lstStyle/>
        <a:p>
          <a:endParaRPr lang="en-US"/>
        </a:p>
      </dgm:t>
    </dgm:pt>
    <dgm:pt modelId="{7E6D1F8E-05D2-4D61-8A19-4F165C1B62C2}" type="pres">
      <dgm:prSet presAssocID="{77BDCD3D-D8A4-4C66-903F-652BE095CE97}" presName="compChildNode" presStyleCnt="0"/>
      <dgm:spPr/>
    </dgm:pt>
    <dgm:pt modelId="{EA463D49-9B5B-42FD-9C20-BE8B84E845B7}" type="pres">
      <dgm:prSet presAssocID="{77BDCD3D-D8A4-4C66-903F-652BE095CE97}" presName="theInnerList" presStyleCnt="0"/>
      <dgm:spPr/>
    </dgm:pt>
    <dgm:pt modelId="{6BAC352E-86E7-4263-87FD-7AC8A5F20171}" type="pres">
      <dgm:prSet presAssocID="{F5836856-7C95-4B00-93D3-AC3E7E5A8246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CF33E-F463-4EB6-9033-03A4064D1CC1}" type="pres">
      <dgm:prSet presAssocID="{F5836856-7C95-4B00-93D3-AC3E7E5A8246}" presName="aSpace2" presStyleCnt="0"/>
      <dgm:spPr/>
    </dgm:pt>
    <dgm:pt modelId="{DEFD7453-BB1F-42FF-8BCD-BDD18B04E865}" type="pres">
      <dgm:prSet presAssocID="{665D1DAD-4408-431E-98B4-72C438EB0F7A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EAB66D-B030-4A09-9C21-3DFDE0074E34}" type="presOf" srcId="{77BDCD3D-D8A4-4C66-903F-652BE095CE97}" destId="{8009EADA-84A8-4DD7-888C-39A6EF284DE9}" srcOrd="0" destOrd="0" presId="urn:microsoft.com/office/officeart/2005/8/layout/lProcess2"/>
    <dgm:cxn modelId="{8B582C52-FBEA-4921-8D0F-55B469B98224}" type="presOf" srcId="{5E305B5B-88BE-4F5D-B095-FA8E71D8E1AB}" destId="{4A9B9604-86CE-4DB4-B9EA-D02EC422D0EC}" srcOrd="1" destOrd="0" presId="urn:microsoft.com/office/officeart/2005/8/layout/lProcess2"/>
    <dgm:cxn modelId="{85108DF0-A320-4FC7-9C03-E142DA57D008}" type="presOf" srcId="{77BDCD3D-D8A4-4C66-903F-652BE095CE97}" destId="{D2EBCD08-33AA-47BE-A064-9B7AE4928883}" srcOrd="1" destOrd="0" presId="urn:microsoft.com/office/officeart/2005/8/layout/lProcess2"/>
    <dgm:cxn modelId="{4A99DF9F-9055-4F13-9315-4D058F47853F}" type="presOf" srcId="{8AE71EE8-6F9E-4276-B1CA-5E0A6F608086}" destId="{04762DB7-0296-4472-B4AC-2C1966D9954F}" srcOrd="1" destOrd="0" presId="urn:microsoft.com/office/officeart/2005/8/layout/lProcess2"/>
    <dgm:cxn modelId="{267D37B8-3686-4E0F-A8FD-48A455D6C856}" srcId="{77BDCD3D-D8A4-4C66-903F-652BE095CE97}" destId="{665D1DAD-4408-431E-98B4-72C438EB0F7A}" srcOrd="1" destOrd="0" parTransId="{678E93BE-488E-44D5-BA71-C02FADC6BD7B}" sibTransId="{1398B52A-39B1-426B-86AD-CAF6E9535FEB}"/>
    <dgm:cxn modelId="{C58FD0EC-0471-4A00-927A-946E2610AB4E}" type="presOf" srcId="{F5836856-7C95-4B00-93D3-AC3E7E5A8246}" destId="{6BAC352E-86E7-4263-87FD-7AC8A5F20171}" srcOrd="0" destOrd="0" presId="urn:microsoft.com/office/officeart/2005/8/layout/lProcess2"/>
    <dgm:cxn modelId="{88BBA141-54B5-472E-B4E3-8ED1E23B4F25}" srcId="{77BDCD3D-D8A4-4C66-903F-652BE095CE97}" destId="{F5836856-7C95-4B00-93D3-AC3E7E5A8246}" srcOrd="0" destOrd="0" parTransId="{30638646-03FE-4198-918E-32F50C92D043}" sibTransId="{F092CB04-B696-4BBB-87F1-BFA25785BACE}"/>
    <dgm:cxn modelId="{412A08C9-E460-4032-8375-02EF3C45009C}" srcId="{5E305B5B-88BE-4F5D-B095-FA8E71D8E1AB}" destId="{9D596A6B-C3B2-47D1-A61B-DB10D70BFD50}" srcOrd="0" destOrd="0" parTransId="{65D9D8A6-918A-45AC-A54F-B653DF5EE7E9}" sibTransId="{19A1133E-EEF1-497A-965B-BF5F748F227F}"/>
    <dgm:cxn modelId="{41D5FB6C-EA87-4654-8205-90BB737EC1D1}" type="presOf" srcId="{A99ADBC1-45C5-4024-98A7-4071182B4B9D}" destId="{9B57B48F-16E4-490C-930B-BE8BCFD9B4C0}" srcOrd="0" destOrd="0" presId="urn:microsoft.com/office/officeart/2005/8/layout/lProcess2"/>
    <dgm:cxn modelId="{62D49DFE-8304-4555-ADC8-EDAC8647B923}" type="presOf" srcId="{7B56D9B0-CF36-4E85-8D26-295F34858172}" destId="{4B32DCF0-ACC2-45D8-B976-F3FF458DDCF7}" srcOrd="0" destOrd="0" presId="urn:microsoft.com/office/officeart/2005/8/layout/lProcess2"/>
    <dgm:cxn modelId="{A18353AA-A14C-4593-B35B-6828658AD28A}" type="presOf" srcId="{EC74090B-F28C-4935-A5A9-B060DA77084D}" destId="{220DF826-DE89-4116-AA4D-B8E95ADDCB4C}" srcOrd="0" destOrd="0" presId="urn:microsoft.com/office/officeart/2005/8/layout/lProcess2"/>
    <dgm:cxn modelId="{BE3DBA16-6E42-41FA-B6EE-D634B0C8CCDD}" type="presOf" srcId="{5E305B5B-88BE-4F5D-B095-FA8E71D8E1AB}" destId="{37E9475E-9C33-46A8-BFE1-F609D8D99992}" srcOrd="0" destOrd="0" presId="urn:microsoft.com/office/officeart/2005/8/layout/lProcess2"/>
    <dgm:cxn modelId="{FC9357D5-B151-4D9A-A087-A8D0E648019E}" srcId="{7B56D9B0-CF36-4E85-8D26-295F34858172}" destId="{5E305B5B-88BE-4F5D-B095-FA8E71D8E1AB}" srcOrd="1" destOrd="0" parTransId="{6D47F2D1-CFEC-4929-82DA-67AD5095A22A}" sibTransId="{C7CC4303-57E0-48F4-B455-17ED752811E2}"/>
    <dgm:cxn modelId="{2D2CF41A-42C2-47E2-A18B-05C781C1E946}" type="presOf" srcId="{665D1DAD-4408-431E-98B4-72C438EB0F7A}" destId="{DEFD7453-BB1F-42FF-8BCD-BDD18B04E865}" srcOrd="0" destOrd="0" presId="urn:microsoft.com/office/officeart/2005/8/layout/lProcess2"/>
    <dgm:cxn modelId="{502D0834-775E-4649-B5B0-8A8CF353E92B}" srcId="{8AE71EE8-6F9E-4276-B1CA-5E0A6F608086}" destId="{EC74090B-F28C-4935-A5A9-B060DA77084D}" srcOrd="1" destOrd="0" parTransId="{49A01556-E241-4B62-92DC-0F4261A1699F}" sibTransId="{187F893E-C937-43A3-B702-4A32A6BF17B7}"/>
    <dgm:cxn modelId="{91DAE4E0-7DCB-4ACE-B588-8A3222D3D171}" type="presOf" srcId="{8AE71EE8-6F9E-4276-B1CA-5E0A6F608086}" destId="{6F694003-E2AF-4C8B-B78C-9888F8DC477C}" srcOrd="0" destOrd="0" presId="urn:microsoft.com/office/officeart/2005/8/layout/lProcess2"/>
    <dgm:cxn modelId="{06B9A93B-4543-43F6-B419-72183BF459AD}" srcId="{8AE71EE8-6F9E-4276-B1CA-5E0A6F608086}" destId="{A54680CA-74FD-4BB4-BA5B-A510052794D0}" srcOrd="0" destOrd="0" parTransId="{A021D3C8-2C4A-4EA0-9591-8BB56C410460}" sibTransId="{D0E2C6B3-DF8A-4FF8-B727-4D4E17ECE9EE}"/>
    <dgm:cxn modelId="{C46278D4-8152-4940-BCF5-522DBDC6B34A}" srcId="{5E305B5B-88BE-4F5D-B095-FA8E71D8E1AB}" destId="{A99ADBC1-45C5-4024-98A7-4071182B4B9D}" srcOrd="1" destOrd="0" parTransId="{8D19E01C-0B0A-4808-8303-8043A2BD2130}" sibTransId="{B22895D2-2420-4E7A-8E97-FD5260F173BB}"/>
    <dgm:cxn modelId="{9F0A8593-ACC7-42B6-8ACA-50720C819E2E}" srcId="{7B56D9B0-CF36-4E85-8D26-295F34858172}" destId="{77BDCD3D-D8A4-4C66-903F-652BE095CE97}" srcOrd="2" destOrd="0" parTransId="{8771563E-70D8-4900-9D05-2DA45A707312}" sibTransId="{256C863F-9BB7-4BA5-93CD-7B2839815012}"/>
    <dgm:cxn modelId="{0EE36B98-5AEC-4478-9DC7-91B73FD70BAB}" srcId="{7B56D9B0-CF36-4E85-8D26-295F34858172}" destId="{8AE71EE8-6F9E-4276-B1CA-5E0A6F608086}" srcOrd="0" destOrd="0" parTransId="{43C54630-97B0-420F-A06E-F4721C850269}" sibTransId="{19582731-EAAA-4CCB-B47F-3E55A6AC53B4}"/>
    <dgm:cxn modelId="{3180CD62-0305-4E06-A958-130920EC387C}" type="presOf" srcId="{A54680CA-74FD-4BB4-BA5B-A510052794D0}" destId="{6BD3AA09-49EA-4DE2-8587-D31B8875DC22}" srcOrd="0" destOrd="0" presId="urn:microsoft.com/office/officeart/2005/8/layout/lProcess2"/>
    <dgm:cxn modelId="{0E1E6D12-362C-4440-B4F7-A5D1B47744CB}" type="presOf" srcId="{9D596A6B-C3B2-47D1-A61B-DB10D70BFD50}" destId="{90E8FF38-1AB7-4E43-B206-FA3F6259F6C0}" srcOrd="0" destOrd="0" presId="urn:microsoft.com/office/officeart/2005/8/layout/lProcess2"/>
    <dgm:cxn modelId="{5DAA3E4C-AC8B-482B-941A-836C5115C53B}" type="presParOf" srcId="{4B32DCF0-ACC2-45D8-B976-F3FF458DDCF7}" destId="{60A46104-BAEF-4689-BC24-714140BA913A}" srcOrd="0" destOrd="0" presId="urn:microsoft.com/office/officeart/2005/8/layout/lProcess2"/>
    <dgm:cxn modelId="{798858F5-0D0F-4406-9BA9-8740F9BA0CB4}" type="presParOf" srcId="{60A46104-BAEF-4689-BC24-714140BA913A}" destId="{6F694003-E2AF-4C8B-B78C-9888F8DC477C}" srcOrd="0" destOrd="0" presId="urn:microsoft.com/office/officeart/2005/8/layout/lProcess2"/>
    <dgm:cxn modelId="{DC47CF3A-15CC-4B7A-9C2D-A1CF6401B15B}" type="presParOf" srcId="{60A46104-BAEF-4689-BC24-714140BA913A}" destId="{04762DB7-0296-4472-B4AC-2C1966D9954F}" srcOrd="1" destOrd="0" presId="urn:microsoft.com/office/officeart/2005/8/layout/lProcess2"/>
    <dgm:cxn modelId="{8A5E74FE-432A-47FE-A1E5-6DACD0587C43}" type="presParOf" srcId="{60A46104-BAEF-4689-BC24-714140BA913A}" destId="{8C417DF8-AA4E-4561-8D63-F6C675B96C5F}" srcOrd="2" destOrd="0" presId="urn:microsoft.com/office/officeart/2005/8/layout/lProcess2"/>
    <dgm:cxn modelId="{1A5F02FF-5CE3-42C5-AADB-1346BF19EDEC}" type="presParOf" srcId="{8C417DF8-AA4E-4561-8D63-F6C675B96C5F}" destId="{2E69C419-EE40-4639-8227-A7F9A303C685}" srcOrd="0" destOrd="0" presId="urn:microsoft.com/office/officeart/2005/8/layout/lProcess2"/>
    <dgm:cxn modelId="{9BAB052E-B365-4C75-B516-FD9969ECA28B}" type="presParOf" srcId="{2E69C419-EE40-4639-8227-A7F9A303C685}" destId="{6BD3AA09-49EA-4DE2-8587-D31B8875DC22}" srcOrd="0" destOrd="0" presId="urn:microsoft.com/office/officeart/2005/8/layout/lProcess2"/>
    <dgm:cxn modelId="{86AFF690-3BE7-49FF-AEF8-05DD6D81D677}" type="presParOf" srcId="{2E69C419-EE40-4639-8227-A7F9A303C685}" destId="{04507E51-4911-4DF6-823A-958D5205737F}" srcOrd="1" destOrd="0" presId="urn:microsoft.com/office/officeart/2005/8/layout/lProcess2"/>
    <dgm:cxn modelId="{98885F22-9007-49E3-ABD7-46B8F86C5914}" type="presParOf" srcId="{2E69C419-EE40-4639-8227-A7F9A303C685}" destId="{220DF826-DE89-4116-AA4D-B8E95ADDCB4C}" srcOrd="2" destOrd="0" presId="urn:microsoft.com/office/officeart/2005/8/layout/lProcess2"/>
    <dgm:cxn modelId="{2D185030-F0A4-4037-B2AC-FC8502CA6F6E}" type="presParOf" srcId="{4B32DCF0-ACC2-45D8-B976-F3FF458DDCF7}" destId="{F717CBF4-F85D-498F-B238-05967A086C07}" srcOrd="1" destOrd="0" presId="urn:microsoft.com/office/officeart/2005/8/layout/lProcess2"/>
    <dgm:cxn modelId="{EC2FEF26-BC39-4BCC-8BB0-78B759FBB3A0}" type="presParOf" srcId="{4B32DCF0-ACC2-45D8-B976-F3FF458DDCF7}" destId="{1E8A4914-76C8-4969-A2AF-F139B2216565}" srcOrd="2" destOrd="0" presId="urn:microsoft.com/office/officeart/2005/8/layout/lProcess2"/>
    <dgm:cxn modelId="{839EDED5-0EEC-4D84-85AE-B6789952FCF3}" type="presParOf" srcId="{1E8A4914-76C8-4969-A2AF-F139B2216565}" destId="{37E9475E-9C33-46A8-BFE1-F609D8D99992}" srcOrd="0" destOrd="0" presId="urn:microsoft.com/office/officeart/2005/8/layout/lProcess2"/>
    <dgm:cxn modelId="{895DA7F5-4313-42A0-8D71-4AB67F32A8E0}" type="presParOf" srcId="{1E8A4914-76C8-4969-A2AF-F139B2216565}" destId="{4A9B9604-86CE-4DB4-B9EA-D02EC422D0EC}" srcOrd="1" destOrd="0" presId="urn:microsoft.com/office/officeart/2005/8/layout/lProcess2"/>
    <dgm:cxn modelId="{0EFEBFAB-B346-42C4-981B-D8B379688232}" type="presParOf" srcId="{1E8A4914-76C8-4969-A2AF-F139B2216565}" destId="{ECE9EB7F-FF62-4921-8C75-CF7B4106062C}" srcOrd="2" destOrd="0" presId="urn:microsoft.com/office/officeart/2005/8/layout/lProcess2"/>
    <dgm:cxn modelId="{881C350F-4242-48FD-B78B-5C99528C18B6}" type="presParOf" srcId="{ECE9EB7F-FF62-4921-8C75-CF7B4106062C}" destId="{64ADCBD4-84DE-4156-AB7E-BDF84AA8B53B}" srcOrd="0" destOrd="0" presId="urn:microsoft.com/office/officeart/2005/8/layout/lProcess2"/>
    <dgm:cxn modelId="{FD5009E1-B6F2-4659-A888-B46892013EF5}" type="presParOf" srcId="{64ADCBD4-84DE-4156-AB7E-BDF84AA8B53B}" destId="{90E8FF38-1AB7-4E43-B206-FA3F6259F6C0}" srcOrd="0" destOrd="0" presId="urn:microsoft.com/office/officeart/2005/8/layout/lProcess2"/>
    <dgm:cxn modelId="{27CEFB6E-3BE1-4547-A915-FC24BB529C65}" type="presParOf" srcId="{64ADCBD4-84DE-4156-AB7E-BDF84AA8B53B}" destId="{4D1AB92F-C50B-43E5-894C-97D08D43BF1C}" srcOrd="1" destOrd="0" presId="urn:microsoft.com/office/officeart/2005/8/layout/lProcess2"/>
    <dgm:cxn modelId="{F39E79D3-80AF-4FE0-8FD7-512DC7FC1DAC}" type="presParOf" srcId="{64ADCBD4-84DE-4156-AB7E-BDF84AA8B53B}" destId="{9B57B48F-16E4-490C-930B-BE8BCFD9B4C0}" srcOrd="2" destOrd="0" presId="urn:microsoft.com/office/officeart/2005/8/layout/lProcess2"/>
    <dgm:cxn modelId="{2C68BF57-B045-45D7-A843-14E4B108F610}" type="presParOf" srcId="{4B32DCF0-ACC2-45D8-B976-F3FF458DDCF7}" destId="{CD9B952A-A01F-44D2-97B2-BAB43877706F}" srcOrd="3" destOrd="0" presId="urn:microsoft.com/office/officeart/2005/8/layout/lProcess2"/>
    <dgm:cxn modelId="{F0141060-6934-4222-9AB4-4720150DB5DB}" type="presParOf" srcId="{4B32DCF0-ACC2-45D8-B976-F3FF458DDCF7}" destId="{D8E61400-CE66-45C6-BB4C-7A79BC044C67}" srcOrd="4" destOrd="0" presId="urn:microsoft.com/office/officeart/2005/8/layout/lProcess2"/>
    <dgm:cxn modelId="{D8D19E1B-38FB-4564-8C31-BD3128E85205}" type="presParOf" srcId="{D8E61400-CE66-45C6-BB4C-7A79BC044C67}" destId="{8009EADA-84A8-4DD7-888C-39A6EF284DE9}" srcOrd="0" destOrd="0" presId="urn:microsoft.com/office/officeart/2005/8/layout/lProcess2"/>
    <dgm:cxn modelId="{BE055AAA-E756-41BF-9B37-1EF9CF4D9853}" type="presParOf" srcId="{D8E61400-CE66-45C6-BB4C-7A79BC044C67}" destId="{D2EBCD08-33AA-47BE-A064-9B7AE4928883}" srcOrd="1" destOrd="0" presId="urn:microsoft.com/office/officeart/2005/8/layout/lProcess2"/>
    <dgm:cxn modelId="{894DB5DA-7C1C-4B89-8591-DD15590573DB}" type="presParOf" srcId="{D8E61400-CE66-45C6-BB4C-7A79BC044C67}" destId="{7E6D1F8E-05D2-4D61-8A19-4F165C1B62C2}" srcOrd="2" destOrd="0" presId="urn:microsoft.com/office/officeart/2005/8/layout/lProcess2"/>
    <dgm:cxn modelId="{0DE1927E-DD59-415E-98A3-3508645E5E47}" type="presParOf" srcId="{7E6D1F8E-05D2-4D61-8A19-4F165C1B62C2}" destId="{EA463D49-9B5B-42FD-9C20-BE8B84E845B7}" srcOrd="0" destOrd="0" presId="urn:microsoft.com/office/officeart/2005/8/layout/lProcess2"/>
    <dgm:cxn modelId="{67A1E3C2-234C-4A1F-9255-8817912925CF}" type="presParOf" srcId="{EA463D49-9B5B-42FD-9C20-BE8B84E845B7}" destId="{6BAC352E-86E7-4263-87FD-7AC8A5F20171}" srcOrd="0" destOrd="0" presId="urn:microsoft.com/office/officeart/2005/8/layout/lProcess2"/>
    <dgm:cxn modelId="{67D3F57E-1689-4515-BB6E-94D6E8CCC393}" type="presParOf" srcId="{EA463D49-9B5B-42FD-9C20-BE8B84E845B7}" destId="{FFCCF33E-F463-4EB6-9033-03A4064D1CC1}" srcOrd="1" destOrd="0" presId="urn:microsoft.com/office/officeart/2005/8/layout/lProcess2"/>
    <dgm:cxn modelId="{8984AFB9-6D23-412E-877E-DBD27F488D76}" type="presParOf" srcId="{EA463D49-9B5B-42FD-9C20-BE8B84E845B7}" destId="{DEFD7453-BB1F-42FF-8BCD-BDD18B04E86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94003-E2AF-4C8B-B78C-9888F8DC477C}">
      <dsp:nvSpPr>
        <dsp:cNvPr id="0" name=""/>
        <dsp:cNvSpPr/>
      </dsp:nvSpPr>
      <dsp:spPr>
        <a:xfrm>
          <a:off x="1004" y="0"/>
          <a:ext cx="2611933" cy="53641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KIẾN THỨC CHUNG VỀ TIẾNG VIỆT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4" y="0"/>
        <a:ext cx="2611933" cy="1609248"/>
      </dsp:txXfrm>
    </dsp:sp>
    <dsp:sp modelId="{6BD3AA09-49EA-4DE2-8587-D31B8875DC22}">
      <dsp:nvSpPr>
        <dsp:cNvPr id="0" name=""/>
        <dsp:cNvSpPr/>
      </dsp:nvSpPr>
      <dsp:spPr>
        <a:xfrm>
          <a:off x="262197" y="1610820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Từ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ngôn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chung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đến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lời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nói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cá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nhân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9568" y="1658191"/>
        <a:ext cx="1994804" cy="1522626"/>
      </dsp:txXfrm>
    </dsp:sp>
    <dsp:sp modelId="{220DF826-DE89-4116-AA4D-B8E95ADDCB4C}">
      <dsp:nvSpPr>
        <dsp:cNvPr id="0" name=""/>
        <dsp:cNvSpPr/>
      </dsp:nvSpPr>
      <dsp:spPr>
        <a:xfrm>
          <a:off x="262197" y="3477014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loại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hình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tiếng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Việt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9568" y="3524385"/>
        <a:ext cx="1994804" cy="1522626"/>
      </dsp:txXfrm>
    </dsp:sp>
    <dsp:sp modelId="{37E9475E-9C33-46A8-BFE1-F609D8D99992}">
      <dsp:nvSpPr>
        <dsp:cNvPr id="0" name=""/>
        <dsp:cNvSpPr/>
      </dsp:nvSpPr>
      <dsp:spPr>
        <a:xfrm>
          <a:off x="2808833" y="0"/>
          <a:ext cx="2611933" cy="53641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HOẠT ĐỘNG GIAO TIẾP BẰNG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NGÔN NGỮ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8833" y="0"/>
        <a:ext cx="2611933" cy="1609248"/>
      </dsp:txXfrm>
    </dsp:sp>
    <dsp:sp modelId="{90E8FF38-1AB7-4E43-B206-FA3F6259F6C0}">
      <dsp:nvSpPr>
        <dsp:cNvPr id="0" name=""/>
        <dsp:cNvSpPr/>
      </dsp:nvSpPr>
      <dsp:spPr>
        <a:xfrm>
          <a:off x="3070026" y="1610820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cảnh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17397" y="1658191"/>
        <a:ext cx="1994804" cy="1522626"/>
      </dsp:txXfrm>
    </dsp:sp>
    <dsp:sp modelId="{9B57B48F-16E4-490C-930B-BE8BCFD9B4C0}">
      <dsp:nvSpPr>
        <dsp:cNvPr id="0" name=""/>
        <dsp:cNvSpPr/>
      </dsp:nvSpPr>
      <dsp:spPr>
        <a:xfrm>
          <a:off x="3070026" y="3477014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Nghĩa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câu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17397" y="3524385"/>
        <a:ext cx="1994804" cy="1522626"/>
      </dsp:txXfrm>
    </dsp:sp>
    <dsp:sp modelId="{8009EADA-84A8-4DD7-888C-39A6EF284DE9}">
      <dsp:nvSpPr>
        <dsp:cNvPr id="0" name=""/>
        <dsp:cNvSpPr/>
      </dsp:nvSpPr>
      <dsp:spPr>
        <a:xfrm>
          <a:off x="5616661" y="0"/>
          <a:ext cx="2611933" cy="53641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PHONG CÁCH CHỨC NĂNG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16661" y="0"/>
        <a:ext cx="2611933" cy="1609248"/>
      </dsp:txXfrm>
    </dsp:sp>
    <dsp:sp modelId="{6BAC352E-86E7-4263-87FD-7AC8A5F20171}">
      <dsp:nvSpPr>
        <dsp:cNvPr id="0" name=""/>
        <dsp:cNvSpPr/>
      </dsp:nvSpPr>
      <dsp:spPr>
        <a:xfrm>
          <a:off x="5877855" y="1610820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PCNN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báo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chí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25226" y="1658191"/>
        <a:ext cx="1994804" cy="1522626"/>
      </dsp:txXfrm>
    </dsp:sp>
    <dsp:sp modelId="{DEFD7453-BB1F-42FF-8BCD-BDD18B04E865}">
      <dsp:nvSpPr>
        <dsp:cNvPr id="0" name=""/>
        <dsp:cNvSpPr/>
      </dsp:nvSpPr>
      <dsp:spPr>
        <a:xfrm>
          <a:off x="5877855" y="3477014"/>
          <a:ext cx="2089546" cy="16173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PCNN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700" kern="1200" dirty="0" err="1" smtClean="0">
              <a:latin typeface="Times New Roman" pitchFamily="18" charset="0"/>
              <a:cs typeface="Times New Roman" pitchFamily="18" charset="0"/>
            </a:rPr>
            <a:t>luận</a:t>
          </a:r>
          <a:endParaRPr lang="en-US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25226" y="3524385"/>
        <a:ext cx="1994804" cy="1522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5B1E-18EB-4AB3-9319-D9BC165C8BBA}" type="datetimeFigureOut">
              <a:rPr lang="en-US" smtClean="0"/>
              <a:pPr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1E81-ED59-4E33-93E7-709DB1EEE1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1236" y="304800"/>
            <a:ext cx="9165236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u="sng" cap="none" spc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TIẾT </a:t>
            </a:r>
            <a:r>
              <a:rPr lang="en-US" sz="7200" b="1" cap="none" spc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endParaRPr lang="en-US" sz="7200" b="1" cap="none" spc="0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7200" b="1" cap="none" spc="0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ÔN TẬP </a:t>
            </a:r>
            <a:r>
              <a:rPr lang="en-US" sz="72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TIẾNG VIỆT</a:t>
            </a:r>
          </a:p>
          <a:p>
            <a:pPr algn="ctr"/>
            <a:r>
              <a:rPr lang="en-US" sz="72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Trang 121-122 sgk Ngữ Văn 11 tập 2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US" sz="3200" b="1" smtClean="0"/>
              <a:t>PHONG CÁCH CHỨC NĂNG NGÔN NGỮ</a:t>
            </a:r>
            <a:endParaRPr lang="en-US" sz="32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101766"/>
              </p:ext>
            </p:extLst>
          </p:nvPr>
        </p:nvGraphicFramePr>
        <p:xfrm>
          <a:off x="457200" y="990601"/>
          <a:ext cx="8229600" cy="577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PCNN BÁO</a:t>
                      </a:r>
                      <a:r>
                        <a:rPr lang="en-US" sz="2400" baseline="0" dirty="0" smtClean="0"/>
                        <a:t> CHÍ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PCNN CHÍNH</a:t>
                      </a:r>
                      <a:r>
                        <a:rPr lang="en-US" sz="2400" baseline="0" dirty="0" smtClean="0"/>
                        <a:t> LUẬN</a:t>
                      </a:r>
                      <a:endParaRPr lang="en-US" sz="2400" dirty="0"/>
                    </a:p>
                  </a:txBody>
                  <a:tcPr/>
                </a:tc>
              </a:tr>
              <a:tr h="12737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Thể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loại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văn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bản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tiêu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biểu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853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Đặc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điểm</a:t>
                      </a:r>
                      <a:r>
                        <a:rPr lang="en-US" sz="3200" baseline="0" dirty="0" smtClean="0"/>
                        <a:t> </a:t>
                      </a:r>
                    </a:p>
                    <a:p>
                      <a:pPr algn="ctr"/>
                      <a:r>
                        <a:rPr lang="en-US" sz="3200" baseline="0" dirty="0" err="1" smtClean="0"/>
                        <a:t>chính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về</a:t>
                      </a:r>
                      <a:r>
                        <a:rPr lang="en-US" sz="3200" baseline="0" dirty="0" smtClean="0"/>
                        <a:t>  </a:t>
                      </a:r>
                      <a:r>
                        <a:rPr lang="en-US" sz="3200" baseline="0" dirty="0" err="1" smtClean="0"/>
                        <a:t>phương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tiện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diễn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đạt</a:t>
                      </a:r>
                      <a:endParaRPr lang="en-US" sz="3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375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/>
                        <a:t>Đặc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trưng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cơ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err="1" smtClean="0"/>
                        <a:t>bản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548928"/>
              </p:ext>
            </p:extLst>
          </p:nvPr>
        </p:nvGraphicFramePr>
        <p:xfrm>
          <a:off x="0" y="-1"/>
          <a:ext cx="9144000" cy="7016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3556000"/>
                <a:gridCol w="3048000"/>
              </a:tblGrid>
              <a:tr h="6466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PCNN BÁO</a:t>
                      </a:r>
                      <a:r>
                        <a:rPr lang="en-US" sz="2400" baseline="0" dirty="0" smtClean="0"/>
                        <a:t> CHÍ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PCNN CHÍNH</a:t>
                      </a:r>
                      <a:r>
                        <a:rPr lang="en-US" sz="2400" baseline="0" dirty="0" smtClean="0"/>
                        <a:t> LUẬN</a:t>
                      </a:r>
                      <a:endParaRPr lang="en-US" sz="2400" dirty="0"/>
                    </a:p>
                  </a:txBody>
                  <a:tcPr/>
                </a:tc>
              </a:tr>
              <a:tr h="12302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</a:rPr>
                        <a:t>Thể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loại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văn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tiêu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biểu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</a:rPr>
                        <a:t>Bản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</a:rPr>
                        <a:t> tin,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</a:rPr>
                        <a:t>phóng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sự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tiểu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phẩm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,…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7030A0"/>
                          </a:solidFill>
                        </a:rPr>
                        <a:t>Tuyên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ngôn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lời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kêu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gọi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hiệu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triệu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cương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lĩnh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xã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7030A0"/>
                          </a:solidFill>
                        </a:rPr>
                        <a:t>luận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,…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52365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</a:rPr>
                        <a:t>Đặc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điểm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chính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phương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tiện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diễn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đạt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2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Từ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ngữ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thuộc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nhiều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lĩnh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vực</a:t>
                      </a:r>
                      <a:endParaRPr lang="en-US" sz="2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Câu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văn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đa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dạng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nhưng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mạch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lạc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độ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dài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tùy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thể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loại</a:t>
                      </a:r>
                      <a:endParaRPr lang="en-US" sz="2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Dùng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nhiều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biện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pháp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từ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nhất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là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ở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tiêu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đề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en-US" sz="2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2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Dùng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nhiều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thuật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ngữ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chính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trị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en-US" sz="2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Câu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gần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với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phán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đoán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logic,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mạch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lạc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chặt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chẽ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en-US" sz="2200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Ngôn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ngữ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sinh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động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giàu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hình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ảnh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do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sd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phép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tu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từ</a:t>
                      </a:r>
                      <a:r>
                        <a:rPr lang="en-US" sz="2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</a:t>
                      </a:r>
                      <a:endParaRPr lang="en-US" sz="22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36593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</a:rPr>
                        <a:t>Đặc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trưng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cơ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bản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thông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tin,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thời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sự</a:t>
                      </a:r>
                      <a:endParaRPr lang="en-US" sz="2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ngắn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gọn</a:t>
                      </a:r>
                      <a:endParaRPr lang="en-US" sz="2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sinh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động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hấo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dẫn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công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khai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về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quan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điểm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chính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trị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en-US" sz="2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chặt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chẽ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trong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diễn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đạt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suy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luận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en-US" sz="2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Tính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truyền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cảm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thuyết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2060"/>
                          </a:solidFill>
                        </a:rPr>
                        <a:t>phục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556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thơ</a:t>
            </a:r>
            <a:r>
              <a:rPr lang="en-US" dirty="0" smtClean="0"/>
              <a:t>,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Xương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phương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thức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chung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của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ngôn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ngữ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toàn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dân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+ </a:t>
            </a:r>
            <a:r>
              <a:rPr lang="en-US" dirty="0" err="1" smtClean="0">
                <a:solidFill>
                  <a:srgbClr val="002060"/>
                </a:solidFill>
              </a:rPr>
              <a:t>Các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từ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các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thành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ngữ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một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duyên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hai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nợ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năm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nắng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mười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mưa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+ </a:t>
            </a:r>
            <a:r>
              <a:rPr lang="en-US" dirty="0" err="1" smtClean="0">
                <a:solidFill>
                  <a:srgbClr val="002060"/>
                </a:solidFill>
              </a:rPr>
              <a:t>Các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quy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tắc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cấu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tạo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/>
              <a:t>ngữ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,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 </a:t>
            </a:r>
            <a:r>
              <a:rPr lang="en-US" dirty="0" err="1" smtClean="0"/>
              <a:t>lược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(6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II. LUYỆN TẬP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0"/>
            <a:ext cx="4038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1.Bài </a:t>
            </a:r>
            <a:r>
              <a:rPr lang="en-US" sz="3200" dirty="0" err="1" smtClean="0"/>
              <a:t>tập</a:t>
            </a:r>
            <a:r>
              <a:rPr lang="en-US" sz="3200" dirty="0" smtClean="0"/>
              <a:t> 2/ SGK tr.120: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3352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II. LUYỆN TẬP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0"/>
            <a:ext cx="4038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1.Bài </a:t>
            </a:r>
            <a:r>
              <a:rPr lang="en-US" sz="3200" dirty="0" err="1" smtClean="0"/>
              <a:t>tập</a:t>
            </a:r>
            <a:r>
              <a:rPr lang="en-US" sz="3200" dirty="0" smtClean="0"/>
              <a:t> 2/ SGK tr.120: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19741" y="1600200"/>
            <a:ext cx="84905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Tx/>
              <a:buChar char="-"/>
            </a:pPr>
            <a:r>
              <a:rPr lang="en-US" sz="3600" dirty="0" err="1" smtClean="0"/>
              <a:t>Đồng</a:t>
            </a:r>
            <a:r>
              <a:rPr lang="en-US" sz="3600" dirty="0" smtClean="0"/>
              <a:t> </a:t>
            </a:r>
            <a:r>
              <a:rPr lang="en-US" sz="3600" dirty="0" err="1" smtClean="0"/>
              <a:t>thời</a:t>
            </a:r>
            <a:r>
              <a:rPr lang="en-US" sz="3600" dirty="0" smtClean="0"/>
              <a:t>,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err="1" smtClean="0"/>
              <a:t>thơ</a:t>
            </a:r>
            <a:r>
              <a:rPr lang="en-US" sz="3600" dirty="0" smtClean="0"/>
              <a:t> </a:t>
            </a:r>
            <a:r>
              <a:rPr lang="en-US" sz="3600" dirty="0" err="1" smtClean="0"/>
              <a:t>cũng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nhiều</a:t>
            </a:r>
            <a:r>
              <a:rPr lang="en-US" sz="3600" dirty="0" smtClean="0"/>
              <a:t> </a:t>
            </a:r>
            <a:r>
              <a:rPr lang="en-US" sz="3600" dirty="0" err="1" smtClean="0"/>
              <a:t>phần</a:t>
            </a:r>
            <a:r>
              <a:rPr lang="en-US" sz="3600" dirty="0" smtClean="0"/>
              <a:t> </a:t>
            </a:r>
            <a:r>
              <a:rPr lang="en-US" sz="3600" dirty="0" err="1" smtClean="0"/>
              <a:t>thuộc</a:t>
            </a:r>
            <a:r>
              <a:rPr lang="en-US" sz="3600" dirty="0" smtClean="0"/>
              <a:t> </a:t>
            </a:r>
            <a:r>
              <a:rPr lang="en-US" sz="3600" dirty="0" err="1" smtClean="0"/>
              <a:t>lời</a:t>
            </a:r>
            <a:r>
              <a:rPr lang="en-US" sz="3600" dirty="0" smtClean="0"/>
              <a:t> </a:t>
            </a:r>
            <a:r>
              <a:rPr lang="en-US" sz="3600" dirty="0" err="1" smtClean="0"/>
              <a:t>nói</a:t>
            </a:r>
            <a:r>
              <a:rPr lang="en-US" sz="3600" dirty="0" smtClean="0"/>
              <a:t> </a:t>
            </a:r>
            <a:r>
              <a:rPr lang="en-US" sz="3600" dirty="0" err="1" smtClean="0"/>
              <a:t>riêng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tác</a:t>
            </a:r>
            <a:r>
              <a:rPr lang="en-US" sz="3600" dirty="0" smtClean="0"/>
              <a:t> </a:t>
            </a:r>
            <a:r>
              <a:rPr lang="en-US" sz="3600" dirty="0" err="1" smtClean="0"/>
              <a:t>giả</a:t>
            </a:r>
            <a:r>
              <a:rPr lang="en-US" sz="3600" dirty="0" smtClean="0"/>
              <a:t>:</a:t>
            </a:r>
          </a:p>
          <a:p>
            <a:pPr lvl="0" algn="just">
              <a:buNone/>
            </a:pPr>
            <a:r>
              <a:rPr lang="en-US" sz="3600" dirty="0" smtClean="0"/>
              <a:t>+ </a:t>
            </a:r>
            <a:r>
              <a:rPr lang="en-US" sz="3600" dirty="0" err="1" smtClean="0"/>
              <a:t>Lựa</a:t>
            </a:r>
            <a:r>
              <a:rPr lang="en-US" sz="3600" dirty="0" smtClean="0"/>
              <a:t> </a:t>
            </a:r>
            <a:r>
              <a:rPr lang="en-US" sz="3600" dirty="0" err="1" smtClean="0"/>
              <a:t>chọn</a:t>
            </a:r>
            <a:r>
              <a:rPr lang="en-US" sz="3600" dirty="0" smtClean="0"/>
              <a:t> “</a:t>
            </a:r>
            <a:r>
              <a:rPr lang="en-US" sz="3600" dirty="0" err="1" smtClean="0"/>
              <a:t>quanh</a:t>
            </a:r>
            <a:r>
              <a:rPr lang="en-US" sz="3600" dirty="0" smtClean="0"/>
              <a:t> </a:t>
            </a:r>
            <a:r>
              <a:rPr lang="en-US" sz="3600" dirty="0" err="1" smtClean="0"/>
              <a:t>năm</a:t>
            </a:r>
            <a:r>
              <a:rPr lang="en-US" sz="3600" dirty="0" smtClean="0"/>
              <a:t>” </a:t>
            </a:r>
            <a:r>
              <a:rPr lang="en-US" sz="3600" dirty="0" err="1" smtClean="0"/>
              <a:t>chứ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phải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i="1" dirty="0" err="1" smtClean="0"/>
              <a:t>cả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năm</a:t>
            </a:r>
            <a:r>
              <a:rPr lang="en-US" sz="3600" i="1" dirty="0" smtClean="0"/>
              <a:t>, </a:t>
            </a:r>
            <a:r>
              <a:rPr lang="en-US" sz="3600" i="1" dirty="0" err="1" smtClean="0"/>
              <a:t>suốt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năm</a:t>
            </a:r>
            <a:r>
              <a:rPr lang="en-US" sz="3600" i="1" dirty="0" smtClean="0"/>
              <a:t>, </a:t>
            </a:r>
            <a:r>
              <a:rPr lang="en-US" sz="3600" dirty="0" smtClean="0"/>
              <a:t>“</a:t>
            </a:r>
            <a:r>
              <a:rPr lang="en-US" sz="3600" dirty="0" err="1" smtClean="0"/>
              <a:t>nuôi</a:t>
            </a:r>
            <a:r>
              <a:rPr lang="en-US" sz="3600" dirty="0" smtClean="0"/>
              <a:t> </a:t>
            </a:r>
            <a:r>
              <a:rPr lang="en-US" sz="3600" dirty="0" err="1" smtClean="0"/>
              <a:t>đủ</a:t>
            </a:r>
            <a:r>
              <a:rPr lang="en-US" sz="3600" dirty="0" smtClean="0"/>
              <a:t>” </a:t>
            </a:r>
            <a:r>
              <a:rPr lang="en-US" sz="3600" dirty="0" err="1" smtClean="0"/>
              <a:t>chứ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</a:t>
            </a:r>
            <a:r>
              <a:rPr lang="en-US" sz="3600" dirty="0" err="1" smtClean="0"/>
              <a:t>phải</a:t>
            </a:r>
            <a:r>
              <a:rPr lang="en-US" sz="3600" dirty="0" smtClean="0"/>
              <a:t> </a:t>
            </a:r>
            <a:r>
              <a:rPr lang="en-US" sz="3600" i="1" dirty="0" err="1" smtClean="0"/>
              <a:t>nuôi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cả</a:t>
            </a:r>
            <a:r>
              <a:rPr lang="en-US" sz="3600" i="1" dirty="0" smtClean="0"/>
              <a:t>, </a:t>
            </a:r>
            <a:r>
              <a:rPr lang="en-US" sz="3600" i="1" dirty="0" err="1" smtClean="0"/>
              <a:t>nuôi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được</a:t>
            </a:r>
            <a:r>
              <a:rPr lang="en-US" sz="3600" i="1" dirty="0" smtClean="0"/>
              <a:t>..</a:t>
            </a:r>
          </a:p>
          <a:p>
            <a:pPr lvl="0" algn="just">
              <a:buNone/>
            </a:pPr>
            <a:r>
              <a:rPr lang="en-US" sz="3600" dirty="0" smtClean="0"/>
              <a:t>+ </a:t>
            </a:r>
            <a:r>
              <a:rPr lang="en-US" sz="3600" dirty="0" err="1" smtClean="0"/>
              <a:t>Cách</a:t>
            </a:r>
            <a:r>
              <a:rPr lang="en-US" sz="3600" dirty="0" smtClean="0"/>
              <a:t> </a:t>
            </a:r>
            <a:r>
              <a:rPr lang="en-US" sz="3600" dirty="0" err="1" smtClean="0"/>
              <a:t>sắp</a:t>
            </a:r>
            <a:r>
              <a:rPr lang="en-US" sz="3600" dirty="0" smtClean="0"/>
              <a:t> </a:t>
            </a:r>
            <a:r>
              <a:rPr lang="en-US" sz="3600" dirty="0" err="1" smtClean="0"/>
              <a:t>xếp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 smtClean="0"/>
              <a:t> </a:t>
            </a:r>
            <a:r>
              <a:rPr lang="en-US" sz="3600" dirty="0" err="1" smtClean="0"/>
              <a:t>ngữ</a:t>
            </a:r>
            <a:r>
              <a:rPr lang="en-US" sz="3600" dirty="0" smtClean="0"/>
              <a:t>: “</a:t>
            </a:r>
            <a:r>
              <a:rPr lang="en-US" sz="3600" dirty="0" err="1" smtClean="0"/>
              <a:t>lặn</a:t>
            </a:r>
            <a:r>
              <a:rPr lang="en-US" sz="3600" dirty="0" smtClean="0"/>
              <a:t> </a:t>
            </a:r>
            <a:r>
              <a:rPr lang="en-US" sz="3600" dirty="0" err="1" smtClean="0"/>
              <a:t>lội</a:t>
            </a:r>
            <a:r>
              <a:rPr lang="en-US" sz="3600" dirty="0" smtClean="0"/>
              <a:t> </a:t>
            </a:r>
            <a:r>
              <a:rPr lang="en-US" sz="3600" dirty="0" err="1" smtClean="0"/>
              <a:t>thân</a:t>
            </a:r>
            <a:r>
              <a:rPr lang="en-US" sz="3600" dirty="0" smtClean="0"/>
              <a:t> </a:t>
            </a:r>
            <a:r>
              <a:rPr lang="en-US" sz="3600" dirty="0" err="1" smtClean="0"/>
              <a:t>cò</a:t>
            </a:r>
            <a:r>
              <a:rPr lang="en-US" sz="3600" dirty="0" smtClean="0"/>
              <a:t>”, “</a:t>
            </a:r>
            <a:r>
              <a:rPr lang="en-US" sz="3600" dirty="0" err="1" smtClean="0"/>
              <a:t>eo</a:t>
            </a:r>
            <a:r>
              <a:rPr lang="en-US" sz="3600" dirty="0" smtClean="0"/>
              <a:t> </a:t>
            </a:r>
            <a:r>
              <a:rPr lang="en-US" sz="3600" dirty="0" err="1" smtClean="0"/>
              <a:t>sèo</a:t>
            </a:r>
            <a:r>
              <a:rPr lang="en-US" sz="3600" dirty="0" smtClean="0"/>
              <a:t> </a:t>
            </a:r>
            <a:r>
              <a:rPr lang="en-US" sz="3600" dirty="0" err="1" smtClean="0"/>
              <a:t>mặt</a:t>
            </a:r>
            <a:r>
              <a:rPr lang="en-US" sz="3600" dirty="0" smtClean="0"/>
              <a:t> </a:t>
            </a:r>
            <a:r>
              <a:rPr lang="en-US" sz="3600" dirty="0" err="1" smtClean="0"/>
              <a:t>nước</a:t>
            </a:r>
            <a:r>
              <a:rPr lang="en-US" sz="3600" dirty="0" smtClean="0"/>
              <a:t>” (</a:t>
            </a:r>
            <a:r>
              <a:rPr lang="en-US" sz="3600" dirty="0" err="1" smtClean="0"/>
              <a:t>đảo</a:t>
            </a:r>
            <a:r>
              <a:rPr lang="en-US" sz="3600" dirty="0" smtClean="0"/>
              <a:t> </a:t>
            </a:r>
            <a:r>
              <a:rPr lang="en-US" sz="3600" dirty="0" err="1" smtClean="0"/>
              <a:t>ngữ</a:t>
            </a:r>
            <a:r>
              <a:rPr lang="en-US" sz="3600" dirty="0" smtClean="0"/>
              <a:t>)…</a:t>
            </a:r>
          </a:p>
        </p:txBody>
      </p:sp>
    </p:spTree>
    <p:extLst>
      <p:ext uri="{BB962C8B-B14F-4D97-AF65-F5344CB8AC3E}">
        <p14:creationId xmlns:p14="http://schemas.microsoft.com/office/powerpoint/2010/main" val="32114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23161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3600" dirty="0" smtClean="0"/>
              <a:t>2. </a:t>
            </a:r>
            <a:r>
              <a:rPr lang="en-US" sz="3600" dirty="0" err="1" smtClean="0"/>
              <a:t>Lấy</a:t>
            </a:r>
            <a:r>
              <a:rPr lang="en-US" sz="3600" dirty="0" smtClean="0"/>
              <a:t> </a:t>
            </a:r>
            <a:r>
              <a:rPr lang="en-US" sz="3600" dirty="0" err="1" smtClean="0"/>
              <a:t>ví</a:t>
            </a:r>
            <a:r>
              <a:rPr lang="en-US" sz="3600" dirty="0" smtClean="0"/>
              <a:t> </a:t>
            </a:r>
            <a:r>
              <a:rPr lang="en-US" sz="3600" dirty="0" err="1" smtClean="0"/>
              <a:t>dụ</a:t>
            </a:r>
            <a:r>
              <a:rPr lang="en-US" sz="3600" dirty="0" smtClean="0"/>
              <a:t> minh </a:t>
            </a:r>
            <a:r>
              <a:rPr lang="en-US" sz="3600" dirty="0" err="1" smtClean="0"/>
              <a:t>họa</a:t>
            </a:r>
            <a:r>
              <a:rPr lang="en-US" sz="3600" dirty="0" smtClean="0"/>
              <a:t> </a:t>
            </a:r>
            <a:r>
              <a:rPr lang="en-US" sz="3600" dirty="0" err="1" smtClean="0"/>
              <a:t>cho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đặc</a:t>
            </a:r>
            <a:r>
              <a:rPr lang="en-US" sz="3600" dirty="0" smtClean="0"/>
              <a:t>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err="1" smtClean="0"/>
              <a:t>loại</a:t>
            </a:r>
            <a:r>
              <a:rPr lang="en-US" sz="3600" dirty="0" smtClean="0"/>
              <a:t> </a:t>
            </a:r>
            <a:r>
              <a:rPr lang="en-US" sz="3600" dirty="0" err="1" smtClean="0"/>
              <a:t>hình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tiếng</a:t>
            </a:r>
            <a:r>
              <a:rPr lang="en-US" sz="3600" dirty="0" smtClean="0"/>
              <a:t> </a:t>
            </a:r>
            <a:r>
              <a:rPr lang="en-US" sz="3600" dirty="0" err="1" smtClean="0"/>
              <a:t>Việt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685800"/>
            <a:ext cx="86868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80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CẤU TRÚC BÀI HỌC:</a:t>
            </a:r>
          </a:p>
          <a:p>
            <a:endParaRPr lang="en-US" sz="6000" b="1" u="sng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028700" indent="-1028700"/>
            <a:r>
              <a:rPr lang="en-US" sz="60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I</a:t>
            </a:r>
            <a:r>
              <a:rPr lang="en-US" sz="6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en-US" sz="6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ÔN TẬP LÍ THUYẾT</a:t>
            </a:r>
          </a:p>
          <a:p>
            <a:pPr marL="1028700" indent="-1028700"/>
            <a:endParaRPr lang="en-US" sz="6000" b="1" cap="none" spc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028700" indent="-1028700"/>
            <a:r>
              <a:rPr lang="en-US" sz="60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II</a:t>
            </a:r>
            <a:r>
              <a:rPr lang="en-US" sz="6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LUYỆN TẬP</a:t>
            </a:r>
            <a:endParaRPr lang="en-US" sz="6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0"/>
            <a:ext cx="73894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Hệ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thống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kiến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thức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phần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iếng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Việt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a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Tính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chung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ngôn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ngữ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</a:rPr>
              <a:t> ở:</a:t>
            </a:r>
          </a:p>
          <a:p>
            <a:pPr>
              <a:buFontTx/>
              <a:buChar char="-"/>
            </a:pP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yếu</a:t>
            </a:r>
            <a:r>
              <a:rPr lang="en-US" sz="2800" dirty="0" smtClean="0"/>
              <a:t> </a:t>
            </a:r>
            <a:r>
              <a:rPr lang="en-US" sz="2800" dirty="0" err="1" smtClean="0"/>
              <a:t>tố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r>
              <a:rPr lang="en-US" sz="2800" dirty="0" smtClean="0"/>
              <a:t> (</a:t>
            </a:r>
            <a:r>
              <a:rPr lang="en-US" sz="2800" dirty="0" err="1" smtClean="0"/>
              <a:t>âm</a:t>
            </a:r>
            <a:r>
              <a:rPr lang="en-US" sz="2800" dirty="0" smtClean="0"/>
              <a:t>, </a:t>
            </a:r>
            <a:r>
              <a:rPr lang="en-US" sz="2800" dirty="0" err="1" smtClean="0"/>
              <a:t>thanh</a:t>
            </a:r>
            <a:r>
              <a:rPr lang="en-US" sz="2800" dirty="0" smtClean="0"/>
              <a:t>, </a:t>
            </a:r>
            <a:r>
              <a:rPr lang="en-US" sz="2800" dirty="0" err="1" smtClean="0"/>
              <a:t>tiếng</a:t>
            </a:r>
            <a:r>
              <a:rPr lang="en-US" sz="2800" dirty="0" smtClean="0"/>
              <a:t>, </a:t>
            </a:r>
            <a:r>
              <a:rPr lang="en-US" sz="2800" dirty="0" err="1" smtClean="0"/>
              <a:t>từ</a:t>
            </a:r>
            <a:r>
              <a:rPr lang="en-US" sz="2800" dirty="0" smtClean="0"/>
              <a:t>,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cố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…)</a:t>
            </a:r>
          </a:p>
          <a:p>
            <a:pPr>
              <a:buFontTx/>
              <a:buChar char="-"/>
            </a:pP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tắc</a:t>
            </a:r>
            <a:r>
              <a:rPr lang="en-US" sz="2800" dirty="0" smtClean="0"/>
              <a:t>,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cấu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,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ngôn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(</a:t>
            </a:r>
            <a:r>
              <a:rPr lang="en-US" sz="2800" dirty="0" err="1" smtClean="0"/>
              <a:t>cấu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,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…)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b. </a:t>
            </a:r>
            <a:r>
              <a:rPr lang="en-US" sz="2800" b="1" dirty="0" err="1" smtClean="0">
                <a:solidFill>
                  <a:srgbClr val="002060"/>
                </a:solidFill>
              </a:rPr>
              <a:t>Cái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riêng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lời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nói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cá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nhân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thể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hiện</a:t>
            </a:r>
            <a:r>
              <a:rPr lang="en-US" sz="2800" b="1" dirty="0" smtClean="0">
                <a:solidFill>
                  <a:srgbClr val="002060"/>
                </a:solidFill>
              </a:rPr>
              <a:t> ở:</a:t>
            </a:r>
          </a:p>
          <a:p>
            <a:pPr>
              <a:buFontTx/>
              <a:buChar char="-"/>
            </a:pPr>
            <a:r>
              <a:rPr lang="en-US" sz="2800" dirty="0" err="1" smtClean="0"/>
              <a:t>Giọng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cá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Vốn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cá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 </a:t>
            </a:r>
            <a:r>
              <a:rPr lang="en-US" sz="2800" dirty="0" err="1" smtClean="0"/>
              <a:t>đổi</a:t>
            </a:r>
            <a:r>
              <a:rPr lang="en-US" sz="2800" dirty="0" smtClean="0"/>
              <a:t>, </a:t>
            </a:r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vận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</a:t>
            </a:r>
            <a:r>
              <a:rPr lang="en-US" sz="2800" dirty="0" err="1" smtClean="0"/>
              <a:t>linh</a:t>
            </a:r>
            <a:r>
              <a:rPr lang="en-US" sz="2800" dirty="0" smtClean="0"/>
              <a:t>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tắc</a:t>
            </a:r>
            <a:r>
              <a:rPr lang="en-US" sz="2800" dirty="0" smtClean="0"/>
              <a:t>, </a:t>
            </a:r>
            <a:r>
              <a:rPr lang="en-US" sz="2800" dirty="0" err="1" smtClean="0"/>
              <a:t>phương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chung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Phong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cách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ngôn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ngữ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cá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nhân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524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sz="4400" b="1" u="sng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Ngôn ngữ tài sản chung của xã hội; lời nói- sản phẩm riêng của cá nhân</a:t>
            </a:r>
          </a:p>
        </p:txBody>
      </p:sp>
    </p:spTree>
    <p:extLst>
      <p:ext uri="{BB962C8B-B14F-4D97-AF65-F5344CB8AC3E}">
        <p14:creationId xmlns:p14="http://schemas.microsoft.com/office/powerpoint/2010/main" val="123514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38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sz="2800" b="1" u="sng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Ngôn ngữ </a:t>
            </a:r>
            <a:r>
              <a:rPr lang="en-US" sz="2800" b="1" u="sng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tài </a:t>
            </a:r>
            <a:r>
              <a:rPr lang="en-US" sz="2800" b="1" u="sng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sản chung của xã hội; lời </a:t>
            </a:r>
            <a:r>
              <a:rPr lang="en-US" sz="2800" b="1" u="sng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nói - </a:t>
            </a:r>
            <a:r>
              <a:rPr lang="en-US" sz="2800" b="1" u="sng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sản phẩm riêng của cá nhân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056" y="1258907"/>
            <a:ext cx="8390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</a:t>
            </a:r>
            <a:r>
              <a:rPr lang="en-US" sz="3600" dirty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Mối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quan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hệ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</a:p>
          <a:p>
            <a:endParaRPr lang="en-US" sz="3600" dirty="0" smtClean="0">
              <a:solidFill>
                <a:prstClr val="black"/>
              </a:solidFill>
            </a:endParaRPr>
          </a:p>
          <a:p>
            <a:pPr>
              <a:buFontTx/>
              <a:buChar char="-"/>
            </a:pP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Ngôn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ngữ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chung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là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cơ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sở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để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sản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sinh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lời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nói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cá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nhân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  <a:endParaRPr lang="en-US" sz="3600" dirty="0" smtClean="0">
              <a:solidFill>
                <a:prstClr val="black"/>
              </a:solidFill>
            </a:endParaRPr>
          </a:p>
          <a:p>
            <a:pPr>
              <a:buFontTx/>
              <a:buChar char="-"/>
            </a:pP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Lời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nói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cá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nhân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là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sự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hiện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thực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hóa</a:t>
            </a:r>
            <a:r>
              <a:rPr lang="en-US" sz="3600" dirty="0" smtClean="0">
                <a:solidFill>
                  <a:prstClr val="black"/>
                </a:solidFill>
              </a:rPr>
              <a:t>, </a:t>
            </a:r>
            <a:r>
              <a:rPr lang="en-US" sz="3600" dirty="0" err="1" smtClean="0">
                <a:solidFill>
                  <a:prstClr val="black"/>
                </a:solidFill>
              </a:rPr>
              <a:t>cụ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thể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hóa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các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yếu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tố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chung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của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ngôn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ngôn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ngữ</a:t>
            </a:r>
            <a:r>
              <a:rPr lang="en-US" sz="3600" dirty="0" smtClean="0">
                <a:solidFill>
                  <a:prstClr val="black"/>
                </a:solidFill>
              </a:rPr>
              <a:t>.  </a:t>
            </a:r>
          </a:p>
          <a:p>
            <a:pPr>
              <a:buFontTx/>
              <a:buChar char="-"/>
            </a:pP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Lời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nói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cá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nhân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góp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phần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làm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biến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đổi</a:t>
            </a:r>
            <a:r>
              <a:rPr lang="en-US" sz="3600" dirty="0" smtClean="0">
                <a:solidFill>
                  <a:prstClr val="black"/>
                </a:solidFill>
              </a:rPr>
              <a:t>, </a:t>
            </a:r>
            <a:r>
              <a:rPr lang="en-US" sz="3600" dirty="0" err="1" smtClean="0">
                <a:solidFill>
                  <a:prstClr val="black"/>
                </a:solidFill>
              </a:rPr>
              <a:t>phát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triển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ngôn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ngữ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 smtClean="0">
                <a:solidFill>
                  <a:prstClr val="black"/>
                </a:solidFill>
              </a:rPr>
              <a:t>chung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33400" y="152400"/>
            <a:ext cx="8229600" cy="1219200"/>
          </a:xfrm>
          <a:prstGeom prst="ellipse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ĐẶC ĐIỂM LOẠI HÌNH CỦA TIẾNG VIỆT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524000" y="1447800"/>
            <a:ext cx="533400" cy="609600"/>
          </a:xfrm>
          <a:prstGeom prst="downArrow">
            <a:avLst/>
          </a:prstGeom>
          <a:solidFill>
            <a:srgbClr val="A34B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648200" y="1447800"/>
            <a:ext cx="533400" cy="609600"/>
          </a:xfrm>
          <a:prstGeom prst="downArrow">
            <a:avLst/>
          </a:prstGeom>
          <a:solidFill>
            <a:srgbClr val="A34B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315200" y="1371600"/>
            <a:ext cx="533400" cy="609600"/>
          </a:xfrm>
          <a:prstGeom prst="downArrow">
            <a:avLst/>
          </a:prstGeom>
          <a:solidFill>
            <a:srgbClr val="A34B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2133600"/>
            <a:ext cx="2819400" cy="3657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6200" y="2209800"/>
            <a:ext cx="2133600" cy="2514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biến</a:t>
            </a:r>
            <a:r>
              <a:rPr lang="en-US" sz="3200" dirty="0" smtClean="0"/>
              <a:t> </a:t>
            </a:r>
            <a:r>
              <a:rPr lang="en-US" sz="3200" dirty="0" err="1" smtClean="0"/>
              <a:t>đổi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thái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2362200" cy="3505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Biện</a:t>
            </a:r>
            <a:r>
              <a:rPr lang="en-US" sz="3200" dirty="0" smtClean="0"/>
              <a:t> </a:t>
            </a:r>
            <a:r>
              <a:rPr lang="en-US" sz="3200" dirty="0" err="1" smtClean="0"/>
              <a:t>pháp</a:t>
            </a:r>
            <a:r>
              <a:rPr lang="en-US" sz="3200" dirty="0" smtClean="0"/>
              <a:t> </a:t>
            </a:r>
            <a:r>
              <a:rPr lang="en-US" sz="3200" dirty="0" err="1" smtClean="0"/>
              <a:t>chủ</a:t>
            </a:r>
            <a:r>
              <a:rPr lang="en-US" sz="3200" dirty="0" smtClean="0"/>
              <a:t>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biểu</a:t>
            </a:r>
            <a:r>
              <a:rPr lang="en-US" sz="3200" dirty="0" smtClean="0"/>
              <a:t> </a:t>
            </a:r>
            <a:r>
              <a:rPr lang="en-US" sz="3200" dirty="0" err="1" smtClean="0"/>
              <a:t>thị</a:t>
            </a:r>
            <a:r>
              <a:rPr lang="en-US" sz="3200" dirty="0" smtClean="0"/>
              <a:t> ý </a:t>
            </a:r>
            <a:r>
              <a:rPr lang="en-US" sz="3200" dirty="0" err="1" smtClean="0"/>
              <a:t>nghĩa</a:t>
            </a:r>
            <a:r>
              <a:rPr lang="en-US" sz="3200" dirty="0" smtClean="0"/>
              <a:t> </a:t>
            </a:r>
            <a:r>
              <a:rPr lang="en-US" sz="3200" dirty="0" err="1" smtClean="0"/>
              <a:t>ngữ</a:t>
            </a:r>
            <a:r>
              <a:rPr lang="en-US" sz="3200" dirty="0" smtClean="0"/>
              <a:t> </a:t>
            </a:r>
            <a:r>
              <a:rPr lang="en-US" sz="3200" dirty="0" err="1" smtClean="0"/>
              <a:t>pháp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trật</a:t>
            </a:r>
            <a:r>
              <a:rPr lang="en-US" sz="3200" dirty="0" smtClean="0"/>
              <a:t> </a:t>
            </a:r>
            <a:r>
              <a:rPr lang="en-US" sz="3200" dirty="0" err="1" smtClean="0"/>
              <a:t>tự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endParaRPr lang="en-US" sz="3200" dirty="0" smtClean="0"/>
          </a:p>
          <a:p>
            <a:pPr algn="ctr"/>
            <a:r>
              <a:rPr lang="en-US" sz="3200" dirty="0" smtClean="0"/>
              <a:t> </a:t>
            </a:r>
            <a:r>
              <a:rPr lang="en-US" sz="3200" dirty="0" err="1" smtClean="0"/>
              <a:t>hư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00347" y="152400"/>
            <a:ext cx="344838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NGỮ CẢNH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609600"/>
            <a:ext cx="8763000" cy="1676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* </a:t>
            </a:r>
            <a:r>
              <a:rPr lang="en-US" sz="2800" dirty="0" err="1" smtClean="0"/>
              <a:t>Khái</a:t>
            </a:r>
            <a:r>
              <a:rPr lang="en-US" sz="2800" dirty="0" smtClean="0"/>
              <a:t> </a:t>
            </a:r>
            <a:r>
              <a:rPr lang="en-US" sz="2800" dirty="0" err="1" smtClean="0"/>
              <a:t>niệm</a:t>
            </a:r>
            <a:r>
              <a:rPr lang="en-US" sz="2800" dirty="0" smtClean="0"/>
              <a:t>: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cảnh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bối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cảnh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ngôn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cơ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sở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việc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sử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dụng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từ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lập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nói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căn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cứ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lĩnh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hội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thấu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đáo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nói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04800" y="2286000"/>
            <a:ext cx="8610600" cy="457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*</a:t>
            </a:r>
            <a:r>
              <a:rPr kumimoji="0" lang="en-US" sz="8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Các</a:t>
            </a:r>
            <a:r>
              <a:rPr kumimoji="0" lang="en-US" sz="8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nhân</a:t>
            </a:r>
            <a:r>
              <a:rPr kumimoji="0" lang="en-US" sz="8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tố</a:t>
            </a:r>
            <a:r>
              <a:rPr kumimoji="0" lang="en-US" sz="8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-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Nhân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vật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giao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tiếp</a:t>
            </a:r>
            <a:r>
              <a:rPr kumimoji="0" lang="en-US" sz="8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        +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Người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nói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/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viết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        +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Người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nghe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/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đọc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-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Bối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cảnh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ngoài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ngôn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ngữ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dirty="0"/>
              <a:t> </a:t>
            </a:r>
            <a:r>
              <a:rPr lang="en-US" sz="6000" dirty="0" smtClean="0"/>
              <a:t>   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+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Bối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cảnh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văn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hóa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(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hoàn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cảnh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sáng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tác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chi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phối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nội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dung,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hình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thức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ngôn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ngữ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của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tác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phẩm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)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	+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Bối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cảnh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tình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huống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(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nơi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chốn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,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thời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gian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cùng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sự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việc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diễn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ra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xung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quanh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	+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Hiện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thực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được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nói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tới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(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bên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ngoài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hay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bên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trong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tâm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trạng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)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-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Văn</a:t>
            </a:r>
            <a:r>
              <a:rPr kumimoji="0" lang="en-US" sz="8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</a:t>
            </a:r>
            <a:r>
              <a:rPr kumimoji="0" lang="en-US" sz="8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cảnh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: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có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thể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đối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thoại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hay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đơn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thoại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.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Có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thể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là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lời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nói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 hay </a:t>
            </a:r>
            <a:r>
              <a:rPr kumimoji="0" lang="en-US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viết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</a:rPr>
              <a:t>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endParaRPr kumimoji="0" lang="en-US" sz="5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00347" y="152400"/>
            <a:ext cx="344838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NGỮ CẢNH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762000"/>
            <a:ext cx="8153400" cy="579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*</a:t>
            </a:r>
            <a:r>
              <a:rPr lang="en-US" sz="3200" b="1" u="sng" dirty="0" smtClean="0">
                <a:solidFill>
                  <a:srgbClr val="002060"/>
                </a:solidFill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</a:rPr>
              <a:t>Vai</a:t>
            </a:r>
            <a:r>
              <a:rPr lang="en-US" sz="3200" b="1" u="sng" dirty="0" smtClean="0">
                <a:solidFill>
                  <a:srgbClr val="002060"/>
                </a:solidFill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</a:rPr>
              <a:t>trò</a:t>
            </a:r>
            <a:r>
              <a:rPr lang="en-US" sz="3200" b="1" u="sng" dirty="0" smtClean="0">
                <a:solidFill>
                  <a:srgbClr val="002060"/>
                </a:solidFill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</a:rPr>
              <a:t>của</a:t>
            </a:r>
            <a:r>
              <a:rPr lang="en-US" sz="3200" b="1" u="sng" dirty="0" smtClean="0">
                <a:solidFill>
                  <a:srgbClr val="002060"/>
                </a:solidFill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</a:rPr>
              <a:t>ngữ</a:t>
            </a:r>
            <a:r>
              <a:rPr lang="en-US" sz="3200" b="1" u="sng" dirty="0" smtClean="0">
                <a:solidFill>
                  <a:srgbClr val="002060"/>
                </a:solidFill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</a:rPr>
              <a:t>cảnh</a:t>
            </a:r>
            <a:r>
              <a:rPr lang="en-US" sz="3200" b="1" u="sng" dirty="0" smtClean="0">
                <a:solidFill>
                  <a:srgbClr val="002060"/>
                </a:solidFill>
              </a:rPr>
              <a:t>:</a:t>
            </a:r>
          </a:p>
          <a:p>
            <a:pPr lvl="0"/>
            <a:r>
              <a:rPr lang="en-US" sz="3200" dirty="0" smtClean="0"/>
              <a:t>-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quá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lập</a:t>
            </a:r>
            <a:r>
              <a:rPr lang="en-US" sz="3200" dirty="0" smtClean="0"/>
              <a:t> </a:t>
            </a:r>
            <a:r>
              <a:rPr lang="en-US" sz="3200" dirty="0" err="1" smtClean="0"/>
              <a:t>văn</a:t>
            </a:r>
            <a:r>
              <a:rPr lang="en-US" sz="3200" dirty="0" smtClean="0"/>
              <a:t> </a:t>
            </a:r>
            <a:r>
              <a:rPr lang="en-US" sz="3200" dirty="0" err="1" smtClean="0"/>
              <a:t>bản</a:t>
            </a:r>
            <a:r>
              <a:rPr lang="en-US" sz="3200" dirty="0" smtClean="0"/>
              <a:t>: 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cơ</a:t>
            </a:r>
            <a:r>
              <a:rPr lang="en-US" sz="3200" dirty="0" smtClean="0"/>
              <a:t> </a:t>
            </a:r>
            <a:r>
              <a:rPr lang="en-US" sz="3200" dirty="0" err="1" smtClean="0"/>
              <a:t>sở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sự</a:t>
            </a:r>
            <a:r>
              <a:rPr lang="en-US" sz="3200" dirty="0" smtClean="0"/>
              <a:t> </a:t>
            </a:r>
            <a:r>
              <a:rPr lang="en-US" sz="3200" dirty="0" err="1" smtClean="0"/>
              <a:t>lựa</a:t>
            </a:r>
            <a:r>
              <a:rPr lang="en-US" sz="3200" dirty="0" smtClean="0"/>
              <a:t> </a:t>
            </a:r>
            <a:r>
              <a:rPr lang="en-US" sz="3200" dirty="0" err="1" smtClean="0"/>
              <a:t>chọn</a:t>
            </a:r>
            <a:r>
              <a:rPr lang="en-US" sz="3200" dirty="0" smtClean="0"/>
              <a:t> </a:t>
            </a:r>
            <a:r>
              <a:rPr lang="en-US" sz="3200" dirty="0" err="1" smtClean="0"/>
              <a:t>nội</a:t>
            </a:r>
            <a:r>
              <a:rPr lang="en-US" sz="3200" dirty="0" smtClean="0"/>
              <a:t> dung, </a:t>
            </a:r>
            <a:r>
              <a:rPr lang="en-US" sz="3200" dirty="0" err="1" smtClean="0"/>
              <a:t>cách</a:t>
            </a:r>
            <a:r>
              <a:rPr lang="en-US" sz="3200" dirty="0" smtClean="0"/>
              <a:t> </a:t>
            </a:r>
            <a:r>
              <a:rPr lang="en-US" sz="3200" dirty="0" err="1" smtClean="0"/>
              <a:t>thức</a:t>
            </a:r>
            <a:r>
              <a:rPr lang="en-US" sz="3200" dirty="0" smtClean="0"/>
              <a:t> </a:t>
            </a:r>
            <a:r>
              <a:rPr lang="en-US" sz="3200" dirty="0" err="1" smtClean="0"/>
              <a:t>giao</a:t>
            </a:r>
            <a:r>
              <a:rPr lang="en-US" sz="3200" dirty="0" smtClean="0"/>
              <a:t> </a:t>
            </a:r>
            <a:r>
              <a:rPr lang="en-US" sz="3200" dirty="0" err="1" smtClean="0"/>
              <a:t>tiếp</a:t>
            </a:r>
            <a:r>
              <a:rPr lang="en-US" sz="3200" dirty="0" smtClean="0"/>
              <a:t>,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phương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tiện</a:t>
            </a:r>
            <a:r>
              <a:rPr lang="en-US" sz="3200" dirty="0" smtClean="0"/>
              <a:t> </a:t>
            </a:r>
            <a:r>
              <a:rPr lang="en-US" sz="3200" dirty="0" err="1" smtClean="0"/>
              <a:t>ngôn</a:t>
            </a:r>
            <a:r>
              <a:rPr lang="en-US" sz="3200" dirty="0" smtClean="0"/>
              <a:t> </a:t>
            </a:r>
            <a:r>
              <a:rPr lang="en-US" sz="3200" dirty="0" err="1" smtClean="0"/>
              <a:t>ngữ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lvl="0"/>
            <a:r>
              <a:rPr lang="en-US" sz="3200" dirty="0" smtClean="0"/>
              <a:t>-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quá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lĩnh</a:t>
            </a:r>
            <a:r>
              <a:rPr lang="en-US" sz="3200" dirty="0" smtClean="0"/>
              <a:t> </a:t>
            </a:r>
            <a:r>
              <a:rPr lang="en-US" sz="3200" dirty="0" err="1" smtClean="0"/>
              <a:t>hội</a:t>
            </a:r>
            <a:r>
              <a:rPr lang="en-US" sz="3200" dirty="0" smtClean="0"/>
              <a:t> </a:t>
            </a:r>
            <a:r>
              <a:rPr lang="en-US" sz="3200" dirty="0" err="1" smtClean="0"/>
              <a:t>văn</a:t>
            </a:r>
            <a:r>
              <a:rPr lang="en-US" sz="3200" dirty="0" smtClean="0"/>
              <a:t> </a:t>
            </a:r>
            <a:r>
              <a:rPr lang="en-US" sz="3200" dirty="0" err="1" smtClean="0"/>
              <a:t>bản</a:t>
            </a:r>
            <a:r>
              <a:rPr lang="en-US" sz="3200" dirty="0" smtClean="0"/>
              <a:t>: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căn</a:t>
            </a:r>
            <a:r>
              <a:rPr lang="en-US" sz="3200" dirty="0" smtClean="0"/>
              <a:t> </a:t>
            </a:r>
            <a:r>
              <a:rPr lang="en-US" sz="3200" dirty="0" err="1" smtClean="0"/>
              <a:t>cứ</a:t>
            </a:r>
            <a:r>
              <a:rPr lang="en-US" sz="3200" dirty="0" smtClean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phân</a:t>
            </a:r>
            <a:r>
              <a:rPr lang="en-US" sz="3200" dirty="0" smtClean="0"/>
              <a:t> </a:t>
            </a:r>
            <a:r>
              <a:rPr lang="en-US" sz="3200" dirty="0" err="1" smtClean="0"/>
              <a:t>tích</a:t>
            </a:r>
            <a:r>
              <a:rPr lang="en-US" sz="3200" dirty="0" smtClean="0"/>
              <a:t>, </a:t>
            </a:r>
            <a:r>
              <a:rPr lang="en-US" sz="3200" dirty="0" err="1" smtClean="0"/>
              <a:t>lĩnh</a:t>
            </a:r>
            <a:r>
              <a:rPr lang="en-US" sz="3200" dirty="0" smtClean="0"/>
              <a:t> </a:t>
            </a:r>
            <a:r>
              <a:rPr lang="en-US" sz="3200" dirty="0" err="1" smtClean="0"/>
              <a:t>hội</a:t>
            </a:r>
            <a:r>
              <a:rPr lang="en-US" sz="3200" dirty="0" smtClean="0"/>
              <a:t>, </a:t>
            </a:r>
            <a:r>
              <a:rPr lang="en-US" sz="3200" dirty="0" err="1" smtClean="0"/>
              <a:t>đánh</a:t>
            </a:r>
            <a:r>
              <a:rPr lang="en-US" sz="3200" dirty="0" smtClean="0"/>
              <a:t> </a:t>
            </a:r>
            <a:r>
              <a:rPr lang="en-US" sz="3200" dirty="0" err="1" smtClean="0"/>
              <a:t>giá</a:t>
            </a:r>
            <a:r>
              <a:rPr lang="en-US" sz="3200" dirty="0" smtClean="0"/>
              <a:t> </a:t>
            </a:r>
            <a:r>
              <a:rPr lang="en-US" sz="3200" dirty="0" err="1" smtClean="0"/>
              <a:t>nội</a:t>
            </a:r>
            <a:r>
              <a:rPr lang="en-US" sz="3200" dirty="0" smtClean="0"/>
              <a:t> dung,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thức</a:t>
            </a:r>
            <a:r>
              <a:rPr lang="en-US" sz="3200" dirty="0" smtClean="0"/>
              <a:t> </a:t>
            </a:r>
            <a:r>
              <a:rPr lang="en-US" sz="3200" dirty="0" err="1" smtClean="0"/>
              <a:t>văn</a:t>
            </a:r>
            <a:r>
              <a:rPr lang="en-US" sz="3200" dirty="0" smtClean="0"/>
              <a:t> </a:t>
            </a:r>
            <a:r>
              <a:rPr lang="en-US" sz="3200" dirty="0" err="1" smtClean="0"/>
              <a:t>bản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lvl="0"/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72059" y="1501516"/>
            <a:ext cx="37338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NGHĨA SỰ VIỆC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10200" y="1420943"/>
            <a:ext cx="3276600" cy="99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NGHĨA TÌNH THÁI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438400"/>
            <a:ext cx="3886200" cy="43958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cập</a:t>
            </a:r>
            <a:r>
              <a:rPr lang="en-US" sz="2800" dirty="0" smtClean="0"/>
              <a:t> </a:t>
            </a:r>
            <a:r>
              <a:rPr lang="en-US" sz="2800" dirty="0" err="1" smtClean="0"/>
              <a:t>đến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hành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trạng</a:t>
            </a:r>
            <a:r>
              <a:rPr lang="en-US" sz="2800" dirty="0" smtClean="0"/>
              <a:t> </a:t>
            </a:r>
            <a:r>
              <a:rPr lang="en-US" sz="2800" dirty="0" err="1" smtClean="0"/>
              <a:t>thái</a:t>
            </a:r>
            <a:r>
              <a:rPr lang="en-US" sz="2800" dirty="0" smtClean="0"/>
              <a:t>, </a:t>
            </a:r>
            <a:r>
              <a:rPr lang="en-US" sz="2800" dirty="0" err="1" smtClean="0"/>
              <a:t>tồn</a:t>
            </a:r>
            <a:r>
              <a:rPr lang="en-US" sz="2800" dirty="0" smtClean="0"/>
              <a:t> </a:t>
            </a:r>
            <a:r>
              <a:rPr lang="en-US" sz="2800" dirty="0" err="1" smtClean="0"/>
              <a:t>tại,quan</a:t>
            </a:r>
            <a:r>
              <a:rPr lang="en-US" sz="2800" dirty="0" smtClean="0"/>
              <a:t> </a:t>
            </a:r>
            <a:r>
              <a:rPr lang="en-US" sz="2800" dirty="0" err="1" smtClean="0"/>
              <a:t>hệ</a:t>
            </a:r>
            <a:r>
              <a:rPr lang="en-US" sz="2800" dirty="0" smtClean="0"/>
              <a:t>,…</a:t>
            </a:r>
          </a:p>
          <a:p>
            <a:pPr>
              <a:buFontTx/>
              <a:buChar char="-"/>
            </a:pPr>
            <a:r>
              <a:rPr lang="en-US" sz="2800" dirty="0" smtClean="0"/>
              <a:t> Do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,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, </a:t>
            </a:r>
            <a:r>
              <a:rPr lang="en-US" sz="2800" dirty="0" err="1" smtClean="0"/>
              <a:t>trạng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953000" y="2438400"/>
            <a:ext cx="4191000" cy="43958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nhìn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, </a:t>
            </a:r>
            <a:r>
              <a:rPr lang="en-US" sz="2800" dirty="0" err="1" smtClean="0"/>
              <a:t>thái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thái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, </a:t>
            </a:r>
            <a:r>
              <a:rPr lang="en-US" sz="2800" dirty="0" err="1" smtClean="0"/>
              <a:t>tình</a:t>
            </a:r>
            <a:r>
              <a:rPr lang="en-US" sz="2800" dirty="0" smtClean="0"/>
              <a:t> </a:t>
            </a:r>
            <a:r>
              <a:rPr lang="en-US" sz="2800" dirty="0" err="1" smtClean="0"/>
              <a:t>cảm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nghe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 Do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ngữ</a:t>
            </a:r>
            <a:r>
              <a:rPr lang="en-US" sz="2800" dirty="0" smtClean="0"/>
              <a:t> </a:t>
            </a:r>
            <a:r>
              <a:rPr lang="en-US" sz="2800" dirty="0" err="1" smtClean="0"/>
              <a:t>tình</a:t>
            </a:r>
            <a:r>
              <a:rPr lang="en-US" sz="2800" dirty="0" smtClean="0"/>
              <a:t> </a:t>
            </a:r>
            <a:r>
              <a:rPr lang="en-US" sz="2800" dirty="0" err="1" smtClean="0"/>
              <a:t>thái</a:t>
            </a:r>
            <a:r>
              <a:rPr lang="en-US" sz="2800" dirty="0" smtClean="0"/>
              <a:t> (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tình</a:t>
            </a:r>
            <a:r>
              <a:rPr lang="en-US" sz="2800" dirty="0" smtClean="0"/>
              <a:t> </a:t>
            </a:r>
            <a:r>
              <a:rPr lang="en-US" sz="2800" dirty="0" err="1" smtClean="0"/>
              <a:t>thái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) </a:t>
            </a:r>
            <a:r>
              <a:rPr lang="en-US" sz="2800" dirty="0" err="1" smtClean="0"/>
              <a:t>biểu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383779" y="152400"/>
            <a:ext cx="6376441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NGHĨA CỦA CÂU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099248" y="781987"/>
            <a:ext cx="533400" cy="609600"/>
          </a:xfrm>
          <a:prstGeom prst="downArrow">
            <a:avLst/>
          </a:prstGeom>
          <a:solidFill>
            <a:srgbClr val="A34B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6773056" y="762000"/>
            <a:ext cx="533400" cy="609600"/>
          </a:xfrm>
          <a:prstGeom prst="downArrow">
            <a:avLst/>
          </a:prstGeom>
          <a:solidFill>
            <a:srgbClr val="A34B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377</TotalTime>
  <Words>980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NGHĨA TÌNH THÁI</vt:lpstr>
      <vt:lpstr>PHONG CÁCH CHỨC NĂNG NGÔN NGỮ</vt:lpstr>
      <vt:lpstr>PowerPoint Presentation</vt:lpstr>
      <vt:lpstr>II. LUYỆN TẬP</vt:lpstr>
      <vt:lpstr>II. LUYỆN TẬP</vt:lpstr>
      <vt:lpstr>2. Lấy ví dụ minh họa cho các đặc điểm  loại hình của tiếng Việt?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 Hoai</dc:creator>
  <cp:lastModifiedBy>TINH</cp:lastModifiedBy>
  <cp:revision>39</cp:revision>
  <dcterms:created xsi:type="dcterms:W3CDTF">2013-04-16T09:32:12Z</dcterms:created>
  <dcterms:modified xsi:type="dcterms:W3CDTF">2021-05-09T14:59:23Z</dcterms:modified>
</cp:coreProperties>
</file>