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60" r:id="rId2"/>
    <p:sldId id="315" r:id="rId3"/>
    <p:sldId id="263" r:id="rId4"/>
    <p:sldId id="264" r:id="rId5"/>
    <p:sldId id="266" r:id="rId6"/>
    <p:sldId id="267" r:id="rId7"/>
    <p:sldId id="268" r:id="rId8"/>
    <p:sldId id="269" r:id="rId9"/>
    <p:sldId id="281" r:id="rId10"/>
    <p:sldId id="366" r:id="rId11"/>
    <p:sldId id="304" r:id="rId12"/>
    <p:sldId id="286" r:id="rId13"/>
    <p:sldId id="287" r:id="rId14"/>
    <p:sldId id="337" r:id="rId15"/>
    <p:sldId id="338" r:id="rId16"/>
    <p:sldId id="332" r:id="rId17"/>
    <p:sldId id="361" r:id="rId18"/>
    <p:sldId id="299" r:id="rId19"/>
    <p:sldId id="353" r:id="rId20"/>
  </p:sldIdLst>
  <p:sldSz cx="9144000" cy="5715000" type="screen16x1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CC"/>
    <a:srgbClr val="003300"/>
    <a:srgbClr val="115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71" autoAdjust="0"/>
  </p:normalViewPr>
  <p:slideViewPr>
    <p:cSldViewPr>
      <p:cViewPr>
        <p:scale>
          <a:sx n="92" d="100"/>
          <a:sy n="92" d="100"/>
        </p:scale>
        <p:origin x="-768" y="-72"/>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CEBC6-F2C2-4647-8E36-398225E18576}" type="datetimeFigureOut">
              <a:rPr lang="en-US" smtClean="0"/>
              <a:pPr/>
              <a:t>11/24/20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E1E5A-765B-4DE6-9F1F-C34B8C36A025}" type="slidenum">
              <a:rPr lang="en-US" smtClean="0"/>
              <a:pPr/>
              <a:t>‹#›</a:t>
            </a:fld>
            <a:endParaRPr lang="en-US"/>
          </a:p>
        </p:txBody>
      </p:sp>
    </p:spTree>
    <p:extLst>
      <p:ext uri="{BB962C8B-B14F-4D97-AF65-F5344CB8AC3E}">
        <p14:creationId xmlns:p14="http://schemas.microsoft.com/office/powerpoint/2010/main" val="1405292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E1E5A-765B-4DE6-9F1F-C34B8C36A025}" type="slidenum">
              <a:rPr lang="en-US" smtClean="0"/>
              <a:pPr/>
              <a:t>1</a:t>
            </a:fld>
            <a:endParaRPr lang="en-US"/>
          </a:p>
        </p:txBody>
      </p:sp>
    </p:spTree>
    <p:extLst>
      <p:ext uri="{BB962C8B-B14F-4D97-AF65-F5344CB8AC3E}">
        <p14:creationId xmlns:p14="http://schemas.microsoft.com/office/powerpoint/2010/main" val="113498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41DF4-5CC4-4AB1-B010-BAC58F112853}" type="slidenum">
              <a:rPr lang="en-US" smtClean="0"/>
              <a:pPr/>
              <a:t>10</a:t>
            </a:fld>
            <a:endParaRPr lang="en-US"/>
          </a:p>
        </p:txBody>
      </p:sp>
    </p:spTree>
    <p:extLst>
      <p:ext uri="{BB962C8B-B14F-4D97-AF65-F5344CB8AC3E}">
        <p14:creationId xmlns:p14="http://schemas.microsoft.com/office/powerpoint/2010/main" val="4024111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41DF4-5CC4-4AB1-B010-BAC58F112853}" type="slidenum">
              <a:rPr lang="en-US" smtClean="0"/>
              <a:pPr/>
              <a:t>11</a:t>
            </a:fld>
            <a:endParaRPr lang="en-US"/>
          </a:p>
        </p:txBody>
      </p:sp>
    </p:spTree>
    <p:extLst>
      <p:ext uri="{BB962C8B-B14F-4D97-AF65-F5344CB8AC3E}">
        <p14:creationId xmlns:p14="http://schemas.microsoft.com/office/powerpoint/2010/main" val="3062157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41DF4-5CC4-4AB1-B010-BAC58F112853}" type="slidenum">
              <a:rPr lang="en-US" smtClean="0"/>
              <a:pPr/>
              <a:t>12</a:t>
            </a:fld>
            <a:endParaRPr lang="en-US"/>
          </a:p>
        </p:txBody>
      </p:sp>
    </p:spTree>
    <p:extLst>
      <p:ext uri="{BB962C8B-B14F-4D97-AF65-F5344CB8AC3E}">
        <p14:creationId xmlns:p14="http://schemas.microsoft.com/office/powerpoint/2010/main" val="1644862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41DF4-5CC4-4AB1-B010-BAC58F112853}" type="slidenum">
              <a:rPr lang="en-US" smtClean="0"/>
              <a:pPr/>
              <a:t>13</a:t>
            </a:fld>
            <a:endParaRPr lang="en-US"/>
          </a:p>
        </p:txBody>
      </p:sp>
    </p:spTree>
    <p:extLst>
      <p:ext uri="{BB962C8B-B14F-4D97-AF65-F5344CB8AC3E}">
        <p14:creationId xmlns:p14="http://schemas.microsoft.com/office/powerpoint/2010/main" val="1483526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E1E5A-765B-4DE6-9F1F-C34B8C36A025}" type="slidenum">
              <a:rPr lang="en-US" smtClean="0"/>
              <a:pPr/>
              <a:t>14</a:t>
            </a:fld>
            <a:endParaRPr lang="en-US"/>
          </a:p>
        </p:txBody>
      </p:sp>
    </p:spTree>
    <p:extLst>
      <p:ext uri="{BB962C8B-B14F-4D97-AF65-F5344CB8AC3E}">
        <p14:creationId xmlns:p14="http://schemas.microsoft.com/office/powerpoint/2010/main" val="3777728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E1E5A-765B-4DE6-9F1F-C34B8C36A025}" type="slidenum">
              <a:rPr lang="en-US" smtClean="0"/>
              <a:pPr/>
              <a:t>15</a:t>
            </a:fld>
            <a:endParaRPr lang="en-US"/>
          </a:p>
        </p:txBody>
      </p:sp>
    </p:spTree>
    <p:extLst>
      <p:ext uri="{BB962C8B-B14F-4D97-AF65-F5344CB8AC3E}">
        <p14:creationId xmlns:p14="http://schemas.microsoft.com/office/powerpoint/2010/main" val="3777728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E1E5A-765B-4DE6-9F1F-C34B8C36A025}" type="slidenum">
              <a:rPr lang="en-US" smtClean="0"/>
              <a:pPr/>
              <a:t>16</a:t>
            </a:fld>
            <a:endParaRPr lang="en-US"/>
          </a:p>
        </p:txBody>
      </p:sp>
    </p:spTree>
    <p:extLst>
      <p:ext uri="{BB962C8B-B14F-4D97-AF65-F5344CB8AC3E}">
        <p14:creationId xmlns:p14="http://schemas.microsoft.com/office/powerpoint/2010/main" val="2643825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E1E5A-765B-4DE6-9F1F-C34B8C36A025}" type="slidenum">
              <a:rPr lang="en-US" smtClean="0"/>
              <a:pPr/>
              <a:t>17</a:t>
            </a:fld>
            <a:endParaRPr lang="en-US"/>
          </a:p>
        </p:txBody>
      </p:sp>
    </p:spTree>
    <p:extLst>
      <p:ext uri="{BB962C8B-B14F-4D97-AF65-F5344CB8AC3E}">
        <p14:creationId xmlns:p14="http://schemas.microsoft.com/office/powerpoint/2010/main" val="1165459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41DF4-5CC4-4AB1-B010-BAC58F112853}" type="slidenum">
              <a:rPr lang="en-US" smtClean="0"/>
              <a:pPr/>
              <a:t>18</a:t>
            </a:fld>
            <a:endParaRPr lang="en-US"/>
          </a:p>
        </p:txBody>
      </p:sp>
    </p:spTree>
    <p:extLst>
      <p:ext uri="{BB962C8B-B14F-4D97-AF65-F5344CB8AC3E}">
        <p14:creationId xmlns:p14="http://schemas.microsoft.com/office/powerpoint/2010/main" val="1777692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B7807E4-6B59-44E2-9371-38C694FFB23D}" type="slidenum">
              <a:rPr lang="en-US" smtClean="0"/>
              <a:pPr>
                <a:defRPr/>
              </a:pPr>
              <a:t>19</a:t>
            </a:fld>
            <a:endParaRPr lang="en-US"/>
          </a:p>
        </p:txBody>
      </p:sp>
    </p:spTree>
    <p:extLst>
      <p:ext uri="{BB962C8B-B14F-4D97-AF65-F5344CB8AC3E}">
        <p14:creationId xmlns:p14="http://schemas.microsoft.com/office/powerpoint/2010/main" val="343562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E1E5A-765B-4DE6-9F1F-C34B8C36A025}" type="slidenum">
              <a:rPr lang="en-US" smtClean="0"/>
              <a:pPr/>
              <a:t>2</a:t>
            </a:fld>
            <a:endParaRPr lang="en-US"/>
          </a:p>
        </p:txBody>
      </p:sp>
    </p:spTree>
    <p:extLst>
      <p:ext uri="{BB962C8B-B14F-4D97-AF65-F5344CB8AC3E}">
        <p14:creationId xmlns:p14="http://schemas.microsoft.com/office/powerpoint/2010/main" val="323903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E1E5A-765B-4DE6-9F1F-C34B8C36A025}" type="slidenum">
              <a:rPr lang="en-US" smtClean="0"/>
              <a:pPr/>
              <a:t>3</a:t>
            </a:fld>
            <a:endParaRPr lang="en-US"/>
          </a:p>
        </p:txBody>
      </p:sp>
    </p:spTree>
    <p:extLst>
      <p:ext uri="{BB962C8B-B14F-4D97-AF65-F5344CB8AC3E}">
        <p14:creationId xmlns:p14="http://schemas.microsoft.com/office/powerpoint/2010/main" val="573422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E1E5A-765B-4DE6-9F1F-C34B8C36A025}" type="slidenum">
              <a:rPr lang="en-US" smtClean="0"/>
              <a:pPr/>
              <a:t>4</a:t>
            </a:fld>
            <a:endParaRPr lang="en-US"/>
          </a:p>
        </p:txBody>
      </p:sp>
    </p:spTree>
    <p:extLst>
      <p:ext uri="{BB962C8B-B14F-4D97-AF65-F5344CB8AC3E}">
        <p14:creationId xmlns:p14="http://schemas.microsoft.com/office/powerpoint/2010/main" val="304513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E1E5A-765B-4DE6-9F1F-C34B8C36A025}" type="slidenum">
              <a:rPr lang="en-US" smtClean="0"/>
              <a:pPr/>
              <a:t>5</a:t>
            </a:fld>
            <a:endParaRPr lang="en-US"/>
          </a:p>
        </p:txBody>
      </p:sp>
    </p:spTree>
    <p:extLst>
      <p:ext uri="{BB962C8B-B14F-4D97-AF65-F5344CB8AC3E}">
        <p14:creationId xmlns:p14="http://schemas.microsoft.com/office/powerpoint/2010/main" val="711383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E1E5A-765B-4DE6-9F1F-C34B8C36A025}" type="slidenum">
              <a:rPr lang="en-US" smtClean="0"/>
              <a:pPr/>
              <a:t>6</a:t>
            </a:fld>
            <a:endParaRPr lang="en-US"/>
          </a:p>
        </p:txBody>
      </p:sp>
    </p:spTree>
    <p:extLst>
      <p:ext uri="{BB962C8B-B14F-4D97-AF65-F5344CB8AC3E}">
        <p14:creationId xmlns:p14="http://schemas.microsoft.com/office/powerpoint/2010/main" val="1243245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E1E5A-765B-4DE6-9F1F-C34B8C36A025}" type="slidenum">
              <a:rPr lang="en-US" smtClean="0"/>
              <a:pPr/>
              <a:t>7</a:t>
            </a:fld>
            <a:endParaRPr lang="en-US"/>
          </a:p>
        </p:txBody>
      </p:sp>
    </p:spTree>
    <p:extLst>
      <p:ext uri="{BB962C8B-B14F-4D97-AF65-F5344CB8AC3E}">
        <p14:creationId xmlns:p14="http://schemas.microsoft.com/office/powerpoint/2010/main" val="6541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E1E5A-765B-4DE6-9F1F-C34B8C36A025}" type="slidenum">
              <a:rPr lang="en-US" smtClean="0"/>
              <a:pPr/>
              <a:t>8</a:t>
            </a:fld>
            <a:endParaRPr lang="en-US"/>
          </a:p>
        </p:txBody>
      </p:sp>
    </p:spTree>
    <p:extLst>
      <p:ext uri="{BB962C8B-B14F-4D97-AF65-F5344CB8AC3E}">
        <p14:creationId xmlns:p14="http://schemas.microsoft.com/office/powerpoint/2010/main" val="3756522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E1E5A-765B-4DE6-9F1F-C34B8C36A025}" type="slidenum">
              <a:rPr lang="en-US" smtClean="0"/>
              <a:pPr/>
              <a:t>9</a:t>
            </a:fld>
            <a:endParaRPr lang="en-US"/>
          </a:p>
        </p:txBody>
      </p:sp>
    </p:spTree>
    <p:extLst>
      <p:ext uri="{BB962C8B-B14F-4D97-AF65-F5344CB8AC3E}">
        <p14:creationId xmlns:p14="http://schemas.microsoft.com/office/powerpoint/2010/main" val="822229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195919"/>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1"/>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a:t>
            </a:fld>
            <a:endParaRPr lang="en-US"/>
          </a:p>
        </p:txBody>
      </p:sp>
      <p:sp>
        <p:nvSpPr>
          <p:cNvPr id="5" name="Footer Placeholder 4"/>
          <p:cNvSpPr>
            <a:spLocks noGrp="1"/>
          </p:cNvSpPr>
          <p:nvPr>
            <p:ph type="ftr" sz="quarter" idx="3"/>
          </p:nvPr>
        </p:nvSpPr>
        <p:spPr>
          <a:xfrm>
            <a:off x="3124200" y="5296961"/>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1"/>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jpeg"/><Relationship Id="rId3" Type="http://schemas.openxmlformats.org/officeDocument/2006/relationships/audio" Target="../media/media2.wav"/><Relationship Id="rId7" Type="http://schemas.openxmlformats.org/officeDocument/2006/relationships/image" Target="../media/image37.png"/><Relationship Id="rId12" Type="http://schemas.openxmlformats.org/officeDocument/2006/relationships/image" Target="../media/image42.jpeg"/><Relationship Id="rId2" Type="http://schemas.microsoft.com/office/2007/relationships/media" Target="../media/media2.wav"/><Relationship Id="rId1" Type="http://schemas.openxmlformats.org/officeDocument/2006/relationships/tags" Target="../tags/tag11.xml"/><Relationship Id="rId6" Type="http://schemas.openxmlformats.org/officeDocument/2006/relationships/image" Target="../media/image3.png"/><Relationship Id="rId11" Type="http://schemas.openxmlformats.org/officeDocument/2006/relationships/image" Target="../media/image41.jpeg"/><Relationship Id="rId5" Type="http://schemas.openxmlformats.org/officeDocument/2006/relationships/notesSlide" Target="../notesSlides/notesSlide10.xml"/><Relationship Id="rId10" Type="http://schemas.openxmlformats.org/officeDocument/2006/relationships/image" Target="../media/image40.jpeg"/><Relationship Id="rId4" Type="http://schemas.openxmlformats.org/officeDocument/2006/relationships/slideLayout" Target="../slideLayouts/slideLayout2.xml"/><Relationship Id="rId9" Type="http://schemas.openxmlformats.org/officeDocument/2006/relationships/image" Target="../media/image39.jpeg"/><Relationship Id="rId14" Type="http://schemas.openxmlformats.org/officeDocument/2006/relationships/image" Target="../media/image44.jpe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audio" Target="../media/media1.wav"/><Relationship Id="rId7" Type="http://schemas.microsoft.com/office/2007/relationships/hdphoto" Target="../media/hdphoto15.wdp"/><Relationship Id="rId2" Type="http://schemas.microsoft.com/office/2007/relationships/media" Target="../media/media1.wav"/><Relationship Id="rId1" Type="http://schemas.openxmlformats.org/officeDocument/2006/relationships/tags" Target="../tags/tag12.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notesSlide" Target="../notesSlides/notesSlide11.xml"/><Relationship Id="rId10" Type="http://schemas.openxmlformats.org/officeDocument/2006/relationships/image" Target="../media/image47.png"/><Relationship Id="rId4" Type="http://schemas.openxmlformats.org/officeDocument/2006/relationships/slideLayout" Target="../slideLayouts/slideLayout2.xml"/><Relationship Id="rId9" Type="http://schemas.microsoft.com/office/2007/relationships/hdphoto" Target="../media/hdphoto17.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21.png"/><Relationship Id="rId18" Type="http://schemas.microsoft.com/office/2007/relationships/hdphoto" Target="../media/hdphoto14.wdp"/><Relationship Id="rId3" Type="http://schemas.openxmlformats.org/officeDocument/2006/relationships/audio" Target="../media/media2.wav"/><Relationship Id="rId7" Type="http://schemas.openxmlformats.org/officeDocument/2006/relationships/image" Target="../media/image18.png"/><Relationship Id="rId12" Type="http://schemas.microsoft.com/office/2007/relationships/hdphoto" Target="../media/hdphoto11.wdp"/><Relationship Id="rId17" Type="http://schemas.openxmlformats.org/officeDocument/2006/relationships/image" Target="../media/image23.png"/><Relationship Id="rId2" Type="http://schemas.microsoft.com/office/2007/relationships/media" Target="../media/media2.wav"/><Relationship Id="rId16" Type="http://schemas.microsoft.com/office/2007/relationships/hdphoto" Target="../media/hdphoto13.wdp"/><Relationship Id="rId1" Type="http://schemas.openxmlformats.org/officeDocument/2006/relationships/tags" Target="../tags/tag14.xml"/><Relationship Id="rId6" Type="http://schemas.openxmlformats.org/officeDocument/2006/relationships/image" Target="../media/image3.png"/><Relationship Id="rId11" Type="http://schemas.openxmlformats.org/officeDocument/2006/relationships/image" Target="../media/image20.png"/><Relationship Id="rId5" Type="http://schemas.openxmlformats.org/officeDocument/2006/relationships/notesSlide" Target="../notesSlides/notesSlide13.xml"/><Relationship Id="rId15" Type="http://schemas.openxmlformats.org/officeDocument/2006/relationships/image" Target="../media/image22.png"/><Relationship Id="rId10" Type="http://schemas.microsoft.com/office/2007/relationships/hdphoto" Target="../media/hdphoto10.wdp"/><Relationship Id="rId19" Type="http://schemas.openxmlformats.org/officeDocument/2006/relationships/image" Target="../media/image49.png"/><Relationship Id="rId4" Type="http://schemas.openxmlformats.org/officeDocument/2006/relationships/slideLayout" Target="../slideLayouts/slideLayout7.xml"/><Relationship Id="rId9" Type="http://schemas.openxmlformats.org/officeDocument/2006/relationships/image" Target="../media/image19.png"/><Relationship Id="rId14" Type="http://schemas.microsoft.com/office/2007/relationships/hdphoto" Target="../media/hdphoto12.wdp"/></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19.png"/><Relationship Id="rId18" Type="http://schemas.microsoft.com/office/2007/relationships/hdphoto" Target="../media/hdphoto14.wdp"/><Relationship Id="rId3" Type="http://schemas.openxmlformats.org/officeDocument/2006/relationships/notesSlide" Target="../notesSlides/notesSlide14.xml"/><Relationship Id="rId21" Type="http://schemas.openxmlformats.org/officeDocument/2006/relationships/image" Target="../media/image600.png"/><Relationship Id="rId7" Type="http://schemas.openxmlformats.org/officeDocument/2006/relationships/image" Target="../media/image18.png"/><Relationship Id="rId12" Type="http://schemas.microsoft.com/office/2007/relationships/hdphoto" Target="../media/hdphoto12.wdp"/><Relationship Id="rId17" Type="http://schemas.openxmlformats.org/officeDocument/2006/relationships/image" Target="../media/image23.png"/><Relationship Id="rId2" Type="http://schemas.openxmlformats.org/officeDocument/2006/relationships/slideLayout" Target="../slideLayouts/slideLayout7.xml"/><Relationship Id="rId16" Type="http://schemas.microsoft.com/office/2007/relationships/hdphoto" Target="../media/hdphoto13.wdp"/><Relationship Id="rId20" Type="http://schemas.openxmlformats.org/officeDocument/2006/relationships/image" Target="../media/image590.png"/><Relationship Id="rId1" Type="http://schemas.openxmlformats.org/officeDocument/2006/relationships/tags" Target="../tags/tag15.xml"/><Relationship Id="rId6" Type="http://schemas.openxmlformats.org/officeDocument/2006/relationships/image" Target="../media/image68.png"/><Relationship Id="rId11" Type="http://schemas.openxmlformats.org/officeDocument/2006/relationships/image" Target="../media/image21.png"/><Relationship Id="rId15" Type="http://schemas.openxmlformats.org/officeDocument/2006/relationships/image" Target="../media/image22.png"/><Relationship Id="rId10" Type="http://schemas.microsoft.com/office/2007/relationships/hdphoto" Target="../media/hdphoto11.wdp"/><Relationship Id="rId19" Type="http://schemas.openxmlformats.org/officeDocument/2006/relationships/image" Target="../media/image69.png"/><Relationship Id="rId9" Type="http://schemas.openxmlformats.org/officeDocument/2006/relationships/image" Target="../media/image20.png"/><Relationship Id="rId14"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620.png"/><Relationship Id="rId4" Type="http://schemas.openxmlformats.org/officeDocument/2006/relationships/image" Target="../media/image6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64.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17.xml"/><Relationship Id="rId7"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51.png"/><Relationship Id="rId5" Type="http://schemas.openxmlformats.org/officeDocument/2006/relationships/image" Target="../media/image76.png"/><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notesSlide" Target="../notesSlides/notesSlide18.xml"/><Relationship Id="rId7"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57.jpeg"/><Relationship Id="rId5" Type="http://schemas.openxmlformats.org/officeDocument/2006/relationships/hyperlink" Target="https://viettimes.vn/tags/xJDhuqFpIGjhu41jIFN0YW5mb3JkIE3hu7k=/dai-hoc-stanford-my.html" TargetMode="External"/><Relationship Id="rId4" Type="http://schemas.openxmlformats.org/officeDocument/2006/relationships/image" Target="../media/image56.jpeg"/></Relationships>
</file>

<file path=ppt/slides/_rels/slide19.xml.rels><?xml version="1.0" encoding="UTF-8" standalone="yes"?>
<Relationships xmlns="http://schemas.openxmlformats.org/package/2006/relationships"><Relationship Id="rId8" Type="http://schemas.openxmlformats.org/officeDocument/2006/relationships/image" Target="../media/image64.gif"/><Relationship Id="rId3" Type="http://schemas.openxmlformats.org/officeDocument/2006/relationships/notesSlide" Target="../notesSlides/notesSlide19.xml"/><Relationship Id="rId7" Type="http://schemas.openxmlformats.org/officeDocument/2006/relationships/image" Target="../media/image63.gif"/><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62.gif"/><Relationship Id="rId5" Type="http://schemas.openxmlformats.org/officeDocument/2006/relationships/image" Target="../media/image61.jpeg"/><Relationship Id="rId10" Type="http://schemas.openxmlformats.org/officeDocument/2006/relationships/image" Target="../media/image66.gif"/><Relationship Id="rId4" Type="http://schemas.openxmlformats.org/officeDocument/2006/relationships/image" Target="../media/image60.jpeg"/><Relationship Id="rId9" Type="http://schemas.openxmlformats.org/officeDocument/2006/relationships/image" Target="../media/image65.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image" Target="../media/image8.png"/><Relationship Id="rId18" Type="http://schemas.microsoft.com/office/2007/relationships/hdphoto" Target="../media/hdphoto4.wdp"/><Relationship Id="rId3" Type="http://schemas.openxmlformats.org/officeDocument/2006/relationships/audio" Target="../media/media1.wav"/><Relationship Id="rId21" Type="http://schemas.openxmlformats.org/officeDocument/2006/relationships/image" Target="../media/image12.png"/><Relationship Id="rId7" Type="http://schemas.openxmlformats.org/officeDocument/2006/relationships/audio" Target="../media/media3.mp3"/><Relationship Id="rId12" Type="http://schemas.openxmlformats.org/officeDocument/2006/relationships/image" Target="../media/image7.png"/><Relationship Id="rId17" Type="http://schemas.openxmlformats.org/officeDocument/2006/relationships/image" Target="../media/image10.png"/><Relationship Id="rId25" Type="http://schemas.openxmlformats.org/officeDocument/2006/relationships/image" Target="../media/image14.png"/><Relationship Id="rId2" Type="http://schemas.microsoft.com/office/2007/relationships/media" Target="../media/media1.wav"/><Relationship Id="rId16" Type="http://schemas.microsoft.com/office/2007/relationships/hdphoto" Target="../media/hdphoto3.wdp"/><Relationship Id="rId20" Type="http://schemas.openxmlformats.org/officeDocument/2006/relationships/image" Target="../media/image4.jpeg"/><Relationship Id="rId1" Type="http://schemas.openxmlformats.org/officeDocument/2006/relationships/tags" Target="../tags/tag5.xml"/><Relationship Id="rId6" Type="http://schemas.microsoft.com/office/2007/relationships/media" Target="../media/media3.mp3"/><Relationship Id="rId11" Type="http://schemas.openxmlformats.org/officeDocument/2006/relationships/notesSlide" Target="../notesSlides/notesSlide4.xml"/><Relationship Id="rId24" Type="http://schemas.microsoft.com/office/2007/relationships/hdphoto" Target="../media/hdphoto6.wdp"/><Relationship Id="rId5" Type="http://schemas.openxmlformats.org/officeDocument/2006/relationships/audio" Target="../media/media2.wav"/><Relationship Id="rId15" Type="http://schemas.openxmlformats.org/officeDocument/2006/relationships/image" Target="../media/image9.png"/><Relationship Id="rId23" Type="http://schemas.openxmlformats.org/officeDocument/2006/relationships/image" Target="../media/image13.png"/><Relationship Id="rId10" Type="http://schemas.openxmlformats.org/officeDocument/2006/relationships/slideLayout" Target="../slideLayouts/slideLayout7.xml"/><Relationship Id="rId19" Type="http://schemas.openxmlformats.org/officeDocument/2006/relationships/image" Target="../media/image11.png"/><Relationship Id="rId4" Type="http://schemas.microsoft.com/office/2007/relationships/media" Target="../media/media2.wav"/><Relationship Id="rId9" Type="http://schemas.openxmlformats.org/officeDocument/2006/relationships/audio" Target="../media/media4.mp3"/><Relationship Id="rId14" Type="http://schemas.openxmlformats.org/officeDocument/2006/relationships/image" Target="../media/image3.png"/><Relationship Id="rId22" Type="http://schemas.microsoft.com/office/2007/relationships/hdphoto" Target="../media/hdphoto5.wdp"/></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2.wdp"/><Relationship Id="rId3" Type="http://schemas.openxmlformats.org/officeDocument/2006/relationships/audio" Target="../media/media1.wav"/><Relationship Id="rId7" Type="http://schemas.openxmlformats.org/officeDocument/2006/relationships/notesSlide" Target="../notesSlides/notesSlide5.xml"/><Relationship Id="rId12" Type="http://schemas.openxmlformats.org/officeDocument/2006/relationships/image" Target="../media/image2.png"/><Relationship Id="rId2" Type="http://schemas.microsoft.com/office/2007/relationships/media" Target="../media/media1.wav"/><Relationship Id="rId1" Type="http://schemas.openxmlformats.org/officeDocument/2006/relationships/tags" Target="../tags/tag6.xml"/><Relationship Id="rId6" Type="http://schemas.openxmlformats.org/officeDocument/2006/relationships/slideLayout" Target="../slideLayouts/slideLayout7.xml"/><Relationship Id="rId11" Type="http://schemas.microsoft.com/office/2007/relationships/hdphoto" Target="../media/hdphoto8.wdp"/><Relationship Id="rId5" Type="http://schemas.openxmlformats.org/officeDocument/2006/relationships/audio" Target="../media/media2.wav"/><Relationship Id="rId15" Type="http://schemas.openxmlformats.org/officeDocument/2006/relationships/image" Target="../media/image11.png"/><Relationship Id="rId10" Type="http://schemas.openxmlformats.org/officeDocument/2006/relationships/image" Target="../media/image16.png"/><Relationship Id="rId4" Type="http://schemas.microsoft.com/office/2007/relationships/media" Target="../media/media2.wav"/><Relationship Id="rId9" Type="http://schemas.microsoft.com/office/2007/relationships/hdphoto" Target="../media/hdphoto7.wdp"/><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21.png"/><Relationship Id="rId18" Type="http://schemas.microsoft.com/office/2007/relationships/hdphoto" Target="../media/hdphoto14.wdp"/><Relationship Id="rId3" Type="http://schemas.openxmlformats.org/officeDocument/2006/relationships/audio" Target="../media/media2.wav"/><Relationship Id="rId7" Type="http://schemas.openxmlformats.org/officeDocument/2006/relationships/image" Target="../media/image18.png"/><Relationship Id="rId12" Type="http://schemas.microsoft.com/office/2007/relationships/hdphoto" Target="../media/hdphoto11.wdp"/><Relationship Id="rId17" Type="http://schemas.openxmlformats.org/officeDocument/2006/relationships/image" Target="../media/image23.png"/><Relationship Id="rId2" Type="http://schemas.microsoft.com/office/2007/relationships/media" Target="../media/media2.wav"/><Relationship Id="rId16" Type="http://schemas.microsoft.com/office/2007/relationships/hdphoto" Target="../media/hdphoto13.wdp"/><Relationship Id="rId1" Type="http://schemas.openxmlformats.org/officeDocument/2006/relationships/tags" Target="../tags/tag7.xml"/><Relationship Id="rId6" Type="http://schemas.openxmlformats.org/officeDocument/2006/relationships/image" Target="../media/image3.png"/><Relationship Id="rId11" Type="http://schemas.openxmlformats.org/officeDocument/2006/relationships/image" Target="../media/image20.png"/><Relationship Id="rId5" Type="http://schemas.openxmlformats.org/officeDocument/2006/relationships/notesSlide" Target="../notesSlides/notesSlide6.xml"/><Relationship Id="rId15" Type="http://schemas.openxmlformats.org/officeDocument/2006/relationships/image" Target="../media/image22.png"/><Relationship Id="rId10" Type="http://schemas.microsoft.com/office/2007/relationships/hdphoto" Target="../media/hdphoto10.wdp"/><Relationship Id="rId19" Type="http://schemas.openxmlformats.org/officeDocument/2006/relationships/image" Target="../media/image24.png"/><Relationship Id="rId4" Type="http://schemas.openxmlformats.org/officeDocument/2006/relationships/slideLayout" Target="../slideLayouts/slideLayout7.xml"/><Relationship Id="rId9" Type="http://schemas.openxmlformats.org/officeDocument/2006/relationships/image" Target="../media/image19.png"/><Relationship Id="rId14" Type="http://schemas.microsoft.com/office/2007/relationships/hdphoto" Target="../media/hdphoto12.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00.png"/><Relationship Id="rId5" Type="http://schemas.microsoft.com/office/2007/relationships/hdphoto" Target="../media/hdphoto3.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microsoft.com/office/2007/relationships/hdphoto" Target="../media/hdphoto15.wdp"/><Relationship Id="rId13" Type="http://schemas.openxmlformats.org/officeDocument/2006/relationships/image" Target="../media/image29.png"/><Relationship Id="rId3" Type="http://schemas.openxmlformats.org/officeDocument/2006/relationships/audio" Target="../media/media1.wav"/><Relationship Id="rId7" Type="http://schemas.openxmlformats.org/officeDocument/2006/relationships/image" Target="../media/image26.png"/><Relationship Id="rId12" Type="http://schemas.microsoft.com/office/2007/relationships/hdphoto" Target="../media/hdphoto2.wdp"/><Relationship Id="rId2" Type="http://schemas.microsoft.com/office/2007/relationships/media" Target="../media/media1.wav"/><Relationship Id="rId1" Type="http://schemas.openxmlformats.org/officeDocument/2006/relationships/tags" Target="../tags/tag9.xml"/><Relationship Id="rId6" Type="http://schemas.openxmlformats.org/officeDocument/2006/relationships/image" Target="../media/image310.png"/><Relationship Id="rId11" Type="http://schemas.openxmlformats.org/officeDocument/2006/relationships/image" Target="../media/image28.png"/><Relationship Id="rId5" Type="http://schemas.openxmlformats.org/officeDocument/2006/relationships/notesSlide" Target="../notesSlides/notesSlide8.xml"/><Relationship Id="rId10" Type="http://schemas.microsoft.com/office/2007/relationships/hdphoto" Target="../media/hdphoto8.wdp"/><Relationship Id="rId4" Type="http://schemas.openxmlformats.org/officeDocument/2006/relationships/slideLayout" Target="../slideLayouts/slideLayout7.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15.wdp"/><Relationship Id="rId3" Type="http://schemas.openxmlformats.org/officeDocument/2006/relationships/audio" Target="../media/media1.wav"/><Relationship Id="rId7" Type="http://schemas.openxmlformats.org/officeDocument/2006/relationships/image" Target="../media/image2.png"/><Relationship Id="rId12" Type="http://schemas.openxmlformats.org/officeDocument/2006/relationships/image" Target="../media/image32.png"/><Relationship Id="rId17" Type="http://schemas.openxmlformats.org/officeDocument/2006/relationships/image" Target="../media/image36.png"/><Relationship Id="rId2" Type="http://schemas.microsoft.com/office/2007/relationships/media" Target="../media/media1.wav"/><Relationship Id="rId16" Type="http://schemas.openxmlformats.org/officeDocument/2006/relationships/image" Target="../media/image35.png"/><Relationship Id="rId1" Type="http://schemas.openxmlformats.org/officeDocument/2006/relationships/tags" Target="../tags/tag10.xml"/><Relationship Id="rId6" Type="http://schemas.openxmlformats.org/officeDocument/2006/relationships/image" Target="../media/image360.png"/><Relationship Id="rId11" Type="http://schemas.openxmlformats.org/officeDocument/2006/relationships/image" Target="../media/image31.png"/><Relationship Id="rId5" Type="http://schemas.openxmlformats.org/officeDocument/2006/relationships/notesSlide" Target="../notesSlides/notesSlide9.xml"/><Relationship Id="rId15" Type="http://schemas.openxmlformats.org/officeDocument/2006/relationships/image" Target="../media/image34.png"/><Relationship Id="rId10" Type="http://schemas.microsoft.com/office/2007/relationships/hdphoto" Target="../media/hdphoto16.wdp"/><Relationship Id="rId4" Type="http://schemas.openxmlformats.org/officeDocument/2006/relationships/slideLayout" Target="../slideLayouts/slideLayout7.xml"/><Relationship Id="rId9" Type="http://schemas.openxmlformats.org/officeDocument/2006/relationships/image" Target="../media/image30.pn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a:extLst>
              <a:ext uri="{FF2B5EF4-FFF2-40B4-BE49-F238E27FC236}">
                <a16:creationId xmlns="" xmlns:a16="http://schemas.microsoft.com/office/drawing/2014/main" id="{7082822A-9E57-764B-A18E-5199301243B8}"/>
              </a:ext>
            </a:extLst>
          </p:cNvPr>
          <p:cNvSpPr>
            <a:spLocks noChangeArrowheads="1"/>
          </p:cNvSpPr>
          <p:nvPr/>
        </p:nvSpPr>
        <p:spPr bwMode="auto">
          <a:xfrm>
            <a:off x="-38100" y="1"/>
            <a:ext cx="9182100" cy="2320814"/>
          </a:xfrm>
          <a:prstGeom prst="rect">
            <a:avLst/>
          </a:prstGeom>
          <a:noFill/>
          <a:ln w="9525">
            <a:noFill/>
            <a:miter lim="800000"/>
            <a:headEnd/>
            <a:tailEnd/>
          </a:ln>
          <a:effectLst/>
        </p:spPr>
        <p:txBody>
          <a:bodyPr anchor="ctr"/>
          <a:lstStyle/>
          <a:p>
            <a:pPr algn="ctr">
              <a:defRPr/>
            </a:pPr>
            <a:r>
              <a:rPr lang="en-US" sz="4000" b="1" dirty="0">
                <a:solidFill>
                  <a:srgbClr val="FF0000"/>
                </a:solidFill>
                <a:effectLst>
                  <a:outerShdw blurRad="38100" dist="38100" dir="2700000" algn="tl">
                    <a:srgbClr val="000000"/>
                  </a:outerShdw>
                </a:effectLst>
                <a:latin typeface="Arial" pitchFamily="34" charset="0"/>
                <a:cs typeface="Arial" pitchFamily="34" charset="0"/>
              </a:rPr>
              <a:t>CHƯƠNG II: TỔ HỢP – </a:t>
            </a:r>
            <a:r>
              <a:rPr lang="en-US" sz="4000" b="1" dirty="0" err="1">
                <a:solidFill>
                  <a:srgbClr val="FF0000"/>
                </a:solidFill>
                <a:effectLst>
                  <a:outerShdw blurRad="38100" dist="38100" dir="2700000" algn="tl">
                    <a:srgbClr val="000000"/>
                  </a:outerShdw>
                </a:effectLst>
                <a:latin typeface="Arial" pitchFamily="34" charset="0"/>
                <a:cs typeface="Arial" pitchFamily="34" charset="0"/>
              </a:rPr>
              <a:t>XÁC</a:t>
            </a:r>
            <a:r>
              <a:rPr lang="en-US" sz="4000" b="1" dirty="0">
                <a:solidFill>
                  <a:srgbClr val="FF0000"/>
                </a:solidFill>
                <a:effectLst>
                  <a:outerShdw blurRad="38100" dist="38100" dir="2700000" algn="tl">
                    <a:srgbClr val="000000"/>
                  </a:outerShdw>
                </a:effectLst>
                <a:latin typeface="Arial" pitchFamily="34" charset="0"/>
                <a:cs typeface="Arial" pitchFamily="34" charset="0"/>
              </a:rPr>
              <a:t> </a:t>
            </a:r>
            <a:r>
              <a:rPr lang="en-US" sz="4000" b="1" dirty="0" err="1" smtClean="0">
                <a:solidFill>
                  <a:srgbClr val="FF0000"/>
                </a:solidFill>
                <a:effectLst>
                  <a:outerShdw blurRad="38100" dist="38100" dir="2700000" algn="tl">
                    <a:srgbClr val="000000"/>
                  </a:outerShdw>
                </a:effectLst>
                <a:latin typeface="Arial" pitchFamily="34" charset="0"/>
                <a:cs typeface="Arial" pitchFamily="34" charset="0"/>
              </a:rPr>
              <a:t>SUẤT</a:t>
            </a:r>
            <a:endParaRPr lang="en-US" sz="4000" b="1" dirty="0" smtClean="0">
              <a:solidFill>
                <a:srgbClr val="FF0000"/>
              </a:solidFill>
              <a:effectLst>
                <a:outerShdw blurRad="38100" dist="38100" dir="2700000" algn="tl">
                  <a:srgbClr val="000000"/>
                </a:outerShdw>
              </a:effectLst>
              <a:latin typeface="Arial" pitchFamily="34" charset="0"/>
              <a:cs typeface="Arial" pitchFamily="34" charset="0"/>
            </a:endParaRPr>
          </a:p>
          <a:p>
            <a:pPr algn="ctr">
              <a:defRPr/>
            </a:pPr>
            <a:r>
              <a:rPr lang="en-US" sz="4000" b="1" dirty="0">
                <a:solidFill>
                  <a:srgbClr val="FF0000"/>
                </a:solidFill>
                <a:effectLst>
                  <a:outerShdw blurRad="38100" dist="38100" dir="2700000" algn="tl">
                    <a:srgbClr val="000000"/>
                  </a:outerShdw>
                </a:effectLst>
                <a:latin typeface="Arial" pitchFamily="34" charset="0"/>
                <a:cs typeface="Arial" pitchFamily="34" charset="0"/>
              </a:rPr>
              <a:t>§4 </a:t>
            </a:r>
            <a:r>
              <a:rPr lang="vi-VN" sz="4000" b="1" dirty="0">
                <a:solidFill>
                  <a:srgbClr val="FF0000"/>
                </a:solidFill>
                <a:effectLst>
                  <a:outerShdw blurRad="38100" dist="38100" dir="2700000" algn="tl">
                    <a:srgbClr val="000000"/>
                  </a:outerShdw>
                </a:effectLst>
                <a:latin typeface="Arial" pitchFamily="34" charset="0"/>
                <a:cs typeface="Arial" pitchFamily="34" charset="0"/>
              </a:rPr>
              <a:t>PHÉP THỬ VÀ BIẾN </a:t>
            </a:r>
            <a:r>
              <a:rPr lang="vi-VN" sz="4000" b="1" dirty="0" smtClean="0">
                <a:solidFill>
                  <a:srgbClr val="FF0000"/>
                </a:solidFill>
                <a:effectLst>
                  <a:outerShdw blurRad="38100" dist="38100" dir="2700000" algn="tl">
                    <a:srgbClr val="000000"/>
                  </a:outerShdw>
                </a:effectLst>
                <a:latin typeface="Arial" pitchFamily="34" charset="0"/>
                <a:cs typeface="Arial" pitchFamily="34" charset="0"/>
              </a:rPr>
              <a:t>CỐ</a:t>
            </a:r>
            <a:endParaRPr lang="en-US" sz="4000" b="1" dirty="0">
              <a:solidFill>
                <a:srgbClr val="FF0000"/>
              </a:solidFill>
              <a:effectLst>
                <a:outerShdw blurRad="38100" dist="38100" dir="2700000" algn="tl">
                  <a:srgbClr val="000000"/>
                </a:outerShdw>
              </a:effectLst>
              <a:latin typeface="Arial" pitchFamily="34" charset="0"/>
              <a:cs typeface="Arial" pitchFamily="34" charset="0"/>
            </a:endParaRPr>
          </a:p>
        </p:txBody>
      </p:sp>
      <p:pic>
        <p:nvPicPr>
          <p:cNvPr id="8" name="Picture 4" descr="Untitled1">
            <a:extLst>
              <a:ext uri="{FF2B5EF4-FFF2-40B4-BE49-F238E27FC236}">
                <a16:creationId xmlns="" xmlns:a16="http://schemas.microsoft.com/office/drawing/2014/main" id="{73C160D7-1C12-0C4E-AC5A-613039762E6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256664" y="2646039"/>
            <a:ext cx="1239136" cy="127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Untitled">
            <a:extLst>
              <a:ext uri="{FF2B5EF4-FFF2-40B4-BE49-F238E27FC236}">
                <a16:creationId xmlns="" xmlns:a16="http://schemas.microsoft.com/office/drawing/2014/main" id="{950EDD57-0699-0247-971D-80DBCB0B8E1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577999" y="2664025"/>
            <a:ext cx="1213201" cy="126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6290FFBC-13E5-EE45-8D5A-6F0CE1C1AC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9785" y="2400300"/>
            <a:ext cx="1893615" cy="1928683"/>
          </a:xfrm>
          <a:prstGeom prst="rect">
            <a:avLst/>
          </a:prstGeom>
        </p:spPr>
      </p:pic>
      <p:pic>
        <p:nvPicPr>
          <p:cNvPr id="11" name="Picture 10" descr="7c09ff7e36df409330fbfa869fc98cb6.jpg"/>
          <p:cNvPicPr>
            <a:picLocks noChangeAspect="1"/>
          </p:cNvPicPr>
          <p:nvPr/>
        </p:nvPicPr>
        <p:blipFill>
          <a:blip r:embed="rId9">
            <a:lum bright="-10000"/>
          </a:blip>
          <a:stretch>
            <a:fillRect/>
          </a:stretch>
        </p:blipFill>
        <p:spPr>
          <a:xfrm>
            <a:off x="685800" y="2324100"/>
            <a:ext cx="2085975" cy="20859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ustDataLst>
      <p:tags r:id="rId1"/>
    </p:custDataLst>
    <p:extLst>
      <p:ext uri="{BB962C8B-B14F-4D97-AF65-F5344CB8AC3E}">
        <p14:creationId xmlns:p14="http://schemas.microsoft.com/office/powerpoint/2010/main" val="3181234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a:extLst>
              <a:ext uri="{FF2B5EF4-FFF2-40B4-BE49-F238E27FC236}">
                <a16:creationId xmlns:a16="http://schemas.microsoft.com/office/drawing/2014/main" xmlns="" id="{F8A46713-E57F-954D-B7F0-4141C1CD820D}"/>
              </a:ext>
            </a:extLst>
          </p:cNvPr>
          <p:cNvSpPr txBox="1"/>
          <p:nvPr/>
        </p:nvSpPr>
        <p:spPr>
          <a:xfrm>
            <a:off x="609600" y="190500"/>
            <a:ext cx="7924800" cy="830997"/>
          </a:xfrm>
          <a:prstGeom prst="rect">
            <a:avLst/>
          </a:prstGeom>
          <a:noFill/>
        </p:spPr>
        <p:txBody>
          <a:bodyPr wrap="square" rtlCol="0">
            <a:spAutoFit/>
          </a:bodyPr>
          <a:lstStyle/>
          <a:p>
            <a:pPr algn="just"/>
            <a:r>
              <a:rPr lang="en-US" sz="2400" b="1" i="1" dirty="0" err="1">
                <a:solidFill>
                  <a:schemeClr val="bg1"/>
                </a:solidFill>
                <a:latin typeface="Arial" pitchFamily="34" charset="0"/>
                <a:cs typeface="Arial" pitchFamily="34" charset="0"/>
              </a:rPr>
              <a:t>Ví</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dụ</a:t>
            </a:r>
            <a:r>
              <a:rPr lang="en-US" sz="2400" b="1" i="1" dirty="0">
                <a:solidFill>
                  <a:schemeClr val="bg1"/>
                </a:solidFill>
                <a:latin typeface="Arial" pitchFamily="34" charset="0"/>
                <a:cs typeface="Arial" pitchFamily="34" charset="0"/>
              </a:rPr>
              <a:t> 3. </a:t>
            </a:r>
            <a:r>
              <a:rPr lang="en-US" sz="2400" dirty="0" err="1">
                <a:solidFill>
                  <a:schemeClr val="bg1"/>
                </a:solidFill>
                <a:latin typeface="Arial" pitchFamily="34" charset="0"/>
                <a:cs typeface="Arial" pitchFamily="34" charset="0"/>
              </a:rPr>
              <a:t>Gieo</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một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súc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sắc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hai</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lần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Hãy</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mô</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tả</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không</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gian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mẫu</a:t>
            </a:r>
            <a:r>
              <a:rPr lang="en-US" sz="2400" dirty="0">
                <a:solidFill>
                  <a:schemeClr val="bg1"/>
                </a:solidFill>
                <a:latin typeface="Arial" pitchFamily="34" charset="0"/>
                <a:cs typeface="Arial" pitchFamily="34" charset="0"/>
              </a:rPr>
              <a:t>.</a:t>
            </a:r>
          </a:p>
        </p:txBody>
      </p:sp>
      <p:pic>
        <p:nvPicPr>
          <p:cNvPr id="168" name="Picture 167">
            <a:extLst>
              <a:ext uri="{FF2B5EF4-FFF2-40B4-BE49-F238E27FC236}">
                <a16:creationId xmlns:a16="http://schemas.microsoft.com/office/drawing/2014/main" xmlns="" id="{C820F87C-D6FD-6645-8075-8D5220FCB5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1638300"/>
            <a:ext cx="2855135" cy="2423340"/>
          </a:xfrm>
          <a:prstGeom prst="rect">
            <a:avLst/>
          </a:prstGeom>
        </p:spPr>
      </p:pic>
      <p:pic>
        <p:nvPicPr>
          <p:cNvPr id="4" name="xx.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679726" y="5248402"/>
            <a:ext cx="117837" cy="117837"/>
          </a:xfrm>
          <a:prstGeom prst="rect">
            <a:avLst/>
          </a:prstGeom>
        </p:spPr>
      </p:pic>
      <p:pic>
        <p:nvPicPr>
          <p:cNvPr id="5" name="xx.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957037" y="5528037"/>
            <a:ext cx="186963" cy="186963"/>
          </a:xfrm>
          <a:prstGeom prst="rect">
            <a:avLst/>
          </a:prstGeom>
        </p:spPr>
      </p:pic>
      <p:pic>
        <p:nvPicPr>
          <p:cNvPr id="375" name="xx.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603523" y="5219700"/>
            <a:ext cx="117837" cy="117837"/>
          </a:xfrm>
          <a:prstGeom prst="rect">
            <a:avLst/>
          </a:prstGeom>
        </p:spPr>
      </p:pic>
      <p:pic>
        <p:nvPicPr>
          <p:cNvPr id="376" name="xx.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458200" y="5372100"/>
            <a:ext cx="186963" cy="186963"/>
          </a:xfrm>
          <a:prstGeom prst="rect">
            <a:avLst/>
          </a:prstGeom>
        </p:spPr>
      </p:pic>
      <p:pic>
        <p:nvPicPr>
          <p:cNvPr id="394" name="xx.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679726" y="5248402"/>
            <a:ext cx="117837" cy="117837"/>
          </a:xfrm>
          <a:prstGeom prst="rect">
            <a:avLst/>
          </a:prstGeom>
        </p:spPr>
      </p:pic>
      <p:pic>
        <p:nvPicPr>
          <p:cNvPr id="395" name="xx.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610600" y="5067300"/>
            <a:ext cx="186963" cy="186963"/>
          </a:xfrm>
          <a:prstGeom prst="rect">
            <a:avLst/>
          </a:prstGeom>
        </p:spPr>
      </p:pic>
      <p:pic>
        <p:nvPicPr>
          <p:cNvPr id="396" name="Picture 395">
            <a:extLst>
              <a:ext uri="{FF2B5EF4-FFF2-40B4-BE49-F238E27FC236}">
                <a16:creationId xmlns:a16="http://schemas.microsoft.com/office/drawing/2014/main" xmlns="" id="{8766B253-9E9A-CC47-A5FD-0DCCF66B5477}"/>
              </a:ext>
            </a:extLst>
          </p:cNvPr>
          <p:cNvPicPr>
            <a:picLocks noChangeAspect="1"/>
          </p:cNvPicPr>
          <p:nvPr/>
        </p:nvPicPr>
        <p:blipFill>
          <a:blip r:embed="rId9">
            <a:extLst>
              <a:ext uri="{28A0092B-C50C-407E-A947-70E740481C1C}">
                <a14:useLocalDpi xmlns:a14="http://schemas.microsoft.com/office/drawing/2010/main" val="0"/>
              </a:ext>
            </a:extLst>
          </a:blip>
          <a:srcRect l="14192" t="4347" r="15144" b="10163"/>
          <a:stretch>
            <a:fillRect/>
          </a:stretch>
        </p:blipFill>
        <p:spPr>
          <a:xfrm>
            <a:off x="990600" y="1790700"/>
            <a:ext cx="410308" cy="381000"/>
          </a:xfrm>
          <a:prstGeom prst="rect">
            <a:avLst/>
          </a:prstGeom>
        </p:spPr>
      </p:pic>
      <p:pic>
        <p:nvPicPr>
          <p:cNvPr id="408" name="Picture 407">
            <a:extLst>
              <a:ext uri="{FF2B5EF4-FFF2-40B4-BE49-F238E27FC236}">
                <a16:creationId xmlns:a16="http://schemas.microsoft.com/office/drawing/2014/main" xmlns="" id="{A7BCEA4F-A098-1C4F-AAB4-781C857EAE3B}"/>
              </a:ext>
            </a:extLst>
          </p:cNvPr>
          <p:cNvPicPr>
            <a:picLocks noChangeAspect="1"/>
          </p:cNvPicPr>
          <p:nvPr/>
        </p:nvPicPr>
        <p:blipFill>
          <a:blip r:embed="rId10">
            <a:extLst>
              <a:ext uri="{28A0092B-C50C-407E-A947-70E740481C1C}">
                <a14:useLocalDpi xmlns:a14="http://schemas.microsoft.com/office/drawing/2010/main" val="0"/>
              </a:ext>
            </a:extLst>
          </a:blip>
          <a:srcRect l="14893" t="5396" r="17022" b="10975"/>
          <a:stretch>
            <a:fillRect/>
          </a:stretch>
        </p:blipFill>
        <p:spPr>
          <a:xfrm>
            <a:off x="2362200" y="1790700"/>
            <a:ext cx="393290" cy="381000"/>
          </a:xfrm>
          <a:prstGeom prst="rect">
            <a:avLst/>
          </a:prstGeom>
        </p:spPr>
      </p:pic>
      <p:grpSp>
        <p:nvGrpSpPr>
          <p:cNvPr id="148" name="Group 147"/>
          <p:cNvGrpSpPr/>
          <p:nvPr/>
        </p:nvGrpSpPr>
        <p:grpSpPr>
          <a:xfrm>
            <a:off x="3810000" y="1790700"/>
            <a:ext cx="5010727" cy="3515783"/>
            <a:chOff x="3810000" y="1790700"/>
            <a:chExt cx="5010727" cy="3515783"/>
          </a:xfrm>
        </p:grpSpPr>
        <p:pic>
          <p:nvPicPr>
            <p:cNvPr id="404" name="Picture 403">
              <a:extLst>
                <a:ext uri="{FF2B5EF4-FFF2-40B4-BE49-F238E27FC236}">
                  <a16:creationId xmlns:a16="http://schemas.microsoft.com/office/drawing/2014/main" xmlns="" id="{8766B253-9E9A-CC47-A5FD-0DCCF66B5477}"/>
                </a:ext>
              </a:extLst>
            </p:cNvPr>
            <p:cNvPicPr>
              <a:picLocks noChangeAspect="1"/>
            </p:cNvPicPr>
            <p:nvPr/>
          </p:nvPicPr>
          <p:blipFill>
            <a:blip r:embed="rId9">
              <a:extLst>
                <a:ext uri="{28A0092B-C50C-407E-A947-70E740481C1C}">
                  <a14:useLocalDpi xmlns:a14="http://schemas.microsoft.com/office/drawing/2010/main" val="0"/>
                </a:ext>
              </a:extLst>
            </a:blip>
            <a:srcRect l="14192" t="4347" r="15144" b="10163"/>
            <a:stretch>
              <a:fillRect/>
            </a:stretch>
          </p:blipFill>
          <p:spPr>
            <a:xfrm>
              <a:off x="4267200" y="1790700"/>
              <a:ext cx="410308" cy="381000"/>
            </a:xfrm>
            <a:prstGeom prst="rect">
              <a:avLst/>
            </a:prstGeom>
          </p:spPr>
        </p:pic>
        <p:pic>
          <p:nvPicPr>
            <p:cNvPr id="405" name="Picture 404">
              <a:extLst>
                <a:ext uri="{FF2B5EF4-FFF2-40B4-BE49-F238E27FC236}">
                  <a16:creationId xmlns:a16="http://schemas.microsoft.com/office/drawing/2014/main" xmlns="" id="{8766B253-9E9A-CC47-A5FD-0DCCF66B5477}"/>
                </a:ext>
              </a:extLst>
            </p:cNvPr>
            <p:cNvPicPr>
              <a:picLocks noChangeAspect="1"/>
            </p:cNvPicPr>
            <p:nvPr/>
          </p:nvPicPr>
          <p:blipFill>
            <a:blip r:embed="rId9">
              <a:extLst>
                <a:ext uri="{28A0092B-C50C-407E-A947-70E740481C1C}">
                  <a14:useLocalDpi xmlns:a14="http://schemas.microsoft.com/office/drawing/2010/main" val="0"/>
                </a:ext>
              </a:extLst>
            </a:blip>
            <a:srcRect l="14192" t="4347" r="15144" b="10163"/>
            <a:stretch>
              <a:fillRect/>
            </a:stretch>
          </p:blipFill>
          <p:spPr>
            <a:xfrm>
              <a:off x="5638800" y="1790700"/>
              <a:ext cx="410308" cy="381000"/>
            </a:xfrm>
            <a:prstGeom prst="rect">
              <a:avLst/>
            </a:prstGeom>
          </p:spPr>
        </p:pic>
        <p:pic>
          <p:nvPicPr>
            <p:cNvPr id="406" name="Picture 405">
              <a:extLst>
                <a:ext uri="{FF2B5EF4-FFF2-40B4-BE49-F238E27FC236}">
                  <a16:creationId xmlns:a16="http://schemas.microsoft.com/office/drawing/2014/main" xmlns="" id="{8766B253-9E9A-CC47-A5FD-0DCCF66B5477}"/>
                </a:ext>
              </a:extLst>
            </p:cNvPr>
            <p:cNvPicPr>
              <a:picLocks noChangeAspect="1"/>
            </p:cNvPicPr>
            <p:nvPr/>
          </p:nvPicPr>
          <p:blipFill>
            <a:blip r:embed="rId9">
              <a:extLst>
                <a:ext uri="{28A0092B-C50C-407E-A947-70E740481C1C}">
                  <a14:useLocalDpi xmlns:a14="http://schemas.microsoft.com/office/drawing/2010/main" val="0"/>
                </a:ext>
              </a:extLst>
            </a:blip>
            <a:srcRect l="14192" t="4347" r="15144" b="10163"/>
            <a:stretch>
              <a:fillRect/>
            </a:stretch>
          </p:blipFill>
          <p:spPr>
            <a:xfrm>
              <a:off x="7010400" y="1790700"/>
              <a:ext cx="410308" cy="381000"/>
            </a:xfrm>
            <a:prstGeom prst="rect">
              <a:avLst/>
            </a:prstGeom>
          </p:spPr>
        </p:pic>
        <p:pic>
          <p:nvPicPr>
            <p:cNvPr id="407" name="Picture 406">
              <a:extLst>
                <a:ext uri="{FF2B5EF4-FFF2-40B4-BE49-F238E27FC236}">
                  <a16:creationId xmlns:a16="http://schemas.microsoft.com/office/drawing/2014/main" xmlns="" id="{8766B253-9E9A-CC47-A5FD-0DCCF66B5477}"/>
                </a:ext>
              </a:extLst>
            </p:cNvPr>
            <p:cNvPicPr>
              <a:picLocks noChangeAspect="1"/>
            </p:cNvPicPr>
            <p:nvPr/>
          </p:nvPicPr>
          <p:blipFill>
            <a:blip r:embed="rId9">
              <a:extLst>
                <a:ext uri="{28A0092B-C50C-407E-A947-70E740481C1C}">
                  <a14:useLocalDpi xmlns:a14="http://schemas.microsoft.com/office/drawing/2010/main" val="0"/>
                </a:ext>
              </a:extLst>
            </a:blip>
            <a:srcRect l="14192" t="4347" r="15144" b="10163"/>
            <a:stretch>
              <a:fillRect/>
            </a:stretch>
          </p:blipFill>
          <p:spPr>
            <a:xfrm>
              <a:off x="8382000" y="1790700"/>
              <a:ext cx="410308" cy="381000"/>
            </a:xfrm>
            <a:prstGeom prst="rect">
              <a:avLst/>
            </a:prstGeom>
          </p:spPr>
        </p:pic>
        <p:pic>
          <p:nvPicPr>
            <p:cNvPr id="416" name="Picture 415">
              <a:extLst>
                <a:ext uri="{FF2B5EF4-FFF2-40B4-BE49-F238E27FC236}">
                  <a16:creationId xmlns:a16="http://schemas.microsoft.com/office/drawing/2014/main" xmlns="" id="{A7BCEA4F-A098-1C4F-AAB4-781C857EAE3B}"/>
                </a:ext>
              </a:extLst>
            </p:cNvPr>
            <p:cNvPicPr>
              <a:picLocks noChangeAspect="1"/>
            </p:cNvPicPr>
            <p:nvPr/>
          </p:nvPicPr>
          <p:blipFill>
            <a:blip r:embed="rId10">
              <a:extLst>
                <a:ext uri="{28A0092B-C50C-407E-A947-70E740481C1C}">
                  <a14:useLocalDpi xmlns:a14="http://schemas.microsoft.com/office/drawing/2010/main" val="0"/>
                </a:ext>
              </a:extLst>
            </a:blip>
            <a:srcRect l="14893" t="5396" r="17022" b="10975"/>
            <a:stretch>
              <a:fillRect/>
            </a:stretch>
          </p:blipFill>
          <p:spPr>
            <a:xfrm>
              <a:off x="4267200" y="2400300"/>
              <a:ext cx="393290" cy="381000"/>
            </a:xfrm>
            <a:prstGeom prst="rect">
              <a:avLst/>
            </a:prstGeom>
          </p:spPr>
        </p:pic>
        <p:pic>
          <p:nvPicPr>
            <p:cNvPr id="417" name="Picture 416">
              <a:extLst>
                <a:ext uri="{FF2B5EF4-FFF2-40B4-BE49-F238E27FC236}">
                  <a16:creationId xmlns:a16="http://schemas.microsoft.com/office/drawing/2014/main" xmlns="" id="{A7BCEA4F-A098-1C4F-AAB4-781C857EAE3B}"/>
                </a:ext>
              </a:extLst>
            </p:cNvPr>
            <p:cNvPicPr>
              <a:picLocks noChangeAspect="1"/>
            </p:cNvPicPr>
            <p:nvPr/>
          </p:nvPicPr>
          <p:blipFill>
            <a:blip r:embed="rId10">
              <a:extLst>
                <a:ext uri="{28A0092B-C50C-407E-A947-70E740481C1C}">
                  <a14:useLocalDpi xmlns:a14="http://schemas.microsoft.com/office/drawing/2010/main" val="0"/>
                </a:ext>
              </a:extLst>
            </a:blip>
            <a:srcRect l="14893" t="5396" r="17022" b="10975"/>
            <a:stretch>
              <a:fillRect/>
            </a:stretch>
          </p:blipFill>
          <p:spPr>
            <a:xfrm>
              <a:off x="5638800" y="2400300"/>
              <a:ext cx="393290" cy="381000"/>
            </a:xfrm>
            <a:prstGeom prst="rect">
              <a:avLst/>
            </a:prstGeom>
          </p:spPr>
        </p:pic>
        <p:pic>
          <p:nvPicPr>
            <p:cNvPr id="418" name="Picture 417">
              <a:extLst>
                <a:ext uri="{FF2B5EF4-FFF2-40B4-BE49-F238E27FC236}">
                  <a16:creationId xmlns:a16="http://schemas.microsoft.com/office/drawing/2014/main" xmlns="" id="{A7BCEA4F-A098-1C4F-AAB4-781C857EAE3B}"/>
                </a:ext>
              </a:extLst>
            </p:cNvPr>
            <p:cNvPicPr>
              <a:picLocks noChangeAspect="1"/>
            </p:cNvPicPr>
            <p:nvPr/>
          </p:nvPicPr>
          <p:blipFill>
            <a:blip r:embed="rId10">
              <a:extLst>
                <a:ext uri="{28A0092B-C50C-407E-A947-70E740481C1C}">
                  <a14:useLocalDpi xmlns:a14="http://schemas.microsoft.com/office/drawing/2010/main" val="0"/>
                </a:ext>
              </a:extLst>
            </a:blip>
            <a:srcRect l="14893" t="5396" r="17022" b="10975"/>
            <a:stretch>
              <a:fillRect/>
            </a:stretch>
          </p:blipFill>
          <p:spPr>
            <a:xfrm>
              <a:off x="7010400" y="2400300"/>
              <a:ext cx="393290" cy="381000"/>
            </a:xfrm>
            <a:prstGeom prst="rect">
              <a:avLst/>
            </a:prstGeom>
          </p:spPr>
        </p:pic>
        <p:pic>
          <p:nvPicPr>
            <p:cNvPr id="419" name="Picture 418">
              <a:extLst>
                <a:ext uri="{FF2B5EF4-FFF2-40B4-BE49-F238E27FC236}">
                  <a16:creationId xmlns:a16="http://schemas.microsoft.com/office/drawing/2014/main" xmlns="" id="{A7BCEA4F-A098-1C4F-AAB4-781C857EAE3B}"/>
                </a:ext>
              </a:extLst>
            </p:cNvPr>
            <p:cNvPicPr>
              <a:picLocks noChangeAspect="1"/>
            </p:cNvPicPr>
            <p:nvPr/>
          </p:nvPicPr>
          <p:blipFill>
            <a:blip r:embed="rId10">
              <a:extLst>
                <a:ext uri="{28A0092B-C50C-407E-A947-70E740481C1C}">
                  <a14:useLocalDpi xmlns:a14="http://schemas.microsoft.com/office/drawing/2010/main" val="0"/>
                </a:ext>
              </a:extLst>
            </a:blip>
            <a:srcRect l="14893" t="5396" r="17022" b="10975"/>
            <a:stretch>
              <a:fillRect/>
            </a:stretch>
          </p:blipFill>
          <p:spPr>
            <a:xfrm>
              <a:off x="8382000" y="2400300"/>
              <a:ext cx="393290" cy="381000"/>
            </a:xfrm>
            <a:prstGeom prst="rect">
              <a:avLst/>
            </a:prstGeom>
          </p:spPr>
        </p:pic>
        <p:pic>
          <p:nvPicPr>
            <p:cNvPr id="420" name="Picture 419">
              <a:extLst>
                <a:ext uri="{FF2B5EF4-FFF2-40B4-BE49-F238E27FC236}">
                  <a16:creationId xmlns:a16="http://schemas.microsoft.com/office/drawing/2014/main" xmlns="" id="{4398E8E7-3BAC-D443-AECB-BCE3C67A20C6}"/>
                </a:ext>
              </a:extLst>
            </p:cNvPr>
            <p:cNvPicPr>
              <a:picLocks noChangeAspect="1"/>
            </p:cNvPicPr>
            <p:nvPr/>
          </p:nvPicPr>
          <p:blipFill>
            <a:blip r:embed="rId11">
              <a:extLst>
                <a:ext uri="{28A0092B-C50C-407E-A947-70E740481C1C}">
                  <a14:useLocalDpi xmlns:a14="http://schemas.microsoft.com/office/drawing/2010/main" val="0"/>
                </a:ext>
              </a:extLst>
            </a:blip>
            <a:srcRect l="14615" t="4728" r="19617" b="7796"/>
            <a:stretch>
              <a:fillRect/>
            </a:stretch>
          </p:blipFill>
          <p:spPr>
            <a:xfrm>
              <a:off x="3810000" y="1790700"/>
              <a:ext cx="381000" cy="391583"/>
            </a:xfrm>
            <a:prstGeom prst="rect">
              <a:avLst/>
            </a:prstGeom>
          </p:spPr>
        </p:pic>
        <p:pic>
          <p:nvPicPr>
            <p:cNvPr id="421" name="Picture 420">
              <a:extLst>
                <a:ext uri="{FF2B5EF4-FFF2-40B4-BE49-F238E27FC236}">
                  <a16:creationId xmlns:a16="http://schemas.microsoft.com/office/drawing/2014/main" xmlns="" id="{4398E8E7-3BAC-D443-AECB-BCE3C67A20C6}"/>
                </a:ext>
              </a:extLst>
            </p:cNvPr>
            <p:cNvPicPr>
              <a:picLocks noChangeAspect="1"/>
            </p:cNvPicPr>
            <p:nvPr/>
          </p:nvPicPr>
          <p:blipFill>
            <a:blip r:embed="rId11">
              <a:extLst>
                <a:ext uri="{28A0092B-C50C-407E-A947-70E740481C1C}">
                  <a14:useLocalDpi xmlns:a14="http://schemas.microsoft.com/office/drawing/2010/main" val="0"/>
                </a:ext>
              </a:extLst>
            </a:blip>
            <a:srcRect l="14615" t="4728" r="19617" b="7796"/>
            <a:stretch>
              <a:fillRect/>
            </a:stretch>
          </p:blipFill>
          <p:spPr>
            <a:xfrm>
              <a:off x="3810000" y="2400300"/>
              <a:ext cx="381000" cy="391583"/>
            </a:xfrm>
            <a:prstGeom prst="rect">
              <a:avLst/>
            </a:prstGeom>
          </p:spPr>
        </p:pic>
        <p:pic>
          <p:nvPicPr>
            <p:cNvPr id="422" name="Picture 421">
              <a:extLst>
                <a:ext uri="{FF2B5EF4-FFF2-40B4-BE49-F238E27FC236}">
                  <a16:creationId xmlns:a16="http://schemas.microsoft.com/office/drawing/2014/main" xmlns="" id="{4398E8E7-3BAC-D443-AECB-BCE3C67A20C6}"/>
                </a:ext>
              </a:extLst>
            </p:cNvPr>
            <p:cNvPicPr>
              <a:picLocks noChangeAspect="1"/>
            </p:cNvPicPr>
            <p:nvPr/>
          </p:nvPicPr>
          <p:blipFill>
            <a:blip r:embed="rId11">
              <a:extLst>
                <a:ext uri="{28A0092B-C50C-407E-A947-70E740481C1C}">
                  <a14:useLocalDpi xmlns:a14="http://schemas.microsoft.com/office/drawing/2010/main" val="0"/>
                </a:ext>
              </a:extLst>
            </a:blip>
            <a:srcRect l="14615" t="4728" r="19617" b="7796"/>
            <a:stretch>
              <a:fillRect/>
            </a:stretch>
          </p:blipFill>
          <p:spPr>
            <a:xfrm>
              <a:off x="3810000" y="2999317"/>
              <a:ext cx="381000" cy="391583"/>
            </a:xfrm>
            <a:prstGeom prst="rect">
              <a:avLst/>
            </a:prstGeom>
          </p:spPr>
        </p:pic>
        <p:pic>
          <p:nvPicPr>
            <p:cNvPr id="423" name="Picture 422">
              <a:extLst>
                <a:ext uri="{FF2B5EF4-FFF2-40B4-BE49-F238E27FC236}">
                  <a16:creationId xmlns:a16="http://schemas.microsoft.com/office/drawing/2014/main" xmlns="" id="{4398E8E7-3BAC-D443-AECB-BCE3C67A20C6}"/>
                </a:ext>
              </a:extLst>
            </p:cNvPr>
            <p:cNvPicPr>
              <a:picLocks noChangeAspect="1"/>
            </p:cNvPicPr>
            <p:nvPr/>
          </p:nvPicPr>
          <p:blipFill>
            <a:blip r:embed="rId11">
              <a:extLst>
                <a:ext uri="{28A0092B-C50C-407E-A947-70E740481C1C}">
                  <a14:useLocalDpi xmlns:a14="http://schemas.microsoft.com/office/drawing/2010/main" val="0"/>
                </a:ext>
              </a:extLst>
            </a:blip>
            <a:srcRect l="14615" t="4728" r="19617" b="7796"/>
            <a:stretch>
              <a:fillRect/>
            </a:stretch>
          </p:blipFill>
          <p:spPr>
            <a:xfrm>
              <a:off x="3810000" y="3695700"/>
              <a:ext cx="381000" cy="391583"/>
            </a:xfrm>
            <a:prstGeom prst="rect">
              <a:avLst/>
            </a:prstGeom>
          </p:spPr>
        </p:pic>
        <p:pic>
          <p:nvPicPr>
            <p:cNvPr id="424" name="Picture 423">
              <a:extLst>
                <a:ext uri="{FF2B5EF4-FFF2-40B4-BE49-F238E27FC236}">
                  <a16:creationId xmlns:a16="http://schemas.microsoft.com/office/drawing/2014/main" xmlns="" id="{4398E8E7-3BAC-D443-AECB-BCE3C67A20C6}"/>
                </a:ext>
              </a:extLst>
            </p:cNvPr>
            <p:cNvPicPr>
              <a:picLocks noChangeAspect="1"/>
            </p:cNvPicPr>
            <p:nvPr/>
          </p:nvPicPr>
          <p:blipFill>
            <a:blip r:embed="rId11">
              <a:extLst>
                <a:ext uri="{28A0092B-C50C-407E-A947-70E740481C1C}">
                  <a14:useLocalDpi xmlns:a14="http://schemas.microsoft.com/office/drawing/2010/main" val="0"/>
                </a:ext>
              </a:extLst>
            </a:blip>
            <a:srcRect l="14615" t="4728" r="19617" b="7796"/>
            <a:stretch>
              <a:fillRect/>
            </a:stretch>
          </p:blipFill>
          <p:spPr>
            <a:xfrm>
              <a:off x="3810000" y="4305300"/>
              <a:ext cx="381000" cy="391583"/>
            </a:xfrm>
            <a:prstGeom prst="rect">
              <a:avLst/>
            </a:prstGeom>
          </p:spPr>
        </p:pic>
        <p:pic>
          <p:nvPicPr>
            <p:cNvPr id="425" name="Picture 424">
              <a:extLst>
                <a:ext uri="{FF2B5EF4-FFF2-40B4-BE49-F238E27FC236}">
                  <a16:creationId xmlns:a16="http://schemas.microsoft.com/office/drawing/2014/main" xmlns="" id="{4398E8E7-3BAC-D443-AECB-BCE3C67A20C6}"/>
                </a:ext>
              </a:extLst>
            </p:cNvPr>
            <p:cNvPicPr>
              <a:picLocks noChangeAspect="1"/>
            </p:cNvPicPr>
            <p:nvPr/>
          </p:nvPicPr>
          <p:blipFill>
            <a:blip r:embed="rId11">
              <a:extLst>
                <a:ext uri="{28A0092B-C50C-407E-A947-70E740481C1C}">
                  <a14:useLocalDpi xmlns:a14="http://schemas.microsoft.com/office/drawing/2010/main" val="0"/>
                </a:ext>
              </a:extLst>
            </a:blip>
            <a:srcRect l="14615" t="4728" r="19617" b="7796"/>
            <a:stretch>
              <a:fillRect/>
            </a:stretch>
          </p:blipFill>
          <p:spPr>
            <a:xfrm>
              <a:off x="3810000" y="4914900"/>
              <a:ext cx="381000" cy="391583"/>
            </a:xfrm>
            <a:prstGeom prst="rect">
              <a:avLst/>
            </a:prstGeom>
          </p:spPr>
        </p:pic>
        <p:pic>
          <p:nvPicPr>
            <p:cNvPr id="426" name="Picture 425">
              <a:extLst>
                <a:ext uri="{FF2B5EF4-FFF2-40B4-BE49-F238E27FC236}">
                  <a16:creationId xmlns:a16="http://schemas.microsoft.com/office/drawing/2014/main" xmlns="" id="{4398E8E7-3BAC-D443-AECB-BCE3C67A20C6}"/>
                </a:ext>
              </a:extLst>
            </p:cNvPr>
            <p:cNvPicPr>
              <a:picLocks noChangeAspect="1"/>
            </p:cNvPicPr>
            <p:nvPr/>
          </p:nvPicPr>
          <p:blipFill>
            <a:blip r:embed="rId11">
              <a:extLst>
                <a:ext uri="{28A0092B-C50C-407E-A947-70E740481C1C}">
                  <a14:useLocalDpi xmlns:a14="http://schemas.microsoft.com/office/drawing/2010/main" val="0"/>
                </a:ext>
              </a:extLst>
            </a:blip>
            <a:srcRect l="14615" t="4728" r="19617" b="7796"/>
            <a:stretch>
              <a:fillRect/>
            </a:stretch>
          </p:blipFill>
          <p:spPr>
            <a:xfrm>
              <a:off x="7010400" y="3009900"/>
              <a:ext cx="381000" cy="391583"/>
            </a:xfrm>
            <a:prstGeom prst="rect">
              <a:avLst/>
            </a:prstGeom>
          </p:spPr>
        </p:pic>
        <p:pic>
          <p:nvPicPr>
            <p:cNvPr id="427" name="Picture 426">
              <a:extLst>
                <a:ext uri="{FF2B5EF4-FFF2-40B4-BE49-F238E27FC236}">
                  <a16:creationId xmlns:a16="http://schemas.microsoft.com/office/drawing/2014/main" xmlns="" id="{4398E8E7-3BAC-D443-AECB-BCE3C67A20C6}"/>
                </a:ext>
              </a:extLst>
            </p:cNvPr>
            <p:cNvPicPr>
              <a:picLocks noChangeAspect="1"/>
            </p:cNvPicPr>
            <p:nvPr/>
          </p:nvPicPr>
          <p:blipFill>
            <a:blip r:embed="rId11">
              <a:extLst>
                <a:ext uri="{28A0092B-C50C-407E-A947-70E740481C1C}">
                  <a14:useLocalDpi xmlns:a14="http://schemas.microsoft.com/office/drawing/2010/main" val="0"/>
                </a:ext>
              </a:extLst>
            </a:blip>
            <a:srcRect l="14615" t="4728" r="19617" b="7796"/>
            <a:stretch>
              <a:fillRect/>
            </a:stretch>
          </p:blipFill>
          <p:spPr>
            <a:xfrm>
              <a:off x="5638800" y="3009900"/>
              <a:ext cx="381000" cy="391583"/>
            </a:xfrm>
            <a:prstGeom prst="rect">
              <a:avLst/>
            </a:prstGeom>
          </p:spPr>
        </p:pic>
        <p:pic>
          <p:nvPicPr>
            <p:cNvPr id="428" name="Picture 427">
              <a:extLst>
                <a:ext uri="{FF2B5EF4-FFF2-40B4-BE49-F238E27FC236}">
                  <a16:creationId xmlns:a16="http://schemas.microsoft.com/office/drawing/2014/main" xmlns="" id="{4398E8E7-3BAC-D443-AECB-BCE3C67A20C6}"/>
                </a:ext>
              </a:extLst>
            </p:cNvPr>
            <p:cNvPicPr>
              <a:picLocks noChangeAspect="1"/>
            </p:cNvPicPr>
            <p:nvPr/>
          </p:nvPicPr>
          <p:blipFill>
            <a:blip r:embed="rId11">
              <a:extLst>
                <a:ext uri="{28A0092B-C50C-407E-A947-70E740481C1C}">
                  <a14:useLocalDpi xmlns:a14="http://schemas.microsoft.com/office/drawing/2010/main" val="0"/>
                </a:ext>
              </a:extLst>
            </a:blip>
            <a:srcRect l="14615" t="4728" r="19617" b="7796"/>
            <a:stretch>
              <a:fillRect/>
            </a:stretch>
          </p:blipFill>
          <p:spPr>
            <a:xfrm>
              <a:off x="4267200" y="3009900"/>
              <a:ext cx="381000" cy="391583"/>
            </a:xfrm>
            <a:prstGeom prst="rect">
              <a:avLst/>
            </a:prstGeom>
          </p:spPr>
        </p:pic>
        <p:pic>
          <p:nvPicPr>
            <p:cNvPr id="431" name="Picture 430">
              <a:extLst>
                <a:ext uri="{FF2B5EF4-FFF2-40B4-BE49-F238E27FC236}">
                  <a16:creationId xmlns:a16="http://schemas.microsoft.com/office/drawing/2014/main" xmlns="" id="{4398E8E7-3BAC-D443-AECB-BCE3C67A20C6}"/>
                </a:ext>
              </a:extLst>
            </p:cNvPr>
            <p:cNvPicPr>
              <a:picLocks noChangeAspect="1"/>
            </p:cNvPicPr>
            <p:nvPr/>
          </p:nvPicPr>
          <p:blipFill>
            <a:blip r:embed="rId11">
              <a:extLst>
                <a:ext uri="{28A0092B-C50C-407E-A947-70E740481C1C}">
                  <a14:useLocalDpi xmlns:a14="http://schemas.microsoft.com/office/drawing/2010/main" val="0"/>
                </a:ext>
              </a:extLst>
            </a:blip>
            <a:srcRect l="14615" t="4728" r="19617" b="7796"/>
            <a:stretch>
              <a:fillRect/>
            </a:stretch>
          </p:blipFill>
          <p:spPr>
            <a:xfrm>
              <a:off x="8382000" y="3009900"/>
              <a:ext cx="381000" cy="391583"/>
            </a:xfrm>
            <a:prstGeom prst="rect">
              <a:avLst/>
            </a:prstGeom>
          </p:spPr>
        </p:pic>
        <p:pic>
          <p:nvPicPr>
            <p:cNvPr id="432" name="Picture 431">
              <a:extLst>
                <a:ext uri="{FF2B5EF4-FFF2-40B4-BE49-F238E27FC236}">
                  <a16:creationId xmlns:a16="http://schemas.microsoft.com/office/drawing/2014/main" xmlns="" id="{4A34B05E-7021-B24B-82DE-8A3C9FE54B10}"/>
                </a:ext>
              </a:extLst>
            </p:cNvPr>
            <p:cNvPicPr>
              <a:picLocks noChangeAspect="1"/>
            </p:cNvPicPr>
            <p:nvPr/>
          </p:nvPicPr>
          <p:blipFill>
            <a:blip r:embed="rId12">
              <a:extLst>
                <a:ext uri="{28A0092B-C50C-407E-A947-70E740481C1C}">
                  <a14:useLocalDpi xmlns:a14="http://schemas.microsoft.com/office/drawing/2010/main" val="0"/>
                </a:ext>
              </a:extLst>
            </a:blip>
            <a:srcRect l="13390" t="8057" r="15615" b="5932"/>
            <a:stretch>
              <a:fillRect/>
            </a:stretch>
          </p:blipFill>
          <p:spPr>
            <a:xfrm>
              <a:off x="5181600" y="1790700"/>
              <a:ext cx="407276" cy="381000"/>
            </a:xfrm>
            <a:prstGeom prst="rect">
              <a:avLst/>
            </a:prstGeom>
          </p:spPr>
        </p:pic>
        <p:pic>
          <p:nvPicPr>
            <p:cNvPr id="433" name="Picture 432">
              <a:extLst>
                <a:ext uri="{FF2B5EF4-FFF2-40B4-BE49-F238E27FC236}">
                  <a16:creationId xmlns:a16="http://schemas.microsoft.com/office/drawing/2014/main" xmlns="" id="{4A34B05E-7021-B24B-82DE-8A3C9FE54B10}"/>
                </a:ext>
              </a:extLst>
            </p:cNvPr>
            <p:cNvPicPr>
              <a:picLocks noChangeAspect="1"/>
            </p:cNvPicPr>
            <p:nvPr/>
          </p:nvPicPr>
          <p:blipFill>
            <a:blip r:embed="rId12">
              <a:extLst>
                <a:ext uri="{28A0092B-C50C-407E-A947-70E740481C1C}">
                  <a14:useLocalDpi xmlns:a14="http://schemas.microsoft.com/office/drawing/2010/main" val="0"/>
                </a:ext>
              </a:extLst>
            </a:blip>
            <a:srcRect l="13390" t="8057" r="15615" b="5932"/>
            <a:stretch>
              <a:fillRect/>
            </a:stretch>
          </p:blipFill>
          <p:spPr>
            <a:xfrm>
              <a:off x="5181600" y="2400300"/>
              <a:ext cx="407276" cy="381000"/>
            </a:xfrm>
            <a:prstGeom prst="rect">
              <a:avLst/>
            </a:prstGeom>
          </p:spPr>
        </p:pic>
        <p:pic>
          <p:nvPicPr>
            <p:cNvPr id="434" name="Picture 433">
              <a:extLst>
                <a:ext uri="{FF2B5EF4-FFF2-40B4-BE49-F238E27FC236}">
                  <a16:creationId xmlns:a16="http://schemas.microsoft.com/office/drawing/2014/main" xmlns="" id="{4A34B05E-7021-B24B-82DE-8A3C9FE54B10}"/>
                </a:ext>
              </a:extLst>
            </p:cNvPr>
            <p:cNvPicPr>
              <a:picLocks noChangeAspect="1"/>
            </p:cNvPicPr>
            <p:nvPr/>
          </p:nvPicPr>
          <p:blipFill>
            <a:blip r:embed="rId12">
              <a:extLst>
                <a:ext uri="{28A0092B-C50C-407E-A947-70E740481C1C}">
                  <a14:useLocalDpi xmlns:a14="http://schemas.microsoft.com/office/drawing/2010/main" val="0"/>
                </a:ext>
              </a:extLst>
            </a:blip>
            <a:srcRect l="13390" t="8057" r="15615" b="5932"/>
            <a:stretch>
              <a:fillRect/>
            </a:stretch>
          </p:blipFill>
          <p:spPr>
            <a:xfrm>
              <a:off x="5181600" y="3009900"/>
              <a:ext cx="407276" cy="381000"/>
            </a:xfrm>
            <a:prstGeom prst="rect">
              <a:avLst/>
            </a:prstGeom>
          </p:spPr>
        </p:pic>
        <p:pic>
          <p:nvPicPr>
            <p:cNvPr id="435" name="Picture 434">
              <a:extLst>
                <a:ext uri="{FF2B5EF4-FFF2-40B4-BE49-F238E27FC236}">
                  <a16:creationId xmlns:a16="http://schemas.microsoft.com/office/drawing/2014/main" xmlns="" id="{4A34B05E-7021-B24B-82DE-8A3C9FE54B10}"/>
                </a:ext>
              </a:extLst>
            </p:cNvPr>
            <p:cNvPicPr>
              <a:picLocks noChangeAspect="1"/>
            </p:cNvPicPr>
            <p:nvPr/>
          </p:nvPicPr>
          <p:blipFill>
            <a:blip r:embed="rId12">
              <a:extLst>
                <a:ext uri="{28A0092B-C50C-407E-A947-70E740481C1C}">
                  <a14:useLocalDpi xmlns:a14="http://schemas.microsoft.com/office/drawing/2010/main" val="0"/>
                </a:ext>
              </a:extLst>
            </a:blip>
            <a:srcRect l="13390" t="8057" r="15615" b="5932"/>
            <a:stretch>
              <a:fillRect/>
            </a:stretch>
          </p:blipFill>
          <p:spPr>
            <a:xfrm>
              <a:off x="5155324" y="3695700"/>
              <a:ext cx="407276" cy="381000"/>
            </a:xfrm>
            <a:prstGeom prst="rect">
              <a:avLst/>
            </a:prstGeom>
          </p:spPr>
        </p:pic>
        <p:pic>
          <p:nvPicPr>
            <p:cNvPr id="436" name="Picture 435">
              <a:extLst>
                <a:ext uri="{FF2B5EF4-FFF2-40B4-BE49-F238E27FC236}">
                  <a16:creationId xmlns:a16="http://schemas.microsoft.com/office/drawing/2014/main" xmlns="" id="{4A34B05E-7021-B24B-82DE-8A3C9FE54B10}"/>
                </a:ext>
              </a:extLst>
            </p:cNvPr>
            <p:cNvPicPr>
              <a:picLocks noChangeAspect="1"/>
            </p:cNvPicPr>
            <p:nvPr/>
          </p:nvPicPr>
          <p:blipFill>
            <a:blip r:embed="rId12">
              <a:extLst>
                <a:ext uri="{28A0092B-C50C-407E-A947-70E740481C1C}">
                  <a14:useLocalDpi xmlns:a14="http://schemas.microsoft.com/office/drawing/2010/main" val="0"/>
                </a:ext>
              </a:extLst>
            </a:blip>
            <a:srcRect l="13390" t="8057" r="15615" b="5932"/>
            <a:stretch>
              <a:fillRect/>
            </a:stretch>
          </p:blipFill>
          <p:spPr>
            <a:xfrm>
              <a:off x="5181600" y="4305300"/>
              <a:ext cx="407276" cy="381000"/>
            </a:xfrm>
            <a:prstGeom prst="rect">
              <a:avLst/>
            </a:prstGeom>
          </p:spPr>
        </p:pic>
        <p:pic>
          <p:nvPicPr>
            <p:cNvPr id="437" name="Picture 436">
              <a:extLst>
                <a:ext uri="{FF2B5EF4-FFF2-40B4-BE49-F238E27FC236}">
                  <a16:creationId xmlns:a16="http://schemas.microsoft.com/office/drawing/2014/main" xmlns="" id="{4A34B05E-7021-B24B-82DE-8A3C9FE54B10}"/>
                </a:ext>
              </a:extLst>
            </p:cNvPr>
            <p:cNvPicPr>
              <a:picLocks noChangeAspect="1"/>
            </p:cNvPicPr>
            <p:nvPr/>
          </p:nvPicPr>
          <p:blipFill>
            <a:blip r:embed="rId12">
              <a:extLst>
                <a:ext uri="{28A0092B-C50C-407E-A947-70E740481C1C}">
                  <a14:useLocalDpi xmlns:a14="http://schemas.microsoft.com/office/drawing/2010/main" val="0"/>
                </a:ext>
              </a:extLst>
            </a:blip>
            <a:srcRect l="13390" t="8057" r="15615" b="5932"/>
            <a:stretch>
              <a:fillRect/>
            </a:stretch>
          </p:blipFill>
          <p:spPr>
            <a:xfrm>
              <a:off x="5181600" y="4914900"/>
              <a:ext cx="407276" cy="381000"/>
            </a:xfrm>
            <a:prstGeom prst="rect">
              <a:avLst/>
            </a:prstGeom>
          </p:spPr>
        </p:pic>
        <p:pic>
          <p:nvPicPr>
            <p:cNvPr id="438" name="Picture 437">
              <a:extLst>
                <a:ext uri="{FF2B5EF4-FFF2-40B4-BE49-F238E27FC236}">
                  <a16:creationId xmlns:a16="http://schemas.microsoft.com/office/drawing/2014/main" xmlns="" id="{4A34B05E-7021-B24B-82DE-8A3C9FE54B10}"/>
                </a:ext>
              </a:extLst>
            </p:cNvPr>
            <p:cNvPicPr>
              <a:picLocks noChangeAspect="1"/>
            </p:cNvPicPr>
            <p:nvPr/>
          </p:nvPicPr>
          <p:blipFill>
            <a:blip r:embed="rId12">
              <a:extLst>
                <a:ext uri="{28A0092B-C50C-407E-A947-70E740481C1C}">
                  <a14:useLocalDpi xmlns:a14="http://schemas.microsoft.com/office/drawing/2010/main" val="0"/>
                </a:ext>
              </a:extLst>
            </a:blip>
            <a:srcRect l="13390" t="8057" r="15615" b="5932"/>
            <a:stretch>
              <a:fillRect/>
            </a:stretch>
          </p:blipFill>
          <p:spPr>
            <a:xfrm>
              <a:off x="4267200" y="3695700"/>
              <a:ext cx="407276" cy="381000"/>
            </a:xfrm>
            <a:prstGeom prst="rect">
              <a:avLst/>
            </a:prstGeom>
          </p:spPr>
        </p:pic>
        <p:pic>
          <p:nvPicPr>
            <p:cNvPr id="439" name="Picture 438">
              <a:extLst>
                <a:ext uri="{FF2B5EF4-FFF2-40B4-BE49-F238E27FC236}">
                  <a16:creationId xmlns:a16="http://schemas.microsoft.com/office/drawing/2014/main" xmlns="" id="{4A34B05E-7021-B24B-82DE-8A3C9FE54B10}"/>
                </a:ext>
              </a:extLst>
            </p:cNvPr>
            <p:cNvPicPr>
              <a:picLocks noChangeAspect="1"/>
            </p:cNvPicPr>
            <p:nvPr/>
          </p:nvPicPr>
          <p:blipFill>
            <a:blip r:embed="rId12">
              <a:extLst>
                <a:ext uri="{28A0092B-C50C-407E-A947-70E740481C1C}">
                  <a14:useLocalDpi xmlns:a14="http://schemas.microsoft.com/office/drawing/2010/main" val="0"/>
                </a:ext>
              </a:extLst>
            </a:blip>
            <a:srcRect l="13390" t="8057" r="15615" b="5932"/>
            <a:stretch>
              <a:fillRect/>
            </a:stretch>
          </p:blipFill>
          <p:spPr>
            <a:xfrm>
              <a:off x="5638800" y="3695700"/>
              <a:ext cx="407276" cy="381000"/>
            </a:xfrm>
            <a:prstGeom prst="rect">
              <a:avLst/>
            </a:prstGeom>
          </p:spPr>
        </p:pic>
        <p:pic>
          <p:nvPicPr>
            <p:cNvPr id="442" name="Picture 441">
              <a:extLst>
                <a:ext uri="{FF2B5EF4-FFF2-40B4-BE49-F238E27FC236}">
                  <a16:creationId xmlns:a16="http://schemas.microsoft.com/office/drawing/2014/main" xmlns="" id="{4A34B05E-7021-B24B-82DE-8A3C9FE54B10}"/>
                </a:ext>
              </a:extLst>
            </p:cNvPr>
            <p:cNvPicPr>
              <a:picLocks noChangeAspect="1"/>
            </p:cNvPicPr>
            <p:nvPr/>
          </p:nvPicPr>
          <p:blipFill>
            <a:blip r:embed="rId12">
              <a:extLst>
                <a:ext uri="{28A0092B-C50C-407E-A947-70E740481C1C}">
                  <a14:useLocalDpi xmlns:a14="http://schemas.microsoft.com/office/drawing/2010/main" val="0"/>
                </a:ext>
              </a:extLst>
            </a:blip>
            <a:srcRect l="13390" t="8057" r="15615" b="5932"/>
            <a:stretch>
              <a:fillRect/>
            </a:stretch>
          </p:blipFill>
          <p:spPr>
            <a:xfrm>
              <a:off x="7010400" y="3695700"/>
              <a:ext cx="407276" cy="381000"/>
            </a:xfrm>
            <a:prstGeom prst="rect">
              <a:avLst/>
            </a:prstGeom>
          </p:spPr>
        </p:pic>
        <p:pic>
          <p:nvPicPr>
            <p:cNvPr id="443" name="Picture 442">
              <a:extLst>
                <a:ext uri="{FF2B5EF4-FFF2-40B4-BE49-F238E27FC236}">
                  <a16:creationId xmlns:a16="http://schemas.microsoft.com/office/drawing/2014/main" xmlns="" id="{4A34B05E-7021-B24B-82DE-8A3C9FE54B10}"/>
                </a:ext>
              </a:extLst>
            </p:cNvPr>
            <p:cNvPicPr>
              <a:picLocks noChangeAspect="1"/>
            </p:cNvPicPr>
            <p:nvPr/>
          </p:nvPicPr>
          <p:blipFill>
            <a:blip r:embed="rId12">
              <a:extLst>
                <a:ext uri="{28A0092B-C50C-407E-A947-70E740481C1C}">
                  <a14:useLocalDpi xmlns:a14="http://schemas.microsoft.com/office/drawing/2010/main" val="0"/>
                </a:ext>
              </a:extLst>
            </a:blip>
            <a:srcRect l="13390" t="8057" r="15615" b="5932"/>
            <a:stretch>
              <a:fillRect/>
            </a:stretch>
          </p:blipFill>
          <p:spPr>
            <a:xfrm>
              <a:off x="8382000" y="3695700"/>
              <a:ext cx="407276" cy="381000"/>
            </a:xfrm>
            <a:prstGeom prst="rect">
              <a:avLst/>
            </a:prstGeom>
          </p:spPr>
        </p:pic>
        <p:pic>
          <p:nvPicPr>
            <p:cNvPr id="444" name="Picture 443">
              <a:extLst>
                <a:ext uri="{FF2B5EF4-FFF2-40B4-BE49-F238E27FC236}">
                  <a16:creationId xmlns:a16="http://schemas.microsoft.com/office/drawing/2014/main" xmlns="" id="{75F36D08-14BF-A341-A36C-3329892C02B8}"/>
                </a:ext>
              </a:extLst>
            </p:cNvPr>
            <p:cNvPicPr>
              <a:picLocks noChangeAspect="1"/>
            </p:cNvPicPr>
            <p:nvPr/>
          </p:nvPicPr>
          <p:blipFill>
            <a:blip r:embed="rId13">
              <a:extLst>
                <a:ext uri="{28A0092B-C50C-407E-A947-70E740481C1C}">
                  <a14:useLocalDpi xmlns:a14="http://schemas.microsoft.com/office/drawing/2010/main" val="0"/>
                </a:ext>
              </a:extLst>
            </a:blip>
            <a:srcRect l="11565" t="7143" r="13265" b="9524"/>
            <a:stretch>
              <a:fillRect/>
            </a:stretch>
          </p:blipFill>
          <p:spPr>
            <a:xfrm>
              <a:off x="6553199" y="1790700"/>
              <a:ext cx="424543" cy="381000"/>
            </a:xfrm>
            <a:prstGeom prst="rect">
              <a:avLst/>
            </a:prstGeom>
          </p:spPr>
        </p:pic>
        <p:pic>
          <p:nvPicPr>
            <p:cNvPr id="445" name="Picture 444">
              <a:extLst>
                <a:ext uri="{FF2B5EF4-FFF2-40B4-BE49-F238E27FC236}">
                  <a16:creationId xmlns:a16="http://schemas.microsoft.com/office/drawing/2014/main" xmlns="" id="{75F36D08-14BF-A341-A36C-3329892C02B8}"/>
                </a:ext>
              </a:extLst>
            </p:cNvPr>
            <p:cNvPicPr>
              <a:picLocks noChangeAspect="1"/>
            </p:cNvPicPr>
            <p:nvPr/>
          </p:nvPicPr>
          <p:blipFill>
            <a:blip r:embed="rId13">
              <a:extLst>
                <a:ext uri="{28A0092B-C50C-407E-A947-70E740481C1C}">
                  <a14:useLocalDpi xmlns:a14="http://schemas.microsoft.com/office/drawing/2010/main" val="0"/>
                </a:ext>
              </a:extLst>
            </a:blip>
            <a:srcRect l="11565" t="7143" r="13265" b="9524"/>
            <a:stretch>
              <a:fillRect/>
            </a:stretch>
          </p:blipFill>
          <p:spPr>
            <a:xfrm>
              <a:off x="6553200" y="2400300"/>
              <a:ext cx="424543" cy="381000"/>
            </a:xfrm>
            <a:prstGeom prst="rect">
              <a:avLst/>
            </a:prstGeom>
          </p:spPr>
        </p:pic>
        <p:pic>
          <p:nvPicPr>
            <p:cNvPr id="446" name="Picture 445">
              <a:extLst>
                <a:ext uri="{FF2B5EF4-FFF2-40B4-BE49-F238E27FC236}">
                  <a16:creationId xmlns:a16="http://schemas.microsoft.com/office/drawing/2014/main" xmlns="" id="{75F36D08-14BF-A341-A36C-3329892C02B8}"/>
                </a:ext>
              </a:extLst>
            </p:cNvPr>
            <p:cNvPicPr>
              <a:picLocks noChangeAspect="1"/>
            </p:cNvPicPr>
            <p:nvPr/>
          </p:nvPicPr>
          <p:blipFill>
            <a:blip r:embed="rId13">
              <a:extLst>
                <a:ext uri="{28A0092B-C50C-407E-A947-70E740481C1C}">
                  <a14:useLocalDpi xmlns:a14="http://schemas.microsoft.com/office/drawing/2010/main" val="0"/>
                </a:ext>
              </a:extLst>
            </a:blip>
            <a:srcRect l="11565" t="7143" r="13265" b="9524"/>
            <a:stretch>
              <a:fillRect/>
            </a:stretch>
          </p:blipFill>
          <p:spPr>
            <a:xfrm>
              <a:off x="6553200" y="3009900"/>
              <a:ext cx="424543" cy="381000"/>
            </a:xfrm>
            <a:prstGeom prst="rect">
              <a:avLst/>
            </a:prstGeom>
          </p:spPr>
        </p:pic>
        <p:pic>
          <p:nvPicPr>
            <p:cNvPr id="447" name="Picture 446">
              <a:extLst>
                <a:ext uri="{FF2B5EF4-FFF2-40B4-BE49-F238E27FC236}">
                  <a16:creationId xmlns:a16="http://schemas.microsoft.com/office/drawing/2014/main" xmlns="" id="{75F36D08-14BF-A341-A36C-3329892C02B8}"/>
                </a:ext>
              </a:extLst>
            </p:cNvPr>
            <p:cNvPicPr>
              <a:picLocks noChangeAspect="1"/>
            </p:cNvPicPr>
            <p:nvPr/>
          </p:nvPicPr>
          <p:blipFill>
            <a:blip r:embed="rId13">
              <a:extLst>
                <a:ext uri="{28A0092B-C50C-407E-A947-70E740481C1C}">
                  <a14:useLocalDpi xmlns:a14="http://schemas.microsoft.com/office/drawing/2010/main" val="0"/>
                </a:ext>
              </a:extLst>
            </a:blip>
            <a:srcRect l="11565" t="7143" r="13265" b="9524"/>
            <a:stretch>
              <a:fillRect/>
            </a:stretch>
          </p:blipFill>
          <p:spPr>
            <a:xfrm>
              <a:off x="6553200" y="3695700"/>
              <a:ext cx="424543" cy="381000"/>
            </a:xfrm>
            <a:prstGeom prst="rect">
              <a:avLst/>
            </a:prstGeom>
          </p:spPr>
        </p:pic>
        <p:pic>
          <p:nvPicPr>
            <p:cNvPr id="448" name="Picture 447">
              <a:extLst>
                <a:ext uri="{FF2B5EF4-FFF2-40B4-BE49-F238E27FC236}">
                  <a16:creationId xmlns:a16="http://schemas.microsoft.com/office/drawing/2014/main" xmlns="" id="{75F36D08-14BF-A341-A36C-3329892C02B8}"/>
                </a:ext>
              </a:extLst>
            </p:cNvPr>
            <p:cNvPicPr>
              <a:picLocks noChangeAspect="1"/>
            </p:cNvPicPr>
            <p:nvPr/>
          </p:nvPicPr>
          <p:blipFill>
            <a:blip r:embed="rId13">
              <a:extLst>
                <a:ext uri="{28A0092B-C50C-407E-A947-70E740481C1C}">
                  <a14:useLocalDpi xmlns:a14="http://schemas.microsoft.com/office/drawing/2010/main" val="0"/>
                </a:ext>
              </a:extLst>
            </a:blip>
            <a:srcRect l="11565" t="7143" r="13265" b="9524"/>
            <a:stretch>
              <a:fillRect/>
            </a:stretch>
          </p:blipFill>
          <p:spPr>
            <a:xfrm>
              <a:off x="6553200" y="4305300"/>
              <a:ext cx="424543" cy="381000"/>
            </a:xfrm>
            <a:prstGeom prst="rect">
              <a:avLst/>
            </a:prstGeom>
          </p:spPr>
        </p:pic>
        <p:pic>
          <p:nvPicPr>
            <p:cNvPr id="449" name="Picture 448">
              <a:extLst>
                <a:ext uri="{FF2B5EF4-FFF2-40B4-BE49-F238E27FC236}">
                  <a16:creationId xmlns:a16="http://schemas.microsoft.com/office/drawing/2014/main" xmlns="" id="{75F36D08-14BF-A341-A36C-3329892C02B8}"/>
                </a:ext>
              </a:extLst>
            </p:cNvPr>
            <p:cNvPicPr>
              <a:picLocks noChangeAspect="1"/>
            </p:cNvPicPr>
            <p:nvPr/>
          </p:nvPicPr>
          <p:blipFill>
            <a:blip r:embed="rId13">
              <a:extLst>
                <a:ext uri="{28A0092B-C50C-407E-A947-70E740481C1C}">
                  <a14:useLocalDpi xmlns:a14="http://schemas.microsoft.com/office/drawing/2010/main" val="0"/>
                </a:ext>
              </a:extLst>
            </a:blip>
            <a:srcRect l="11565" t="7143" r="13265" b="9524"/>
            <a:stretch>
              <a:fillRect/>
            </a:stretch>
          </p:blipFill>
          <p:spPr>
            <a:xfrm>
              <a:off x="6553200" y="4914900"/>
              <a:ext cx="424543" cy="381000"/>
            </a:xfrm>
            <a:prstGeom prst="rect">
              <a:avLst/>
            </a:prstGeom>
          </p:spPr>
        </p:pic>
        <p:pic>
          <p:nvPicPr>
            <p:cNvPr id="452" name="Picture 451">
              <a:extLst>
                <a:ext uri="{FF2B5EF4-FFF2-40B4-BE49-F238E27FC236}">
                  <a16:creationId xmlns:a16="http://schemas.microsoft.com/office/drawing/2014/main" xmlns="" id="{75F36D08-14BF-A341-A36C-3329892C02B8}"/>
                </a:ext>
              </a:extLst>
            </p:cNvPr>
            <p:cNvPicPr>
              <a:picLocks noChangeAspect="1"/>
            </p:cNvPicPr>
            <p:nvPr/>
          </p:nvPicPr>
          <p:blipFill>
            <a:blip r:embed="rId13">
              <a:extLst>
                <a:ext uri="{28A0092B-C50C-407E-A947-70E740481C1C}">
                  <a14:useLocalDpi xmlns:a14="http://schemas.microsoft.com/office/drawing/2010/main" val="0"/>
                </a:ext>
              </a:extLst>
            </a:blip>
            <a:srcRect l="11565" t="7143" r="13265" b="9524"/>
            <a:stretch>
              <a:fillRect/>
            </a:stretch>
          </p:blipFill>
          <p:spPr>
            <a:xfrm>
              <a:off x="4267200" y="4305300"/>
              <a:ext cx="424543" cy="381000"/>
            </a:xfrm>
            <a:prstGeom prst="rect">
              <a:avLst/>
            </a:prstGeom>
          </p:spPr>
        </p:pic>
        <p:pic>
          <p:nvPicPr>
            <p:cNvPr id="453" name="Picture 452">
              <a:extLst>
                <a:ext uri="{FF2B5EF4-FFF2-40B4-BE49-F238E27FC236}">
                  <a16:creationId xmlns:a16="http://schemas.microsoft.com/office/drawing/2014/main" xmlns="" id="{75F36D08-14BF-A341-A36C-3329892C02B8}"/>
                </a:ext>
              </a:extLst>
            </p:cNvPr>
            <p:cNvPicPr>
              <a:picLocks noChangeAspect="1"/>
            </p:cNvPicPr>
            <p:nvPr/>
          </p:nvPicPr>
          <p:blipFill>
            <a:blip r:embed="rId13">
              <a:extLst>
                <a:ext uri="{28A0092B-C50C-407E-A947-70E740481C1C}">
                  <a14:useLocalDpi xmlns:a14="http://schemas.microsoft.com/office/drawing/2010/main" val="0"/>
                </a:ext>
              </a:extLst>
            </a:blip>
            <a:srcRect l="11565" t="7143" r="13265" b="9524"/>
            <a:stretch>
              <a:fillRect/>
            </a:stretch>
          </p:blipFill>
          <p:spPr>
            <a:xfrm>
              <a:off x="5638800" y="4305300"/>
              <a:ext cx="424543" cy="381000"/>
            </a:xfrm>
            <a:prstGeom prst="rect">
              <a:avLst/>
            </a:prstGeom>
          </p:spPr>
        </p:pic>
        <p:pic>
          <p:nvPicPr>
            <p:cNvPr id="454" name="Picture 453">
              <a:extLst>
                <a:ext uri="{FF2B5EF4-FFF2-40B4-BE49-F238E27FC236}">
                  <a16:creationId xmlns:a16="http://schemas.microsoft.com/office/drawing/2014/main" xmlns="" id="{75F36D08-14BF-A341-A36C-3329892C02B8}"/>
                </a:ext>
              </a:extLst>
            </p:cNvPr>
            <p:cNvPicPr>
              <a:picLocks noChangeAspect="1"/>
            </p:cNvPicPr>
            <p:nvPr/>
          </p:nvPicPr>
          <p:blipFill>
            <a:blip r:embed="rId13">
              <a:extLst>
                <a:ext uri="{28A0092B-C50C-407E-A947-70E740481C1C}">
                  <a14:useLocalDpi xmlns:a14="http://schemas.microsoft.com/office/drawing/2010/main" val="0"/>
                </a:ext>
              </a:extLst>
            </a:blip>
            <a:srcRect l="11565" t="7143" r="13265" b="9524"/>
            <a:stretch>
              <a:fillRect/>
            </a:stretch>
          </p:blipFill>
          <p:spPr>
            <a:xfrm>
              <a:off x="7010400" y="4305300"/>
              <a:ext cx="424543" cy="381000"/>
            </a:xfrm>
            <a:prstGeom prst="rect">
              <a:avLst/>
            </a:prstGeom>
          </p:spPr>
        </p:pic>
        <p:pic>
          <p:nvPicPr>
            <p:cNvPr id="455" name="Picture 454">
              <a:extLst>
                <a:ext uri="{FF2B5EF4-FFF2-40B4-BE49-F238E27FC236}">
                  <a16:creationId xmlns:a16="http://schemas.microsoft.com/office/drawing/2014/main" xmlns="" id="{75F36D08-14BF-A341-A36C-3329892C02B8}"/>
                </a:ext>
              </a:extLst>
            </p:cNvPr>
            <p:cNvPicPr>
              <a:picLocks noChangeAspect="1"/>
            </p:cNvPicPr>
            <p:nvPr/>
          </p:nvPicPr>
          <p:blipFill>
            <a:blip r:embed="rId13">
              <a:extLst>
                <a:ext uri="{28A0092B-C50C-407E-A947-70E740481C1C}">
                  <a14:useLocalDpi xmlns:a14="http://schemas.microsoft.com/office/drawing/2010/main" val="0"/>
                </a:ext>
              </a:extLst>
            </a:blip>
            <a:srcRect l="11565" t="7143" r="13265" b="9524"/>
            <a:stretch>
              <a:fillRect/>
            </a:stretch>
          </p:blipFill>
          <p:spPr>
            <a:xfrm>
              <a:off x="8382000" y="4305300"/>
              <a:ext cx="424543" cy="381000"/>
            </a:xfrm>
            <a:prstGeom prst="rect">
              <a:avLst/>
            </a:prstGeom>
          </p:spPr>
        </p:pic>
        <p:pic>
          <p:nvPicPr>
            <p:cNvPr id="456" name="Picture 455">
              <a:extLst>
                <a:ext uri="{FF2B5EF4-FFF2-40B4-BE49-F238E27FC236}">
                  <a16:creationId xmlns:a16="http://schemas.microsoft.com/office/drawing/2014/main" xmlns="" id="{4BDC9504-039C-AC44-B458-5ED7A66A12FB}"/>
                </a:ext>
              </a:extLst>
            </p:cNvPr>
            <p:cNvPicPr>
              <a:picLocks noChangeAspect="1"/>
            </p:cNvPicPr>
            <p:nvPr/>
          </p:nvPicPr>
          <p:blipFill>
            <a:blip r:embed="rId14">
              <a:extLst>
                <a:ext uri="{28A0092B-C50C-407E-A947-70E740481C1C}">
                  <a14:useLocalDpi xmlns:a14="http://schemas.microsoft.com/office/drawing/2010/main" val="0"/>
                </a:ext>
              </a:extLst>
            </a:blip>
            <a:srcRect l="10476" t="7692" r="9904" b="7692"/>
            <a:stretch>
              <a:fillRect/>
            </a:stretch>
          </p:blipFill>
          <p:spPr>
            <a:xfrm>
              <a:off x="7867073" y="1790700"/>
              <a:ext cx="438727" cy="381000"/>
            </a:xfrm>
            <a:prstGeom prst="rect">
              <a:avLst/>
            </a:prstGeom>
          </p:spPr>
        </p:pic>
        <p:pic>
          <p:nvPicPr>
            <p:cNvPr id="457" name="Picture 456">
              <a:extLst>
                <a:ext uri="{FF2B5EF4-FFF2-40B4-BE49-F238E27FC236}">
                  <a16:creationId xmlns:a16="http://schemas.microsoft.com/office/drawing/2014/main" xmlns="" id="{4BDC9504-039C-AC44-B458-5ED7A66A12FB}"/>
                </a:ext>
              </a:extLst>
            </p:cNvPr>
            <p:cNvPicPr>
              <a:picLocks noChangeAspect="1"/>
            </p:cNvPicPr>
            <p:nvPr/>
          </p:nvPicPr>
          <p:blipFill>
            <a:blip r:embed="rId14">
              <a:extLst>
                <a:ext uri="{28A0092B-C50C-407E-A947-70E740481C1C}">
                  <a14:useLocalDpi xmlns:a14="http://schemas.microsoft.com/office/drawing/2010/main" val="0"/>
                </a:ext>
              </a:extLst>
            </a:blip>
            <a:srcRect l="10476" t="7692" r="9904" b="7692"/>
            <a:stretch>
              <a:fillRect/>
            </a:stretch>
          </p:blipFill>
          <p:spPr>
            <a:xfrm>
              <a:off x="7848600" y="3695700"/>
              <a:ext cx="438727" cy="381000"/>
            </a:xfrm>
            <a:prstGeom prst="rect">
              <a:avLst/>
            </a:prstGeom>
          </p:spPr>
        </p:pic>
        <p:pic>
          <p:nvPicPr>
            <p:cNvPr id="458" name="Picture 457">
              <a:extLst>
                <a:ext uri="{FF2B5EF4-FFF2-40B4-BE49-F238E27FC236}">
                  <a16:creationId xmlns:a16="http://schemas.microsoft.com/office/drawing/2014/main" xmlns="" id="{4BDC9504-039C-AC44-B458-5ED7A66A12FB}"/>
                </a:ext>
              </a:extLst>
            </p:cNvPr>
            <p:cNvPicPr>
              <a:picLocks noChangeAspect="1"/>
            </p:cNvPicPr>
            <p:nvPr/>
          </p:nvPicPr>
          <p:blipFill>
            <a:blip r:embed="rId14">
              <a:extLst>
                <a:ext uri="{28A0092B-C50C-407E-A947-70E740481C1C}">
                  <a14:useLocalDpi xmlns:a14="http://schemas.microsoft.com/office/drawing/2010/main" val="0"/>
                </a:ext>
              </a:extLst>
            </a:blip>
            <a:srcRect l="10476" t="7692" r="9904" b="7692"/>
            <a:stretch>
              <a:fillRect/>
            </a:stretch>
          </p:blipFill>
          <p:spPr>
            <a:xfrm>
              <a:off x="7848600" y="3009900"/>
              <a:ext cx="438727" cy="381000"/>
            </a:xfrm>
            <a:prstGeom prst="rect">
              <a:avLst/>
            </a:prstGeom>
          </p:spPr>
        </p:pic>
        <p:pic>
          <p:nvPicPr>
            <p:cNvPr id="459" name="Picture 458">
              <a:extLst>
                <a:ext uri="{FF2B5EF4-FFF2-40B4-BE49-F238E27FC236}">
                  <a16:creationId xmlns:a16="http://schemas.microsoft.com/office/drawing/2014/main" xmlns="" id="{4BDC9504-039C-AC44-B458-5ED7A66A12FB}"/>
                </a:ext>
              </a:extLst>
            </p:cNvPr>
            <p:cNvPicPr>
              <a:picLocks noChangeAspect="1"/>
            </p:cNvPicPr>
            <p:nvPr/>
          </p:nvPicPr>
          <p:blipFill>
            <a:blip r:embed="rId14">
              <a:extLst>
                <a:ext uri="{28A0092B-C50C-407E-A947-70E740481C1C}">
                  <a14:useLocalDpi xmlns:a14="http://schemas.microsoft.com/office/drawing/2010/main" val="0"/>
                </a:ext>
              </a:extLst>
            </a:blip>
            <a:srcRect l="10476" t="7692" r="9904" b="7692"/>
            <a:stretch>
              <a:fillRect/>
            </a:stretch>
          </p:blipFill>
          <p:spPr>
            <a:xfrm>
              <a:off x="7848600" y="4305300"/>
              <a:ext cx="438727" cy="381000"/>
            </a:xfrm>
            <a:prstGeom prst="rect">
              <a:avLst/>
            </a:prstGeom>
          </p:spPr>
        </p:pic>
        <p:pic>
          <p:nvPicPr>
            <p:cNvPr id="460" name="Picture 459">
              <a:extLst>
                <a:ext uri="{FF2B5EF4-FFF2-40B4-BE49-F238E27FC236}">
                  <a16:creationId xmlns:a16="http://schemas.microsoft.com/office/drawing/2014/main" xmlns="" id="{4BDC9504-039C-AC44-B458-5ED7A66A12FB}"/>
                </a:ext>
              </a:extLst>
            </p:cNvPr>
            <p:cNvPicPr>
              <a:picLocks noChangeAspect="1"/>
            </p:cNvPicPr>
            <p:nvPr/>
          </p:nvPicPr>
          <p:blipFill>
            <a:blip r:embed="rId14">
              <a:extLst>
                <a:ext uri="{28A0092B-C50C-407E-A947-70E740481C1C}">
                  <a14:useLocalDpi xmlns:a14="http://schemas.microsoft.com/office/drawing/2010/main" val="0"/>
                </a:ext>
              </a:extLst>
            </a:blip>
            <a:srcRect l="10476" t="7692" r="9904" b="7692"/>
            <a:stretch>
              <a:fillRect/>
            </a:stretch>
          </p:blipFill>
          <p:spPr>
            <a:xfrm>
              <a:off x="7848600" y="4914900"/>
              <a:ext cx="438727" cy="381000"/>
            </a:xfrm>
            <a:prstGeom prst="rect">
              <a:avLst/>
            </a:prstGeom>
          </p:spPr>
        </p:pic>
        <p:pic>
          <p:nvPicPr>
            <p:cNvPr id="461" name="Picture 460">
              <a:extLst>
                <a:ext uri="{FF2B5EF4-FFF2-40B4-BE49-F238E27FC236}">
                  <a16:creationId xmlns:a16="http://schemas.microsoft.com/office/drawing/2014/main" xmlns="" id="{4BDC9504-039C-AC44-B458-5ED7A66A12FB}"/>
                </a:ext>
              </a:extLst>
            </p:cNvPr>
            <p:cNvPicPr>
              <a:picLocks noChangeAspect="1"/>
            </p:cNvPicPr>
            <p:nvPr/>
          </p:nvPicPr>
          <p:blipFill>
            <a:blip r:embed="rId14">
              <a:extLst>
                <a:ext uri="{28A0092B-C50C-407E-A947-70E740481C1C}">
                  <a14:useLocalDpi xmlns:a14="http://schemas.microsoft.com/office/drawing/2010/main" val="0"/>
                </a:ext>
              </a:extLst>
            </a:blip>
            <a:srcRect l="10476" t="7692" r="9904" b="7692"/>
            <a:stretch>
              <a:fillRect/>
            </a:stretch>
          </p:blipFill>
          <p:spPr>
            <a:xfrm>
              <a:off x="7848600" y="2400300"/>
              <a:ext cx="438727" cy="381000"/>
            </a:xfrm>
            <a:prstGeom prst="rect">
              <a:avLst/>
            </a:prstGeom>
          </p:spPr>
        </p:pic>
        <p:pic>
          <p:nvPicPr>
            <p:cNvPr id="462" name="Picture 461">
              <a:extLst>
                <a:ext uri="{FF2B5EF4-FFF2-40B4-BE49-F238E27FC236}">
                  <a16:creationId xmlns:a16="http://schemas.microsoft.com/office/drawing/2014/main" xmlns="" id="{4BDC9504-039C-AC44-B458-5ED7A66A12FB}"/>
                </a:ext>
              </a:extLst>
            </p:cNvPr>
            <p:cNvPicPr>
              <a:picLocks noChangeAspect="1"/>
            </p:cNvPicPr>
            <p:nvPr/>
          </p:nvPicPr>
          <p:blipFill>
            <a:blip r:embed="rId14">
              <a:extLst>
                <a:ext uri="{28A0092B-C50C-407E-A947-70E740481C1C}">
                  <a14:useLocalDpi xmlns:a14="http://schemas.microsoft.com/office/drawing/2010/main" val="0"/>
                </a:ext>
              </a:extLst>
            </a:blip>
            <a:srcRect l="10476" t="7692" r="9904" b="7692"/>
            <a:stretch>
              <a:fillRect/>
            </a:stretch>
          </p:blipFill>
          <p:spPr>
            <a:xfrm>
              <a:off x="8382000" y="4914900"/>
              <a:ext cx="438727" cy="381000"/>
            </a:xfrm>
            <a:prstGeom prst="rect">
              <a:avLst/>
            </a:prstGeom>
          </p:spPr>
        </p:pic>
        <p:pic>
          <p:nvPicPr>
            <p:cNvPr id="463" name="Picture 462">
              <a:extLst>
                <a:ext uri="{FF2B5EF4-FFF2-40B4-BE49-F238E27FC236}">
                  <a16:creationId xmlns:a16="http://schemas.microsoft.com/office/drawing/2014/main" xmlns="" id="{4BDC9504-039C-AC44-B458-5ED7A66A12FB}"/>
                </a:ext>
              </a:extLst>
            </p:cNvPr>
            <p:cNvPicPr>
              <a:picLocks noChangeAspect="1"/>
            </p:cNvPicPr>
            <p:nvPr/>
          </p:nvPicPr>
          <p:blipFill>
            <a:blip r:embed="rId14">
              <a:extLst>
                <a:ext uri="{28A0092B-C50C-407E-A947-70E740481C1C}">
                  <a14:useLocalDpi xmlns:a14="http://schemas.microsoft.com/office/drawing/2010/main" val="0"/>
                </a:ext>
              </a:extLst>
            </a:blip>
            <a:srcRect l="10476" t="7692" r="9904" b="7692"/>
            <a:stretch>
              <a:fillRect/>
            </a:stretch>
          </p:blipFill>
          <p:spPr>
            <a:xfrm>
              <a:off x="7010400" y="4914900"/>
              <a:ext cx="438727" cy="381000"/>
            </a:xfrm>
            <a:prstGeom prst="rect">
              <a:avLst/>
            </a:prstGeom>
          </p:spPr>
        </p:pic>
        <p:pic>
          <p:nvPicPr>
            <p:cNvPr id="464" name="Picture 463">
              <a:extLst>
                <a:ext uri="{FF2B5EF4-FFF2-40B4-BE49-F238E27FC236}">
                  <a16:creationId xmlns:a16="http://schemas.microsoft.com/office/drawing/2014/main" xmlns="" id="{4BDC9504-039C-AC44-B458-5ED7A66A12FB}"/>
                </a:ext>
              </a:extLst>
            </p:cNvPr>
            <p:cNvPicPr>
              <a:picLocks noChangeAspect="1"/>
            </p:cNvPicPr>
            <p:nvPr/>
          </p:nvPicPr>
          <p:blipFill>
            <a:blip r:embed="rId14">
              <a:extLst>
                <a:ext uri="{28A0092B-C50C-407E-A947-70E740481C1C}">
                  <a14:useLocalDpi xmlns:a14="http://schemas.microsoft.com/office/drawing/2010/main" val="0"/>
                </a:ext>
              </a:extLst>
            </a:blip>
            <a:srcRect l="10476" t="7692" r="9904" b="7692"/>
            <a:stretch>
              <a:fillRect/>
            </a:stretch>
          </p:blipFill>
          <p:spPr>
            <a:xfrm>
              <a:off x="5657273" y="4914900"/>
              <a:ext cx="438727" cy="381000"/>
            </a:xfrm>
            <a:prstGeom prst="rect">
              <a:avLst/>
            </a:prstGeom>
          </p:spPr>
        </p:pic>
        <p:pic>
          <p:nvPicPr>
            <p:cNvPr id="465" name="Picture 464">
              <a:extLst>
                <a:ext uri="{FF2B5EF4-FFF2-40B4-BE49-F238E27FC236}">
                  <a16:creationId xmlns:a16="http://schemas.microsoft.com/office/drawing/2014/main" xmlns="" id="{4BDC9504-039C-AC44-B458-5ED7A66A12FB}"/>
                </a:ext>
              </a:extLst>
            </p:cNvPr>
            <p:cNvPicPr>
              <a:picLocks noChangeAspect="1"/>
            </p:cNvPicPr>
            <p:nvPr/>
          </p:nvPicPr>
          <p:blipFill>
            <a:blip r:embed="rId14">
              <a:extLst>
                <a:ext uri="{28A0092B-C50C-407E-A947-70E740481C1C}">
                  <a14:useLocalDpi xmlns:a14="http://schemas.microsoft.com/office/drawing/2010/main" val="0"/>
                </a:ext>
              </a:extLst>
            </a:blip>
            <a:srcRect l="10476" t="7692" r="9904" b="7692"/>
            <a:stretch>
              <a:fillRect/>
            </a:stretch>
          </p:blipFill>
          <p:spPr>
            <a:xfrm>
              <a:off x="4267200" y="4914900"/>
              <a:ext cx="438727" cy="381000"/>
            </a:xfrm>
            <a:prstGeom prst="rect">
              <a:avLst/>
            </a:prstGeom>
          </p:spPr>
        </p:pic>
      </p:grpSp>
      <p:grpSp>
        <p:nvGrpSpPr>
          <p:cNvPr id="101" name="Group 100"/>
          <p:cNvGrpSpPr/>
          <p:nvPr/>
        </p:nvGrpSpPr>
        <p:grpSpPr>
          <a:xfrm>
            <a:off x="2349910" y="1790700"/>
            <a:ext cx="908217" cy="3505200"/>
            <a:chOff x="2349910" y="1790700"/>
            <a:chExt cx="908217" cy="3505200"/>
          </a:xfrm>
        </p:grpSpPr>
        <p:pic>
          <p:nvPicPr>
            <p:cNvPr id="403" name="Picture 402">
              <a:extLst>
                <a:ext uri="{FF2B5EF4-FFF2-40B4-BE49-F238E27FC236}">
                  <a16:creationId xmlns:a16="http://schemas.microsoft.com/office/drawing/2014/main" xmlns="" id="{8766B253-9E9A-CC47-A5FD-0DCCF66B5477}"/>
                </a:ext>
              </a:extLst>
            </p:cNvPr>
            <p:cNvPicPr>
              <a:picLocks noChangeAspect="1"/>
            </p:cNvPicPr>
            <p:nvPr/>
          </p:nvPicPr>
          <p:blipFill>
            <a:blip r:embed="rId9">
              <a:extLst>
                <a:ext uri="{28A0092B-C50C-407E-A947-70E740481C1C}">
                  <a14:useLocalDpi xmlns:a14="http://schemas.microsoft.com/office/drawing/2010/main" val="0"/>
                </a:ext>
              </a:extLst>
            </a:blip>
            <a:srcRect l="14192" t="4347" r="15144" b="10163"/>
            <a:stretch>
              <a:fillRect/>
            </a:stretch>
          </p:blipFill>
          <p:spPr>
            <a:xfrm>
              <a:off x="2819400" y="1790700"/>
              <a:ext cx="410308" cy="381000"/>
            </a:xfrm>
            <a:prstGeom prst="rect">
              <a:avLst/>
            </a:prstGeom>
          </p:spPr>
        </p:pic>
        <p:pic>
          <p:nvPicPr>
            <p:cNvPr id="409" name="Picture 408">
              <a:extLst>
                <a:ext uri="{FF2B5EF4-FFF2-40B4-BE49-F238E27FC236}">
                  <a16:creationId xmlns:a16="http://schemas.microsoft.com/office/drawing/2014/main" xmlns="" id="{A7BCEA4F-A098-1C4F-AAB4-781C857EAE3B}"/>
                </a:ext>
              </a:extLst>
            </p:cNvPr>
            <p:cNvPicPr>
              <a:picLocks noChangeAspect="1"/>
            </p:cNvPicPr>
            <p:nvPr/>
          </p:nvPicPr>
          <p:blipFill>
            <a:blip r:embed="rId10">
              <a:extLst>
                <a:ext uri="{28A0092B-C50C-407E-A947-70E740481C1C}">
                  <a14:useLocalDpi xmlns:a14="http://schemas.microsoft.com/office/drawing/2010/main" val="0"/>
                </a:ext>
              </a:extLst>
            </a:blip>
            <a:srcRect l="14893" t="5396" r="17022" b="10975"/>
            <a:stretch>
              <a:fillRect/>
            </a:stretch>
          </p:blipFill>
          <p:spPr>
            <a:xfrm>
              <a:off x="2349910" y="3695700"/>
              <a:ext cx="393290" cy="381000"/>
            </a:xfrm>
            <a:prstGeom prst="rect">
              <a:avLst/>
            </a:prstGeom>
          </p:spPr>
        </p:pic>
        <p:pic>
          <p:nvPicPr>
            <p:cNvPr id="410" name="Picture 409">
              <a:extLst>
                <a:ext uri="{FF2B5EF4-FFF2-40B4-BE49-F238E27FC236}">
                  <a16:creationId xmlns:a16="http://schemas.microsoft.com/office/drawing/2014/main" xmlns="" id="{A7BCEA4F-A098-1C4F-AAB4-781C857EAE3B}"/>
                </a:ext>
              </a:extLst>
            </p:cNvPr>
            <p:cNvPicPr>
              <a:picLocks noChangeAspect="1"/>
            </p:cNvPicPr>
            <p:nvPr/>
          </p:nvPicPr>
          <p:blipFill>
            <a:blip r:embed="rId10">
              <a:extLst>
                <a:ext uri="{28A0092B-C50C-407E-A947-70E740481C1C}">
                  <a14:useLocalDpi xmlns:a14="http://schemas.microsoft.com/office/drawing/2010/main" val="0"/>
                </a:ext>
              </a:extLst>
            </a:blip>
            <a:srcRect l="14893" t="5396" r="17022" b="10975"/>
            <a:stretch>
              <a:fillRect/>
            </a:stretch>
          </p:blipFill>
          <p:spPr>
            <a:xfrm>
              <a:off x="2362200" y="4305300"/>
              <a:ext cx="393290" cy="381000"/>
            </a:xfrm>
            <a:prstGeom prst="rect">
              <a:avLst/>
            </a:prstGeom>
          </p:spPr>
        </p:pic>
        <p:pic>
          <p:nvPicPr>
            <p:cNvPr id="411" name="Picture 410">
              <a:extLst>
                <a:ext uri="{FF2B5EF4-FFF2-40B4-BE49-F238E27FC236}">
                  <a16:creationId xmlns:a16="http://schemas.microsoft.com/office/drawing/2014/main" xmlns="" id="{A7BCEA4F-A098-1C4F-AAB4-781C857EAE3B}"/>
                </a:ext>
              </a:extLst>
            </p:cNvPr>
            <p:cNvPicPr>
              <a:picLocks noChangeAspect="1"/>
            </p:cNvPicPr>
            <p:nvPr/>
          </p:nvPicPr>
          <p:blipFill>
            <a:blip r:embed="rId10">
              <a:extLst>
                <a:ext uri="{28A0092B-C50C-407E-A947-70E740481C1C}">
                  <a14:useLocalDpi xmlns:a14="http://schemas.microsoft.com/office/drawing/2010/main" val="0"/>
                </a:ext>
              </a:extLst>
            </a:blip>
            <a:srcRect l="14893" t="5396" r="17022" b="10975"/>
            <a:stretch>
              <a:fillRect/>
            </a:stretch>
          </p:blipFill>
          <p:spPr>
            <a:xfrm>
              <a:off x="2362200" y="4914900"/>
              <a:ext cx="393290" cy="381000"/>
            </a:xfrm>
            <a:prstGeom prst="rect">
              <a:avLst/>
            </a:prstGeom>
          </p:spPr>
        </p:pic>
        <p:pic>
          <p:nvPicPr>
            <p:cNvPr id="412" name="Picture 411">
              <a:extLst>
                <a:ext uri="{FF2B5EF4-FFF2-40B4-BE49-F238E27FC236}">
                  <a16:creationId xmlns:a16="http://schemas.microsoft.com/office/drawing/2014/main" xmlns="" id="{A7BCEA4F-A098-1C4F-AAB4-781C857EAE3B}"/>
                </a:ext>
              </a:extLst>
            </p:cNvPr>
            <p:cNvPicPr>
              <a:picLocks noChangeAspect="1"/>
            </p:cNvPicPr>
            <p:nvPr/>
          </p:nvPicPr>
          <p:blipFill>
            <a:blip r:embed="rId10">
              <a:extLst>
                <a:ext uri="{28A0092B-C50C-407E-A947-70E740481C1C}">
                  <a14:useLocalDpi xmlns:a14="http://schemas.microsoft.com/office/drawing/2010/main" val="0"/>
                </a:ext>
              </a:extLst>
            </a:blip>
            <a:srcRect l="14893" t="5396" r="17022" b="10975"/>
            <a:stretch>
              <a:fillRect/>
            </a:stretch>
          </p:blipFill>
          <p:spPr>
            <a:xfrm>
              <a:off x="2362200" y="3086100"/>
              <a:ext cx="393290" cy="381000"/>
            </a:xfrm>
            <a:prstGeom prst="rect">
              <a:avLst/>
            </a:prstGeom>
          </p:spPr>
        </p:pic>
        <p:pic>
          <p:nvPicPr>
            <p:cNvPr id="413" name="Picture 412">
              <a:extLst>
                <a:ext uri="{FF2B5EF4-FFF2-40B4-BE49-F238E27FC236}">
                  <a16:creationId xmlns:a16="http://schemas.microsoft.com/office/drawing/2014/main" xmlns="" id="{A7BCEA4F-A098-1C4F-AAB4-781C857EAE3B}"/>
                </a:ext>
              </a:extLst>
            </p:cNvPr>
            <p:cNvPicPr>
              <a:picLocks noChangeAspect="1"/>
            </p:cNvPicPr>
            <p:nvPr/>
          </p:nvPicPr>
          <p:blipFill>
            <a:blip r:embed="rId10">
              <a:extLst>
                <a:ext uri="{28A0092B-C50C-407E-A947-70E740481C1C}">
                  <a14:useLocalDpi xmlns:a14="http://schemas.microsoft.com/office/drawing/2010/main" val="0"/>
                </a:ext>
              </a:extLst>
            </a:blip>
            <a:srcRect l="14893" t="5396" r="17022" b="10975"/>
            <a:stretch>
              <a:fillRect/>
            </a:stretch>
          </p:blipFill>
          <p:spPr>
            <a:xfrm>
              <a:off x="2362200" y="2400300"/>
              <a:ext cx="393290" cy="381000"/>
            </a:xfrm>
            <a:prstGeom prst="rect">
              <a:avLst/>
            </a:prstGeom>
          </p:spPr>
        </p:pic>
        <p:pic>
          <p:nvPicPr>
            <p:cNvPr id="415" name="Picture 414">
              <a:extLst>
                <a:ext uri="{FF2B5EF4-FFF2-40B4-BE49-F238E27FC236}">
                  <a16:creationId xmlns:a16="http://schemas.microsoft.com/office/drawing/2014/main" xmlns="" id="{A7BCEA4F-A098-1C4F-AAB4-781C857EAE3B}"/>
                </a:ext>
              </a:extLst>
            </p:cNvPr>
            <p:cNvPicPr>
              <a:picLocks noChangeAspect="1"/>
            </p:cNvPicPr>
            <p:nvPr/>
          </p:nvPicPr>
          <p:blipFill>
            <a:blip r:embed="rId10">
              <a:extLst>
                <a:ext uri="{28A0092B-C50C-407E-A947-70E740481C1C}">
                  <a14:useLocalDpi xmlns:a14="http://schemas.microsoft.com/office/drawing/2010/main" val="0"/>
                </a:ext>
              </a:extLst>
            </a:blip>
            <a:srcRect l="14893" t="5396" r="17022" b="10975"/>
            <a:stretch>
              <a:fillRect/>
            </a:stretch>
          </p:blipFill>
          <p:spPr>
            <a:xfrm>
              <a:off x="2819400" y="2400300"/>
              <a:ext cx="393290" cy="381000"/>
            </a:xfrm>
            <a:prstGeom prst="rect">
              <a:avLst/>
            </a:prstGeom>
          </p:spPr>
        </p:pic>
        <p:pic>
          <p:nvPicPr>
            <p:cNvPr id="429" name="Picture 428">
              <a:extLst>
                <a:ext uri="{FF2B5EF4-FFF2-40B4-BE49-F238E27FC236}">
                  <a16:creationId xmlns:a16="http://schemas.microsoft.com/office/drawing/2014/main" xmlns="" id="{4398E8E7-3BAC-D443-AECB-BCE3C67A20C6}"/>
                </a:ext>
              </a:extLst>
            </p:cNvPr>
            <p:cNvPicPr>
              <a:picLocks noChangeAspect="1"/>
            </p:cNvPicPr>
            <p:nvPr/>
          </p:nvPicPr>
          <p:blipFill>
            <a:blip r:embed="rId11">
              <a:extLst>
                <a:ext uri="{28A0092B-C50C-407E-A947-70E740481C1C}">
                  <a14:useLocalDpi xmlns:a14="http://schemas.microsoft.com/office/drawing/2010/main" val="0"/>
                </a:ext>
              </a:extLst>
            </a:blip>
            <a:srcRect l="14615" t="4728" r="19617" b="7796"/>
            <a:stretch>
              <a:fillRect/>
            </a:stretch>
          </p:blipFill>
          <p:spPr>
            <a:xfrm>
              <a:off x="2819400" y="3075517"/>
              <a:ext cx="381000" cy="391583"/>
            </a:xfrm>
            <a:prstGeom prst="rect">
              <a:avLst/>
            </a:prstGeom>
          </p:spPr>
        </p:pic>
        <p:pic>
          <p:nvPicPr>
            <p:cNvPr id="440" name="Picture 439">
              <a:extLst>
                <a:ext uri="{FF2B5EF4-FFF2-40B4-BE49-F238E27FC236}">
                  <a16:creationId xmlns:a16="http://schemas.microsoft.com/office/drawing/2014/main" xmlns="" id="{4A34B05E-7021-B24B-82DE-8A3C9FE54B10}"/>
                </a:ext>
              </a:extLst>
            </p:cNvPr>
            <p:cNvPicPr>
              <a:picLocks noChangeAspect="1"/>
            </p:cNvPicPr>
            <p:nvPr/>
          </p:nvPicPr>
          <p:blipFill>
            <a:blip r:embed="rId12">
              <a:extLst>
                <a:ext uri="{28A0092B-C50C-407E-A947-70E740481C1C}">
                  <a14:useLocalDpi xmlns:a14="http://schemas.microsoft.com/office/drawing/2010/main" val="0"/>
                </a:ext>
              </a:extLst>
            </a:blip>
            <a:srcRect l="13390" t="8057" r="15615" b="5932"/>
            <a:stretch>
              <a:fillRect/>
            </a:stretch>
          </p:blipFill>
          <p:spPr>
            <a:xfrm>
              <a:off x="2819400" y="3695700"/>
              <a:ext cx="407276" cy="381000"/>
            </a:xfrm>
            <a:prstGeom prst="rect">
              <a:avLst/>
            </a:prstGeom>
          </p:spPr>
        </p:pic>
        <p:pic>
          <p:nvPicPr>
            <p:cNvPr id="451" name="Picture 450">
              <a:extLst>
                <a:ext uri="{FF2B5EF4-FFF2-40B4-BE49-F238E27FC236}">
                  <a16:creationId xmlns:a16="http://schemas.microsoft.com/office/drawing/2014/main" xmlns="" id="{75F36D08-14BF-A341-A36C-3329892C02B8}"/>
                </a:ext>
              </a:extLst>
            </p:cNvPr>
            <p:cNvPicPr>
              <a:picLocks noChangeAspect="1"/>
            </p:cNvPicPr>
            <p:nvPr/>
          </p:nvPicPr>
          <p:blipFill>
            <a:blip r:embed="rId13">
              <a:extLst>
                <a:ext uri="{28A0092B-C50C-407E-A947-70E740481C1C}">
                  <a14:useLocalDpi xmlns:a14="http://schemas.microsoft.com/office/drawing/2010/main" val="0"/>
                </a:ext>
              </a:extLst>
            </a:blip>
            <a:srcRect l="11565" t="7143" r="13265" b="9524"/>
            <a:stretch>
              <a:fillRect/>
            </a:stretch>
          </p:blipFill>
          <p:spPr>
            <a:xfrm>
              <a:off x="2819400" y="4305300"/>
              <a:ext cx="424543" cy="381000"/>
            </a:xfrm>
            <a:prstGeom prst="rect">
              <a:avLst/>
            </a:prstGeom>
          </p:spPr>
        </p:pic>
        <p:pic>
          <p:nvPicPr>
            <p:cNvPr id="466" name="Picture 465">
              <a:extLst>
                <a:ext uri="{FF2B5EF4-FFF2-40B4-BE49-F238E27FC236}">
                  <a16:creationId xmlns:a16="http://schemas.microsoft.com/office/drawing/2014/main" xmlns="" id="{4BDC9504-039C-AC44-B458-5ED7A66A12FB}"/>
                </a:ext>
              </a:extLst>
            </p:cNvPr>
            <p:cNvPicPr>
              <a:picLocks noChangeAspect="1"/>
            </p:cNvPicPr>
            <p:nvPr/>
          </p:nvPicPr>
          <p:blipFill>
            <a:blip r:embed="rId14">
              <a:extLst>
                <a:ext uri="{28A0092B-C50C-407E-A947-70E740481C1C}">
                  <a14:useLocalDpi xmlns:a14="http://schemas.microsoft.com/office/drawing/2010/main" val="0"/>
                </a:ext>
              </a:extLst>
            </a:blip>
            <a:srcRect l="10476" t="7692" r="9904" b="7692"/>
            <a:stretch>
              <a:fillRect/>
            </a:stretch>
          </p:blipFill>
          <p:spPr>
            <a:xfrm>
              <a:off x="2819400" y="4914900"/>
              <a:ext cx="438727" cy="381000"/>
            </a:xfrm>
            <a:prstGeom prst="rect">
              <a:avLst/>
            </a:prstGeom>
          </p:spPr>
        </p:pic>
      </p:grpSp>
      <p:grpSp>
        <p:nvGrpSpPr>
          <p:cNvPr id="100" name="Group 99"/>
          <p:cNvGrpSpPr/>
          <p:nvPr/>
        </p:nvGrpSpPr>
        <p:grpSpPr>
          <a:xfrm>
            <a:off x="990600" y="1790700"/>
            <a:ext cx="895927" cy="3505200"/>
            <a:chOff x="990600" y="1790700"/>
            <a:chExt cx="895927" cy="3505200"/>
          </a:xfrm>
        </p:grpSpPr>
        <p:pic>
          <p:nvPicPr>
            <p:cNvPr id="397" name="Picture 396">
              <a:extLst>
                <a:ext uri="{FF2B5EF4-FFF2-40B4-BE49-F238E27FC236}">
                  <a16:creationId xmlns:a16="http://schemas.microsoft.com/office/drawing/2014/main" xmlns="" id="{8766B253-9E9A-CC47-A5FD-0DCCF66B5477}"/>
                </a:ext>
              </a:extLst>
            </p:cNvPr>
            <p:cNvPicPr>
              <a:picLocks noChangeAspect="1"/>
            </p:cNvPicPr>
            <p:nvPr/>
          </p:nvPicPr>
          <p:blipFill>
            <a:blip r:embed="rId9">
              <a:extLst>
                <a:ext uri="{28A0092B-C50C-407E-A947-70E740481C1C}">
                  <a14:useLocalDpi xmlns:a14="http://schemas.microsoft.com/office/drawing/2010/main" val="0"/>
                </a:ext>
              </a:extLst>
            </a:blip>
            <a:srcRect l="14192" t="4347" r="15144" b="10163"/>
            <a:stretch>
              <a:fillRect/>
            </a:stretch>
          </p:blipFill>
          <p:spPr>
            <a:xfrm>
              <a:off x="990600" y="2400300"/>
              <a:ext cx="410308" cy="381000"/>
            </a:xfrm>
            <a:prstGeom prst="rect">
              <a:avLst/>
            </a:prstGeom>
          </p:spPr>
        </p:pic>
        <p:pic>
          <p:nvPicPr>
            <p:cNvPr id="398" name="Picture 397">
              <a:extLst>
                <a:ext uri="{FF2B5EF4-FFF2-40B4-BE49-F238E27FC236}">
                  <a16:creationId xmlns:a16="http://schemas.microsoft.com/office/drawing/2014/main" xmlns="" id="{8766B253-9E9A-CC47-A5FD-0DCCF66B5477}"/>
                </a:ext>
              </a:extLst>
            </p:cNvPr>
            <p:cNvPicPr>
              <a:picLocks noChangeAspect="1"/>
            </p:cNvPicPr>
            <p:nvPr/>
          </p:nvPicPr>
          <p:blipFill>
            <a:blip r:embed="rId9">
              <a:extLst>
                <a:ext uri="{28A0092B-C50C-407E-A947-70E740481C1C}">
                  <a14:useLocalDpi xmlns:a14="http://schemas.microsoft.com/office/drawing/2010/main" val="0"/>
                </a:ext>
              </a:extLst>
            </a:blip>
            <a:srcRect l="14192" t="4347" r="15144" b="10163"/>
            <a:stretch>
              <a:fillRect/>
            </a:stretch>
          </p:blipFill>
          <p:spPr>
            <a:xfrm>
              <a:off x="990600" y="3086100"/>
              <a:ext cx="410308" cy="381000"/>
            </a:xfrm>
            <a:prstGeom prst="rect">
              <a:avLst/>
            </a:prstGeom>
          </p:spPr>
        </p:pic>
        <p:pic>
          <p:nvPicPr>
            <p:cNvPr id="399" name="Picture 398">
              <a:extLst>
                <a:ext uri="{FF2B5EF4-FFF2-40B4-BE49-F238E27FC236}">
                  <a16:creationId xmlns:a16="http://schemas.microsoft.com/office/drawing/2014/main" xmlns="" id="{8766B253-9E9A-CC47-A5FD-0DCCF66B5477}"/>
                </a:ext>
              </a:extLst>
            </p:cNvPr>
            <p:cNvPicPr>
              <a:picLocks noChangeAspect="1"/>
            </p:cNvPicPr>
            <p:nvPr/>
          </p:nvPicPr>
          <p:blipFill>
            <a:blip r:embed="rId9">
              <a:extLst>
                <a:ext uri="{28A0092B-C50C-407E-A947-70E740481C1C}">
                  <a14:useLocalDpi xmlns:a14="http://schemas.microsoft.com/office/drawing/2010/main" val="0"/>
                </a:ext>
              </a:extLst>
            </a:blip>
            <a:srcRect l="14192" t="4347" r="15144" b="10163"/>
            <a:stretch>
              <a:fillRect/>
            </a:stretch>
          </p:blipFill>
          <p:spPr>
            <a:xfrm>
              <a:off x="990600" y="3695700"/>
              <a:ext cx="410308" cy="381000"/>
            </a:xfrm>
            <a:prstGeom prst="rect">
              <a:avLst/>
            </a:prstGeom>
          </p:spPr>
        </p:pic>
        <p:pic>
          <p:nvPicPr>
            <p:cNvPr id="400" name="Picture 399">
              <a:extLst>
                <a:ext uri="{FF2B5EF4-FFF2-40B4-BE49-F238E27FC236}">
                  <a16:creationId xmlns:a16="http://schemas.microsoft.com/office/drawing/2014/main" xmlns="" id="{8766B253-9E9A-CC47-A5FD-0DCCF66B5477}"/>
                </a:ext>
              </a:extLst>
            </p:cNvPr>
            <p:cNvPicPr>
              <a:picLocks noChangeAspect="1"/>
            </p:cNvPicPr>
            <p:nvPr/>
          </p:nvPicPr>
          <p:blipFill>
            <a:blip r:embed="rId9">
              <a:extLst>
                <a:ext uri="{28A0092B-C50C-407E-A947-70E740481C1C}">
                  <a14:useLocalDpi xmlns:a14="http://schemas.microsoft.com/office/drawing/2010/main" val="0"/>
                </a:ext>
              </a:extLst>
            </a:blip>
            <a:srcRect l="14192" t="4347" r="15144" b="10163"/>
            <a:stretch>
              <a:fillRect/>
            </a:stretch>
          </p:blipFill>
          <p:spPr>
            <a:xfrm>
              <a:off x="990600" y="4305300"/>
              <a:ext cx="410308" cy="381000"/>
            </a:xfrm>
            <a:prstGeom prst="rect">
              <a:avLst/>
            </a:prstGeom>
          </p:spPr>
        </p:pic>
        <p:pic>
          <p:nvPicPr>
            <p:cNvPr id="401" name="Picture 400">
              <a:extLst>
                <a:ext uri="{FF2B5EF4-FFF2-40B4-BE49-F238E27FC236}">
                  <a16:creationId xmlns:a16="http://schemas.microsoft.com/office/drawing/2014/main" xmlns="" id="{8766B253-9E9A-CC47-A5FD-0DCCF66B5477}"/>
                </a:ext>
              </a:extLst>
            </p:cNvPr>
            <p:cNvPicPr>
              <a:picLocks noChangeAspect="1"/>
            </p:cNvPicPr>
            <p:nvPr/>
          </p:nvPicPr>
          <p:blipFill>
            <a:blip r:embed="rId9">
              <a:extLst>
                <a:ext uri="{28A0092B-C50C-407E-A947-70E740481C1C}">
                  <a14:useLocalDpi xmlns:a14="http://schemas.microsoft.com/office/drawing/2010/main" val="0"/>
                </a:ext>
              </a:extLst>
            </a:blip>
            <a:srcRect l="14192" t="4347" r="15144" b="10163"/>
            <a:stretch>
              <a:fillRect/>
            </a:stretch>
          </p:blipFill>
          <p:spPr>
            <a:xfrm>
              <a:off x="990600" y="4914900"/>
              <a:ext cx="410308" cy="381000"/>
            </a:xfrm>
            <a:prstGeom prst="rect">
              <a:avLst/>
            </a:prstGeom>
          </p:spPr>
        </p:pic>
        <p:pic>
          <p:nvPicPr>
            <p:cNvPr id="402" name="Picture 401">
              <a:extLst>
                <a:ext uri="{FF2B5EF4-FFF2-40B4-BE49-F238E27FC236}">
                  <a16:creationId xmlns:a16="http://schemas.microsoft.com/office/drawing/2014/main" xmlns="" id="{8766B253-9E9A-CC47-A5FD-0DCCF66B5477}"/>
                </a:ext>
              </a:extLst>
            </p:cNvPr>
            <p:cNvPicPr>
              <a:picLocks noChangeAspect="1"/>
            </p:cNvPicPr>
            <p:nvPr/>
          </p:nvPicPr>
          <p:blipFill>
            <a:blip r:embed="rId9">
              <a:extLst>
                <a:ext uri="{28A0092B-C50C-407E-A947-70E740481C1C}">
                  <a14:useLocalDpi xmlns:a14="http://schemas.microsoft.com/office/drawing/2010/main" val="0"/>
                </a:ext>
              </a:extLst>
            </a:blip>
            <a:srcRect l="14192" t="4347" r="15144" b="10163"/>
            <a:stretch>
              <a:fillRect/>
            </a:stretch>
          </p:blipFill>
          <p:spPr>
            <a:xfrm>
              <a:off x="1447800" y="1790700"/>
              <a:ext cx="410308" cy="381000"/>
            </a:xfrm>
            <a:prstGeom prst="rect">
              <a:avLst/>
            </a:prstGeom>
          </p:spPr>
        </p:pic>
        <p:pic>
          <p:nvPicPr>
            <p:cNvPr id="414" name="Picture 413">
              <a:extLst>
                <a:ext uri="{FF2B5EF4-FFF2-40B4-BE49-F238E27FC236}">
                  <a16:creationId xmlns:a16="http://schemas.microsoft.com/office/drawing/2014/main" xmlns="" id="{A7BCEA4F-A098-1C4F-AAB4-781C857EAE3B}"/>
                </a:ext>
              </a:extLst>
            </p:cNvPr>
            <p:cNvPicPr>
              <a:picLocks noChangeAspect="1"/>
            </p:cNvPicPr>
            <p:nvPr/>
          </p:nvPicPr>
          <p:blipFill>
            <a:blip r:embed="rId10">
              <a:extLst>
                <a:ext uri="{28A0092B-C50C-407E-A947-70E740481C1C}">
                  <a14:useLocalDpi xmlns:a14="http://schemas.microsoft.com/office/drawing/2010/main" val="0"/>
                </a:ext>
              </a:extLst>
            </a:blip>
            <a:srcRect l="14893" t="5396" r="17022" b="10975"/>
            <a:stretch>
              <a:fillRect/>
            </a:stretch>
          </p:blipFill>
          <p:spPr>
            <a:xfrm>
              <a:off x="1435510" y="2400300"/>
              <a:ext cx="393290" cy="381000"/>
            </a:xfrm>
            <a:prstGeom prst="rect">
              <a:avLst/>
            </a:prstGeom>
          </p:spPr>
        </p:pic>
        <p:pic>
          <p:nvPicPr>
            <p:cNvPr id="430" name="Picture 429">
              <a:extLst>
                <a:ext uri="{FF2B5EF4-FFF2-40B4-BE49-F238E27FC236}">
                  <a16:creationId xmlns:a16="http://schemas.microsoft.com/office/drawing/2014/main" xmlns="" id="{4398E8E7-3BAC-D443-AECB-BCE3C67A20C6}"/>
                </a:ext>
              </a:extLst>
            </p:cNvPr>
            <p:cNvPicPr>
              <a:picLocks noChangeAspect="1"/>
            </p:cNvPicPr>
            <p:nvPr/>
          </p:nvPicPr>
          <p:blipFill>
            <a:blip r:embed="rId11">
              <a:extLst>
                <a:ext uri="{28A0092B-C50C-407E-A947-70E740481C1C}">
                  <a14:useLocalDpi xmlns:a14="http://schemas.microsoft.com/office/drawing/2010/main" val="0"/>
                </a:ext>
              </a:extLst>
            </a:blip>
            <a:srcRect l="14615" t="4728" r="19617" b="7796"/>
            <a:stretch>
              <a:fillRect/>
            </a:stretch>
          </p:blipFill>
          <p:spPr>
            <a:xfrm>
              <a:off x="1447800" y="3086100"/>
              <a:ext cx="381000" cy="391583"/>
            </a:xfrm>
            <a:prstGeom prst="rect">
              <a:avLst/>
            </a:prstGeom>
          </p:spPr>
        </p:pic>
        <p:pic>
          <p:nvPicPr>
            <p:cNvPr id="441" name="Picture 440">
              <a:extLst>
                <a:ext uri="{FF2B5EF4-FFF2-40B4-BE49-F238E27FC236}">
                  <a16:creationId xmlns:a16="http://schemas.microsoft.com/office/drawing/2014/main" xmlns="" id="{4A34B05E-7021-B24B-82DE-8A3C9FE54B10}"/>
                </a:ext>
              </a:extLst>
            </p:cNvPr>
            <p:cNvPicPr>
              <a:picLocks noChangeAspect="1"/>
            </p:cNvPicPr>
            <p:nvPr/>
          </p:nvPicPr>
          <p:blipFill>
            <a:blip r:embed="rId12">
              <a:extLst>
                <a:ext uri="{28A0092B-C50C-407E-A947-70E740481C1C}">
                  <a14:useLocalDpi xmlns:a14="http://schemas.microsoft.com/office/drawing/2010/main" val="0"/>
                </a:ext>
              </a:extLst>
            </a:blip>
            <a:srcRect l="13390" t="8057" r="15615" b="5932"/>
            <a:stretch>
              <a:fillRect/>
            </a:stretch>
          </p:blipFill>
          <p:spPr>
            <a:xfrm>
              <a:off x="1447800" y="3695700"/>
              <a:ext cx="407276" cy="381000"/>
            </a:xfrm>
            <a:prstGeom prst="rect">
              <a:avLst/>
            </a:prstGeom>
          </p:spPr>
        </p:pic>
        <p:pic>
          <p:nvPicPr>
            <p:cNvPr id="450" name="Picture 449">
              <a:extLst>
                <a:ext uri="{FF2B5EF4-FFF2-40B4-BE49-F238E27FC236}">
                  <a16:creationId xmlns:a16="http://schemas.microsoft.com/office/drawing/2014/main" xmlns="" id="{75F36D08-14BF-A341-A36C-3329892C02B8}"/>
                </a:ext>
              </a:extLst>
            </p:cNvPr>
            <p:cNvPicPr>
              <a:picLocks noChangeAspect="1"/>
            </p:cNvPicPr>
            <p:nvPr/>
          </p:nvPicPr>
          <p:blipFill>
            <a:blip r:embed="rId13">
              <a:extLst>
                <a:ext uri="{28A0092B-C50C-407E-A947-70E740481C1C}">
                  <a14:useLocalDpi xmlns:a14="http://schemas.microsoft.com/office/drawing/2010/main" val="0"/>
                </a:ext>
              </a:extLst>
            </a:blip>
            <a:srcRect l="11565" t="7143" r="13265" b="9524"/>
            <a:stretch>
              <a:fillRect/>
            </a:stretch>
          </p:blipFill>
          <p:spPr>
            <a:xfrm>
              <a:off x="1447800" y="4305300"/>
              <a:ext cx="424543" cy="381000"/>
            </a:xfrm>
            <a:prstGeom prst="rect">
              <a:avLst/>
            </a:prstGeom>
          </p:spPr>
        </p:pic>
        <p:pic>
          <p:nvPicPr>
            <p:cNvPr id="467" name="Picture 466">
              <a:extLst>
                <a:ext uri="{FF2B5EF4-FFF2-40B4-BE49-F238E27FC236}">
                  <a16:creationId xmlns:a16="http://schemas.microsoft.com/office/drawing/2014/main" xmlns="" id="{4BDC9504-039C-AC44-B458-5ED7A66A12FB}"/>
                </a:ext>
              </a:extLst>
            </p:cNvPr>
            <p:cNvPicPr>
              <a:picLocks noChangeAspect="1"/>
            </p:cNvPicPr>
            <p:nvPr/>
          </p:nvPicPr>
          <p:blipFill>
            <a:blip r:embed="rId14">
              <a:extLst>
                <a:ext uri="{28A0092B-C50C-407E-A947-70E740481C1C}">
                  <a14:useLocalDpi xmlns:a14="http://schemas.microsoft.com/office/drawing/2010/main" val="0"/>
                </a:ext>
              </a:extLst>
            </a:blip>
            <a:srcRect l="10476" t="7692" r="9904" b="7692"/>
            <a:stretch>
              <a:fillRect/>
            </a:stretch>
          </p:blipFill>
          <p:spPr>
            <a:xfrm>
              <a:off x="1447800" y="4914900"/>
              <a:ext cx="438727" cy="381000"/>
            </a:xfrm>
            <a:prstGeom prst="rect">
              <a:avLst/>
            </a:prstGeom>
          </p:spPr>
        </p:pic>
      </p:grpSp>
      <p:grpSp>
        <p:nvGrpSpPr>
          <p:cNvPr id="474" name="Group 473"/>
          <p:cNvGrpSpPr/>
          <p:nvPr/>
        </p:nvGrpSpPr>
        <p:grpSpPr>
          <a:xfrm>
            <a:off x="0" y="1028700"/>
            <a:ext cx="8779936" cy="4343400"/>
            <a:chOff x="0" y="1028700"/>
            <a:chExt cx="8779936" cy="4343400"/>
          </a:xfrm>
        </p:grpSpPr>
        <p:cxnSp>
          <p:nvCxnSpPr>
            <p:cNvPr id="378" name="Straight Connector 377"/>
            <p:cNvCxnSpPr/>
            <p:nvPr/>
          </p:nvCxnSpPr>
          <p:spPr>
            <a:xfrm>
              <a:off x="304800" y="1295400"/>
              <a:ext cx="609600" cy="38100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379" name="TextBox 378"/>
            <p:cNvSpPr txBox="1"/>
            <p:nvPr/>
          </p:nvSpPr>
          <p:spPr>
            <a:xfrm>
              <a:off x="533400" y="1028700"/>
              <a:ext cx="685800" cy="523220"/>
            </a:xfrm>
            <a:prstGeom prst="rect">
              <a:avLst/>
            </a:prstGeom>
            <a:noFill/>
          </p:spPr>
          <p:txBody>
            <a:bodyPr wrap="square" rtlCol="0">
              <a:spAutoFit/>
            </a:bodyPr>
            <a:lstStyle/>
            <a:p>
              <a:pPr fontAlgn="base">
                <a:spcBef>
                  <a:spcPct val="0"/>
                </a:spcBef>
                <a:spcAft>
                  <a:spcPct val="0"/>
                </a:spcAft>
              </a:pPr>
              <a:r>
                <a:rPr lang="en-US" sz="2800" b="1" i="1" dirty="0" err="1">
                  <a:solidFill>
                    <a:schemeClr val="bg1"/>
                  </a:solidFill>
                  <a:latin typeface="Times New Roman" panose="02020603050405020304" pitchFamily="18" charset="0"/>
                  <a:cs typeface="Times New Roman" panose="02020603050405020304" pitchFamily="18" charset="0"/>
                </a:rPr>
                <a:t>i</a:t>
              </a:r>
              <a:endParaRPr lang="en-US" sz="2800" b="1" i="1" dirty="0">
                <a:solidFill>
                  <a:schemeClr val="bg1"/>
                </a:solidFill>
                <a:latin typeface="Times New Roman" panose="02020603050405020304" pitchFamily="18" charset="0"/>
                <a:cs typeface="Times New Roman" panose="02020603050405020304" pitchFamily="18" charset="0"/>
              </a:endParaRPr>
            </a:p>
          </p:txBody>
        </p:sp>
        <p:sp>
          <p:nvSpPr>
            <p:cNvPr id="380" name="TextBox 379"/>
            <p:cNvSpPr txBox="1"/>
            <p:nvPr/>
          </p:nvSpPr>
          <p:spPr>
            <a:xfrm>
              <a:off x="169344" y="1143000"/>
              <a:ext cx="342901" cy="523220"/>
            </a:xfrm>
            <a:prstGeom prst="rect">
              <a:avLst/>
            </a:prstGeom>
            <a:noFill/>
          </p:spPr>
          <p:txBody>
            <a:bodyPr wrap="square" rtlCol="0">
              <a:spAutoFit/>
            </a:bodyPr>
            <a:lstStyle/>
            <a:p>
              <a:pPr fontAlgn="base">
                <a:spcBef>
                  <a:spcPct val="0"/>
                </a:spcBef>
                <a:spcAft>
                  <a:spcPct val="0"/>
                </a:spcAft>
              </a:pPr>
              <a:r>
                <a:rPr lang="en-US" sz="2800" b="1" i="1" dirty="0">
                  <a:solidFill>
                    <a:schemeClr val="bg1"/>
                  </a:solidFill>
                  <a:latin typeface="Times New Roman" panose="02020603050405020304" pitchFamily="18" charset="0"/>
                  <a:cs typeface="Times New Roman" panose="02020603050405020304" pitchFamily="18" charset="0"/>
                </a:rPr>
                <a:t>j</a:t>
              </a:r>
            </a:p>
          </p:txBody>
        </p:sp>
        <p:sp>
          <p:nvSpPr>
            <p:cNvPr id="381" name="TextBox 380"/>
            <p:cNvSpPr txBox="1"/>
            <p:nvPr/>
          </p:nvSpPr>
          <p:spPr>
            <a:xfrm>
              <a:off x="1219208" y="1104900"/>
              <a:ext cx="342901" cy="523220"/>
            </a:xfrm>
            <a:prstGeom prst="rect">
              <a:avLst/>
            </a:prstGeom>
            <a:noFill/>
          </p:spPr>
          <p:txBody>
            <a:bodyPr wrap="square" rtlCol="0">
              <a:spAutoFit/>
            </a:bodyPr>
            <a:lstStyle/>
            <a:p>
              <a:pPr fontAlgn="base">
                <a:spcBef>
                  <a:spcPct val="0"/>
                </a:spcBef>
                <a:spcAft>
                  <a:spcPct val="0"/>
                </a:spcAft>
              </a:pPr>
              <a:r>
                <a:rPr lang="en-US" sz="2800" b="1" i="1" dirty="0">
                  <a:solidFill>
                    <a:schemeClr val="bg1"/>
                  </a:solidFill>
                  <a:latin typeface="Times New Roman" panose="02020603050405020304" pitchFamily="18" charset="0"/>
                  <a:cs typeface="Times New Roman" panose="02020603050405020304" pitchFamily="18" charset="0"/>
                </a:rPr>
                <a:t>1</a:t>
              </a:r>
            </a:p>
          </p:txBody>
        </p:sp>
        <p:sp>
          <p:nvSpPr>
            <p:cNvPr id="382" name="TextBox 381"/>
            <p:cNvSpPr txBox="1"/>
            <p:nvPr/>
          </p:nvSpPr>
          <p:spPr>
            <a:xfrm>
              <a:off x="2590800" y="1104900"/>
              <a:ext cx="342901" cy="523220"/>
            </a:xfrm>
            <a:prstGeom prst="rect">
              <a:avLst/>
            </a:prstGeom>
            <a:noFill/>
          </p:spPr>
          <p:txBody>
            <a:bodyPr wrap="square" rtlCol="0">
              <a:spAutoFit/>
            </a:bodyPr>
            <a:lstStyle/>
            <a:p>
              <a:pPr fontAlgn="base">
                <a:spcBef>
                  <a:spcPct val="0"/>
                </a:spcBef>
                <a:spcAft>
                  <a:spcPct val="0"/>
                </a:spcAft>
              </a:pPr>
              <a:r>
                <a:rPr lang="en-US" sz="2800" b="1" i="1" dirty="0">
                  <a:solidFill>
                    <a:schemeClr val="bg1"/>
                  </a:solidFill>
                  <a:latin typeface="Times New Roman" panose="02020603050405020304" pitchFamily="18" charset="0"/>
                  <a:cs typeface="Times New Roman" panose="02020603050405020304" pitchFamily="18" charset="0"/>
                </a:rPr>
                <a:t>2</a:t>
              </a:r>
            </a:p>
          </p:txBody>
        </p:sp>
        <p:sp>
          <p:nvSpPr>
            <p:cNvPr id="383" name="TextBox 382"/>
            <p:cNvSpPr txBox="1"/>
            <p:nvPr/>
          </p:nvSpPr>
          <p:spPr>
            <a:xfrm>
              <a:off x="3962408" y="1104900"/>
              <a:ext cx="342901" cy="523220"/>
            </a:xfrm>
            <a:prstGeom prst="rect">
              <a:avLst/>
            </a:prstGeom>
            <a:noFill/>
          </p:spPr>
          <p:txBody>
            <a:bodyPr wrap="square" rtlCol="0">
              <a:spAutoFit/>
            </a:bodyPr>
            <a:lstStyle/>
            <a:p>
              <a:pPr fontAlgn="base">
                <a:spcBef>
                  <a:spcPct val="0"/>
                </a:spcBef>
                <a:spcAft>
                  <a:spcPct val="0"/>
                </a:spcAft>
              </a:pPr>
              <a:r>
                <a:rPr lang="en-US" sz="2800" b="1" i="1" dirty="0">
                  <a:solidFill>
                    <a:schemeClr val="bg1"/>
                  </a:solidFill>
                  <a:latin typeface="Times New Roman" panose="02020603050405020304" pitchFamily="18" charset="0"/>
                  <a:cs typeface="Times New Roman" panose="02020603050405020304" pitchFamily="18" charset="0"/>
                </a:rPr>
                <a:t>3</a:t>
              </a:r>
            </a:p>
          </p:txBody>
        </p:sp>
        <p:sp>
          <p:nvSpPr>
            <p:cNvPr id="384" name="TextBox 383"/>
            <p:cNvSpPr txBox="1"/>
            <p:nvPr/>
          </p:nvSpPr>
          <p:spPr>
            <a:xfrm>
              <a:off x="5350947" y="1104900"/>
              <a:ext cx="342901" cy="523220"/>
            </a:xfrm>
            <a:prstGeom prst="rect">
              <a:avLst/>
            </a:prstGeom>
            <a:noFill/>
          </p:spPr>
          <p:txBody>
            <a:bodyPr wrap="square" rtlCol="0">
              <a:spAutoFit/>
            </a:bodyPr>
            <a:lstStyle/>
            <a:p>
              <a:pPr fontAlgn="base">
                <a:spcBef>
                  <a:spcPct val="0"/>
                </a:spcBef>
                <a:spcAft>
                  <a:spcPct val="0"/>
                </a:spcAft>
              </a:pPr>
              <a:r>
                <a:rPr lang="en-US" sz="2800" b="1" i="1" dirty="0">
                  <a:solidFill>
                    <a:schemeClr val="bg1"/>
                  </a:solidFill>
                  <a:latin typeface="Times New Roman" panose="02020603050405020304" pitchFamily="18" charset="0"/>
                  <a:cs typeface="Times New Roman" panose="02020603050405020304" pitchFamily="18" charset="0"/>
                </a:rPr>
                <a:t>4</a:t>
              </a:r>
            </a:p>
          </p:txBody>
        </p:sp>
        <p:sp>
          <p:nvSpPr>
            <p:cNvPr id="385" name="TextBox 384"/>
            <p:cNvSpPr txBox="1"/>
            <p:nvPr/>
          </p:nvSpPr>
          <p:spPr>
            <a:xfrm>
              <a:off x="6819899" y="1104900"/>
              <a:ext cx="342901" cy="523220"/>
            </a:xfrm>
            <a:prstGeom prst="rect">
              <a:avLst/>
            </a:prstGeom>
            <a:noFill/>
          </p:spPr>
          <p:txBody>
            <a:bodyPr wrap="square" rtlCol="0">
              <a:spAutoFit/>
            </a:bodyPr>
            <a:lstStyle/>
            <a:p>
              <a:pPr fontAlgn="base">
                <a:spcBef>
                  <a:spcPct val="0"/>
                </a:spcBef>
                <a:spcAft>
                  <a:spcPct val="0"/>
                </a:spcAft>
              </a:pPr>
              <a:r>
                <a:rPr lang="en-US" sz="2800" b="1" i="1" dirty="0">
                  <a:solidFill>
                    <a:schemeClr val="bg1"/>
                  </a:solidFill>
                  <a:latin typeface="Times New Roman" panose="02020603050405020304" pitchFamily="18" charset="0"/>
                  <a:cs typeface="Times New Roman" panose="02020603050405020304" pitchFamily="18" charset="0"/>
                </a:rPr>
                <a:t>5</a:t>
              </a:r>
            </a:p>
          </p:txBody>
        </p:sp>
        <p:sp>
          <p:nvSpPr>
            <p:cNvPr id="386" name="TextBox 385"/>
            <p:cNvSpPr txBox="1"/>
            <p:nvPr/>
          </p:nvSpPr>
          <p:spPr>
            <a:xfrm>
              <a:off x="8115307" y="1104900"/>
              <a:ext cx="342901" cy="523220"/>
            </a:xfrm>
            <a:prstGeom prst="rect">
              <a:avLst/>
            </a:prstGeom>
            <a:noFill/>
          </p:spPr>
          <p:txBody>
            <a:bodyPr wrap="square" rtlCol="0">
              <a:spAutoFit/>
            </a:bodyPr>
            <a:lstStyle/>
            <a:p>
              <a:pPr fontAlgn="base">
                <a:spcBef>
                  <a:spcPct val="0"/>
                </a:spcBef>
                <a:spcAft>
                  <a:spcPct val="0"/>
                </a:spcAft>
              </a:pPr>
              <a:r>
                <a:rPr lang="en-US" sz="2800" b="1" i="1" dirty="0">
                  <a:solidFill>
                    <a:schemeClr val="bg1"/>
                  </a:solidFill>
                  <a:latin typeface="Times New Roman" panose="02020603050405020304" pitchFamily="18" charset="0"/>
                  <a:cs typeface="Times New Roman" panose="02020603050405020304" pitchFamily="18" charset="0"/>
                </a:rPr>
                <a:t>6</a:t>
              </a:r>
            </a:p>
          </p:txBody>
        </p:sp>
        <p:sp>
          <p:nvSpPr>
            <p:cNvPr id="387" name="TextBox 386"/>
            <p:cNvSpPr txBox="1"/>
            <p:nvPr/>
          </p:nvSpPr>
          <p:spPr>
            <a:xfrm>
              <a:off x="114307" y="1756367"/>
              <a:ext cx="342901" cy="523220"/>
            </a:xfrm>
            <a:prstGeom prst="rect">
              <a:avLst/>
            </a:prstGeom>
            <a:noFill/>
          </p:spPr>
          <p:txBody>
            <a:bodyPr wrap="square" rtlCol="0">
              <a:spAutoFit/>
            </a:bodyPr>
            <a:lstStyle/>
            <a:p>
              <a:pPr fontAlgn="base">
                <a:spcBef>
                  <a:spcPct val="0"/>
                </a:spcBef>
                <a:spcAft>
                  <a:spcPct val="0"/>
                </a:spcAft>
              </a:pPr>
              <a:r>
                <a:rPr lang="en-US" sz="2800" b="1" i="1" dirty="0">
                  <a:solidFill>
                    <a:schemeClr val="bg1"/>
                  </a:solidFill>
                  <a:latin typeface="Times New Roman" panose="02020603050405020304" pitchFamily="18" charset="0"/>
                  <a:cs typeface="Times New Roman" panose="02020603050405020304" pitchFamily="18" charset="0"/>
                </a:rPr>
                <a:t>1</a:t>
              </a:r>
            </a:p>
          </p:txBody>
        </p:sp>
        <p:sp>
          <p:nvSpPr>
            <p:cNvPr id="388" name="TextBox 387"/>
            <p:cNvSpPr txBox="1"/>
            <p:nvPr/>
          </p:nvSpPr>
          <p:spPr>
            <a:xfrm>
              <a:off x="114307" y="2410480"/>
              <a:ext cx="342901" cy="523220"/>
            </a:xfrm>
            <a:prstGeom prst="rect">
              <a:avLst/>
            </a:prstGeom>
            <a:noFill/>
          </p:spPr>
          <p:txBody>
            <a:bodyPr wrap="square" rtlCol="0">
              <a:spAutoFit/>
            </a:bodyPr>
            <a:lstStyle/>
            <a:p>
              <a:pPr fontAlgn="base">
                <a:spcBef>
                  <a:spcPct val="0"/>
                </a:spcBef>
                <a:spcAft>
                  <a:spcPct val="0"/>
                </a:spcAft>
              </a:pPr>
              <a:r>
                <a:rPr lang="en-US" sz="2800" b="1" i="1" dirty="0">
                  <a:solidFill>
                    <a:schemeClr val="bg1"/>
                  </a:solidFill>
                  <a:latin typeface="Times New Roman" panose="02020603050405020304" pitchFamily="18" charset="0"/>
                  <a:cs typeface="Times New Roman" panose="02020603050405020304" pitchFamily="18" charset="0"/>
                </a:rPr>
                <a:t>2</a:t>
              </a:r>
            </a:p>
          </p:txBody>
        </p:sp>
        <p:sp>
          <p:nvSpPr>
            <p:cNvPr id="389" name="TextBox 388"/>
            <p:cNvSpPr txBox="1"/>
            <p:nvPr/>
          </p:nvSpPr>
          <p:spPr>
            <a:xfrm>
              <a:off x="114307" y="3020080"/>
              <a:ext cx="342901" cy="523220"/>
            </a:xfrm>
            <a:prstGeom prst="rect">
              <a:avLst/>
            </a:prstGeom>
            <a:noFill/>
          </p:spPr>
          <p:txBody>
            <a:bodyPr wrap="square" rtlCol="0">
              <a:spAutoFit/>
            </a:bodyPr>
            <a:lstStyle/>
            <a:p>
              <a:pPr fontAlgn="base">
                <a:spcBef>
                  <a:spcPct val="0"/>
                </a:spcBef>
                <a:spcAft>
                  <a:spcPct val="0"/>
                </a:spcAft>
              </a:pPr>
              <a:r>
                <a:rPr lang="en-US" sz="2800" b="1" i="1" dirty="0">
                  <a:solidFill>
                    <a:schemeClr val="bg1"/>
                  </a:solidFill>
                  <a:latin typeface="Times New Roman" panose="02020603050405020304" pitchFamily="18" charset="0"/>
                  <a:cs typeface="Times New Roman" panose="02020603050405020304" pitchFamily="18" charset="0"/>
                </a:rPr>
                <a:t>3</a:t>
              </a:r>
            </a:p>
          </p:txBody>
        </p:sp>
        <p:sp>
          <p:nvSpPr>
            <p:cNvPr id="390" name="TextBox 389"/>
            <p:cNvSpPr txBox="1"/>
            <p:nvPr/>
          </p:nvSpPr>
          <p:spPr>
            <a:xfrm>
              <a:off x="114307" y="3629680"/>
              <a:ext cx="342901" cy="523220"/>
            </a:xfrm>
            <a:prstGeom prst="rect">
              <a:avLst/>
            </a:prstGeom>
            <a:noFill/>
          </p:spPr>
          <p:txBody>
            <a:bodyPr wrap="square" rtlCol="0">
              <a:spAutoFit/>
            </a:bodyPr>
            <a:lstStyle/>
            <a:p>
              <a:pPr fontAlgn="base">
                <a:spcBef>
                  <a:spcPct val="0"/>
                </a:spcBef>
                <a:spcAft>
                  <a:spcPct val="0"/>
                </a:spcAft>
              </a:pPr>
              <a:r>
                <a:rPr lang="en-US" sz="2800" b="1" i="1" dirty="0">
                  <a:solidFill>
                    <a:schemeClr val="bg1"/>
                  </a:solidFill>
                  <a:latin typeface="Times New Roman" panose="02020603050405020304" pitchFamily="18" charset="0"/>
                  <a:cs typeface="Times New Roman" panose="02020603050405020304" pitchFamily="18" charset="0"/>
                </a:rPr>
                <a:t>4</a:t>
              </a:r>
            </a:p>
          </p:txBody>
        </p:sp>
        <p:sp>
          <p:nvSpPr>
            <p:cNvPr id="391" name="TextBox 390"/>
            <p:cNvSpPr txBox="1"/>
            <p:nvPr/>
          </p:nvSpPr>
          <p:spPr>
            <a:xfrm>
              <a:off x="114307" y="4229100"/>
              <a:ext cx="342901" cy="523220"/>
            </a:xfrm>
            <a:prstGeom prst="rect">
              <a:avLst/>
            </a:prstGeom>
            <a:noFill/>
          </p:spPr>
          <p:txBody>
            <a:bodyPr wrap="square" rtlCol="0">
              <a:spAutoFit/>
            </a:bodyPr>
            <a:lstStyle/>
            <a:p>
              <a:pPr fontAlgn="base">
                <a:spcBef>
                  <a:spcPct val="0"/>
                </a:spcBef>
                <a:spcAft>
                  <a:spcPct val="0"/>
                </a:spcAft>
              </a:pPr>
              <a:r>
                <a:rPr lang="en-US" sz="2800" b="1" i="1" dirty="0">
                  <a:solidFill>
                    <a:schemeClr val="bg1"/>
                  </a:solidFill>
                  <a:latin typeface="Times New Roman" panose="02020603050405020304" pitchFamily="18" charset="0"/>
                  <a:cs typeface="Times New Roman" panose="02020603050405020304" pitchFamily="18" charset="0"/>
                </a:rPr>
                <a:t>5</a:t>
              </a:r>
            </a:p>
          </p:txBody>
        </p:sp>
        <p:sp>
          <p:nvSpPr>
            <p:cNvPr id="392" name="TextBox 391"/>
            <p:cNvSpPr txBox="1"/>
            <p:nvPr/>
          </p:nvSpPr>
          <p:spPr>
            <a:xfrm>
              <a:off x="114307" y="4848880"/>
              <a:ext cx="342901" cy="523220"/>
            </a:xfrm>
            <a:prstGeom prst="rect">
              <a:avLst/>
            </a:prstGeom>
            <a:noFill/>
          </p:spPr>
          <p:txBody>
            <a:bodyPr wrap="square" rtlCol="0">
              <a:spAutoFit/>
            </a:bodyPr>
            <a:lstStyle/>
            <a:p>
              <a:pPr fontAlgn="base">
                <a:spcBef>
                  <a:spcPct val="0"/>
                </a:spcBef>
                <a:spcAft>
                  <a:spcPct val="0"/>
                </a:spcAft>
              </a:pPr>
              <a:r>
                <a:rPr lang="en-US" sz="2800" b="1" i="1" dirty="0">
                  <a:solidFill>
                    <a:schemeClr val="bg1"/>
                  </a:solidFill>
                  <a:latin typeface="Times New Roman" panose="02020603050405020304" pitchFamily="18" charset="0"/>
                  <a:cs typeface="Times New Roman" panose="02020603050405020304" pitchFamily="18" charset="0"/>
                </a:rPr>
                <a:t>6</a:t>
              </a:r>
            </a:p>
          </p:txBody>
        </p:sp>
        <p:cxnSp>
          <p:nvCxnSpPr>
            <p:cNvPr id="393" name="Straight Connector 392"/>
            <p:cNvCxnSpPr/>
            <p:nvPr/>
          </p:nvCxnSpPr>
          <p:spPr>
            <a:xfrm rot="5400000">
              <a:off x="-1135523" y="3245976"/>
              <a:ext cx="4099847" cy="1588"/>
            </a:xfrm>
            <a:prstGeom prst="line">
              <a:avLst/>
            </a:prstGeom>
            <a:ln w="19050" cmpd="sng">
              <a:solidFill>
                <a:schemeClr val="bg1"/>
              </a:solidFill>
            </a:ln>
          </p:spPr>
          <p:style>
            <a:lnRef idx="1">
              <a:schemeClr val="dk1"/>
            </a:lnRef>
            <a:fillRef idx="0">
              <a:schemeClr val="dk1"/>
            </a:fillRef>
            <a:effectRef idx="0">
              <a:schemeClr val="dk1"/>
            </a:effectRef>
            <a:fontRef idx="minor">
              <a:schemeClr val="tx1"/>
            </a:fontRef>
          </p:style>
        </p:cxnSp>
        <p:cxnSp>
          <p:nvCxnSpPr>
            <p:cNvPr id="468" name="Straight Connector 467"/>
            <p:cNvCxnSpPr/>
            <p:nvPr/>
          </p:nvCxnSpPr>
          <p:spPr>
            <a:xfrm>
              <a:off x="0" y="1676400"/>
              <a:ext cx="8779936" cy="0"/>
            </a:xfrm>
            <a:prstGeom prst="line">
              <a:avLst/>
            </a:prstGeom>
            <a:ln w="19050" cmpd="sng">
              <a:solidFill>
                <a:schemeClr val="bg1"/>
              </a:solidFill>
            </a:ln>
          </p:spPr>
          <p:style>
            <a:lnRef idx="1">
              <a:schemeClr val="dk1"/>
            </a:lnRef>
            <a:fillRef idx="0">
              <a:schemeClr val="dk1"/>
            </a:fillRef>
            <a:effectRef idx="0">
              <a:schemeClr val="dk1"/>
            </a:effectRef>
            <a:fontRef idx="minor">
              <a:schemeClr val="tx1"/>
            </a:fontRef>
          </p:style>
        </p:cxnSp>
      </p:grpSp>
      <p:grpSp>
        <p:nvGrpSpPr>
          <p:cNvPr id="140" name="Group 139"/>
          <p:cNvGrpSpPr/>
          <p:nvPr/>
        </p:nvGrpSpPr>
        <p:grpSpPr>
          <a:xfrm>
            <a:off x="914400" y="1714500"/>
            <a:ext cx="8001000" cy="3657600"/>
            <a:chOff x="1209680" y="2009120"/>
            <a:chExt cx="8001000" cy="3657600"/>
          </a:xfrm>
        </p:grpSpPr>
        <p:sp>
          <p:nvSpPr>
            <p:cNvPr id="141" name="TextBox 140"/>
            <p:cNvSpPr txBox="1"/>
            <p:nvPr/>
          </p:nvSpPr>
          <p:spPr>
            <a:xfrm>
              <a:off x="1209680" y="202948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(1, 1)</a:t>
              </a:r>
            </a:p>
          </p:txBody>
        </p:sp>
        <p:sp>
          <p:nvSpPr>
            <p:cNvPr id="142" name="TextBox 141"/>
            <p:cNvSpPr txBox="1"/>
            <p:nvPr/>
          </p:nvSpPr>
          <p:spPr>
            <a:xfrm>
              <a:off x="2581280" y="200912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(2, 1)</a:t>
              </a:r>
            </a:p>
          </p:txBody>
        </p:sp>
        <p:sp>
          <p:nvSpPr>
            <p:cNvPr id="143" name="TextBox 142"/>
            <p:cNvSpPr txBox="1"/>
            <p:nvPr/>
          </p:nvSpPr>
          <p:spPr>
            <a:xfrm>
              <a:off x="8105779" y="200912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(6, 1)</a:t>
              </a:r>
            </a:p>
          </p:txBody>
        </p:sp>
        <p:sp>
          <p:nvSpPr>
            <p:cNvPr id="144" name="TextBox 143"/>
            <p:cNvSpPr txBox="1"/>
            <p:nvPr/>
          </p:nvSpPr>
          <p:spPr>
            <a:xfrm>
              <a:off x="6734179" y="200912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(5, 1)</a:t>
              </a:r>
            </a:p>
          </p:txBody>
        </p:sp>
        <p:sp>
          <p:nvSpPr>
            <p:cNvPr id="145" name="TextBox 144"/>
            <p:cNvSpPr txBox="1"/>
            <p:nvPr/>
          </p:nvSpPr>
          <p:spPr>
            <a:xfrm>
              <a:off x="5400680" y="200912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(4, 1)</a:t>
              </a:r>
            </a:p>
          </p:txBody>
        </p:sp>
        <p:sp>
          <p:nvSpPr>
            <p:cNvPr id="146" name="TextBox 145"/>
            <p:cNvSpPr txBox="1"/>
            <p:nvPr/>
          </p:nvSpPr>
          <p:spPr>
            <a:xfrm>
              <a:off x="4067179" y="200912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(3, 1)</a:t>
              </a:r>
            </a:p>
          </p:txBody>
        </p:sp>
        <p:sp>
          <p:nvSpPr>
            <p:cNvPr id="147" name="TextBox 146"/>
            <p:cNvSpPr txBox="1"/>
            <p:nvPr/>
          </p:nvSpPr>
          <p:spPr>
            <a:xfrm>
              <a:off x="1219211" y="26289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(1, 2)</a:t>
              </a:r>
            </a:p>
          </p:txBody>
        </p:sp>
        <p:sp>
          <p:nvSpPr>
            <p:cNvPr id="149" name="TextBox 148"/>
            <p:cNvSpPr txBox="1"/>
            <p:nvPr/>
          </p:nvSpPr>
          <p:spPr>
            <a:xfrm>
              <a:off x="2562763" y="261872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(2, 2)</a:t>
              </a:r>
            </a:p>
          </p:txBody>
        </p:sp>
        <p:sp>
          <p:nvSpPr>
            <p:cNvPr id="150" name="TextBox 149"/>
            <p:cNvSpPr txBox="1"/>
            <p:nvPr/>
          </p:nvSpPr>
          <p:spPr>
            <a:xfrm>
              <a:off x="8105779" y="261872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(6, 2)</a:t>
              </a:r>
            </a:p>
          </p:txBody>
        </p:sp>
        <p:sp>
          <p:nvSpPr>
            <p:cNvPr id="151" name="TextBox 150"/>
            <p:cNvSpPr txBox="1"/>
            <p:nvPr/>
          </p:nvSpPr>
          <p:spPr>
            <a:xfrm>
              <a:off x="6734179" y="261872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(5, 2)</a:t>
              </a:r>
            </a:p>
          </p:txBody>
        </p:sp>
        <p:sp>
          <p:nvSpPr>
            <p:cNvPr id="152" name="TextBox 151"/>
            <p:cNvSpPr txBox="1"/>
            <p:nvPr/>
          </p:nvSpPr>
          <p:spPr>
            <a:xfrm>
              <a:off x="5362579" y="261872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(4, 2)</a:t>
              </a:r>
            </a:p>
          </p:txBody>
        </p:sp>
        <p:sp>
          <p:nvSpPr>
            <p:cNvPr id="153" name="TextBox 152"/>
            <p:cNvSpPr txBox="1"/>
            <p:nvPr/>
          </p:nvSpPr>
          <p:spPr>
            <a:xfrm>
              <a:off x="4067179" y="261872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(3, 2)</a:t>
              </a:r>
            </a:p>
          </p:txBody>
        </p:sp>
        <p:sp>
          <p:nvSpPr>
            <p:cNvPr id="154" name="TextBox 153"/>
            <p:cNvSpPr txBox="1"/>
            <p:nvPr/>
          </p:nvSpPr>
          <p:spPr>
            <a:xfrm>
              <a:off x="1219211" y="324868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(1, 3)</a:t>
              </a:r>
            </a:p>
          </p:txBody>
        </p:sp>
        <p:sp>
          <p:nvSpPr>
            <p:cNvPr id="155" name="TextBox 154"/>
            <p:cNvSpPr txBox="1"/>
            <p:nvPr/>
          </p:nvSpPr>
          <p:spPr>
            <a:xfrm>
              <a:off x="2562765" y="32385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(2, 3)</a:t>
              </a:r>
            </a:p>
          </p:txBody>
        </p:sp>
        <p:sp>
          <p:nvSpPr>
            <p:cNvPr id="156" name="TextBox 155"/>
            <p:cNvSpPr txBox="1"/>
            <p:nvPr/>
          </p:nvSpPr>
          <p:spPr>
            <a:xfrm>
              <a:off x="8105779" y="32385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(6, 3)</a:t>
              </a:r>
            </a:p>
          </p:txBody>
        </p:sp>
        <p:sp>
          <p:nvSpPr>
            <p:cNvPr id="157" name="TextBox 156"/>
            <p:cNvSpPr txBox="1"/>
            <p:nvPr/>
          </p:nvSpPr>
          <p:spPr>
            <a:xfrm>
              <a:off x="6734179" y="322832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(5, 3)</a:t>
              </a:r>
            </a:p>
          </p:txBody>
        </p:sp>
        <p:sp>
          <p:nvSpPr>
            <p:cNvPr id="158" name="TextBox 157"/>
            <p:cNvSpPr txBox="1"/>
            <p:nvPr/>
          </p:nvSpPr>
          <p:spPr>
            <a:xfrm>
              <a:off x="5362579" y="322832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(4, 3)</a:t>
              </a:r>
            </a:p>
          </p:txBody>
        </p:sp>
        <p:sp>
          <p:nvSpPr>
            <p:cNvPr id="159" name="TextBox 158"/>
            <p:cNvSpPr txBox="1"/>
            <p:nvPr/>
          </p:nvSpPr>
          <p:spPr>
            <a:xfrm>
              <a:off x="4067179" y="32385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(3, 3)</a:t>
              </a:r>
            </a:p>
          </p:txBody>
        </p:sp>
        <p:sp>
          <p:nvSpPr>
            <p:cNvPr id="160" name="TextBox 159"/>
            <p:cNvSpPr txBox="1"/>
            <p:nvPr/>
          </p:nvSpPr>
          <p:spPr>
            <a:xfrm>
              <a:off x="1219200" y="39243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(1, 4)</a:t>
              </a:r>
            </a:p>
          </p:txBody>
        </p:sp>
        <p:sp>
          <p:nvSpPr>
            <p:cNvPr id="161" name="TextBox 160"/>
            <p:cNvSpPr txBox="1"/>
            <p:nvPr/>
          </p:nvSpPr>
          <p:spPr>
            <a:xfrm>
              <a:off x="2562763" y="39243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(2, 4)</a:t>
              </a:r>
            </a:p>
          </p:txBody>
        </p:sp>
        <p:sp>
          <p:nvSpPr>
            <p:cNvPr id="162" name="TextBox 161"/>
            <p:cNvSpPr txBox="1"/>
            <p:nvPr/>
          </p:nvSpPr>
          <p:spPr>
            <a:xfrm>
              <a:off x="8105779" y="39243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(6, 4)</a:t>
              </a:r>
            </a:p>
          </p:txBody>
        </p:sp>
        <p:sp>
          <p:nvSpPr>
            <p:cNvPr id="163" name="TextBox 162"/>
            <p:cNvSpPr txBox="1"/>
            <p:nvPr/>
          </p:nvSpPr>
          <p:spPr>
            <a:xfrm>
              <a:off x="6734179" y="39243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(5, 4)</a:t>
              </a:r>
            </a:p>
          </p:txBody>
        </p:sp>
        <p:sp>
          <p:nvSpPr>
            <p:cNvPr id="164" name="TextBox 163"/>
            <p:cNvSpPr txBox="1"/>
            <p:nvPr/>
          </p:nvSpPr>
          <p:spPr>
            <a:xfrm>
              <a:off x="5362579" y="39243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(4, 4)</a:t>
              </a:r>
            </a:p>
          </p:txBody>
        </p:sp>
        <p:sp>
          <p:nvSpPr>
            <p:cNvPr id="165" name="TextBox 164"/>
            <p:cNvSpPr txBox="1"/>
            <p:nvPr/>
          </p:nvSpPr>
          <p:spPr>
            <a:xfrm>
              <a:off x="4067179" y="39243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(3, 4)</a:t>
              </a:r>
            </a:p>
          </p:txBody>
        </p:sp>
        <p:sp>
          <p:nvSpPr>
            <p:cNvPr id="166" name="TextBox 165"/>
            <p:cNvSpPr txBox="1"/>
            <p:nvPr/>
          </p:nvSpPr>
          <p:spPr>
            <a:xfrm>
              <a:off x="1219200" y="45339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(1, 5)</a:t>
              </a:r>
            </a:p>
          </p:txBody>
        </p:sp>
        <p:sp>
          <p:nvSpPr>
            <p:cNvPr id="167" name="TextBox 166"/>
            <p:cNvSpPr txBox="1"/>
            <p:nvPr/>
          </p:nvSpPr>
          <p:spPr>
            <a:xfrm>
              <a:off x="2562763" y="45339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(2, 5)</a:t>
              </a:r>
            </a:p>
          </p:txBody>
        </p:sp>
        <p:sp>
          <p:nvSpPr>
            <p:cNvPr id="169" name="TextBox 168"/>
            <p:cNvSpPr txBox="1"/>
            <p:nvPr/>
          </p:nvSpPr>
          <p:spPr>
            <a:xfrm>
              <a:off x="8105779" y="45339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(6, 5)</a:t>
              </a:r>
            </a:p>
          </p:txBody>
        </p:sp>
        <p:sp>
          <p:nvSpPr>
            <p:cNvPr id="170" name="TextBox 169"/>
            <p:cNvSpPr txBox="1"/>
            <p:nvPr/>
          </p:nvSpPr>
          <p:spPr>
            <a:xfrm>
              <a:off x="6734179" y="45339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(5, 5)</a:t>
              </a:r>
            </a:p>
          </p:txBody>
        </p:sp>
        <p:sp>
          <p:nvSpPr>
            <p:cNvPr id="171" name="TextBox 170"/>
            <p:cNvSpPr txBox="1"/>
            <p:nvPr/>
          </p:nvSpPr>
          <p:spPr>
            <a:xfrm>
              <a:off x="5362579" y="45339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(4, 5)</a:t>
              </a:r>
            </a:p>
          </p:txBody>
        </p:sp>
        <p:sp>
          <p:nvSpPr>
            <p:cNvPr id="172" name="TextBox 171"/>
            <p:cNvSpPr txBox="1"/>
            <p:nvPr/>
          </p:nvSpPr>
          <p:spPr>
            <a:xfrm>
              <a:off x="4067179" y="45339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(3, 5)</a:t>
              </a:r>
            </a:p>
          </p:txBody>
        </p:sp>
        <p:sp>
          <p:nvSpPr>
            <p:cNvPr id="173" name="TextBox 172"/>
            <p:cNvSpPr txBox="1"/>
            <p:nvPr/>
          </p:nvSpPr>
          <p:spPr>
            <a:xfrm>
              <a:off x="1219200" y="51435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(1, 6)</a:t>
              </a:r>
            </a:p>
          </p:txBody>
        </p:sp>
        <p:sp>
          <p:nvSpPr>
            <p:cNvPr id="174" name="TextBox 173"/>
            <p:cNvSpPr txBox="1"/>
            <p:nvPr/>
          </p:nvSpPr>
          <p:spPr>
            <a:xfrm>
              <a:off x="2562763" y="51435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(2, 6)</a:t>
              </a:r>
            </a:p>
          </p:txBody>
        </p:sp>
        <p:sp>
          <p:nvSpPr>
            <p:cNvPr id="175" name="TextBox 174"/>
            <p:cNvSpPr txBox="1"/>
            <p:nvPr/>
          </p:nvSpPr>
          <p:spPr>
            <a:xfrm>
              <a:off x="8105779" y="51435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(6, 6)</a:t>
              </a:r>
            </a:p>
          </p:txBody>
        </p:sp>
        <p:sp>
          <p:nvSpPr>
            <p:cNvPr id="176" name="TextBox 175"/>
            <p:cNvSpPr txBox="1"/>
            <p:nvPr/>
          </p:nvSpPr>
          <p:spPr>
            <a:xfrm>
              <a:off x="6734179" y="51435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(5, 6)</a:t>
              </a:r>
            </a:p>
          </p:txBody>
        </p:sp>
        <p:sp>
          <p:nvSpPr>
            <p:cNvPr id="177" name="TextBox 176"/>
            <p:cNvSpPr txBox="1"/>
            <p:nvPr/>
          </p:nvSpPr>
          <p:spPr>
            <a:xfrm>
              <a:off x="5362579" y="51435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(4, 6)</a:t>
              </a:r>
            </a:p>
          </p:txBody>
        </p:sp>
        <p:sp>
          <p:nvSpPr>
            <p:cNvPr id="178" name="TextBox 177"/>
            <p:cNvSpPr txBox="1"/>
            <p:nvPr/>
          </p:nvSpPr>
          <p:spPr>
            <a:xfrm>
              <a:off x="4067179" y="5143500"/>
              <a:ext cx="1104901" cy="523220"/>
            </a:xfrm>
            <a:prstGeom prst="rect">
              <a:avLst/>
            </a:prstGeom>
            <a:noFill/>
          </p:spPr>
          <p:txBody>
            <a:bodyPr wrap="square" rtlCol="0">
              <a:spAutoFit/>
            </a:bodyPr>
            <a:lstStyle/>
            <a:p>
              <a:pPr fontAlgn="base">
                <a:spcBef>
                  <a:spcPct val="0"/>
                </a:spcBef>
                <a:spcAft>
                  <a:spcPct val="0"/>
                </a:spcAft>
              </a:pPr>
              <a:r>
                <a:rPr lang="en-US" sz="2800" b="1" dirty="0">
                  <a:solidFill>
                    <a:schemeClr val="bg1"/>
                  </a:solidFill>
                  <a:latin typeface="Arial" pitchFamily="34" charset="0"/>
                  <a:cs typeface="Arial" pitchFamily="34" charset="0"/>
                </a:rPr>
                <a:t>(3, 6)</a:t>
              </a:r>
            </a:p>
          </p:txBody>
        </p:sp>
      </p:grpSp>
    </p:spTree>
    <p:custDataLst>
      <p:tags r:id="rId1"/>
    </p:custDataLst>
    <p:extLst>
      <p:ext uri="{BB962C8B-B14F-4D97-AF65-F5344CB8AC3E}">
        <p14:creationId xmlns:p14="http://schemas.microsoft.com/office/powerpoint/2010/main" val="3328278535"/>
      </p:ext>
    </p:extLst>
  </p:cSld>
  <p:clrMapOvr>
    <a:masterClrMapping/>
  </p:clrMapOvr>
  <mc:AlternateContent xmlns:mc="http://schemas.openxmlformats.org/markup-compatibility/2006" xmlns:p14="http://schemas.microsoft.com/office/powerpoint/2010/main">
    <mc:Choice Requires="p14">
      <p:transition p14:dur="8"/>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par>
                                <p:cTn id="8" presetID="22" presetClass="entr" presetSubtype="8" fill="hold" nodeType="withEffect">
                                  <p:stCondLst>
                                    <p:cond delay="0"/>
                                  </p:stCondLst>
                                  <p:childTnLst>
                                    <p:set>
                                      <p:cBhvr>
                                        <p:cTn id="9" dur="1" fill="hold">
                                          <p:stCondLst>
                                            <p:cond delay="0"/>
                                          </p:stCondLst>
                                        </p:cTn>
                                        <p:tgtEl>
                                          <p:spTgt spid="168"/>
                                        </p:tgtEl>
                                        <p:attrNameLst>
                                          <p:attrName>style.visibility</p:attrName>
                                        </p:attrNameLst>
                                      </p:cBhvr>
                                      <p:to>
                                        <p:strVal val="visible"/>
                                      </p:to>
                                    </p:set>
                                    <p:animEffect transition="in" filter="wipe(left)">
                                      <p:cBhvr>
                                        <p:cTn id="10" dur="500"/>
                                        <p:tgtEl>
                                          <p:spTgt spid="16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793" fill="hold"/>
                                        <p:tgtEl>
                                          <p:spTgt spid="4"/>
                                        </p:tgtEl>
                                      </p:cBhvr>
                                    </p:cmd>
                                  </p:childTnLst>
                                </p:cTn>
                              </p:par>
                              <p:par>
                                <p:cTn id="15" presetID="55" presetClass="path" presetSubtype="0" accel="50000" decel="50000" fill="hold" nodeType="withEffect">
                                  <p:stCondLst>
                                    <p:cond delay="0"/>
                                  </p:stCondLst>
                                  <p:childTnLst>
                                    <p:animMotion origin="layout" path="M 0 0 C 0.004 -0.067 -0.046 -0.125 -0.113 -0.129 C -0.177 -0.134 -0.237 -0.089 -0.241 -0.024 C -0.246 0.036 -0.204 0.092 -0.144 0.096 C -0.089 0.099 -0.037 0.062 -0.033 0.006 C -0.029 -0.045 -0.064 -0.093 -0.115 -0.097 C -0.162 -0.1 -0.206 -0.069 -0.209 -0.022 C -0.212 0.02 -0.184 0.061 -0.142 0.063 C -0.104 0.066 -0.068 0.042 -0.065 0.004 C -0.063 -0.03 -0.084 -0.063 -0.117 -0.065 C -0.146 -0.067 -0.175 -0.049 -0.177 -0.02 C -0.179 0.005 -0.164 0.029 -0.14 0.031 C -0.12 0.033 -0.099 0.022 -0.098 0.002 C -0.096 -0.014 -0.104 -0.031 -0.119 -0.033 C -0.131 -0.033 -0.143 -0.029 -0.145 -0.018 C -0.146 -0.011 -0.144 -0.004 -0.138 -0.001 C -0.135 0 -0.133 0 -0.13 -0.001 E" pathEditMode="relative" ptsTypes="">
                                      <p:cBhvr>
                                        <p:cTn id="16" dur="2000" fill="hold"/>
                                        <p:tgtEl>
                                          <p:spTgt spid="168"/>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793" fill="hold"/>
                                        <p:tgtEl>
                                          <p:spTgt spid="5"/>
                                        </p:tgtEl>
                                      </p:cBhvr>
                                    </p:cmd>
                                  </p:childTnLst>
                                </p:cTn>
                              </p:par>
                              <p:par>
                                <p:cTn id="21" presetID="55" presetClass="path" presetSubtype="0" accel="50000" decel="50000" fill="hold" nodeType="withEffect">
                                  <p:stCondLst>
                                    <p:cond delay="0"/>
                                  </p:stCondLst>
                                  <p:childTnLst>
                                    <p:animMotion origin="layout" path="M 0 0 C 0.004 -0.067 -0.046 -0.125 -0.113 -0.129 C -0.177 -0.134 -0.237 -0.089 -0.241 -0.024 C -0.246 0.036 -0.204 0.092 -0.144 0.096 C -0.089 0.099 -0.037 0.062 -0.033 0.006 C -0.029 -0.045 -0.064 -0.093 -0.115 -0.097 C -0.162 -0.1 -0.206 -0.069 -0.209 -0.022 C -0.212 0.02 -0.184 0.061 -0.142 0.063 C -0.104 0.066 -0.068 0.042 -0.065 0.004 C -0.063 -0.03 -0.084 -0.063 -0.117 -0.065 C -0.146 -0.067 -0.175 -0.049 -0.177 -0.02 C -0.179 0.005 -0.164 0.029 -0.14 0.031 C -0.12 0.033 -0.099 0.022 -0.098 0.002 C -0.096 -0.014 -0.104 -0.031 -0.119 -0.033 C -0.131 -0.033 -0.143 -0.029 -0.145 -0.018 C -0.146 -0.011 -0.144 -0.004 -0.138 -0.001 C -0.135 0 -0.133 0 -0.13 -0.001 E" pathEditMode="relative" ptsTypes="">
                                      <p:cBhvr>
                                        <p:cTn id="22" dur="2000" fill="hold"/>
                                        <p:tgtEl>
                                          <p:spTgt spid="16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nodeType="clickEffect">
                                  <p:stCondLst>
                                    <p:cond delay="0"/>
                                  </p:stCondLst>
                                  <p:childTnLst>
                                    <p:animEffect transition="out" filter="barn(inVertical)">
                                      <p:cBhvr>
                                        <p:cTn id="26" dur="500"/>
                                        <p:tgtEl>
                                          <p:spTgt spid="168"/>
                                        </p:tgtEl>
                                      </p:cBhvr>
                                    </p:animEffect>
                                    <p:set>
                                      <p:cBhvr>
                                        <p:cTn id="27" dur="1" fill="hold">
                                          <p:stCondLst>
                                            <p:cond delay="499"/>
                                          </p:stCondLst>
                                        </p:cTn>
                                        <p:tgtEl>
                                          <p:spTgt spid="16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6"/>
                                        </p:tgtEl>
                                        <p:attrNameLst>
                                          <p:attrName>style.visibility</p:attrName>
                                        </p:attrNameLst>
                                      </p:cBhvr>
                                      <p:to>
                                        <p:strVal val="visible"/>
                                      </p:to>
                                    </p:set>
                                    <p:animEffect transition="in" filter="wipe(left)">
                                      <p:cBhvr>
                                        <p:cTn id="32" dur="500"/>
                                        <p:tgtEl>
                                          <p:spTgt spid="39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wipe(left)">
                                      <p:cBhvr>
                                        <p:cTn id="37" dur="5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08"/>
                                        </p:tgtEl>
                                        <p:attrNameLst>
                                          <p:attrName>style.visibility</p:attrName>
                                        </p:attrNameLst>
                                      </p:cBhvr>
                                      <p:to>
                                        <p:strVal val="visible"/>
                                      </p:to>
                                    </p:set>
                                    <p:animEffect transition="in" filter="wipe(left)">
                                      <p:cBhvr>
                                        <p:cTn id="42" dur="500"/>
                                        <p:tgtEl>
                                          <p:spTgt spid="40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1"/>
                                        </p:tgtEl>
                                        <p:attrNameLst>
                                          <p:attrName>style.visibility</p:attrName>
                                        </p:attrNameLst>
                                      </p:cBhvr>
                                      <p:to>
                                        <p:strVal val="visible"/>
                                      </p:to>
                                    </p:set>
                                    <p:animEffect transition="in" filter="wipe(left)">
                                      <p:cBhvr>
                                        <p:cTn id="47" dur="500"/>
                                        <p:tgtEl>
                                          <p:spTgt spid="10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8"/>
                                        </p:tgtEl>
                                        <p:attrNameLst>
                                          <p:attrName>style.visibility</p:attrName>
                                        </p:attrNameLst>
                                      </p:cBhvr>
                                      <p:to>
                                        <p:strVal val="visible"/>
                                      </p:to>
                                    </p:set>
                                    <p:animEffect transition="in" filter="wipe(left)">
                                      <p:cBhvr>
                                        <p:cTn id="52" dur="500"/>
                                        <p:tgtEl>
                                          <p:spTgt spid="1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74"/>
                                        </p:tgtEl>
                                        <p:attrNameLst>
                                          <p:attrName>style.visibility</p:attrName>
                                        </p:attrNameLst>
                                      </p:cBhvr>
                                      <p:to>
                                        <p:strVal val="visible"/>
                                      </p:to>
                                    </p:set>
                                    <p:animEffect transition="in" filter="wipe(left)">
                                      <p:cBhvr>
                                        <p:cTn id="57" dur="500"/>
                                        <p:tgtEl>
                                          <p:spTgt spid="474"/>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xit" presetSubtype="10" fill="hold" nodeType="clickEffect">
                                  <p:stCondLst>
                                    <p:cond delay="0"/>
                                  </p:stCondLst>
                                  <p:childTnLst>
                                    <p:animEffect transition="out" filter="checkerboard(across)">
                                      <p:cBhvr>
                                        <p:cTn id="61" dur="500"/>
                                        <p:tgtEl>
                                          <p:spTgt spid="396"/>
                                        </p:tgtEl>
                                      </p:cBhvr>
                                    </p:animEffect>
                                    <p:set>
                                      <p:cBhvr>
                                        <p:cTn id="62" dur="1" fill="hold">
                                          <p:stCondLst>
                                            <p:cond delay="499"/>
                                          </p:stCondLst>
                                        </p:cTn>
                                        <p:tgtEl>
                                          <p:spTgt spid="396"/>
                                        </p:tgtEl>
                                        <p:attrNameLst>
                                          <p:attrName>style.visibility</p:attrName>
                                        </p:attrNameLst>
                                      </p:cBhvr>
                                      <p:to>
                                        <p:strVal val="hidden"/>
                                      </p:to>
                                    </p:set>
                                  </p:childTnLst>
                                </p:cTn>
                              </p:par>
                              <p:par>
                                <p:cTn id="63" presetID="5" presetClass="exit" presetSubtype="10" fill="hold" nodeType="withEffect">
                                  <p:stCondLst>
                                    <p:cond delay="0"/>
                                  </p:stCondLst>
                                  <p:childTnLst>
                                    <p:animEffect transition="out" filter="checkerboard(across)">
                                      <p:cBhvr>
                                        <p:cTn id="64" dur="500"/>
                                        <p:tgtEl>
                                          <p:spTgt spid="100"/>
                                        </p:tgtEl>
                                      </p:cBhvr>
                                    </p:animEffect>
                                    <p:set>
                                      <p:cBhvr>
                                        <p:cTn id="65" dur="1" fill="hold">
                                          <p:stCondLst>
                                            <p:cond delay="499"/>
                                          </p:stCondLst>
                                        </p:cTn>
                                        <p:tgtEl>
                                          <p:spTgt spid="100"/>
                                        </p:tgtEl>
                                        <p:attrNameLst>
                                          <p:attrName>style.visibility</p:attrName>
                                        </p:attrNameLst>
                                      </p:cBhvr>
                                      <p:to>
                                        <p:strVal val="hidden"/>
                                      </p:to>
                                    </p:set>
                                  </p:childTnLst>
                                </p:cTn>
                              </p:par>
                              <p:par>
                                <p:cTn id="66" presetID="5" presetClass="exit" presetSubtype="10" fill="hold" nodeType="withEffect">
                                  <p:stCondLst>
                                    <p:cond delay="0"/>
                                  </p:stCondLst>
                                  <p:childTnLst>
                                    <p:animEffect transition="out" filter="checkerboard(across)">
                                      <p:cBhvr>
                                        <p:cTn id="67" dur="500"/>
                                        <p:tgtEl>
                                          <p:spTgt spid="408"/>
                                        </p:tgtEl>
                                      </p:cBhvr>
                                    </p:animEffect>
                                    <p:set>
                                      <p:cBhvr>
                                        <p:cTn id="68" dur="1" fill="hold">
                                          <p:stCondLst>
                                            <p:cond delay="499"/>
                                          </p:stCondLst>
                                        </p:cTn>
                                        <p:tgtEl>
                                          <p:spTgt spid="408"/>
                                        </p:tgtEl>
                                        <p:attrNameLst>
                                          <p:attrName>style.visibility</p:attrName>
                                        </p:attrNameLst>
                                      </p:cBhvr>
                                      <p:to>
                                        <p:strVal val="hidden"/>
                                      </p:to>
                                    </p:set>
                                  </p:childTnLst>
                                </p:cTn>
                              </p:par>
                              <p:par>
                                <p:cTn id="69" presetID="5" presetClass="exit" presetSubtype="10" fill="hold" nodeType="withEffect">
                                  <p:stCondLst>
                                    <p:cond delay="0"/>
                                  </p:stCondLst>
                                  <p:childTnLst>
                                    <p:animEffect transition="out" filter="checkerboard(across)">
                                      <p:cBhvr>
                                        <p:cTn id="70" dur="500"/>
                                        <p:tgtEl>
                                          <p:spTgt spid="101"/>
                                        </p:tgtEl>
                                      </p:cBhvr>
                                    </p:animEffect>
                                    <p:set>
                                      <p:cBhvr>
                                        <p:cTn id="71" dur="1" fill="hold">
                                          <p:stCondLst>
                                            <p:cond delay="499"/>
                                          </p:stCondLst>
                                        </p:cTn>
                                        <p:tgtEl>
                                          <p:spTgt spid="101"/>
                                        </p:tgtEl>
                                        <p:attrNameLst>
                                          <p:attrName>style.visibility</p:attrName>
                                        </p:attrNameLst>
                                      </p:cBhvr>
                                      <p:to>
                                        <p:strVal val="hidden"/>
                                      </p:to>
                                    </p:set>
                                  </p:childTnLst>
                                </p:cTn>
                              </p:par>
                              <p:par>
                                <p:cTn id="72" presetID="5" presetClass="exit" presetSubtype="10" fill="hold" nodeType="withEffect">
                                  <p:stCondLst>
                                    <p:cond delay="0"/>
                                  </p:stCondLst>
                                  <p:childTnLst>
                                    <p:animEffect transition="out" filter="checkerboard(across)">
                                      <p:cBhvr>
                                        <p:cTn id="73" dur="500"/>
                                        <p:tgtEl>
                                          <p:spTgt spid="148"/>
                                        </p:tgtEl>
                                      </p:cBhvr>
                                    </p:animEffect>
                                    <p:set>
                                      <p:cBhvr>
                                        <p:cTn id="74" dur="1" fill="hold">
                                          <p:stCondLst>
                                            <p:cond delay="499"/>
                                          </p:stCondLst>
                                        </p:cTn>
                                        <p:tgtEl>
                                          <p:spTgt spid="14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40"/>
                                        </p:tgtEl>
                                        <p:attrNameLst>
                                          <p:attrName>style.visibility</p:attrName>
                                        </p:attrNameLst>
                                      </p:cBhvr>
                                      <p:to>
                                        <p:strVal val="visible"/>
                                      </p:to>
                                    </p:set>
                                    <p:animEffect transition="in" filter="wipe(left)">
                                      <p:cBhvr>
                                        <p:cTn id="79"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80" fill="hold" display="0">
                  <p:stCondLst>
                    <p:cond delay="indefinite"/>
                  </p:stCondLst>
                  <p:endCondLst>
                    <p:cond evt="onStopAudio" delay="0">
                      <p:tgtEl>
                        <p:sldTgt/>
                      </p:tgtEl>
                    </p:cond>
                  </p:endCondLst>
                </p:cTn>
                <p:tgtEl>
                  <p:spTgt spid="4"/>
                </p:tgtEl>
              </p:cMediaNode>
            </p:audio>
            <p:audio>
              <p:cMediaNode vol="80000" showWhenStopped="0">
                <p:cTn id="81" fill="hold" display="0">
                  <p:stCondLst>
                    <p:cond delay="indefinite"/>
                  </p:stCondLst>
                  <p:endCondLst>
                    <p:cond evt="onStopAudio" delay="0">
                      <p:tgtEl>
                        <p:sldTgt/>
                      </p:tgtEl>
                    </p:cond>
                  </p:endCondLst>
                </p:cTn>
                <p:tgtEl>
                  <p:spTgt spid="5"/>
                </p:tgtEl>
              </p:cMediaNode>
            </p:audio>
            <p:audio>
              <p:cMediaNode vol="80000" showWhenStopped="0">
                <p:cTn id="82" fill="hold" display="0">
                  <p:stCondLst>
                    <p:cond delay="indefinite"/>
                  </p:stCondLst>
                  <p:endCondLst>
                    <p:cond evt="onStopAudio" delay="0">
                      <p:tgtEl>
                        <p:sldTgt/>
                      </p:tgtEl>
                    </p:cond>
                  </p:endCondLst>
                </p:cTn>
                <p:tgtEl>
                  <p:spTgt spid="375"/>
                </p:tgtEl>
              </p:cMediaNode>
            </p:audio>
            <p:audio>
              <p:cMediaNode vol="80000" showWhenStopped="0">
                <p:cTn id="83" fill="hold" display="0">
                  <p:stCondLst>
                    <p:cond delay="indefinite"/>
                  </p:stCondLst>
                  <p:endCondLst>
                    <p:cond evt="onStopAudio" delay="0">
                      <p:tgtEl>
                        <p:sldTgt/>
                      </p:tgtEl>
                    </p:cond>
                  </p:endCondLst>
                </p:cTn>
                <p:tgtEl>
                  <p:spTgt spid="376"/>
                </p:tgtEl>
              </p:cMediaNode>
            </p:audio>
          </p:childTnLst>
        </p:cTn>
      </p:par>
    </p:tnLst>
    <p:bldLst>
      <p:bldP spid="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 xmlns:a16="http://schemas.microsoft.com/office/drawing/2014/main" id="{3B5F4668-70AB-5F4F-BB8E-34AEC72468B2}"/>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217" b="100000" l="959" r="100000">
                        <a14:foregroundMark x1="23741" y1="2435" x2="23741" y2="2435"/>
                        <a14:foregroundMark x1="27578" y1="3130" x2="27578" y2="3130"/>
                        <a14:foregroundMark x1="30695" y1="3478" x2="30695" y2="3478"/>
                        <a14:foregroundMark x1="21583" y1="4696" x2="21583" y2="4696"/>
                        <a14:foregroundMark x1="21103" y1="12696" x2="21103" y2="12696"/>
                        <a14:foregroundMark x1="21583" y1="14609" x2="21583" y2="14609"/>
                        <a14:foregroundMark x1="24940" y1="16522" x2="24940" y2="16522"/>
                        <a14:foregroundMark x1="18945" y1="22957" x2="18945" y2="22957"/>
                        <a14:foregroundMark x1="24940" y1="22609" x2="24940" y2="22609"/>
                        <a14:foregroundMark x1="22302" y1="30087" x2="22302" y2="30087"/>
                        <a14:foregroundMark x1="22782" y1="40522" x2="22782" y2="40522"/>
                        <a14:backgroundMark x1="26139" y1="16522" x2="26139" y2="16522"/>
                        <a14:backgroundMark x1="24940" y1="16174" x2="24460" y2="16522"/>
                        <a14:backgroundMark x1="21583" y1="14087" x2="21583" y2="14087"/>
                        <a14:backgroundMark x1="21583" y1="11826" x2="21583" y2="11826"/>
                        <a14:backgroundMark x1="18225" y1="12522" x2="18225" y2="12522"/>
                        <a14:backgroundMark x1="30456" y1="2957" x2="30456" y2="2957"/>
                        <a14:backgroundMark x1="26139" y1="2957" x2="26139" y2="2957"/>
                        <a14:backgroundMark x1="23261" y1="522" x2="23261" y2="522"/>
                        <a14:backgroundMark x1="22782" y1="16174" x2="22782" y2="16174"/>
                        <a14:backgroundMark x1="19424" y1="14957" x2="19424" y2="14957"/>
                        <a14:backgroundMark x1="17266" y1="13739" x2="17266" y2="13739"/>
                        <a14:backgroundMark x1="24460" y1="14609" x2="24460" y2="14609"/>
                        <a14:backgroundMark x1="22782" y1="12522" x2="22782" y2="12522"/>
                        <a14:backgroundMark x1="19424" y1="12522" x2="19424" y2="12522"/>
                        <a14:backgroundMark x1="21103" y1="17043" x2="21103" y2="17043"/>
                        <a14:backgroundMark x1="28777" y1="1391" x2="28777" y2="1391"/>
                        <a14:backgroundMark x1="23981" y1="1043" x2="23981" y2="1043"/>
                        <a14:backgroundMark x1="27338" y1="1739" x2="27338" y2="1739"/>
                        <a14:backgroundMark x1="29976" y1="3826" x2="29976" y2="3826"/>
                        <a14:backgroundMark x1="28297" y1="3826" x2="28297" y2="3826"/>
                        <a14:backgroundMark x1="19424" y1="16522" x2="19424" y2="16522"/>
                        <a14:backgroundMark x1="19424" y1="13043" x2="19424" y2="13043"/>
                      </a14:backgroundRemoval>
                    </a14:imgEffect>
                  </a14:imgLayer>
                </a14:imgProps>
              </a:ext>
              <a:ext uri="{28A0092B-C50C-407E-A947-70E740481C1C}">
                <a14:useLocalDpi xmlns:a14="http://schemas.microsoft.com/office/drawing/2010/main" val="0"/>
              </a:ext>
            </a:extLst>
          </a:blip>
          <a:stretch>
            <a:fillRect/>
          </a:stretch>
        </p:blipFill>
        <p:spPr>
          <a:xfrm>
            <a:off x="457209" y="1629834"/>
            <a:ext cx="2057399" cy="2857500"/>
          </a:xfrm>
          <a:prstGeom prst="rect">
            <a:avLst/>
          </a:prstGeom>
        </p:spPr>
      </p:pic>
      <p:sp>
        <p:nvSpPr>
          <p:cNvPr id="32" name="Text Box 28">
            <a:extLst>
              <a:ext uri="{FF2B5EF4-FFF2-40B4-BE49-F238E27FC236}">
                <a16:creationId xmlns="" xmlns:a16="http://schemas.microsoft.com/office/drawing/2014/main" id="{F654E108-D0C6-1540-B621-56D6E2A4E8AE}"/>
              </a:ext>
            </a:extLst>
          </p:cNvPr>
          <p:cNvSpPr txBox="1">
            <a:spLocks noChangeArrowheads="1"/>
          </p:cNvSpPr>
          <p:nvPr/>
        </p:nvSpPr>
        <p:spPr bwMode="auto">
          <a:xfrm>
            <a:off x="4419600" y="894973"/>
            <a:ext cx="3200400" cy="53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35000"/>
              </a:lnSpc>
              <a:spcBef>
                <a:spcPct val="5000"/>
              </a:spcBef>
              <a:spcAft>
                <a:spcPct val="0"/>
              </a:spcAft>
              <a:buClrTx/>
              <a:buSzTx/>
              <a:buFontTx/>
              <a:buNone/>
            </a:pPr>
            <a:r>
              <a:rPr lang="en-US" altLang="en-US" dirty="0">
                <a:solidFill>
                  <a:schemeClr val="bg1"/>
                </a:solidFill>
                <a:latin typeface="Arial" pitchFamily="34" charset="0"/>
                <a:cs typeface="Arial" pitchFamily="34" charset="0"/>
                <a:sym typeface="Symbol" pitchFamily="2" charset="2"/>
              </a:rPr>
              <a:t> = {</a:t>
            </a:r>
            <a:r>
              <a:rPr lang="en-US" altLang="en-US" dirty="0" smtClean="0">
                <a:solidFill>
                  <a:schemeClr val="bg1"/>
                </a:solidFill>
                <a:latin typeface="Arial" pitchFamily="34" charset="0"/>
                <a:cs typeface="Arial" pitchFamily="34" charset="0"/>
                <a:sym typeface="Symbol" pitchFamily="2" charset="2"/>
              </a:rPr>
              <a:t>SS, SN, NS, </a:t>
            </a:r>
            <a:r>
              <a:rPr lang="en-US" altLang="en-US" dirty="0">
                <a:solidFill>
                  <a:schemeClr val="bg1"/>
                </a:solidFill>
                <a:latin typeface="Arial" pitchFamily="34" charset="0"/>
                <a:cs typeface="Arial" pitchFamily="34" charset="0"/>
                <a:sym typeface="Symbol" pitchFamily="2" charset="2"/>
              </a:rPr>
              <a:t>NN}</a:t>
            </a:r>
          </a:p>
        </p:txBody>
      </p:sp>
      <p:sp>
        <p:nvSpPr>
          <p:cNvPr id="35" name="TextBox 34">
            <a:extLst>
              <a:ext uri="{FF2B5EF4-FFF2-40B4-BE49-F238E27FC236}">
                <a16:creationId xmlns="" xmlns:a16="http://schemas.microsoft.com/office/drawing/2014/main" id="{F7AAC24F-0ACA-864D-B8A8-BCB9226D28A0}"/>
              </a:ext>
            </a:extLst>
          </p:cNvPr>
          <p:cNvSpPr txBox="1"/>
          <p:nvPr/>
        </p:nvSpPr>
        <p:spPr>
          <a:xfrm>
            <a:off x="285750" y="490839"/>
            <a:ext cx="8572500" cy="461665"/>
          </a:xfrm>
          <a:prstGeom prst="rect">
            <a:avLst/>
          </a:prstGeom>
          <a:noFill/>
        </p:spPr>
        <p:txBody>
          <a:bodyPr wrap="square" rtlCol="0">
            <a:spAutoFit/>
          </a:bodyPr>
          <a:lstStyle/>
          <a:p>
            <a:pPr algn="just"/>
            <a:r>
              <a:rPr lang="en-US" sz="2400" b="1" i="1" dirty="0" err="1">
                <a:solidFill>
                  <a:schemeClr val="bg1"/>
                </a:solidFill>
                <a:latin typeface="Arial" pitchFamily="34" charset="0"/>
                <a:cs typeface="Arial" pitchFamily="34" charset="0"/>
              </a:rPr>
              <a:t>Ví</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dụ</a:t>
            </a:r>
            <a:r>
              <a:rPr lang="en-US" sz="2400" b="1" i="1" dirty="0">
                <a:solidFill>
                  <a:schemeClr val="bg1"/>
                </a:solidFill>
                <a:latin typeface="Arial" pitchFamily="34" charset="0"/>
                <a:cs typeface="Arial" pitchFamily="34" charset="0"/>
              </a:rPr>
              <a:t> 4. </a:t>
            </a:r>
            <a:r>
              <a:rPr lang="en-US" sz="2400" dirty="0" err="1">
                <a:solidFill>
                  <a:schemeClr val="bg1"/>
                </a:solidFill>
                <a:latin typeface="Arial" pitchFamily="34" charset="0"/>
                <a:cs typeface="Arial" pitchFamily="34" charset="0"/>
              </a:rPr>
              <a:t>Gieo</a:t>
            </a:r>
            <a:r>
              <a:rPr lang="en-US" sz="2400" dirty="0">
                <a:solidFill>
                  <a:schemeClr val="bg1"/>
                </a:solidFill>
                <a:latin typeface="Arial" pitchFamily="34" charset="0"/>
                <a:cs typeface="Arial" pitchFamily="34" charset="0"/>
              </a:rPr>
              <a:t> </a:t>
            </a:r>
            <a:r>
              <a:rPr lang="vi-VN" sz="2400" dirty="0">
                <a:solidFill>
                  <a:schemeClr val="bg1"/>
                </a:solidFill>
                <a:latin typeface="Arial" pitchFamily="34" charset="0"/>
                <a:cs typeface="Arial" pitchFamily="34" charset="0"/>
              </a:rPr>
              <a:t>một</a:t>
            </a:r>
            <a:r>
              <a:rPr lang="en-US" sz="2400" dirty="0">
                <a:solidFill>
                  <a:schemeClr val="bg1"/>
                </a:solidFill>
                <a:latin typeface="Arial" pitchFamily="34" charset="0"/>
                <a:cs typeface="Arial" pitchFamily="34" charset="0"/>
              </a:rPr>
              <a:t> </a:t>
            </a:r>
            <a:r>
              <a:rPr lang="vi-VN" sz="2400" dirty="0">
                <a:solidFill>
                  <a:schemeClr val="bg1"/>
                </a:solidFill>
                <a:latin typeface="Arial" pitchFamily="34" charset="0"/>
                <a:cs typeface="Arial" pitchFamily="34" charset="0"/>
              </a:rPr>
              <a:t>đồng xu</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hai</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lần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Hãy</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mô</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tả</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không</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gian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mẫu</a:t>
            </a:r>
            <a:endParaRPr lang="vi-VN" sz="2400" b="1" dirty="0">
              <a:solidFill>
                <a:schemeClr val="bg1"/>
              </a:solidFill>
              <a:latin typeface="Arial" pitchFamily="34" charset="0"/>
              <a:cs typeface="Arial" pitchFamily="34" charset="0"/>
            </a:endParaRPr>
          </a:p>
        </p:txBody>
      </p:sp>
      <p:sp>
        <p:nvSpPr>
          <p:cNvPr id="36" name="Rectangle 35">
            <a:extLst>
              <a:ext uri="{FF2B5EF4-FFF2-40B4-BE49-F238E27FC236}">
                <a16:creationId xmlns="" xmlns:a16="http://schemas.microsoft.com/office/drawing/2014/main" id="{F4954716-0465-9C42-A444-FCDC8F077DE2}"/>
              </a:ext>
            </a:extLst>
          </p:cNvPr>
          <p:cNvSpPr/>
          <p:nvPr/>
        </p:nvSpPr>
        <p:spPr>
          <a:xfrm>
            <a:off x="3200400" y="1485902"/>
            <a:ext cx="5486400" cy="84147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dirty="0" err="1">
                <a:solidFill>
                  <a:srgbClr val="FF0000"/>
                </a:solidFill>
                <a:latin typeface="Arial" pitchFamily="34" charset="0"/>
                <a:cs typeface="Arial" pitchFamily="34" charset="0"/>
              </a:rPr>
              <a:t>Xét</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sự</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kiện</a:t>
            </a:r>
            <a:r>
              <a:rPr lang="en-US" sz="2400" dirty="0">
                <a:solidFill>
                  <a:srgbClr val="FF0000"/>
                </a:solidFill>
                <a:latin typeface="Arial" pitchFamily="34" charset="0"/>
                <a:cs typeface="Arial" pitchFamily="34" charset="0"/>
              </a:rPr>
              <a:t> A: </a:t>
            </a:r>
            <a:r>
              <a:rPr lang="en-US" altLang="en-US" sz="2400" dirty="0">
                <a:solidFill>
                  <a:srgbClr val="333399"/>
                </a:solidFill>
                <a:latin typeface="Arial" pitchFamily="34" charset="0"/>
                <a:cs typeface="Arial" pitchFamily="34" charset="0"/>
              </a:rPr>
              <a:t>“</a:t>
            </a:r>
            <a:r>
              <a:rPr lang="en-US" altLang="en-US" sz="2400" dirty="0" err="1">
                <a:solidFill>
                  <a:srgbClr val="333399"/>
                </a:solidFill>
                <a:latin typeface="Arial" pitchFamily="34" charset="0"/>
                <a:cs typeface="Arial" pitchFamily="34" charset="0"/>
              </a:rPr>
              <a:t>Kết</a:t>
            </a:r>
            <a:r>
              <a:rPr lang="en-US" altLang="en-US" sz="2400" dirty="0">
                <a:solidFill>
                  <a:srgbClr val="333399"/>
                </a:solidFill>
                <a:latin typeface="Arial" pitchFamily="34" charset="0"/>
                <a:cs typeface="Arial" pitchFamily="34" charset="0"/>
              </a:rPr>
              <a:t> </a:t>
            </a:r>
            <a:r>
              <a:rPr lang="en-US" altLang="en-US" sz="2400" dirty="0" err="1">
                <a:solidFill>
                  <a:srgbClr val="333399"/>
                </a:solidFill>
                <a:latin typeface="Arial" pitchFamily="34" charset="0"/>
                <a:cs typeface="Arial" pitchFamily="34" charset="0"/>
              </a:rPr>
              <a:t>quả</a:t>
            </a:r>
            <a:r>
              <a:rPr lang="en-US" altLang="en-US" sz="2400" dirty="0">
                <a:solidFill>
                  <a:srgbClr val="333399"/>
                </a:solidFill>
                <a:latin typeface="Arial" pitchFamily="34" charset="0"/>
                <a:cs typeface="Arial" pitchFamily="34" charset="0"/>
              </a:rPr>
              <a:t> </a:t>
            </a:r>
            <a:r>
              <a:rPr lang="en-US" altLang="en-US" sz="2400" dirty="0" err="1">
                <a:solidFill>
                  <a:srgbClr val="333399"/>
                </a:solidFill>
                <a:latin typeface="Arial" pitchFamily="34" charset="0"/>
                <a:cs typeface="Arial" pitchFamily="34" charset="0"/>
              </a:rPr>
              <a:t>của</a:t>
            </a:r>
            <a:r>
              <a:rPr lang="en-US" altLang="en-US" sz="2400" dirty="0">
                <a:solidFill>
                  <a:srgbClr val="333399"/>
                </a:solidFill>
                <a:latin typeface="Arial" pitchFamily="34" charset="0"/>
                <a:cs typeface="Arial" pitchFamily="34" charset="0"/>
              </a:rPr>
              <a:t> </a:t>
            </a:r>
            <a:r>
              <a:rPr lang="en-US" altLang="en-US" sz="2400" dirty="0" err="1">
                <a:solidFill>
                  <a:srgbClr val="333399"/>
                </a:solidFill>
                <a:latin typeface="Arial" pitchFamily="34" charset="0"/>
                <a:cs typeface="Arial" pitchFamily="34" charset="0"/>
              </a:rPr>
              <a:t>hai</a:t>
            </a:r>
            <a:r>
              <a:rPr lang="en-US" altLang="en-US" sz="2400" dirty="0">
                <a:solidFill>
                  <a:srgbClr val="333399"/>
                </a:solidFill>
                <a:latin typeface="Arial" pitchFamily="34" charset="0"/>
                <a:cs typeface="Arial" pitchFamily="34" charset="0"/>
              </a:rPr>
              <a:t> </a:t>
            </a:r>
            <a:r>
              <a:rPr lang="en-US" altLang="en-US" sz="2400" dirty="0" err="1">
                <a:solidFill>
                  <a:srgbClr val="333399"/>
                </a:solidFill>
                <a:latin typeface="Arial" pitchFamily="34" charset="0"/>
                <a:cs typeface="Arial" pitchFamily="34" charset="0"/>
              </a:rPr>
              <a:t>lần</a:t>
            </a:r>
            <a:r>
              <a:rPr lang="en-US" altLang="en-US" sz="2400" dirty="0">
                <a:solidFill>
                  <a:srgbClr val="333399"/>
                </a:solidFill>
                <a:latin typeface="Arial" pitchFamily="34" charset="0"/>
                <a:cs typeface="Arial" pitchFamily="34" charset="0"/>
              </a:rPr>
              <a:t> </a:t>
            </a:r>
            <a:r>
              <a:rPr lang="en-US" altLang="en-US" sz="2400" dirty="0" err="1">
                <a:solidFill>
                  <a:srgbClr val="333399"/>
                </a:solidFill>
                <a:latin typeface="Arial" pitchFamily="34" charset="0"/>
                <a:cs typeface="Arial" pitchFamily="34" charset="0"/>
              </a:rPr>
              <a:t>gieo</a:t>
            </a:r>
            <a:r>
              <a:rPr lang="en-US" altLang="en-US" sz="2400" dirty="0">
                <a:solidFill>
                  <a:srgbClr val="333399"/>
                </a:solidFill>
                <a:latin typeface="Arial" pitchFamily="34" charset="0"/>
                <a:cs typeface="Arial" pitchFamily="34" charset="0"/>
              </a:rPr>
              <a:t> </a:t>
            </a:r>
            <a:r>
              <a:rPr lang="en-US" altLang="en-US" sz="2400" dirty="0" err="1">
                <a:solidFill>
                  <a:srgbClr val="333399"/>
                </a:solidFill>
                <a:latin typeface="Arial" pitchFamily="34" charset="0"/>
                <a:cs typeface="Arial" pitchFamily="34" charset="0"/>
              </a:rPr>
              <a:t>là</a:t>
            </a:r>
            <a:r>
              <a:rPr lang="en-US" altLang="en-US" sz="2400" dirty="0">
                <a:solidFill>
                  <a:srgbClr val="333399"/>
                </a:solidFill>
                <a:latin typeface="Arial" pitchFamily="34" charset="0"/>
                <a:cs typeface="Arial" pitchFamily="34" charset="0"/>
              </a:rPr>
              <a:t> </a:t>
            </a:r>
            <a:r>
              <a:rPr lang="en-US" altLang="en-US" sz="2400" dirty="0" err="1">
                <a:solidFill>
                  <a:srgbClr val="333399"/>
                </a:solidFill>
                <a:latin typeface="Arial" pitchFamily="34" charset="0"/>
                <a:cs typeface="Arial" pitchFamily="34" charset="0"/>
              </a:rPr>
              <a:t>như</a:t>
            </a:r>
            <a:r>
              <a:rPr lang="en-US" altLang="en-US" sz="2400" dirty="0">
                <a:solidFill>
                  <a:srgbClr val="333399"/>
                </a:solidFill>
                <a:latin typeface="Arial" pitchFamily="34" charset="0"/>
                <a:cs typeface="Arial" pitchFamily="34" charset="0"/>
              </a:rPr>
              <a:t> </a:t>
            </a:r>
            <a:r>
              <a:rPr lang="en-US" altLang="en-US" sz="2400" dirty="0" err="1">
                <a:solidFill>
                  <a:srgbClr val="333399"/>
                </a:solidFill>
                <a:latin typeface="Arial" pitchFamily="34" charset="0"/>
                <a:cs typeface="Arial" pitchFamily="34" charset="0"/>
              </a:rPr>
              <a:t>nhau</a:t>
            </a:r>
            <a:r>
              <a:rPr lang="en-US" altLang="en-US" sz="2400" dirty="0">
                <a:solidFill>
                  <a:srgbClr val="333399"/>
                </a:solidFill>
                <a:latin typeface="Arial" pitchFamily="34" charset="0"/>
                <a:cs typeface="Arial" pitchFamily="34" charset="0"/>
              </a:rPr>
              <a:t>”</a:t>
            </a:r>
          </a:p>
        </p:txBody>
      </p:sp>
      <p:sp>
        <p:nvSpPr>
          <p:cNvPr id="37" name="Oval Callout 36">
            <a:extLst>
              <a:ext uri="{FF2B5EF4-FFF2-40B4-BE49-F238E27FC236}">
                <a16:creationId xmlns="" xmlns:a16="http://schemas.microsoft.com/office/drawing/2014/main" id="{EFD1946A-3E4F-B74A-93D6-04E4557119EF}"/>
              </a:ext>
            </a:extLst>
          </p:cNvPr>
          <p:cNvSpPr/>
          <p:nvPr/>
        </p:nvSpPr>
        <p:spPr>
          <a:xfrm>
            <a:off x="4495800" y="2535991"/>
            <a:ext cx="3581400" cy="1972554"/>
          </a:xfrm>
          <a:prstGeom prst="wedgeEllipseCallout">
            <a:avLst>
              <a:gd name="adj1" fmla="val 49870"/>
              <a:gd name="adj2" fmla="val 48244"/>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Arial" pitchFamily="34" charset="0"/>
                <a:cs typeface="Arial" pitchFamily="34" charset="0"/>
              </a:rPr>
              <a:t>Sự</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kiện</a:t>
            </a:r>
            <a:r>
              <a:rPr lang="en-US" sz="2400" dirty="0">
                <a:solidFill>
                  <a:srgbClr val="002060"/>
                </a:solidFill>
                <a:latin typeface="Arial" pitchFamily="34" charset="0"/>
                <a:cs typeface="Arial" pitchFamily="34" charset="0"/>
              </a:rPr>
              <a:t> A </a:t>
            </a:r>
            <a:r>
              <a:rPr lang="en-US" sz="2400" dirty="0" err="1">
                <a:solidFill>
                  <a:srgbClr val="002060"/>
                </a:solidFill>
                <a:latin typeface="Arial" pitchFamily="34" charset="0"/>
                <a:cs typeface="Arial" pitchFamily="34" charset="0"/>
              </a:rPr>
              <a:t>có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thể</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xảy</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ra</a:t>
            </a:r>
            <a:r>
              <a:rPr lang="en-US" sz="2400" dirty="0">
                <a:solidFill>
                  <a:srgbClr val="002060"/>
                </a:solidFill>
                <a:latin typeface="Arial" pitchFamily="34" charset="0"/>
                <a:cs typeface="Arial" pitchFamily="34" charset="0"/>
              </a:rPr>
              <a:t> hay </a:t>
            </a:r>
            <a:r>
              <a:rPr lang="en-US" sz="2400" dirty="0" err="1">
                <a:solidFill>
                  <a:srgbClr val="002060"/>
                </a:solidFill>
                <a:latin typeface="Arial" pitchFamily="34" charset="0"/>
                <a:cs typeface="Arial" pitchFamily="34" charset="0"/>
              </a:rPr>
              <a:t>không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với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phép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thử</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này</a:t>
            </a:r>
            <a:r>
              <a:rPr lang="en-US" sz="2400" dirty="0">
                <a:solidFill>
                  <a:srgbClr val="002060"/>
                </a:solidFill>
                <a:latin typeface="Arial" pitchFamily="34" charset="0"/>
                <a:cs typeface="Arial" pitchFamily="34" charset="0"/>
              </a:rPr>
              <a:t>?</a:t>
            </a:r>
          </a:p>
        </p:txBody>
      </p:sp>
      <p:pic>
        <p:nvPicPr>
          <p:cNvPr id="11" name="Picture 10">
            <a:extLst>
              <a:ext uri="{FF2B5EF4-FFF2-40B4-BE49-F238E27FC236}">
                <a16:creationId xmlns="" xmlns:a16="http://schemas.microsoft.com/office/drawing/2014/main" id="{B161A8A4-86B7-2943-BC92-69527D6738D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100000" l="3390" r="100000">
                        <a14:foregroundMark x1="31356" y1="71429" x2="31356" y2="71429"/>
                      </a14:backgroundRemoval>
                    </a14:imgEffect>
                  </a14:imgLayer>
                </a14:imgProps>
              </a:ext>
              <a:ext uri="{28A0092B-C50C-407E-A947-70E740481C1C}">
                <a14:useLocalDpi xmlns:a14="http://schemas.microsoft.com/office/drawing/2010/main" val="0"/>
              </a:ext>
            </a:extLst>
          </a:blip>
          <a:stretch>
            <a:fillRect/>
          </a:stretch>
        </p:blipFill>
        <p:spPr>
          <a:xfrm>
            <a:off x="8198757" y="4053419"/>
            <a:ext cx="977900" cy="1661583"/>
          </a:xfrm>
          <a:prstGeom prst="rect">
            <a:avLst/>
          </a:prstGeom>
        </p:spPr>
      </p:pic>
      <p:sp>
        <p:nvSpPr>
          <p:cNvPr id="39" name="Oval Callout 38">
            <a:extLst>
              <a:ext uri="{FF2B5EF4-FFF2-40B4-BE49-F238E27FC236}">
                <a16:creationId xmlns="" xmlns:a16="http://schemas.microsoft.com/office/drawing/2014/main" id="{57CD3519-BAD7-1D48-A4F0-5F5596BC96E9}"/>
              </a:ext>
            </a:extLst>
          </p:cNvPr>
          <p:cNvSpPr/>
          <p:nvPr/>
        </p:nvSpPr>
        <p:spPr>
          <a:xfrm>
            <a:off x="4453898" y="2387402"/>
            <a:ext cx="3581400" cy="2192424"/>
          </a:xfrm>
          <a:prstGeom prst="wedgeEllipseCallout">
            <a:avLst>
              <a:gd name="adj1" fmla="val 49870"/>
              <a:gd name="adj2" fmla="val 48244"/>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Arial" pitchFamily="34" charset="0"/>
                <a:cs typeface="Arial" pitchFamily="34" charset="0"/>
              </a:rPr>
              <a:t>Sự</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kiện</a:t>
            </a:r>
            <a:r>
              <a:rPr lang="en-US" sz="2400" dirty="0">
                <a:solidFill>
                  <a:srgbClr val="002060"/>
                </a:solidFill>
                <a:latin typeface="Arial" pitchFamily="34" charset="0"/>
                <a:cs typeface="Arial" pitchFamily="34" charset="0"/>
              </a:rPr>
              <a:t> A </a:t>
            </a:r>
            <a:r>
              <a:rPr lang="en-US" sz="2400" dirty="0" err="1">
                <a:solidFill>
                  <a:srgbClr val="002060"/>
                </a:solidFill>
                <a:latin typeface="Arial" pitchFamily="34" charset="0"/>
                <a:cs typeface="Arial" pitchFamily="34" charset="0"/>
              </a:rPr>
              <a:t>xảy</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chỉ</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kết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quả</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phép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thử</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những</a:t>
            </a:r>
            <a:r>
              <a:rPr lang="en-US" sz="2400" dirty="0">
                <a:solidFill>
                  <a:srgbClr val="002060"/>
                </a:solidFill>
                <a:latin typeface="Arial" pitchFamily="34" charset="0"/>
                <a:cs typeface="Arial" pitchFamily="34" charset="0"/>
              </a:rPr>
              <a:t> </a:t>
            </a:r>
            <a:r>
              <a:rPr lang="vi-VN" sz="2400" dirty="0">
                <a:solidFill>
                  <a:srgbClr val="002060"/>
                </a:solidFill>
                <a:latin typeface="Arial" pitchFamily="34" charset="0"/>
                <a:cs typeface="Arial" pitchFamily="34" charset="0"/>
              </a:rPr>
              <a:t>mặt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nào</a:t>
            </a:r>
            <a:r>
              <a:rPr lang="en-US" sz="2400" dirty="0">
                <a:solidFill>
                  <a:srgbClr val="002060"/>
                </a:solidFill>
                <a:latin typeface="Arial" pitchFamily="34" charset="0"/>
                <a:cs typeface="Arial" pitchFamily="34" charset="0"/>
              </a:rPr>
              <a:t>?</a:t>
            </a:r>
          </a:p>
        </p:txBody>
      </p:sp>
      <p:sp>
        <p:nvSpPr>
          <p:cNvPr id="40" name="Rectangle 39">
            <a:extLst>
              <a:ext uri="{FF2B5EF4-FFF2-40B4-BE49-F238E27FC236}">
                <a16:creationId xmlns="" xmlns:a16="http://schemas.microsoft.com/office/drawing/2014/main" id="{73307556-7F6F-2A4E-8CB3-28F6B4336681}"/>
              </a:ext>
            </a:extLst>
          </p:cNvPr>
          <p:cNvSpPr/>
          <p:nvPr/>
        </p:nvSpPr>
        <p:spPr>
          <a:xfrm>
            <a:off x="3200400" y="4229100"/>
            <a:ext cx="5486400" cy="8068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2400" dirty="0">
                <a:solidFill>
                  <a:srgbClr val="FF0000"/>
                </a:solidFill>
                <a:latin typeface="Arial" pitchFamily="34" charset="0"/>
                <a:cs typeface="Arial" pitchFamily="34" charset="0"/>
              </a:rPr>
              <a:t>Biến cố B</a:t>
            </a:r>
            <a:r>
              <a:rPr lang="en-US" sz="2400" dirty="0">
                <a:solidFill>
                  <a:srgbClr val="FF0000"/>
                </a:solidFill>
                <a:latin typeface="Arial" pitchFamily="34" charset="0"/>
                <a:cs typeface="Arial" pitchFamily="34" charset="0"/>
              </a:rPr>
              <a:t>: </a:t>
            </a:r>
            <a:r>
              <a:rPr lang="en-US" altLang="en-US" sz="2400" dirty="0">
                <a:solidFill>
                  <a:srgbClr val="333399"/>
                </a:solidFill>
                <a:latin typeface="Arial" pitchFamily="34" charset="0"/>
                <a:cs typeface="Arial" pitchFamily="34" charset="0"/>
              </a:rPr>
              <a:t>“</a:t>
            </a:r>
            <a:r>
              <a:rPr lang="en-US" altLang="en-US" sz="2400" dirty="0" err="1">
                <a:solidFill>
                  <a:srgbClr val="333399"/>
                </a:solidFill>
                <a:latin typeface="Arial" pitchFamily="34" charset="0"/>
                <a:cs typeface="Arial" pitchFamily="34" charset="0"/>
              </a:rPr>
              <a:t>Có</a:t>
            </a:r>
            <a:r>
              <a:rPr lang="en-US" altLang="en-US" sz="2400" dirty="0">
                <a:solidFill>
                  <a:srgbClr val="333399"/>
                </a:solidFill>
                <a:latin typeface="Arial" pitchFamily="34" charset="0"/>
                <a:cs typeface="Arial" pitchFamily="34" charset="0"/>
              </a:rPr>
              <a:t> </a:t>
            </a:r>
            <a:r>
              <a:rPr lang="en-US" altLang="en-US" sz="2400" dirty="0" err="1">
                <a:solidFill>
                  <a:srgbClr val="333399"/>
                </a:solidFill>
                <a:latin typeface="Arial" pitchFamily="34" charset="0"/>
                <a:cs typeface="Arial" pitchFamily="34" charset="0"/>
              </a:rPr>
              <a:t>ít</a:t>
            </a:r>
            <a:r>
              <a:rPr lang="en-US" altLang="en-US" sz="2400" dirty="0">
                <a:solidFill>
                  <a:srgbClr val="333399"/>
                </a:solidFill>
                <a:latin typeface="Arial" pitchFamily="34" charset="0"/>
                <a:cs typeface="Arial" pitchFamily="34" charset="0"/>
              </a:rPr>
              <a:t> </a:t>
            </a:r>
            <a:r>
              <a:rPr lang="en-US" altLang="en-US" sz="2400" dirty="0" err="1">
                <a:solidFill>
                  <a:srgbClr val="333399"/>
                </a:solidFill>
                <a:latin typeface="Arial" pitchFamily="34" charset="0"/>
                <a:cs typeface="Arial" pitchFamily="34" charset="0"/>
              </a:rPr>
              <a:t>nhất</a:t>
            </a:r>
            <a:r>
              <a:rPr lang="en-US" altLang="en-US" sz="2400" dirty="0">
                <a:solidFill>
                  <a:srgbClr val="333399"/>
                </a:solidFill>
                <a:latin typeface="Arial" pitchFamily="34" charset="0"/>
                <a:cs typeface="Arial" pitchFamily="34" charset="0"/>
              </a:rPr>
              <a:t> </a:t>
            </a:r>
            <a:r>
              <a:rPr lang="en-US" altLang="en-US" sz="2400" dirty="0" err="1">
                <a:solidFill>
                  <a:srgbClr val="333399"/>
                </a:solidFill>
                <a:latin typeface="Arial" pitchFamily="34" charset="0"/>
                <a:cs typeface="Arial" pitchFamily="34" charset="0"/>
              </a:rPr>
              <a:t>một</a:t>
            </a:r>
            <a:r>
              <a:rPr lang="en-US" altLang="en-US" sz="2400" dirty="0">
                <a:solidFill>
                  <a:srgbClr val="333399"/>
                </a:solidFill>
                <a:latin typeface="Arial" pitchFamily="34" charset="0"/>
                <a:cs typeface="Arial" pitchFamily="34" charset="0"/>
              </a:rPr>
              <a:t> </a:t>
            </a:r>
            <a:r>
              <a:rPr lang="en-US" altLang="en-US" sz="2400" dirty="0" err="1">
                <a:solidFill>
                  <a:srgbClr val="333399"/>
                </a:solidFill>
                <a:latin typeface="Arial" pitchFamily="34" charset="0"/>
                <a:cs typeface="Arial" pitchFamily="34" charset="0"/>
              </a:rPr>
              <a:t>lần</a:t>
            </a:r>
            <a:r>
              <a:rPr lang="en-US" altLang="en-US" sz="2400" dirty="0">
                <a:solidFill>
                  <a:srgbClr val="333399"/>
                </a:solidFill>
                <a:latin typeface="Arial" pitchFamily="34" charset="0"/>
                <a:cs typeface="Arial" pitchFamily="34" charset="0"/>
              </a:rPr>
              <a:t> </a:t>
            </a:r>
            <a:r>
              <a:rPr lang="en-US" altLang="en-US" sz="2400" dirty="0" err="1">
                <a:solidFill>
                  <a:srgbClr val="333399"/>
                </a:solidFill>
                <a:latin typeface="Arial" pitchFamily="34" charset="0"/>
                <a:cs typeface="Arial" pitchFamily="34" charset="0"/>
              </a:rPr>
              <a:t>xuất</a:t>
            </a:r>
            <a:r>
              <a:rPr lang="en-US" altLang="en-US" sz="2400" dirty="0">
                <a:solidFill>
                  <a:srgbClr val="333399"/>
                </a:solidFill>
                <a:latin typeface="Arial" pitchFamily="34" charset="0"/>
                <a:cs typeface="Arial" pitchFamily="34" charset="0"/>
              </a:rPr>
              <a:t> </a:t>
            </a:r>
            <a:r>
              <a:rPr lang="en-US" altLang="en-US" sz="2400" dirty="0" err="1">
                <a:solidFill>
                  <a:srgbClr val="333399"/>
                </a:solidFill>
                <a:latin typeface="Arial" pitchFamily="34" charset="0"/>
                <a:cs typeface="Arial" pitchFamily="34" charset="0"/>
              </a:rPr>
              <a:t>hiện</a:t>
            </a:r>
            <a:r>
              <a:rPr lang="en-US" altLang="en-US" sz="2400" dirty="0">
                <a:solidFill>
                  <a:srgbClr val="333399"/>
                </a:solidFill>
                <a:latin typeface="Arial" pitchFamily="34" charset="0"/>
                <a:cs typeface="Arial" pitchFamily="34" charset="0"/>
              </a:rPr>
              <a:t> </a:t>
            </a:r>
            <a:r>
              <a:rPr lang="en-US" altLang="en-US" sz="2400" dirty="0" err="1">
                <a:solidFill>
                  <a:srgbClr val="333399"/>
                </a:solidFill>
                <a:latin typeface="Arial" pitchFamily="34" charset="0"/>
                <a:cs typeface="Arial" pitchFamily="34" charset="0"/>
              </a:rPr>
              <a:t>mặt</a:t>
            </a:r>
            <a:r>
              <a:rPr lang="en-US" altLang="en-US" sz="2400" dirty="0">
                <a:solidFill>
                  <a:srgbClr val="333399"/>
                </a:solidFill>
                <a:latin typeface="Arial" pitchFamily="34" charset="0"/>
                <a:cs typeface="Arial" pitchFamily="34" charset="0"/>
              </a:rPr>
              <a:t> </a:t>
            </a:r>
            <a:r>
              <a:rPr lang="en-US" altLang="en-US" sz="2400" dirty="0" err="1">
                <a:solidFill>
                  <a:srgbClr val="333399"/>
                </a:solidFill>
                <a:latin typeface="Arial" pitchFamily="34" charset="0"/>
                <a:cs typeface="Arial" pitchFamily="34" charset="0"/>
              </a:rPr>
              <a:t>sấp</a:t>
            </a:r>
            <a:r>
              <a:rPr lang="en-US" altLang="en-US" sz="2400" dirty="0">
                <a:solidFill>
                  <a:srgbClr val="333399"/>
                </a:solidFill>
                <a:latin typeface="Arial" pitchFamily="34" charset="0"/>
                <a:cs typeface="Arial" pitchFamily="34" charset="0"/>
              </a:rPr>
              <a:t>”</a:t>
            </a:r>
          </a:p>
        </p:txBody>
      </p:sp>
      <p:sp>
        <p:nvSpPr>
          <p:cNvPr id="41" name="Text Box 15">
            <a:extLst>
              <a:ext uri="{FF2B5EF4-FFF2-40B4-BE49-F238E27FC236}">
                <a16:creationId xmlns="" xmlns:a16="http://schemas.microsoft.com/office/drawing/2014/main" id="{990EDF92-8BDA-8E41-A137-F1B9FEF080D5}"/>
              </a:ext>
            </a:extLst>
          </p:cNvPr>
          <p:cNvSpPr txBox="1">
            <a:spLocks noChangeArrowheads="1"/>
          </p:cNvSpPr>
          <p:nvPr/>
        </p:nvSpPr>
        <p:spPr bwMode="auto">
          <a:xfrm>
            <a:off x="4862105" y="3386439"/>
            <a:ext cx="2163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50000"/>
              </a:spcBef>
              <a:spcAft>
                <a:spcPct val="0"/>
              </a:spcAft>
              <a:buClrTx/>
              <a:buSzTx/>
              <a:buFontTx/>
              <a:buNone/>
            </a:pPr>
            <a:r>
              <a:rPr lang="en-US" altLang="en-US" b="1" dirty="0">
                <a:solidFill>
                  <a:schemeClr val="bg1"/>
                </a:solidFill>
                <a:latin typeface="Arial" pitchFamily="34" charset="0"/>
                <a:cs typeface="Arial" pitchFamily="34" charset="0"/>
              </a:rPr>
              <a:t>A = {SS, NN}</a:t>
            </a:r>
          </a:p>
        </p:txBody>
      </p:sp>
      <p:sp>
        <p:nvSpPr>
          <p:cNvPr id="43" name="Text Box 16">
            <a:extLst>
              <a:ext uri="{FF2B5EF4-FFF2-40B4-BE49-F238E27FC236}">
                <a16:creationId xmlns="" xmlns:a16="http://schemas.microsoft.com/office/drawing/2014/main" id="{5F25E8B3-873F-D945-8B88-320D3D10366C}"/>
              </a:ext>
            </a:extLst>
          </p:cNvPr>
          <p:cNvSpPr txBox="1">
            <a:spLocks noChangeArrowheads="1"/>
          </p:cNvSpPr>
          <p:nvPr/>
        </p:nvSpPr>
        <p:spPr bwMode="auto">
          <a:xfrm>
            <a:off x="4662742" y="5067304"/>
            <a:ext cx="3566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50000"/>
              </a:spcBef>
              <a:spcAft>
                <a:spcPct val="0"/>
              </a:spcAft>
              <a:buClrTx/>
              <a:buSzTx/>
              <a:buFontTx/>
              <a:buNone/>
            </a:pPr>
            <a:r>
              <a:rPr lang="en-US" altLang="en-US" b="1" dirty="0">
                <a:solidFill>
                  <a:schemeClr val="bg1"/>
                </a:solidFill>
                <a:latin typeface="Arial" pitchFamily="34" charset="0"/>
                <a:cs typeface="Arial" pitchFamily="34" charset="0"/>
                <a:sym typeface="Symbol" pitchFamily="2" charset="2"/>
              </a:rPr>
              <a:t>B = {SS, SN, NS}</a:t>
            </a:r>
          </a:p>
        </p:txBody>
      </p:sp>
      <p:sp>
        <p:nvSpPr>
          <p:cNvPr id="44" name="TextBox 43">
            <a:extLst>
              <a:ext uri="{FF2B5EF4-FFF2-40B4-BE49-F238E27FC236}">
                <a16:creationId xmlns="" xmlns:a16="http://schemas.microsoft.com/office/drawing/2014/main" id="{057B3184-2CA6-134E-AAAA-47FE68F8CDF5}"/>
              </a:ext>
            </a:extLst>
          </p:cNvPr>
          <p:cNvSpPr txBox="1"/>
          <p:nvPr/>
        </p:nvSpPr>
        <p:spPr>
          <a:xfrm>
            <a:off x="4229100" y="3767439"/>
            <a:ext cx="3657600" cy="461665"/>
          </a:xfrm>
          <a:prstGeom prst="rect">
            <a:avLst/>
          </a:prstGeom>
          <a:noFill/>
        </p:spPr>
        <p:txBody>
          <a:bodyPr wrap="square" rtlCol="0">
            <a:spAutoFit/>
          </a:bodyPr>
          <a:lstStyle/>
          <a:p>
            <a:r>
              <a:rPr lang="vi-VN" sz="2400" b="1" dirty="0">
                <a:solidFill>
                  <a:srgbClr val="FF0000"/>
                </a:solidFill>
                <a:latin typeface="Arial" pitchFamily="34" charset="0"/>
                <a:cs typeface="Arial" pitchFamily="34" charset="0"/>
              </a:rPr>
              <a:t>Ta gọi </a:t>
            </a:r>
            <a:r>
              <a:rPr lang="en-US" sz="2400" b="1" dirty="0">
                <a:solidFill>
                  <a:srgbClr val="FF0000"/>
                </a:solidFill>
                <a:latin typeface="Arial" pitchFamily="34" charset="0"/>
                <a:cs typeface="Arial" pitchFamily="34" charset="0"/>
              </a:rPr>
              <a:t>A </a:t>
            </a:r>
            <a:r>
              <a:rPr lang="en-US" sz="2400" b="1" dirty="0" err="1">
                <a:solidFill>
                  <a:srgbClr val="FF0000"/>
                </a:solidFill>
                <a:latin typeface="Arial" pitchFamily="34" charset="0"/>
                <a:cs typeface="Arial" pitchFamily="34" charset="0"/>
              </a:rPr>
              <a:t>là</a:t>
            </a:r>
            <a:r>
              <a:rPr lang="en-US" sz="2400" b="1" dirty="0">
                <a:solidFill>
                  <a:srgbClr val="FF0000"/>
                </a:solidFill>
                <a:latin typeface="Arial" pitchFamily="34" charset="0"/>
                <a:cs typeface="Arial" pitchFamily="34" charset="0"/>
              </a:rPr>
              <a:t> </a:t>
            </a:r>
            <a:r>
              <a:rPr lang="vi-VN" sz="2400" b="1" dirty="0">
                <a:solidFill>
                  <a:srgbClr val="FF0000"/>
                </a:solidFill>
                <a:latin typeface="Arial" pitchFamily="34" charset="0"/>
                <a:cs typeface="Arial" pitchFamily="34" charset="0"/>
              </a:rPr>
              <a:t>một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biến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cố</a:t>
            </a:r>
            <a:endParaRPr lang="en-US" sz="2400" b="1" dirty="0">
              <a:solidFill>
                <a:srgbClr val="FF0000"/>
              </a:solidFill>
              <a:latin typeface="Arial" pitchFamily="34" charset="0"/>
              <a:cs typeface="Arial" pitchFamily="34" charset="0"/>
            </a:endParaRPr>
          </a:p>
        </p:txBody>
      </p:sp>
      <p:sp>
        <p:nvSpPr>
          <p:cNvPr id="14" name="TextBox 13">
            <a:extLst>
              <a:ext uri="{FF2B5EF4-FFF2-40B4-BE49-F238E27FC236}">
                <a16:creationId xmlns="" xmlns:a16="http://schemas.microsoft.com/office/drawing/2014/main" id="{B9E14F09-9136-4B47-80F0-94B949BF11DF}"/>
              </a:ext>
            </a:extLst>
          </p:cNvPr>
          <p:cNvSpPr txBox="1"/>
          <p:nvPr/>
        </p:nvSpPr>
        <p:spPr>
          <a:xfrm>
            <a:off x="3162300" y="2321939"/>
            <a:ext cx="5562600" cy="1200329"/>
          </a:xfrm>
          <a:prstGeom prst="rect">
            <a:avLst/>
          </a:prstGeom>
          <a:noFill/>
        </p:spPr>
        <p:txBody>
          <a:bodyPr wrap="square" rtlCol="0">
            <a:spAutoFit/>
          </a:bodyPr>
          <a:lstStyle/>
          <a:p>
            <a:pPr algn="just"/>
            <a:r>
              <a:rPr lang="vi-VN" sz="2400" dirty="0">
                <a:solidFill>
                  <a:schemeClr val="bg1"/>
                </a:solidFill>
                <a:latin typeface="Arial" pitchFamily="34" charset="0"/>
                <a:cs typeface="Arial" pitchFamily="34" charset="0"/>
              </a:rPr>
              <a:t>Sự kiện A tương ứng với một và chỉ một tập con {SS, NN} của không gian mẫu</a:t>
            </a:r>
          </a:p>
        </p:txBody>
      </p:sp>
      <p:sp>
        <p:nvSpPr>
          <p:cNvPr id="15" name="Rectangle 14">
            <a:extLst>
              <a:ext uri="{FF2B5EF4-FFF2-40B4-BE49-F238E27FC236}">
                <a16:creationId xmlns:a16="http://schemas.microsoft.com/office/drawing/2014/main" xmlns="" id="{C771ABB6-73FF-F141-87B6-02FE1B1DDDD9}"/>
              </a:ext>
            </a:extLst>
          </p:cNvPr>
          <p:cNvSpPr/>
          <p:nvPr/>
        </p:nvSpPr>
        <p:spPr bwMode="auto">
          <a:xfrm>
            <a:off x="0" y="-1"/>
            <a:ext cx="9144000" cy="478631"/>
          </a:xfrm>
          <a:prstGeom prst="rect">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vi-VN" sz="2400" b="1" dirty="0">
                <a:solidFill>
                  <a:srgbClr val="FF0000"/>
                </a:solidFill>
                <a:latin typeface="Arial" pitchFamily="34" charset="0"/>
                <a:cs typeface="Arial" pitchFamily="34" charset="0"/>
              </a:rPr>
              <a:t>II. BIẾN CỐ</a:t>
            </a:r>
            <a:endParaRPr lang="en-US" sz="2400" b="1" dirty="0">
              <a:latin typeface="Arial" pitchFamily="34" charset="0"/>
              <a:cs typeface="Arial" pitchFamily="34" charset="0"/>
            </a:endParaRPr>
          </a:p>
        </p:txBody>
      </p:sp>
      <p:sp>
        <p:nvSpPr>
          <p:cNvPr id="16" name="Rectangle 15">
            <a:extLst>
              <a:ext uri="{FF2B5EF4-FFF2-40B4-BE49-F238E27FC236}">
                <a16:creationId xmlns:a16="http://schemas.microsoft.com/office/drawing/2014/main" xmlns="" id="{866BDD30-2635-9A4C-9D52-DFDF07F42260}"/>
              </a:ext>
            </a:extLst>
          </p:cNvPr>
          <p:cNvSpPr/>
          <p:nvPr/>
        </p:nvSpPr>
        <p:spPr>
          <a:xfrm>
            <a:off x="3263729" y="1640884"/>
            <a:ext cx="5423079" cy="4546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2400" b="1" dirty="0">
                <a:solidFill>
                  <a:schemeClr val="accent2">
                    <a:lumMod val="75000"/>
                  </a:schemeClr>
                </a:solidFill>
                <a:latin typeface="Arial" pitchFamily="34" charset="0"/>
                <a:cs typeface="Arial" pitchFamily="34" charset="0"/>
              </a:rPr>
              <a:t>C = {SS, SN }</a:t>
            </a:r>
            <a:endParaRPr lang="en-US" altLang="en-US" sz="2400" b="1" dirty="0">
              <a:solidFill>
                <a:srgbClr val="333399"/>
              </a:solidFill>
              <a:latin typeface="Arial" pitchFamily="34" charset="0"/>
              <a:cs typeface="Arial" pitchFamily="34" charset="0"/>
            </a:endParaRPr>
          </a:p>
        </p:txBody>
      </p:sp>
      <p:sp>
        <p:nvSpPr>
          <p:cNvPr id="17" name="TextBox 16">
            <a:extLst>
              <a:ext uri="{FF2B5EF4-FFF2-40B4-BE49-F238E27FC236}">
                <a16:creationId xmlns:a16="http://schemas.microsoft.com/office/drawing/2014/main" xmlns="" id="{23C8E93A-18DA-5F42-A168-CAE0F256C588}"/>
              </a:ext>
            </a:extLst>
          </p:cNvPr>
          <p:cNvSpPr txBox="1"/>
          <p:nvPr/>
        </p:nvSpPr>
        <p:spPr>
          <a:xfrm>
            <a:off x="3124200" y="2324100"/>
            <a:ext cx="5562600" cy="1569660"/>
          </a:xfrm>
          <a:prstGeom prst="rect">
            <a:avLst/>
          </a:prstGeom>
          <a:noFill/>
        </p:spPr>
        <p:txBody>
          <a:bodyPr wrap="square" rtlCol="0">
            <a:spAutoFit/>
          </a:bodyPr>
          <a:lstStyle/>
          <a:p>
            <a:pPr algn="just"/>
            <a:r>
              <a:rPr lang="vi-VN" sz="2400" b="1" i="1" dirty="0">
                <a:solidFill>
                  <a:schemeClr val="bg1"/>
                </a:solidFill>
                <a:latin typeface="Arial" pitchFamily="34" charset="0"/>
                <a:cs typeface="Arial" pitchFamily="34" charset="0"/>
              </a:rPr>
              <a:t>Biến cố phát biểu dưới dạng mệnh đề: </a:t>
            </a:r>
          </a:p>
          <a:p>
            <a:pPr algn="just"/>
            <a:r>
              <a:rPr lang="vi-VN" sz="2400" dirty="0">
                <a:solidFill>
                  <a:schemeClr val="bg1"/>
                </a:solidFill>
                <a:latin typeface="Arial" pitchFamily="34" charset="0"/>
                <a:cs typeface="Arial" pitchFamily="34" charset="0"/>
              </a:rPr>
              <a:t>“Mặt sấp xuất hiện trong lần gieo đầu tiên”</a:t>
            </a:r>
          </a:p>
        </p:txBody>
      </p:sp>
      <p:sp>
        <p:nvSpPr>
          <p:cNvPr id="18" name="TextBox 17">
            <a:extLst>
              <a:ext uri="{FF2B5EF4-FFF2-40B4-BE49-F238E27FC236}">
                <a16:creationId xmlns:a16="http://schemas.microsoft.com/office/drawing/2014/main" xmlns="" id="{B7BAD686-24AD-6B4A-8F38-1DC70344B390}"/>
              </a:ext>
            </a:extLst>
          </p:cNvPr>
          <p:cNvSpPr txBox="1"/>
          <p:nvPr/>
        </p:nvSpPr>
        <p:spPr>
          <a:xfrm>
            <a:off x="3263722" y="4036997"/>
            <a:ext cx="5575479" cy="830997"/>
          </a:xfrm>
          <a:prstGeom prst="rect">
            <a:avLst/>
          </a:prstGeom>
          <a:noFill/>
        </p:spPr>
        <p:txBody>
          <a:bodyPr wrap="square" rtlCol="0">
            <a:spAutoFit/>
          </a:bodyPr>
          <a:lstStyle/>
          <a:p>
            <a:r>
              <a:rPr lang="vi-VN" sz="2400" b="1" dirty="0">
                <a:solidFill>
                  <a:srgbClr val="FF0000"/>
                </a:solidFill>
                <a:latin typeface="Arial" pitchFamily="34" charset="0"/>
                <a:cs typeface="Arial" pitchFamily="34" charset="0"/>
              </a:rPr>
              <a:t>Các biến cố </a:t>
            </a:r>
            <a:r>
              <a:rPr lang="en-US" sz="2400" b="1" dirty="0">
                <a:solidFill>
                  <a:srgbClr val="FF0000"/>
                </a:solidFill>
                <a:latin typeface="Arial" pitchFamily="34" charset="0"/>
                <a:cs typeface="Arial" pitchFamily="34" charset="0"/>
              </a:rPr>
              <a:t>A, </a:t>
            </a:r>
            <a:r>
              <a:rPr lang="vi-VN" sz="2400" b="1" dirty="0">
                <a:solidFill>
                  <a:srgbClr val="FF0000"/>
                </a:solidFill>
                <a:latin typeface="Arial" pitchFamily="34" charset="0"/>
                <a:cs typeface="Arial" pitchFamily="34" charset="0"/>
              </a:rPr>
              <a:t>B, 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liên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quan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đến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phép</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thử</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đã</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cho</a:t>
            </a:r>
            <a:r>
              <a:rPr lang="en-US" sz="2400" b="1" dirty="0">
                <a:solidFill>
                  <a:srgbClr val="FF0000"/>
                </a:solidFill>
                <a:latin typeface="Arial" pitchFamily="34" charset="0"/>
                <a:cs typeface="Arial" pitchFamily="34" charset="0"/>
              </a:rPr>
              <a:t>.</a:t>
            </a:r>
          </a:p>
        </p:txBody>
      </p:sp>
      <p:pic>
        <p:nvPicPr>
          <p:cNvPr id="2" name="tung xu.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cstate="print"/>
          <a:stretch>
            <a:fillRect/>
          </a:stretch>
        </p:blipFill>
        <p:spPr>
          <a:xfrm>
            <a:off x="457209" y="5340768"/>
            <a:ext cx="304800" cy="304800"/>
          </a:xfrm>
          <a:prstGeom prst="rect">
            <a:avLst/>
          </a:prstGeom>
        </p:spPr>
      </p:pic>
      <p:pic>
        <p:nvPicPr>
          <p:cNvPr id="3" name="tung xu.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914400" y="5298136"/>
            <a:ext cx="395543" cy="395543"/>
          </a:xfrm>
          <a:prstGeom prst="rect">
            <a:avLst/>
          </a:prstGeom>
        </p:spPr>
      </p:pic>
    </p:spTree>
    <p:custDataLst>
      <p:tags r:id="rId1"/>
    </p:custDataLst>
    <p:extLst>
      <p:ext uri="{BB962C8B-B14F-4D97-AF65-F5344CB8AC3E}">
        <p14:creationId xmlns:p14="http://schemas.microsoft.com/office/powerpoint/2010/main" val="3531456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754" fill="hold"/>
                                        <p:tgtEl>
                                          <p:spTgt spid="2"/>
                                        </p:tgtEl>
                                      </p:cBhvr>
                                    </p:cmd>
                                  </p:childTnLst>
                                </p:cTn>
                              </p:par>
                              <p:par>
                                <p:cTn id="17" presetID="42" presetClass="path" presetSubtype="0" accel="50000" decel="50000" fill="hold" nodeType="withEffect">
                                  <p:stCondLst>
                                    <p:cond delay="0"/>
                                  </p:stCondLst>
                                  <p:childTnLst>
                                    <p:animMotion origin="layout" path="M 2.77556E-17 2.22222E-6 L 2.77556E-17 0.25 " pathEditMode="relative" rAng="0" ptsTypes="AA">
                                      <p:cBhvr>
                                        <p:cTn id="18" dur="2000" fill="hold"/>
                                        <p:tgtEl>
                                          <p:spTgt spid="31"/>
                                        </p:tgtEl>
                                        <p:attrNameLst>
                                          <p:attrName>ppt_x</p:attrName>
                                          <p:attrName>ppt_y</p:attrName>
                                        </p:attrNameLst>
                                      </p:cBhvr>
                                      <p:rCtr x="0" y="12500"/>
                                    </p:animMotion>
                                  </p:childTnLst>
                                </p:cTn>
                              </p:par>
                            </p:childTnLst>
                          </p:cTn>
                        </p:par>
                        <p:par>
                          <p:cTn id="19" fill="hold">
                            <p:stCondLst>
                              <p:cond delay="2000"/>
                            </p:stCondLst>
                            <p:childTnLst>
                              <p:par>
                                <p:cTn id="20" presetID="64" presetClass="path" presetSubtype="0" accel="50000" decel="50000" fill="hold" nodeType="afterEffect">
                                  <p:stCondLst>
                                    <p:cond delay="0"/>
                                  </p:stCondLst>
                                  <p:childTnLst>
                                    <p:animMotion origin="layout" path="M 2.77556E-17 0.25 L 2.77556E-17 2.22222E-6 " pathEditMode="relative" rAng="0" ptsTypes="AA">
                                      <p:cBhvr>
                                        <p:cTn id="21" dur="2000" fill="hold"/>
                                        <p:tgtEl>
                                          <p:spTgt spid="31"/>
                                        </p:tgtEl>
                                        <p:attrNameLst>
                                          <p:attrName>ppt_x</p:attrName>
                                          <p:attrName>ppt_y</p:attrName>
                                        </p:attrNameLst>
                                      </p:cBhvr>
                                      <p:rCtr x="0" y="-12500"/>
                                    </p:animMotion>
                                  </p:childTnLst>
                                </p:cTn>
                              </p:par>
                            </p:childTnLst>
                          </p:cTn>
                        </p:par>
                        <p:par>
                          <p:cTn id="22" fill="hold">
                            <p:stCondLst>
                              <p:cond delay="4000"/>
                            </p:stCondLst>
                            <p:childTnLst>
                              <p:par>
                                <p:cTn id="23" presetID="1" presetClass="mediacall" presetSubtype="0" fill="hold" nodeType="afterEffect">
                                  <p:stCondLst>
                                    <p:cond delay="0"/>
                                  </p:stCondLst>
                                  <p:childTnLst>
                                    <p:cmd type="call" cmd="playFrom(0.0)">
                                      <p:cBhvr>
                                        <p:cTn id="24" dur="754" fill="hold"/>
                                        <p:tgtEl>
                                          <p:spTgt spid="3"/>
                                        </p:tgtEl>
                                      </p:cBhvr>
                                    </p:cmd>
                                  </p:childTnLst>
                                </p:cTn>
                              </p:par>
                              <p:par>
                                <p:cTn id="25" presetID="42" presetClass="path" presetSubtype="0" accel="50000" decel="50000" fill="hold" nodeType="withEffect">
                                  <p:stCondLst>
                                    <p:cond delay="0"/>
                                  </p:stCondLst>
                                  <p:childTnLst>
                                    <p:animMotion origin="layout" path="M 2.77556E-17 2.22222E-6 L 2.77556E-17 0.25 " pathEditMode="relative" rAng="0" ptsTypes="AA">
                                      <p:cBhvr>
                                        <p:cTn id="26" dur="2000" fill="hold"/>
                                        <p:tgtEl>
                                          <p:spTgt spid="31"/>
                                        </p:tgtEl>
                                        <p:attrNameLst>
                                          <p:attrName>ppt_x</p:attrName>
                                          <p:attrName>ppt_y</p:attrName>
                                        </p:attrNameLst>
                                      </p:cBhvr>
                                      <p:rCtr x="0" y="12500"/>
                                    </p:animMotion>
                                  </p:childTnLst>
                                </p:cTn>
                              </p:par>
                            </p:childTnLst>
                          </p:cTn>
                        </p:par>
                        <p:par>
                          <p:cTn id="27" fill="hold">
                            <p:stCondLst>
                              <p:cond delay="6000"/>
                            </p:stCondLst>
                            <p:childTnLst>
                              <p:par>
                                <p:cTn id="28" presetID="64" presetClass="path" presetSubtype="0" accel="50000" decel="50000" fill="hold" nodeType="afterEffect">
                                  <p:stCondLst>
                                    <p:cond delay="0"/>
                                  </p:stCondLst>
                                  <p:childTnLst>
                                    <p:animMotion origin="layout" path="M 2.77556E-17 0.25 L 2.77556E-17 2.22222E-6 " pathEditMode="relative" rAng="0" ptsTypes="AA">
                                      <p:cBhvr>
                                        <p:cTn id="29" dur="2000" fill="hold"/>
                                        <p:tgtEl>
                                          <p:spTgt spid="31"/>
                                        </p:tgtEl>
                                        <p:attrNameLst>
                                          <p:attrName>ppt_x</p:attrName>
                                          <p:attrName>ppt_y</p:attrName>
                                        </p:attrNameLst>
                                      </p:cBhvr>
                                      <p:rCtr x="0" y="-12500"/>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par>
                                <p:cTn id="45" presetID="22" presetClass="entr" presetSubtype="8"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xit" presetSubtype="21" fill="hold" grpId="1" nodeType="clickEffect">
                                  <p:stCondLst>
                                    <p:cond delay="0"/>
                                  </p:stCondLst>
                                  <p:childTnLst>
                                    <p:animEffect transition="out" filter="barn(inVertical)">
                                      <p:cBhvr>
                                        <p:cTn id="51" dur="500"/>
                                        <p:tgtEl>
                                          <p:spTgt spid="37"/>
                                        </p:tgtEl>
                                      </p:cBhvr>
                                    </p:animEffect>
                                    <p:set>
                                      <p:cBhvr>
                                        <p:cTn id="52" dur="1" fill="hold">
                                          <p:stCondLst>
                                            <p:cond delay="499"/>
                                          </p:stCondLst>
                                        </p:cTn>
                                        <p:tgtEl>
                                          <p:spTgt spid="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xit" presetSubtype="21" fill="hold" grpId="1" nodeType="clickEffect">
                                  <p:stCondLst>
                                    <p:cond delay="0"/>
                                  </p:stCondLst>
                                  <p:childTnLst>
                                    <p:animEffect transition="out" filter="barn(inVertical)">
                                      <p:cBhvr>
                                        <p:cTn id="61" dur="500"/>
                                        <p:tgtEl>
                                          <p:spTgt spid="39"/>
                                        </p:tgtEl>
                                      </p:cBhvr>
                                    </p:animEffect>
                                    <p:set>
                                      <p:cBhvr>
                                        <p:cTn id="62" dur="1" fill="hold">
                                          <p:stCondLst>
                                            <p:cond delay="499"/>
                                          </p:stCondLst>
                                        </p:cTn>
                                        <p:tgtEl>
                                          <p:spTgt spid="3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xit" presetSubtype="21" fill="hold" nodeType="clickEffect">
                                  <p:stCondLst>
                                    <p:cond delay="0"/>
                                  </p:stCondLst>
                                  <p:childTnLst>
                                    <p:animEffect transition="out" filter="barn(inVertical)">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left)">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xit" presetSubtype="21" fill="hold" grpId="1" nodeType="clickEffect">
                                  <p:stCondLst>
                                    <p:cond delay="0"/>
                                  </p:stCondLst>
                                  <p:childTnLst>
                                    <p:animEffect transition="out" filter="barn(inVertical)">
                                      <p:cBhvr>
                                        <p:cTn id="96" dur="500"/>
                                        <p:tgtEl>
                                          <p:spTgt spid="36"/>
                                        </p:tgtEl>
                                      </p:cBhvr>
                                    </p:animEffect>
                                    <p:set>
                                      <p:cBhvr>
                                        <p:cTn id="97" dur="1" fill="hold">
                                          <p:stCondLst>
                                            <p:cond delay="499"/>
                                          </p:stCondLst>
                                        </p:cTn>
                                        <p:tgtEl>
                                          <p:spTgt spid="36"/>
                                        </p:tgtEl>
                                        <p:attrNameLst>
                                          <p:attrName>style.visibility</p:attrName>
                                        </p:attrNameLst>
                                      </p:cBhvr>
                                      <p:to>
                                        <p:strVal val="hidden"/>
                                      </p:to>
                                    </p:set>
                                  </p:childTnLst>
                                </p:cTn>
                              </p:par>
                              <p:par>
                                <p:cTn id="98" presetID="16" presetClass="exit" presetSubtype="21" fill="hold" grpId="1" nodeType="withEffect">
                                  <p:stCondLst>
                                    <p:cond delay="0"/>
                                  </p:stCondLst>
                                  <p:childTnLst>
                                    <p:animEffect transition="out" filter="barn(inVertical)">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16" presetClass="exit" presetSubtype="21" fill="hold" grpId="1" nodeType="withEffect">
                                  <p:stCondLst>
                                    <p:cond delay="0"/>
                                  </p:stCondLst>
                                  <p:childTnLst>
                                    <p:animEffect transition="out" filter="barn(inVertical)">
                                      <p:cBhvr>
                                        <p:cTn id="102" dur="500"/>
                                        <p:tgtEl>
                                          <p:spTgt spid="41"/>
                                        </p:tgtEl>
                                      </p:cBhvr>
                                    </p:animEffect>
                                    <p:set>
                                      <p:cBhvr>
                                        <p:cTn id="103" dur="1" fill="hold">
                                          <p:stCondLst>
                                            <p:cond delay="499"/>
                                          </p:stCondLst>
                                        </p:cTn>
                                        <p:tgtEl>
                                          <p:spTgt spid="41"/>
                                        </p:tgtEl>
                                        <p:attrNameLst>
                                          <p:attrName>style.visibility</p:attrName>
                                        </p:attrNameLst>
                                      </p:cBhvr>
                                      <p:to>
                                        <p:strVal val="hidden"/>
                                      </p:to>
                                    </p:set>
                                  </p:childTnLst>
                                </p:cTn>
                              </p:par>
                              <p:par>
                                <p:cTn id="104" presetID="16" presetClass="exit" presetSubtype="21" fill="hold" grpId="1" nodeType="withEffect">
                                  <p:stCondLst>
                                    <p:cond delay="0"/>
                                  </p:stCondLst>
                                  <p:childTnLst>
                                    <p:animEffect transition="out" filter="barn(inVertical)">
                                      <p:cBhvr>
                                        <p:cTn id="105" dur="500"/>
                                        <p:tgtEl>
                                          <p:spTgt spid="44"/>
                                        </p:tgtEl>
                                      </p:cBhvr>
                                    </p:animEffect>
                                    <p:set>
                                      <p:cBhvr>
                                        <p:cTn id="106" dur="1" fill="hold">
                                          <p:stCondLst>
                                            <p:cond delay="499"/>
                                          </p:stCondLst>
                                        </p:cTn>
                                        <p:tgtEl>
                                          <p:spTgt spid="44"/>
                                        </p:tgtEl>
                                        <p:attrNameLst>
                                          <p:attrName>style.visibility</p:attrName>
                                        </p:attrNameLst>
                                      </p:cBhvr>
                                      <p:to>
                                        <p:strVal val="hidden"/>
                                      </p:to>
                                    </p:set>
                                  </p:childTnLst>
                                </p:cTn>
                              </p:par>
                              <p:par>
                                <p:cTn id="107" presetID="16" presetClass="exit" presetSubtype="21" fill="hold" grpId="1" nodeType="withEffect">
                                  <p:stCondLst>
                                    <p:cond delay="0"/>
                                  </p:stCondLst>
                                  <p:childTnLst>
                                    <p:animEffect transition="out" filter="barn(inVertical)">
                                      <p:cBhvr>
                                        <p:cTn id="108" dur="500"/>
                                        <p:tgtEl>
                                          <p:spTgt spid="40"/>
                                        </p:tgtEl>
                                      </p:cBhvr>
                                    </p:animEffect>
                                    <p:set>
                                      <p:cBhvr>
                                        <p:cTn id="109" dur="1" fill="hold">
                                          <p:stCondLst>
                                            <p:cond delay="499"/>
                                          </p:stCondLst>
                                        </p:cTn>
                                        <p:tgtEl>
                                          <p:spTgt spid="40"/>
                                        </p:tgtEl>
                                        <p:attrNameLst>
                                          <p:attrName>style.visibility</p:attrName>
                                        </p:attrNameLst>
                                      </p:cBhvr>
                                      <p:to>
                                        <p:strVal val="hidden"/>
                                      </p:to>
                                    </p:set>
                                  </p:childTnLst>
                                </p:cTn>
                              </p:par>
                              <p:par>
                                <p:cTn id="110" presetID="16" presetClass="exit" presetSubtype="21" fill="hold" grpId="1" nodeType="withEffect">
                                  <p:stCondLst>
                                    <p:cond delay="0"/>
                                  </p:stCondLst>
                                  <p:childTnLst>
                                    <p:animEffect transition="out" filter="barn(inVertical)">
                                      <p:cBhvr>
                                        <p:cTn id="111" dur="500"/>
                                        <p:tgtEl>
                                          <p:spTgt spid="43"/>
                                        </p:tgtEl>
                                      </p:cBhvr>
                                    </p:animEffect>
                                    <p:set>
                                      <p:cBhvr>
                                        <p:cTn id="112" dur="1" fill="hold">
                                          <p:stCondLst>
                                            <p:cond delay="499"/>
                                          </p:stCondLst>
                                        </p:cTn>
                                        <p:tgtEl>
                                          <p:spTgt spid="43"/>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wipe(left)">
                                      <p:cBhvr>
                                        <p:cTn id="117" dur="500"/>
                                        <p:tgtEl>
                                          <p:spTgt spid="16"/>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17">
                                            <p:txEl>
                                              <p:pRg st="0" end="0"/>
                                            </p:txEl>
                                          </p:spTgt>
                                        </p:tgtEl>
                                        <p:attrNameLst>
                                          <p:attrName>style.visibility</p:attrName>
                                        </p:attrNameLst>
                                      </p:cBhvr>
                                      <p:to>
                                        <p:strVal val="visible"/>
                                      </p:to>
                                    </p:set>
                                    <p:animEffect transition="in" filter="wipe(left)">
                                      <p:cBhvr>
                                        <p:cTn id="122" dur="500"/>
                                        <p:tgtEl>
                                          <p:spTgt spid="17">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17">
                                            <p:txEl>
                                              <p:pRg st="1" end="1"/>
                                            </p:txEl>
                                          </p:spTgt>
                                        </p:tgtEl>
                                        <p:attrNameLst>
                                          <p:attrName>style.visibility</p:attrName>
                                        </p:attrNameLst>
                                      </p:cBhvr>
                                      <p:to>
                                        <p:strVal val="visible"/>
                                      </p:to>
                                    </p:set>
                                    <p:animEffect transition="in" filter="wipe(left)">
                                      <p:cBhvr>
                                        <p:cTn id="127" dur="500"/>
                                        <p:tgtEl>
                                          <p:spTgt spid="17">
                                            <p:txEl>
                                              <p:pRg st="1" end="1"/>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wipe(left)">
                                      <p:cBhvr>
                                        <p:cTn id="1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3" fill="hold" display="0">
                  <p:stCondLst>
                    <p:cond delay="indefinite"/>
                  </p:stCondLst>
                  <p:endCondLst>
                    <p:cond evt="onStopAudio" delay="0">
                      <p:tgtEl>
                        <p:sldTgt/>
                      </p:tgtEl>
                    </p:cond>
                  </p:endCondLst>
                </p:cTn>
                <p:tgtEl>
                  <p:spTgt spid="2"/>
                </p:tgtEl>
              </p:cMediaNode>
            </p:audio>
            <p:audio>
              <p:cMediaNode vol="80000" showWhenStopped="0">
                <p:cTn id="134" fill="hold" display="0">
                  <p:stCondLst>
                    <p:cond delay="indefinite"/>
                  </p:stCondLst>
                  <p:endCondLst>
                    <p:cond evt="onStopAudio" delay="0">
                      <p:tgtEl>
                        <p:sldTgt/>
                      </p:tgtEl>
                    </p:cond>
                  </p:endCondLst>
                </p:cTn>
                <p:tgtEl>
                  <p:spTgt spid="3"/>
                </p:tgtEl>
              </p:cMediaNode>
            </p:audio>
          </p:childTnLst>
        </p:cTn>
      </p:par>
    </p:tnLst>
    <p:bldLst>
      <p:bldP spid="32" grpId="0"/>
      <p:bldP spid="35" grpId="0"/>
      <p:bldP spid="36" grpId="0" animBg="1"/>
      <p:bldP spid="36" grpId="1" animBg="1"/>
      <p:bldP spid="37" grpId="0" animBg="1"/>
      <p:bldP spid="37" grpId="1" animBg="1"/>
      <p:bldP spid="39" grpId="0" animBg="1"/>
      <p:bldP spid="39" grpId="1" animBg="1"/>
      <p:bldP spid="40" grpId="0" animBg="1"/>
      <p:bldP spid="40" grpId="1" animBg="1"/>
      <p:bldP spid="41" grpId="0"/>
      <p:bldP spid="41" grpId="1"/>
      <p:bldP spid="43" grpId="0"/>
      <p:bldP spid="43" grpId="1"/>
      <p:bldP spid="44" grpId="0"/>
      <p:bldP spid="44" grpId="1"/>
      <p:bldP spid="14" grpId="0"/>
      <p:bldP spid="14" grpId="1"/>
      <p:bldP spid="16"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xmlns="" id="{B91D23CE-35A8-C24D-8526-DA80E53AFC28}"/>
              </a:ext>
            </a:extLst>
          </p:cNvPr>
          <p:cNvSpPr txBox="1"/>
          <p:nvPr/>
        </p:nvSpPr>
        <p:spPr>
          <a:xfrm>
            <a:off x="838200" y="2857504"/>
            <a:ext cx="7458242" cy="461665"/>
          </a:xfrm>
          <a:prstGeom prst="rect">
            <a:avLst/>
          </a:prstGeom>
          <a:noFill/>
          <a:ln w="57150" cmpd="thickThin">
            <a:solidFill>
              <a:srgbClr val="FF0000"/>
            </a:solidFill>
          </a:ln>
          <a:scene3d>
            <a:camera prst="orthographicFront"/>
            <a:lightRig rig="threePt" dir="t"/>
          </a:scene3d>
          <a:sp3d extrusionH="76200">
            <a:extrusionClr>
              <a:srgbClr val="B1F2F9"/>
            </a:extrusionClr>
          </a:sp3d>
        </p:spPr>
        <p:txBody>
          <a:bodyPr wrap="square" rtlCol="0">
            <a:spAutoFit/>
          </a:bodyPr>
          <a:lstStyle/>
          <a:p>
            <a:pPr algn="ctr"/>
            <a:r>
              <a:rPr lang="vi-VN" sz="2400" b="1" i="1" dirty="0">
                <a:solidFill>
                  <a:schemeClr val="bg1"/>
                </a:solidFill>
                <a:latin typeface="Arial" pitchFamily="34" charset="0"/>
                <a:cs typeface="Arial" pitchFamily="34" charset="0"/>
              </a:rPr>
              <a:t>Biến cố </a:t>
            </a:r>
            <a:r>
              <a:rPr lang="vi-VN" sz="2400" dirty="0">
                <a:solidFill>
                  <a:schemeClr val="bg1"/>
                </a:solidFill>
                <a:latin typeface="Arial" pitchFamily="34" charset="0"/>
                <a:cs typeface="Arial" pitchFamily="34" charset="0"/>
              </a:rPr>
              <a:t>là một tập con của không gian mẫu.</a:t>
            </a:r>
            <a:endParaRPr lang="en-US" sz="2400" dirty="0">
              <a:solidFill>
                <a:schemeClr val="bg1"/>
              </a:solidFill>
              <a:latin typeface="Arial" pitchFamily="34" charset="0"/>
              <a:cs typeface="Arial" pitchFamily="34" charset="0"/>
            </a:endParaRPr>
          </a:p>
        </p:txBody>
      </p:sp>
      <p:grpSp>
        <p:nvGrpSpPr>
          <p:cNvPr id="9" name="Group 8">
            <a:extLst>
              <a:ext uri="{FF2B5EF4-FFF2-40B4-BE49-F238E27FC236}">
                <a16:creationId xmlns:a16="http://schemas.microsoft.com/office/drawing/2014/main" xmlns="" id="{E81F5CE9-D517-F548-9FD2-7568219CD6FB}"/>
              </a:ext>
            </a:extLst>
          </p:cNvPr>
          <p:cNvGrpSpPr/>
          <p:nvPr/>
        </p:nvGrpSpPr>
        <p:grpSpPr>
          <a:xfrm>
            <a:off x="6324600" y="861080"/>
            <a:ext cx="2667000" cy="1920220"/>
            <a:chOff x="4953000" y="1371600"/>
            <a:chExt cx="2667000" cy="2304264"/>
          </a:xfrm>
        </p:grpSpPr>
        <p:sp>
          <p:nvSpPr>
            <p:cNvPr id="3" name="Rectangle 2">
              <a:extLst>
                <a:ext uri="{FF2B5EF4-FFF2-40B4-BE49-F238E27FC236}">
                  <a16:creationId xmlns:a16="http://schemas.microsoft.com/office/drawing/2014/main" xmlns="" id="{19B44190-9A4F-AB45-8490-77A65675C3F5}"/>
                </a:ext>
              </a:extLst>
            </p:cNvPr>
            <p:cNvSpPr/>
            <p:nvPr/>
          </p:nvSpPr>
          <p:spPr>
            <a:xfrm>
              <a:off x="4953000" y="1371600"/>
              <a:ext cx="22860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itchFamily="34" charset="0"/>
                <a:cs typeface="Arial" pitchFamily="34" charset="0"/>
              </a:endParaRPr>
            </a:p>
          </p:txBody>
        </p:sp>
        <p:sp>
          <p:nvSpPr>
            <p:cNvPr id="4" name="Oval 3">
              <a:extLst>
                <a:ext uri="{FF2B5EF4-FFF2-40B4-BE49-F238E27FC236}">
                  <a16:creationId xmlns:a16="http://schemas.microsoft.com/office/drawing/2014/main" xmlns="" id="{15A784B6-6CBE-0047-930B-9F4876DE79F6}"/>
                </a:ext>
              </a:extLst>
            </p:cNvPr>
            <p:cNvSpPr/>
            <p:nvPr/>
          </p:nvSpPr>
          <p:spPr>
            <a:xfrm>
              <a:off x="5600700" y="1714500"/>
              <a:ext cx="990600" cy="838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C00000"/>
                  </a:solidFill>
                  <a:latin typeface="Arial" pitchFamily="34" charset="0"/>
                  <a:cs typeface="Arial" pitchFamily="34" charset="0"/>
                </a:rPr>
                <a:t>A</a:t>
              </a:r>
            </a:p>
          </p:txBody>
        </p:sp>
        <p:cxnSp>
          <p:nvCxnSpPr>
            <p:cNvPr id="6" name="Straight Connector 5">
              <a:extLst>
                <a:ext uri="{FF2B5EF4-FFF2-40B4-BE49-F238E27FC236}">
                  <a16:creationId xmlns:a16="http://schemas.microsoft.com/office/drawing/2014/main" xmlns="" id="{B1390007-0DAA-5E4A-89F2-E9CE5C5C37FE}"/>
                </a:ext>
              </a:extLst>
            </p:cNvPr>
            <p:cNvCxnSpPr/>
            <p:nvPr/>
          </p:nvCxnSpPr>
          <p:spPr>
            <a:xfrm>
              <a:off x="6781800" y="2895600"/>
              <a:ext cx="3048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D36F06BA-BCD5-B740-AA4D-F8CD95882780}"/>
                </a:ext>
              </a:extLst>
            </p:cNvPr>
            <p:cNvSpPr txBox="1"/>
            <p:nvPr/>
          </p:nvSpPr>
          <p:spPr>
            <a:xfrm>
              <a:off x="6934200" y="3048000"/>
              <a:ext cx="685800" cy="627864"/>
            </a:xfrm>
            <a:prstGeom prst="rect">
              <a:avLst/>
            </a:prstGeom>
            <a:noFill/>
          </p:spPr>
          <p:txBody>
            <a:bodyPr wrap="square" rtlCol="0">
              <a:spAutoFit/>
            </a:bodyPr>
            <a:lstStyle/>
            <a:p>
              <a:r>
                <a:rPr lang="en-US" altLang="en-US" sz="2800" dirty="0">
                  <a:solidFill>
                    <a:srgbClr val="C00000"/>
                  </a:solidFill>
                  <a:latin typeface="Arial" pitchFamily="34" charset="0"/>
                  <a:cs typeface="Arial" pitchFamily="34" charset="0"/>
                  <a:sym typeface="Symbol" pitchFamily="2" charset="2"/>
                </a:rPr>
                <a:t></a:t>
              </a:r>
              <a:endParaRPr lang="vi-VN" sz="2800" dirty="0">
                <a:solidFill>
                  <a:srgbClr val="C00000"/>
                </a:solidFill>
                <a:latin typeface="Arial" pitchFamily="34" charset="0"/>
                <a:cs typeface="Arial" pitchFamily="34" charset="0"/>
              </a:endParaRPr>
            </a:p>
          </p:txBody>
        </p:sp>
      </p:grpSp>
      <p:sp>
        <p:nvSpPr>
          <p:cNvPr id="13" name="TextBox 12">
            <a:extLst>
              <a:ext uri="{FF2B5EF4-FFF2-40B4-BE49-F238E27FC236}">
                <a16:creationId xmlns:a16="http://schemas.microsoft.com/office/drawing/2014/main" xmlns="" id="{9BFD5518-BACB-1947-807F-20A63947F8AB}"/>
              </a:ext>
            </a:extLst>
          </p:cNvPr>
          <p:cNvSpPr txBox="1"/>
          <p:nvPr/>
        </p:nvSpPr>
        <p:spPr>
          <a:xfrm>
            <a:off x="457200" y="799377"/>
            <a:ext cx="5562600" cy="1200329"/>
          </a:xfrm>
          <a:prstGeom prst="rect">
            <a:avLst/>
          </a:prstGeom>
          <a:noFill/>
        </p:spPr>
        <p:txBody>
          <a:bodyPr wrap="square" rtlCol="0">
            <a:spAutoFit/>
          </a:bodyPr>
          <a:lstStyle/>
          <a:p>
            <a:pPr algn="just"/>
            <a:r>
              <a:rPr lang="vi-VN" sz="2400" b="1" dirty="0">
                <a:solidFill>
                  <a:schemeClr val="bg1"/>
                </a:solidFill>
                <a:latin typeface="Arial" pitchFamily="34" charset="0"/>
                <a:cs typeface="Arial" pitchFamily="34" charset="0"/>
              </a:rPr>
              <a:t>Tổng quát, </a:t>
            </a:r>
            <a:r>
              <a:rPr lang="vi-VN" sz="2400" dirty="0">
                <a:solidFill>
                  <a:schemeClr val="bg1"/>
                </a:solidFill>
                <a:latin typeface="Arial" pitchFamily="34" charset="0"/>
                <a:cs typeface="Arial" pitchFamily="34" charset="0"/>
              </a:rPr>
              <a:t>mỗi biến cố liên quan đến một phép thử được mô tả bởi một tập con của không gian mẫu.</a:t>
            </a:r>
          </a:p>
        </p:txBody>
      </p:sp>
      <p:sp>
        <p:nvSpPr>
          <p:cNvPr id="14" name="Text Box 28">
            <a:extLst>
              <a:ext uri="{FF2B5EF4-FFF2-40B4-BE49-F238E27FC236}">
                <a16:creationId xmlns:a16="http://schemas.microsoft.com/office/drawing/2014/main" xmlns="" id="{6C1C2DF9-8D84-F845-89B5-572AECE046C6}"/>
              </a:ext>
            </a:extLst>
          </p:cNvPr>
          <p:cNvSpPr txBox="1">
            <a:spLocks noChangeArrowheads="1"/>
          </p:cNvSpPr>
          <p:nvPr/>
        </p:nvSpPr>
        <p:spPr bwMode="auto">
          <a:xfrm>
            <a:off x="838200" y="2247904"/>
            <a:ext cx="4572000" cy="53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35000"/>
              </a:lnSpc>
              <a:spcBef>
                <a:spcPct val="5000"/>
              </a:spcBef>
              <a:spcAft>
                <a:spcPct val="0"/>
              </a:spcAft>
              <a:buClrTx/>
              <a:buSzTx/>
              <a:buFontTx/>
              <a:buNone/>
            </a:pPr>
            <a:r>
              <a:rPr lang="vi-VN" altLang="en-US" dirty="0">
                <a:solidFill>
                  <a:schemeClr val="bg1"/>
                </a:solidFill>
                <a:latin typeface="Arial" pitchFamily="34" charset="0"/>
                <a:cs typeface="Arial" pitchFamily="34" charset="0"/>
                <a:sym typeface="Symbol" pitchFamily="2" charset="2"/>
              </a:rPr>
              <a:t>Từ đó ta có định nghĩa</a:t>
            </a:r>
            <a:endParaRPr lang="en-US" altLang="en-US" dirty="0">
              <a:solidFill>
                <a:schemeClr val="bg1"/>
              </a:solidFill>
              <a:latin typeface="Arial" pitchFamily="34" charset="0"/>
              <a:cs typeface="Arial" pitchFamily="34" charset="0"/>
              <a:sym typeface="Symbol" pitchFamily="2" charset="2"/>
            </a:endParaRPr>
          </a:p>
        </p:txBody>
      </p:sp>
      <p:sp>
        <p:nvSpPr>
          <p:cNvPr id="2" name="Rectangle 1"/>
          <p:cNvSpPr/>
          <p:nvPr/>
        </p:nvSpPr>
        <p:spPr>
          <a:xfrm>
            <a:off x="847558" y="3610574"/>
            <a:ext cx="7763042" cy="1200329"/>
          </a:xfrm>
          <a:prstGeom prst="rect">
            <a:avLst/>
          </a:prstGeom>
        </p:spPr>
        <p:txBody>
          <a:bodyPr wrap="square">
            <a:spAutoFit/>
          </a:bodyPr>
          <a:lstStyle/>
          <a:p>
            <a:r>
              <a:rPr lang="en-US" altLang="en-US" sz="2400" i="1" dirty="0" err="1" smtClean="0">
                <a:ln w="0"/>
                <a:solidFill>
                  <a:schemeClr val="bg1"/>
                </a:solidFill>
                <a:latin typeface="Arial" pitchFamily="34" charset="0"/>
                <a:cs typeface="Arial" pitchFamily="34" charset="0"/>
              </a:rPr>
              <a:t>Kí</a:t>
            </a:r>
            <a:r>
              <a:rPr lang="en-US" altLang="en-US" sz="2400" i="1" dirty="0" smtClean="0">
                <a:ln w="0"/>
                <a:solidFill>
                  <a:schemeClr val="bg1"/>
                </a:solidFill>
                <a:latin typeface="Arial" pitchFamily="34" charset="0"/>
                <a:cs typeface="Arial" pitchFamily="34" charset="0"/>
              </a:rPr>
              <a:t> </a:t>
            </a:r>
            <a:r>
              <a:rPr lang="en-US" altLang="en-US" sz="2400" i="1" dirty="0" err="1" smtClean="0">
                <a:ln w="0"/>
                <a:solidFill>
                  <a:schemeClr val="bg1"/>
                </a:solidFill>
                <a:latin typeface="Arial" pitchFamily="34" charset="0"/>
                <a:cs typeface="Arial" pitchFamily="34" charset="0"/>
              </a:rPr>
              <a:t>hiệu</a:t>
            </a:r>
            <a:r>
              <a:rPr lang="en-US" altLang="en-US" sz="2400" i="1" dirty="0" smtClean="0">
                <a:ln w="0"/>
                <a:solidFill>
                  <a:schemeClr val="bg1"/>
                </a:solidFill>
                <a:latin typeface="Arial" pitchFamily="34" charset="0"/>
                <a:cs typeface="Arial" pitchFamily="34" charset="0"/>
              </a:rPr>
              <a:t> </a:t>
            </a:r>
            <a:r>
              <a:rPr lang="en-US" altLang="en-US" sz="2400" i="1" dirty="0" err="1" smtClean="0">
                <a:ln w="0"/>
                <a:solidFill>
                  <a:schemeClr val="bg1"/>
                </a:solidFill>
                <a:latin typeface="Arial" pitchFamily="34" charset="0"/>
                <a:cs typeface="Arial" pitchFamily="34" charset="0"/>
              </a:rPr>
              <a:t>các</a:t>
            </a:r>
            <a:r>
              <a:rPr lang="en-US" altLang="en-US" sz="2400" i="1" dirty="0" smtClean="0">
                <a:ln w="0"/>
                <a:solidFill>
                  <a:schemeClr val="bg1"/>
                </a:solidFill>
                <a:latin typeface="Arial" pitchFamily="34" charset="0"/>
                <a:cs typeface="Arial" pitchFamily="34" charset="0"/>
              </a:rPr>
              <a:t> </a:t>
            </a:r>
            <a:r>
              <a:rPr lang="en-US" altLang="en-US" sz="2400" i="1" dirty="0" err="1" smtClean="0">
                <a:ln w="0"/>
                <a:solidFill>
                  <a:schemeClr val="bg1"/>
                </a:solidFill>
                <a:latin typeface="Arial" pitchFamily="34" charset="0"/>
                <a:cs typeface="Arial" pitchFamily="34" charset="0"/>
              </a:rPr>
              <a:t>biến</a:t>
            </a:r>
            <a:r>
              <a:rPr lang="en-US" altLang="en-US" sz="2400" i="1" dirty="0" smtClean="0">
                <a:ln w="0"/>
                <a:solidFill>
                  <a:schemeClr val="bg1"/>
                </a:solidFill>
                <a:latin typeface="Arial" pitchFamily="34" charset="0"/>
                <a:cs typeface="Arial" pitchFamily="34" charset="0"/>
              </a:rPr>
              <a:t> </a:t>
            </a:r>
            <a:r>
              <a:rPr lang="en-US" altLang="en-US" sz="2400" i="1" dirty="0" err="1" smtClean="0">
                <a:ln w="0"/>
                <a:solidFill>
                  <a:schemeClr val="bg1"/>
                </a:solidFill>
                <a:latin typeface="Arial" pitchFamily="34" charset="0"/>
                <a:cs typeface="Arial" pitchFamily="34" charset="0"/>
              </a:rPr>
              <a:t>cố</a:t>
            </a:r>
            <a:r>
              <a:rPr lang="en-US" altLang="en-US" sz="2400" i="1" dirty="0" smtClean="0">
                <a:ln w="0"/>
                <a:solidFill>
                  <a:schemeClr val="bg1"/>
                </a:solidFill>
                <a:latin typeface="Arial" pitchFamily="34" charset="0"/>
                <a:cs typeface="Arial" pitchFamily="34" charset="0"/>
              </a:rPr>
              <a:t> </a:t>
            </a:r>
            <a:r>
              <a:rPr lang="en-US" altLang="en-US" sz="2400" i="1" dirty="0" err="1" smtClean="0">
                <a:ln w="0"/>
                <a:solidFill>
                  <a:schemeClr val="bg1"/>
                </a:solidFill>
                <a:latin typeface="Arial" pitchFamily="34" charset="0"/>
                <a:cs typeface="Arial" pitchFamily="34" charset="0"/>
              </a:rPr>
              <a:t>bằng</a:t>
            </a:r>
            <a:r>
              <a:rPr lang="en-US" altLang="en-US" sz="2400" i="1" dirty="0" smtClean="0">
                <a:ln w="0"/>
                <a:solidFill>
                  <a:schemeClr val="bg1"/>
                </a:solidFill>
                <a:latin typeface="Arial" pitchFamily="34" charset="0"/>
                <a:cs typeface="Arial" pitchFamily="34" charset="0"/>
              </a:rPr>
              <a:t> </a:t>
            </a:r>
            <a:r>
              <a:rPr lang="en-US" altLang="en-US" sz="2400" i="1" dirty="0" err="1">
                <a:ln w="0"/>
                <a:solidFill>
                  <a:schemeClr val="bg1"/>
                </a:solidFill>
                <a:latin typeface="Arial" pitchFamily="34" charset="0"/>
                <a:cs typeface="Arial" pitchFamily="34" charset="0"/>
              </a:rPr>
              <a:t>các</a:t>
            </a:r>
            <a:r>
              <a:rPr lang="en-US" altLang="en-US" sz="2400" i="1" dirty="0">
                <a:ln w="0"/>
                <a:solidFill>
                  <a:schemeClr val="bg1"/>
                </a:solidFill>
                <a:latin typeface="Arial" pitchFamily="34" charset="0"/>
                <a:cs typeface="Arial" pitchFamily="34" charset="0"/>
              </a:rPr>
              <a:t> </a:t>
            </a:r>
            <a:r>
              <a:rPr lang="en-US" altLang="en-US" sz="2400" i="1" dirty="0" err="1">
                <a:ln w="0"/>
                <a:solidFill>
                  <a:schemeClr val="bg1"/>
                </a:solidFill>
                <a:latin typeface="Arial" pitchFamily="34" charset="0"/>
                <a:cs typeface="Arial" pitchFamily="34" charset="0"/>
              </a:rPr>
              <a:t>chữ</a:t>
            </a:r>
            <a:r>
              <a:rPr lang="en-US" altLang="en-US" sz="2400" i="1" dirty="0">
                <a:ln w="0"/>
                <a:solidFill>
                  <a:schemeClr val="bg1"/>
                </a:solidFill>
                <a:latin typeface="Arial" pitchFamily="34" charset="0"/>
                <a:cs typeface="Arial" pitchFamily="34" charset="0"/>
              </a:rPr>
              <a:t> </a:t>
            </a:r>
            <a:r>
              <a:rPr lang="en-US" altLang="en-US" sz="2400" i="1" dirty="0" err="1">
                <a:ln w="0"/>
                <a:solidFill>
                  <a:schemeClr val="bg1"/>
                </a:solidFill>
                <a:latin typeface="Arial" pitchFamily="34" charset="0"/>
                <a:cs typeface="Arial" pitchFamily="34" charset="0"/>
              </a:rPr>
              <a:t>cái</a:t>
            </a:r>
            <a:r>
              <a:rPr lang="en-US" altLang="en-US" sz="2400" i="1" dirty="0">
                <a:ln w="0"/>
                <a:solidFill>
                  <a:schemeClr val="bg1"/>
                </a:solidFill>
                <a:latin typeface="Arial" pitchFamily="34" charset="0"/>
                <a:cs typeface="Arial" pitchFamily="34" charset="0"/>
              </a:rPr>
              <a:t> in </a:t>
            </a:r>
            <a:r>
              <a:rPr lang="en-US" altLang="en-US" sz="2400" i="1" dirty="0" err="1" smtClean="0">
                <a:ln w="0"/>
                <a:solidFill>
                  <a:schemeClr val="bg1"/>
                </a:solidFill>
                <a:latin typeface="Arial" pitchFamily="34" charset="0"/>
                <a:cs typeface="Arial" pitchFamily="34" charset="0"/>
              </a:rPr>
              <a:t>hoa</a:t>
            </a:r>
            <a:r>
              <a:rPr lang="en-US" altLang="en-US" sz="2400" i="1" dirty="0">
                <a:ln w="0"/>
                <a:solidFill>
                  <a:schemeClr val="bg1"/>
                </a:solidFill>
                <a:latin typeface="Arial" pitchFamily="34" charset="0"/>
                <a:cs typeface="Arial" pitchFamily="34" charset="0"/>
              </a:rPr>
              <a:t> </a:t>
            </a:r>
            <a:r>
              <a:rPr lang="en-US" altLang="en-US" sz="2400" i="1" dirty="0" smtClean="0">
                <a:ln w="0"/>
                <a:solidFill>
                  <a:schemeClr val="bg1"/>
                </a:solidFill>
                <a:latin typeface="Arial" pitchFamily="34" charset="0"/>
                <a:cs typeface="Arial" pitchFamily="34" charset="0"/>
              </a:rPr>
              <a:t> A, B, C…</a:t>
            </a:r>
            <a:endParaRPr lang="en-US" altLang="en-US" sz="2400" i="1" dirty="0">
              <a:ln w="0"/>
              <a:solidFill>
                <a:schemeClr val="bg1"/>
              </a:solidFill>
              <a:latin typeface="Arial" pitchFamily="34" charset="0"/>
              <a:cs typeface="Arial" pitchFamily="34" charset="0"/>
            </a:endParaRPr>
          </a:p>
          <a:p>
            <a:r>
              <a:rPr lang="en-US" altLang="en-US" sz="2400" i="1" dirty="0" err="1" smtClean="0">
                <a:ln w="0"/>
                <a:solidFill>
                  <a:schemeClr val="bg1"/>
                </a:solidFill>
                <a:latin typeface="Arial" pitchFamily="34" charset="0"/>
                <a:cs typeface="Arial" pitchFamily="34" charset="0"/>
              </a:rPr>
              <a:t>Biến</a:t>
            </a:r>
            <a:r>
              <a:rPr lang="en-US" altLang="en-US" sz="2400" i="1" dirty="0" smtClean="0">
                <a:ln w="0"/>
                <a:solidFill>
                  <a:schemeClr val="bg1"/>
                </a:solidFill>
                <a:latin typeface="Arial" pitchFamily="34" charset="0"/>
                <a:cs typeface="Arial" pitchFamily="34" charset="0"/>
              </a:rPr>
              <a:t> </a:t>
            </a:r>
            <a:r>
              <a:rPr lang="en-US" altLang="en-US" sz="2400" i="1" dirty="0" err="1" smtClean="0">
                <a:ln w="0"/>
                <a:solidFill>
                  <a:schemeClr val="bg1"/>
                </a:solidFill>
                <a:latin typeface="Arial" pitchFamily="34" charset="0"/>
                <a:cs typeface="Arial" pitchFamily="34" charset="0"/>
              </a:rPr>
              <a:t>cố</a:t>
            </a:r>
            <a:r>
              <a:rPr lang="en-US" altLang="en-US" sz="2400" i="1" dirty="0" smtClean="0">
                <a:ln w="0"/>
                <a:solidFill>
                  <a:schemeClr val="bg1"/>
                </a:solidFill>
                <a:latin typeface="Arial" pitchFamily="34" charset="0"/>
                <a:cs typeface="Arial" pitchFamily="34" charset="0"/>
              </a:rPr>
              <a:t> </a:t>
            </a:r>
            <a:r>
              <a:rPr lang="en-US" altLang="en-US" sz="2400" i="1" dirty="0" err="1" smtClean="0">
                <a:ln w="0"/>
                <a:solidFill>
                  <a:schemeClr val="bg1"/>
                </a:solidFill>
                <a:latin typeface="Arial" pitchFamily="34" charset="0"/>
                <a:cs typeface="Arial" pitchFamily="34" charset="0"/>
              </a:rPr>
              <a:t>có</a:t>
            </a:r>
            <a:r>
              <a:rPr lang="en-US" altLang="en-US" sz="2400" i="1" dirty="0" smtClean="0">
                <a:ln w="0"/>
                <a:solidFill>
                  <a:schemeClr val="bg1"/>
                </a:solidFill>
                <a:latin typeface="Arial" pitchFamily="34" charset="0"/>
                <a:cs typeface="Arial" pitchFamily="34" charset="0"/>
              </a:rPr>
              <a:t> </a:t>
            </a:r>
            <a:r>
              <a:rPr lang="en-US" altLang="en-US" sz="2400" i="1" dirty="0" err="1">
                <a:ln w="0"/>
                <a:solidFill>
                  <a:schemeClr val="bg1"/>
                </a:solidFill>
                <a:latin typeface="Arial" pitchFamily="34" charset="0"/>
                <a:cs typeface="Arial" pitchFamily="34" charset="0"/>
              </a:rPr>
              <a:t>thể</a:t>
            </a:r>
            <a:r>
              <a:rPr lang="en-US" altLang="en-US" sz="2400" i="1" dirty="0">
                <a:ln w="0"/>
                <a:solidFill>
                  <a:schemeClr val="bg1"/>
                </a:solidFill>
                <a:latin typeface="Arial" pitchFamily="34" charset="0"/>
                <a:cs typeface="Arial" pitchFamily="34" charset="0"/>
              </a:rPr>
              <a:t> </a:t>
            </a:r>
            <a:r>
              <a:rPr lang="en-US" altLang="en-US" sz="2400" i="1" dirty="0" err="1">
                <a:ln w="0"/>
                <a:solidFill>
                  <a:schemeClr val="bg1"/>
                </a:solidFill>
                <a:latin typeface="Arial" pitchFamily="34" charset="0"/>
                <a:cs typeface="Arial" pitchFamily="34" charset="0"/>
              </a:rPr>
              <a:t>cho</a:t>
            </a:r>
            <a:r>
              <a:rPr lang="en-US" altLang="en-US" sz="2400" i="1" dirty="0">
                <a:ln w="0"/>
                <a:solidFill>
                  <a:schemeClr val="bg1"/>
                </a:solidFill>
                <a:latin typeface="Arial" pitchFamily="34" charset="0"/>
                <a:cs typeface="Arial" pitchFamily="34" charset="0"/>
              </a:rPr>
              <a:t> </a:t>
            </a:r>
            <a:r>
              <a:rPr lang="en-US" altLang="en-US" sz="2400" i="1" dirty="0" err="1">
                <a:ln w="0"/>
                <a:solidFill>
                  <a:schemeClr val="bg1"/>
                </a:solidFill>
                <a:latin typeface="Arial" pitchFamily="34" charset="0"/>
                <a:cs typeface="Arial" pitchFamily="34" charset="0"/>
              </a:rPr>
              <a:t>dưới</a:t>
            </a:r>
            <a:r>
              <a:rPr lang="en-US" altLang="en-US" sz="2400" i="1" dirty="0">
                <a:ln w="0"/>
                <a:solidFill>
                  <a:schemeClr val="bg1"/>
                </a:solidFill>
                <a:latin typeface="Arial" pitchFamily="34" charset="0"/>
                <a:cs typeface="Arial" pitchFamily="34" charset="0"/>
              </a:rPr>
              <a:t> </a:t>
            </a:r>
            <a:r>
              <a:rPr lang="en-US" altLang="en-US" sz="2400" i="1" dirty="0" err="1">
                <a:ln w="0"/>
                <a:solidFill>
                  <a:schemeClr val="bg1"/>
                </a:solidFill>
                <a:latin typeface="Arial" pitchFamily="34" charset="0"/>
                <a:cs typeface="Arial" pitchFamily="34" charset="0"/>
              </a:rPr>
              <a:t>dạng</a:t>
            </a:r>
            <a:r>
              <a:rPr lang="en-US" altLang="en-US" sz="2400" i="1" dirty="0">
                <a:ln w="0"/>
                <a:solidFill>
                  <a:schemeClr val="bg1"/>
                </a:solidFill>
                <a:latin typeface="Arial" pitchFamily="34" charset="0"/>
                <a:cs typeface="Arial" pitchFamily="34" charset="0"/>
              </a:rPr>
              <a:t> : </a:t>
            </a:r>
            <a:r>
              <a:rPr lang="en-US" altLang="en-US" sz="2400" i="1" dirty="0" smtClean="0">
                <a:ln w="0"/>
                <a:solidFill>
                  <a:schemeClr val="bg1"/>
                </a:solidFill>
                <a:latin typeface="Arial" pitchFamily="34" charset="0"/>
                <a:cs typeface="Arial" pitchFamily="34" charset="0"/>
              </a:rPr>
              <a:t> - </a:t>
            </a:r>
            <a:r>
              <a:rPr lang="en-US" altLang="en-US" sz="2400" i="1" dirty="0" err="1">
                <a:ln w="0"/>
                <a:solidFill>
                  <a:schemeClr val="bg1"/>
                </a:solidFill>
                <a:latin typeface="Arial" pitchFamily="34" charset="0"/>
                <a:cs typeface="Arial" pitchFamily="34" charset="0"/>
              </a:rPr>
              <a:t>Một</a:t>
            </a:r>
            <a:r>
              <a:rPr lang="en-US" altLang="en-US" sz="2400" i="1" dirty="0">
                <a:ln w="0"/>
                <a:solidFill>
                  <a:schemeClr val="bg1"/>
                </a:solidFill>
                <a:latin typeface="Arial" pitchFamily="34" charset="0"/>
                <a:cs typeface="Arial" pitchFamily="34" charset="0"/>
              </a:rPr>
              <a:t> </a:t>
            </a:r>
            <a:r>
              <a:rPr lang="en-US" altLang="en-US" sz="2400" i="1" dirty="0" err="1">
                <a:ln w="0"/>
                <a:solidFill>
                  <a:schemeClr val="bg1"/>
                </a:solidFill>
                <a:latin typeface="Arial" pitchFamily="34" charset="0"/>
                <a:cs typeface="Arial" pitchFamily="34" charset="0"/>
              </a:rPr>
              <a:t>mệnh</a:t>
            </a:r>
            <a:r>
              <a:rPr lang="en-US" altLang="en-US" sz="2400" i="1" dirty="0">
                <a:ln w="0"/>
                <a:solidFill>
                  <a:schemeClr val="bg1"/>
                </a:solidFill>
                <a:latin typeface="Arial" pitchFamily="34" charset="0"/>
                <a:cs typeface="Arial" pitchFamily="34" charset="0"/>
              </a:rPr>
              <a:t> </a:t>
            </a:r>
            <a:r>
              <a:rPr lang="en-US" altLang="en-US" sz="2400" i="1" dirty="0" err="1">
                <a:ln w="0"/>
                <a:solidFill>
                  <a:schemeClr val="bg1"/>
                </a:solidFill>
                <a:latin typeface="Arial" pitchFamily="34" charset="0"/>
                <a:cs typeface="Arial" pitchFamily="34" charset="0"/>
              </a:rPr>
              <a:t>đề</a:t>
            </a:r>
            <a:r>
              <a:rPr lang="en-US" altLang="en-US" sz="2400" i="1" dirty="0">
                <a:ln w="0"/>
                <a:solidFill>
                  <a:schemeClr val="bg1"/>
                </a:solidFill>
                <a:latin typeface="Arial" pitchFamily="34" charset="0"/>
                <a:cs typeface="Arial" pitchFamily="34" charset="0"/>
              </a:rPr>
              <a:t> </a:t>
            </a:r>
          </a:p>
          <a:p>
            <a:pPr lvl="4">
              <a:buClr>
                <a:srgbClr val="00FF00"/>
              </a:buClr>
              <a:buSzPct val="150000"/>
            </a:pPr>
            <a:r>
              <a:rPr lang="en-US" altLang="en-US" sz="2400" i="1" dirty="0" smtClean="0">
                <a:ln w="0"/>
                <a:solidFill>
                  <a:schemeClr val="bg1"/>
                </a:solidFill>
                <a:latin typeface="Arial" pitchFamily="34" charset="0"/>
                <a:cs typeface="Arial" pitchFamily="34" charset="0"/>
              </a:rPr>
              <a:t>                             -  </a:t>
            </a:r>
            <a:r>
              <a:rPr lang="en-US" altLang="en-US" sz="2400" i="1" dirty="0" err="1">
                <a:ln w="0"/>
                <a:solidFill>
                  <a:schemeClr val="bg1"/>
                </a:solidFill>
                <a:latin typeface="Arial" pitchFamily="34" charset="0"/>
                <a:cs typeface="Arial" pitchFamily="34" charset="0"/>
              </a:rPr>
              <a:t>Một</a:t>
            </a:r>
            <a:r>
              <a:rPr lang="en-US" altLang="en-US" sz="2400" i="1" dirty="0">
                <a:ln w="0"/>
                <a:solidFill>
                  <a:schemeClr val="bg1"/>
                </a:solidFill>
                <a:latin typeface="Arial" pitchFamily="34" charset="0"/>
                <a:cs typeface="Arial" pitchFamily="34" charset="0"/>
              </a:rPr>
              <a:t> </a:t>
            </a:r>
            <a:r>
              <a:rPr lang="en-US" altLang="en-US" sz="2400" i="1" dirty="0" err="1">
                <a:ln w="0"/>
                <a:solidFill>
                  <a:schemeClr val="bg1"/>
                </a:solidFill>
                <a:latin typeface="Arial" pitchFamily="34" charset="0"/>
                <a:cs typeface="Arial" pitchFamily="34" charset="0"/>
              </a:rPr>
              <a:t>tập</a:t>
            </a:r>
            <a:r>
              <a:rPr lang="en-US" altLang="en-US" sz="2400" i="1" dirty="0">
                <a:ln w="0"/>
                <a:solidFill>
                  <a:schemeClr val="bg1"/>
                </a:solidFill>
                <a:latin typeface="Arial" pitchFamily="34" charset="0"/>
                <a:cs typeface="Arial" pitchFamily="34" charset="0"/>
              </a:rPr>
              <a:t> </a:t>
            </a:r>
            <a:r>
              <a:rPr lang="en-US" altLang="en-US" sz="2400" i="1" dirty="0" err="1">
                <a:ln w="0"/>
                <a:solidFill>
                  <a:schemeClr val="bg1"/>
                </a:solidFill>
                <a:latin typeface="Arial" pitchFamily="34" charset="0"/>
                <a:cs typeface="Arial" pitchFamily="34" charset="0"/>
              </a:rPr>
              <a:t>hợp</a:t>
            </a:r>
            <a:endParaRPr lang="en-US" altLang="en-US" sz="2400" i="1" dirty="0">
              <a:ln w="0"/>
              <a:solidFill>
                <a:schemeClr val="bg1"/>
              </a:solidFill>
              <a:latin typeface="Arial" pitchFamily="34" charset="0"/>
              <a:cs typeface="Arial" pitchFamily="34" charset="0"/>
            </a:endParaRPr>
          </a:p>
        </p:txBody>
      </p:sp>
      <p:sp>
        <p:nvSpPr>
          <p:cNvPr id="12" name="Rectangle 11">
            <a:extLst>
              <a:ext uri="{FF2B5EF4-FFF2-40B4-BE49-F238E27FC236}">
                <a16:creationId xmlns:a16="http://schemas.microsoft.com/office/drawing/2014/main" xmlns="" id="{C771ABB6-73FF-F141-87B6-02FE1B1DDDD9}"/>
              </a:ext>
            </a:extLst>
          </p:cNvPr>
          <p:cNvSpPr/>
          <p:nvPr/>
        </p:nvSpPr>
        <p:spPr bwMode="auto">
          <a:xfrm>
            <a:off x="0" y="-1"/>
            <a:ext cx="9144000" cy="478631"/>
          </a:xfrm>
          <a:prstGeom prst="rect">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vi-VN" sz="2400" b="1" dirty="0">
                <a:solidFill>
                  <a:srgbClr val="FF0000"/>
                </a:solidFill>
                <a:latin typeface="Arial" pitchFamily="34" charset="0"/>
                <a:cs typeface="Arial" pitchFamily="34" charset="0"/>
              </a:rPr>
              <a:t>II. BIẾN CỐ</a:t>
            </a:r>
            <a:endParaRPr lang="en-US" sz="2400" b="1"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431412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left)">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wipe(left)">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wipe(left)">
                                      <p:cBhvr>
                                        <p:cTn id="3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DFE997-0470-D143-9035-DEB175A019D6}"/>
              </a:ext>
            </a:extLst>
          </p:cNvPr>
          <p:cNvSpPr txBox="1"/>
          <p:nvPr/>
        </p:nvSpPr>
        <p:spPr>
          <a:xfrm>
            <a:off x="457208" y="356192"/>
            <a:ext cx="8267692" cy="461665"/>
          </a:xfrm>
          <a:prstGeom prst="rect">
            <a:avLst/>
          </a:prstGeom>
          <a:noFill/>
        </p:spPr>
        <p:txBody>
          <a:bodyPr wrap="square" rtlCol="0">
            <a:spAutoFit/>
          </a:bodyPr>
          <a:lstStyle/>
          <a:p>
            <a:pPr algn="just"/>
            <a:r>
              <a:rPr lang="vi-VN" sz="2400" dirty="0">
                <a:solidFill>
                  <a:schemeClr val="bg1"/>
                </a:solidFill>
                <a:latin typeface="Arial" pitchFamily="34" charset="0"/>
                <a:cs typeface="Arial" pitchFamily="34" charset="0"/>
              </a:rPr>
              <a:t>Cho phép thử gieo một con súc sắc</a:t>
            </a:r>
            <a:endParaRPr lang="vi-VN" sz="2400" b="1" dirty="0">
              <a:solidFill>
                <a:schemeClr val="bg1"/>
              </a:solidFill>
              <a:latin typeface="Arial" pitchFamily="34" charset="0"/>
              <a:cs typeface="Arial" pitchFamily="34" charset="0"/>
            </a:endParaRPr>
          </a:p>
        </p:txBody>
      </p:sp>
      <p:pic>
        <p:nvPicPr>
          <p:cNvPr id="4" name="Picture 3">
            <a:extLst>
              <a:ext uri="{FF2B5EF4-FFF2-40B4-BE49-F238E27FC236}">
                <a16:creationId xmlns:a16="http://schemas.microsoft.com/office/drawing/2014/main" xmlns="" id="{0A488877-8F33-0745-B2BA-438BB2A012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784" y="1850141"/>
            <a:ext cx="2057399" cy="1746249"/>
          </a:xfrm>
          <a:prstGeom prst="rect">
            <a:avLst/>
          </a:prstGeom>
        </p:spPr>
      </p:pic>
      <p:sp>
        <p:nvSpPr>
          <p:cNvPr id="6" name="TextBox 5">
            <a:extLst>
              <a:ext uri="{FF2B5EF4-FFF2-40B4-BE49-F238E27FC236}">
                <a16:creationId xmlns:a16="http://schemas.microsoft.com/office/drawing/2014/main" xmlns="" id="{2AF3C2AD-3B57-A946-BA6B-72D5F6C9C464}"/>
              </a:ext>
            </a:extLst>
          </p:cNvPr>
          <p:cNvSpPr txBox="1"/>
          <p:nvPr/>
        </p:nvSpPr>
        <p:spPr>
          <a:xfrm>
            <a:off x="3633624" y="744839"/>
            <a:ext cx="3733800" cy="461665"/>
          </a:xfrm>
          <a:prstGeom prst="rect">
            <a:avLst/>
          </a:prstGeom>
          <a:noFill/>
        </p:spPr>
        <p:txBody>
          <a:bodyPr wrap="square" rtlCol="0">
            <a:spAutoFit/>
          </a:bodyPr>
          <a:lstStyle/>
          <a:p>
            <a:pPr algn="just"/>
            <a:r>
              <a:rPr lang="en-US" altLang="en-US" sz="2400" dirty="0">
                <a:solidFill>
                  <a:schemeClr val="bg1"/>
                </a:solidFill>
                <a:latin typeface="Arial" pitchFamily="34" charset="0"/>
                <a:cs typeface="Arial" pitchFamily="34" charset="0"/>
                <a:sym typeface="Symbol" pitchFamily="2" charset="2"/>
              </a:rPr>
              <a:t> = {1, 2, 3, 4, 5, 6}</a:t>
            </a:r>
          </a:p>
        </p:txBody>
      </p:sp>
      <p:sp>
        <p:nvSpPr>
          <p:cNvPr id="8" name="TextBox 7">
            <a:extLst>
              <a:ext uri="{FF2B5EF4-FFF2-40B4-BE49-F238E27FC236}">
                <a16:creationId xmlns:a16="http://schemas.microsoft.com/office/drawing/2014/main" xmlns="" id="{6EF827C8-81FD-C448-BBE8-B16B117E0E26}"/>
              </a:ext>
            </a:extLst>
          </p:cNvPr>
          <p:cNvSpPr txBox="1"/>
          <p:nvPr/>
        </p:nvSpPr>
        <p:spPr>
          <a:xfrm>
            <a:off x="3048000" y="1206504"/>
            <a:ext cx="5943600" cy="830997"/>
          </a:xfrm>
          <a:prstGeom prst="rect">
            <a:avLst/>
          </a:prstGeom>
          <a:noFill/>
        </p:spPr>
        <p:txBody>
          <a:bodyPr wrap="square" rtlCol="0">
            <a:spAutoFit/>
          </a:bodyPr>
          <a:lstStyle/>
          <a:p>
            <a:r>
              <a:rPr lang="en-US" sz="2400" dirty="0" err="1">
                <a:solidFill>
                  <a:schemeClr val="bg1"/>
                </a:solidFill>
                <a:latin typeface="Arial" pitchFamily="34" charset="0"/>
                <a:cs typeface="Arial" pitchFamily="34" charset="0"/>
              </a:rPr>
              <a:t>Xác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định</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biến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cố</a:t>
            </a:r>
            <a:r>
              <a:rPr lang="en-US" sz="2400" dirty="0">
                <a:solidFill>
                  <a:schemeClr val="bg1"/>
                </a:solidFill>
                <a:latin typeface="Arial" pitchFamily="34" charset="0"/>
                <a:cs typeface="Arial" pitchFamily="34" charset="0"/>
              </a:rPr>
              <a:t>:</a:t>
            </a:r>
            <a:endParaRPr lang="vi-VN" sz="2400" dirty="0">
              <a:solidFill>
                <a:schemeClr val="bg1"/>
              </a:solidFill>
              <a:latin typeface="Arial" pitchFamily="34" charset="0"/>
              <a:cs typeface="Arial" pitchFamily="34" charset="0"/>
            </a:endParaRPr>
          </a:p>
          <a:p>
            <a:r>
              <a:rPr lang="vi-VN" sz="2400" dirty="0">
                <a:solidFill>
                  <a:schemeClr val="bg1"/>
                </a:solidFill>
                <a:latin typeface="Arial" pitchFamily="34" charset="0"/>
                <a:cs typeface="Arial" pitchFamily="34" charset="0"/>
              </a:rPr>
              <a:t>A:</a:t>
            </a:r>
            <a:r>
              <a:rPr lang="en-US" sz="2400" dirty="0">
                <a:solidFill>
                  <a:schemeClr val="bg1"/>
                </a:solidFill>
                <a:latin typeface="Arial" pitchFamily="34" charset="0"/>
                <a:cs typeface="Arial" pitchFamily="34" charset="0"/>
              </a:rPr>
              <a:t> “con </a:t>
            </a:r>
            <a:r>
              <a:rPr lang="en-US" sz="2400" dirty="0" err="1">
                <a:solidFill>
                  <a:schemeClr val="bg1"/>
                </a:solidFill>
                <a:latin typeface="Arial" pitchFamily="34" charset="0"/>
                <a:cs typeface="Arial" pitchFamily="34" charset="0"/>
              </a:rPr>
              <a:t>súc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sắc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xuất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hiện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mặt</a:t>
            </a:r>
            <a:r>
              <a:rPr lang="en-US" sz="2400" dirty="0">
                <a:solidFill>
                  <a:schemeClr val="bg1"/>
                </a:solidFill>
                <a:latin typeface="Arial" pitchFamily="34" charset="0"/>
                <a:cs typeface="Arial" pitchFamily="34" charset="0"/>
              </a:rPr>
              <a:t> 7 </a:t>
            </a:r>
            <a:r>
              <a:rPr lang="en-US" sz="2400" dirty="0" err="1">
                <a:solidFill>
                  <a:schemeClr val="bg1"/>
                </a:solidFill>
                <a:latin typeface="Arial" pitchFamily="34" charset="0"/>
                <a:cs typeface="Arial" pitchFamily="34" charset="0"/>
              </a:rPr>
              <a:t>chấm</a:t>
            </a:r>
            <a:r>
              <a:rPr lang="en-US" sz="2400" dirty="0">
                <a:solidFill>
                  <a:schemeClr val="bg1"/>
                </a:solidFill>
                <a:latin typeface="Arial" pitchFamily="34" charset="0"/>
                <a:cs typeface="Arial" pitchFamily="34" charset="0"/>
              </a:rPr>
              <a:t>”</a:t>
            </a:r>
          </a:p>
        </p:txBody>
      </p:sp>
      <p:sp>
        <p:nvSpPr>
          <p:cNvPr id="5" name="Rectangle 4">
            <a:extLst>
              <a:ext uri="{FF2B5EF4-FFF2-40B4-BE49-F238E27FC236}">
                <a16:creationId xmlns:a16="http://schemas.microsoft.com/office/drawing/2014/main" xmlns="" id="{1EBD1A90-645B-9D44-BE93-CCB463418036}"/>
              </a:ext>
            </a:extLst>
          </p:cNvPr>
          <p:cNvSpPr/>
          <p:nvPr/>
        </p:nvSpPr>
        <p:spPr>
          <a:xfrm>
            <a:off x="3048000" y="2540004"/>
            <a:ext cx="5943600" cy="830997"/>
          </a:xfrm>
          <a:prstGeom prst="rect">
            <a:avLst/>
          </a:prstGeom>
        </p:spPr>
        <p:txBody>
          <a:bodyPr wrap="square">
            <a:spAutoFit/>
          </a:bodyPr>
          <a:lstStyle/>
          <a:p>
            <a:r>
              <a:rPr lang="en-US" sz="2400" dirty="0" smtClean="0">
                <a:solidFill>
                  <a:schemeClr val="bg1"/>
                </a:solidFill>
                <a:latin typeface="Arial" pitchFamily="34" charset="0"/>
                <a:cs typeface="Arial" pitchFamily="34" charset="0"/>
              </a:rPr>
              <a:t>B: “con </a:t>
            </a:r>
            <a:r>
              <a:rPr lang="en-US" sz="2400" dirty="0" err="1">
                <a:solidFill>
                  <a:schemeClr val="bg1"/>
                </a:solidFill>
                <a:latin typeface="Arial" pitchFamily="34" charset="0"/>
                <a:cs typeface="Arial" pitchFamily="34" charset="0"/>
              </a:rPr>
              <a:t>súc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sắc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xuất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hiện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mặt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có</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số</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chấm</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không</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vượt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quá</a:t>
            </a:r>
            <a:r>
              <a:rPr lang="en-US" sz="2400" dirty="0">
                <a:solidFill>
                  <a:schemeClr val="bg1"/>
                </a:solidFill>
                <a:latin typeface="Arial" pitchFamily="34" charset="0"/>
                <a:cs typeface="Arial" pitchFamily="34" charset="0"/>
              </a:rPr>
              <a:t> 6”</a:t>
            </a:r>
            <a:endParaRPr lang="vi-VN" sz="2400" dirty="0">
              <a:solidFill>
                <a:schemeClr val="bg1"/>
              </a:solidFill>
              <a:latin typeface="Arial" pitchFamily="34" charset="0"/>
              <a:cs typeface="Arial" pitchFamily="34" charset="0"/>
            </a:endParaRPr>
          </a:p>
        </p:txBody>
      </p:sp>
      <p:sp>
        <p:nvSpPr>
          <p:cNvPr id="9" name="Text Box 12">
            <a:extLst>
              <a:ext uri="{FF2B5EF4-FFF2-40B4-BE49-F238E27FC236}">
                <a16:creationId xmlns:a16="http://schemas.microsoft.com/office/drawing/2014/main" xmlns="" id="{E5E8CEB8-2AC5-1542-8717-23E4C9E694F7}"/>
              </a:ext>
            </a:extLst>
          </p:cNvPr>
          <p:cNvSpPr txBox="1">
            <a:spLocks noChangeArrowheads="1"/>
          </p:cNvSpPr>
          <p:nvPr/>
        </p:nvSpPr>
        <p:spPr bwMode="auto">
          <a:xfrm>
            <a:off x="3633624" y="2014839"/>
            <a:ext cx="3968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15000"/>
              </a:spcBef>
              <a:spcAft>
                <a:spcPct val="0"/>
              </a:spcAft>
              <a:buClrTx/>
              <a:buSzTx/>
              <a:buFontTx/>
              <a:buNone/>
            </a:pPr>
            <a:r>
              <a:rPr lang="vi-VN" altLang="en-US" dirty="0">
                <a:solidFill>
                  <a:schemeClr val="bg1"/>
                </a:solidFill>
                <a:latin typeface="Arial" pitchFamily="34" charset="0"/>
                <a:cs typeface="Arial" pitchFamily="34" charset="0"/>
                <a:sym typeface="Symbol" pitchFamily="2" charset="2"/>
              </a:rPr>
              <a:t>A</a:t>
            </a:r>
            <a:r>
              <a:rPr lang="en-US" altLang="en-US" dirty="0">
                <a:solidFill>
                  <a:schemeClr val="bg1"/>
                </a:solidFill>
                <a:latin typeface="Arial" pitchFamily="34" charset="0"/>
                <a:cs typeface="Arial" pitchFamily="34" charset="0"/>
                <a:sym typeface="Symbol" pitchFamily="2" charset="2"/>
              </a:rPr>
              <a:t> = </a:t>
            </a:r>
          </a:p>
        </p:txBody>
      </p:sp>
      <p:sp>
        <p:nvSpPr>
          <p:cNvPr id="7" name="Rectangle 6">
            <a:extLst>
              <a:ext uri="{FF2B5EF4-FFF2-40B4-BE49-F238E27FC236}">
                <a16:creationId xmlns:a16="http://schemas.microsoft.com/office/drawing/2014/main" xmlns="" id="{246F9AA8-8B74-104F-B423-E70B1172AD7A}"/>
              </a:ext>
            </a:extLst>
          </p:cNvPr>
          <p:cNvSpPr/>
          <p:nvPr/>
        </p:nvSpPr>
        <p:spPr>
          <a:xfrm>
            <a:off x="3633624" y="3371001"/>
            <a:ext cx="3493264" cy="461665"/>
          </a:xfrm>
          <a:prstGeom prst="rect">
            <a:avLst/>
          </a:prstGeom>
        </p:spPr>
        <p:txBody>
          <a:bodyPr wrap="none">
            <a:spAutoFit/>
          </a:bodyPr>
          <a:lstStyle/>
          <a:p>
            <a:r>
              <a:rPr lang="vi-VN" altLang="en-US" sz="2400" dirty="0">
                <a:solidFill>
                  <a:schemeClr val="bg1"/>
                </a:solidFill>
                <a:latin typeface="Arial" pitchFamily="34" charset="0"/>
                <a:cs typeface="Arial" pitchFamily="34" charset="0"/>
                <a:sym typeface="Symbol" pitchFamily="2" charset="2"/>
              </a:rPr>
              <a:t>B</a:t>
            </a:r>
            <a:r>
              <a:rPr lang="en-US" altLang="en-US" sz="2400" dirty="0">
                <a:solidFill>
                  <a:schemeClr val="bg1"/>
                </a:solidFill>
                <a:latin typeface="Arial" pitchFamily="34" charset="0"/>
                <a:cs typeface="Arial" pitchFamily="34" charset="0"/>
                <a:sym typeface="Symbol" pitchFamily="2" charset="2"/>
              </a:rPr>
              <a:t> = {</a:t>
            </a:r>
            <a:r>
              <a:rPr lang="en-US" altLang="en-US" sz="2400" dirty="0" smtClean="0">
                <a:solidFill>
                  <a:schemeClr val="bg1"/>
                </a:solidFill>
                <a:latin typeface="Arial" pitchFamily="34" charset="0"/>
                <a:cs typeface="Arial" pitchFamily="34" charset="0"/>
                <a:sym typeface="Symbol" pitchFamily="2" charset="2"/>
              </a:rPr>
              <a:t>1, 2, 3, 4, 5, </a:t>
            </a:r>
            <a:r>
              <a:rPr lang="en-US" altLang="en-US" sz="2400" dirty="0">
                <a:solidFill>
                  <a:schemeClr val="bg1"/>
                </a:solidFill>
                <a:latin typeface="Arial" pitchFamily="34" charset="0"/>
                <a:cs typeface="Arial" pitchFamily="34" charset="0"/>
                <a:sym typeface="Symbol" pitchFamily="2" charset="2"/>
              </a:rPr>
              <a:t>6} =  </a:t>
            </a:r>
            <a:endParaRPr lang="vi-VN" sz="2400" dirty="0">
              <a:solidFill>
                <a:schemeClr val="bg1"/>
              </a:solidFill>
              <a:latin typeface="Arial" pitchFamily="34" charset="0"/>
              <a:cs typeface="Arial" pitchFamily="34" charset="0"/>
            </a:endParaRPr>
          </a:p>
        </p:txBody>
      </p:sp>
      <p:sp>
        <p:nvSpPr>
          <p:cNvPr id="11" name="TextBox 10">
            <a:extLst>
              <a:ext uri="{FF2B5EF4-FFF2-40B4-BE49-F238E27FC236}">
                <a16:creationId xmlns:a16="http://schemas.microsoft.com/office/drawing/2014/main" xmlns="" id="{B91D23CE-35A8-C24D-8526-DA80E53AFC28}"/>
              </a:ext>
            </a:extLst>
          </p:cNvPr>
          <p:cNvSpPr txBox="1"/>
          <p:nvPr/>
        </p:nvSpPr>
        <p:spPr>
          <a:xfrm>
            <a:off x="457208" y="4051640"/>
            <a:ext cx="8192695" cy="1015663"/>
          </a:xfrm>
          <a:prstGeom prst="rect">
            <a:avLst/>
          </a:prstGeom>
          <a:noFill/>
          <a:ln w="57150" cmpd="thickThin">
            <a:solidFill>
              <a:srgbClr val="FF0000"/>
            </a:solidFill>
          </a:ln>
          <a:scene3d>
            <a:camera prst="orthographicFront"/>
            <a:lightRig rig="threePt" dir="t"/>
          </a:scene3d>
          <a:sp3d extrusionH="76200">
            <a:extrusionClr>
              <a:srgbClr val="B1F2F9"/>
            </a:extrusionClr>
          </a:sp3d>
        </p:spPr>
        <p:txBody>
          <a:bodyPr wrap="square" rtlCol="0">
            <a:spAutoFit/>
          </a:bodyPr>
          <a:lstStyle/>
          <a:p>
            <a:pPr algn="just">
              <a:spcBef>
                <a:spcPct val="50000"/>
              </a:spcBef>
              <a:spcAft>
                <a:spcPct val="0"/>
              </a:spcAft>
              <a:buClrTx/>
              <a:buSzTx/>
              <a:buFontTx/>
              <a:buNone/>
            </a:pPr>
            <a:r>
              <a:rPr lang="en-US" altLang="en-US" sz="2400" dirty="0">
                <a:solidFill>
                  <a:schemeClr val="bg1"/>
                </a:solidFill>
                <a:latin typeface="Arial" pitchFamily="34" charset="0"/>
                <a:cs typeface="Arial" pitchFamily="34" charset="0"/>
              </a:rPr>
              <a:t> </a:t>
            </a:r>
            <a:r>
              <a:rPr lang="en-US" altLang="en-US" sz="2400" dirty="0" smtClean="0">
                <a:solidFill>
                  <a:schemeClr val="bg1"/>
                </a:solidFill>
                <a:latin typeface="Arial" pitchFamily="34" charset="0"/>
                <a:cs typeface="Arial" pitchFamily="34" charset="0"/>
              </a:rPr>
              <a:t>    </a:t>
            </a:r>
            <a:r>
              <a:rPr lang="en-US" altLang="en-US" sz="2400" dirty="0" err="1" smtClean="0">
                <a:solidFill>
                  <a:schemeClr val="bg1"/>
                </a:solidFill>
                <a:latin typeface="Arial" pitchFamily="34" charset="0"/>
                <a:cs typeface="Arial" pitchFamily="34" charset="0"/>
              </a:rPr>
              <a:t>Tập</a:t>
            </a:r>
            <a:r>
              <a:rPr lang="en-US" altLang="en-US" sz="2400" dirty="0" smtClean="0">
                <a:solidFill>
                  <a:schemeClr val="bg1"/>
                </a:solidFill>
                <a:latin typeface="Arial" pitchFamily="34" charset="0"/>
                <a:cs typeface="Arial" pitchFamily="34" charset="0"/>
              </a:rPr>
              <a:t> </a:t>
            </a:r>
            <a:r>
              <a:rPr lang="en-US" altLang="en-US" sz="2400" b="1" dirty="0">
                <a:solidFill>
                  <a:schemeClr val="bg1"/>
                </a:solidFill>
                <a:latin typeface="Arial" pitchFamily="34" charset="0"/>
                <a:cs typeface="Arial" pitchFamily="34" charset="0"/>
                <a:sym typeface="Symbol" pitchFamily="2" charset="2"/>
              </a:rPr>
              <a:t></a:t>
            </a:r>
            <a:r>
              <a:rPr lang="en-US" altLang="en-US" sz="2400" dirty="0">
                <a:solidFill>
                  <a:schemeClr val="bg1"/>
                </a:solidFill>
                <a:latin typeface="Arial" pitchFamily="34" charset="0"/>
                <a:cs typeface="Arial" pitchFamily="34" charset="0"/>
                <a:sym typeface="Symbol" pitchFamily="2" charset="2"/>
              </a:rPr>
              <a:t> </a:t>
            </a:r>
            <a:r>
              <a:rPr lang="en-US" altLang="en-US" sz="2400" dirty="0" err="1">
                <a:solidFill>
                  <a:schemeClr val="bg1"/>
                </a:solidFill>
                <a:latin typeface="Arial" pitchFamily="34" charset="0"/>
                <a:cs typeface="Arial" pitchFamily="34" charset="0"/>
                <a:sym typeface="Symbol" pitchFamily="2" charset="2"/>
              </a:rPr>
              <a:t>được</a:t>
            </a:r>
            <a:r>
              <a:rPr lang="en-US" altLang="en-US" sz="2400" dirty="0">
                <a:solidFill>
                  <a:schemeClr val="bg1"/>
                </a:solidFill>
                <a:latin typeface="Arial" pitchFamily="34" charset="0"/>
                <a:cs typeface="Arial" pitchFamily="34" charset="0"/>
                <a:sym typeface="Symbol" pitchFamily="2" charset="2"/>
              </a:rPr>
              <a:t> </a:t>
            </a:r>
            <a:r>
              <a:rPr lang="en-US" altLang="en-US" sz="2400" dirty="0" err="1">
                <a:solidFill>
                  <a:schemeClr val="bg1"/>
                </a:solidFill>
                <a:latin typeface="Arial" pitchFamily="34" charset="0"/>
                <a:cs typeface="Arial" pitchFamily="34" charset="0"/>
                <a:sym typeface="Symbol" pitchFamily="2" charset="2"/>
              </a:rPr>
              <a:t>gọi</a:t>
            </a:r>
            <a:r>
              <a:rPr lang="en-US" altLang="en-US" sz="2400" dirty="0">
                <a:solidFill>
                  <a:schemeClr val="bg1"/>
                </a:solidFill>
                <a:latin typeface="Arial" pitchFamily="34" charset="0"/>
                <a:cs typeface="Arial" pitchFamily="34" charset="0"/>
                <a:sym typeface="Symbol" pitchFamily="2" charset="2"/>
              </a:rPr>
              <a:t> </a:t>
            </a:r>
            <a:r>
              <a:rPr lang="en-US" altLang="en-US" sz="2400" dirty="0" err="1">
                <a:solidFill>
                  <a:schemeClr val="bg1"/>
                </a:solidFill>
                <a:latin typeface="Arial" pitchFamily="34" charset="0"/>
                <a:cs typeface="Arial" pitchFamily="34" charset="0"/>
                <a:sym typeface="Symbol" pitchFamily="2" charset="2"/>
              </a:rPr>
              <a:t>là</a:t>
            </a:r>
            <a:r>
              <a:rPr lang="en-US" altLang="en-US" sz="2400" dirty="0">
                <a:solidFill>
                  <a:schemeClr val="bg1"/>
                </a:solidFill>
                <a:latin typeface="Arial" pitchFamily="34" charset="0"/>
                <a:cs typeface="Arial" pitchFamily="34" charset="0"/>
                <a:sym typeface="Symbol" pitchFamily="2" charset="2"/>
              </a:rPr>
              <a:t> </a:t>
            </a:r>
            <a:r>
              <a:rPr lang="en-US" altLang="en-US" sz="2400" b="1" i="1" dirty="0" err="1">
                <a:solidFill>
                  <a:schemeClr val="bg1"/>
                </a:solidFill>
                <a:latin typeface="Arial" pitchFamily="34" charset="0"/>
                <a:cs typeface="Arial" pitchFamily="34" charset="0"/>
                <a:sym typeface="Symbol" pitchFamily="2" charset="2"/>
              </a:rPr>
              <a:t>biến</a:t>
            </a:r>
            <a:r>
              <a:rPr lang="en-US" altLang="en-US" sz="2400" b="1" i="1" dirty="0">
                <a:solidFill>
                  <a:schemeClr val="bg1"/>
                </a:solidFill>
                <a:latin typeface="Arial" pitchFamily="34" charset="0"/>
                <a:cs typeface="Arial" pitchFamily="34" charset="0"/>
                <a:sym typeface="Symbol" pitchFamily="2" charset="2"/>
              </a:rPr>
              <a:t> </a:t>
            </a:r>
            <a:r>
              <a:rPr lang="en-US" altLang="en-US" sz="2400" b="1" i="1" dirty="0" err="1">
                <a:solidFill>
                  <a:schemeClr val="bg1"/>
                </a:solidFill>
                <a:latin typeface="Arial" pitchFamily="34" charset="0"/>
                <a:cs typeface="Arial" pitchFamily="34" charset="0"/>
                <a:sym typeface="Symbol" pitchFamily="2" charset="2"/>
              </a:rPr>
              <a:t>cố</a:t>
            </a:r>
            <a:r>
              <a:rPr lang="en-US" altLang="en-US" sz="2400" b="1" i="1" dirty="0">
                <a:solidFill>
                  <a:schemeClr val="bg1"/>
                </a:solidFill>
                <a:latin typeface="Arial" pitchFamily="34" charset="0"/>
                <a:cs typeface="Arial" pitchFamily="34" charset="0"/>
                <a:sym typeface="Symbol" pitchFamily="2" charset="2"/>
              </a:rPr>
              <a:t> </a:t>
            </a:r>
            <a:r>
              <a:rPr lang="en-US" altLang="en-US" sz="2400" b="1" i="1" dirty="0" err="1">
                <a:solidFill>
                  <a:schemeClr val="bg1"/>
                </a:solidFill>
                <a:latin typeface="Arial" pitchFamily="34" charset="0"/>
                <a:cs typeface="Arial" pitchFamily="34" charset="0"/>
                <a:sym typeface="Symbol" pitchFamily="2" charset="2"/>
              </a:rPr>
              <a:t>không</a:t>
            </a:r>
            <a:r>
              <a:rPr lang="en-US" altLang="en-US" sz="2400" b="1" i="1" dirty="0">
                <a:solidFill>
                  <a:schemeClr val="bg1"/>
                </a:solidFill>
                <a:latin typeface="Arial" pitchFamily="34" charset="0"/>
                <a:cs typeface="Arial" pitchFamily="34" charset="0"/>
                <a:sym typeface="Symbol" pitchFamily="2" charset="2"/>
              </a:rPr>
              <a:t> </a:t>
            </a:r>
            <a:r>
              <a:rPr lang="en-US" altLang="en-US" sz="2400" b="1" i="1" dirty="0" err="1">
                <a:solidFill>
                  <a:schemeClr val="bg1"/>
                </a:solidFill>
                <a:latin typeface="Arial" pitchFamily="34" charset="0"/>
                <a:cs typeface="Arial" pitchFamily="34" charset="0"/>
                <a:sym typeface="Symbol" pitchFamily="2" charset="2"/>
              </a:rPr>
              <a:t>thể</a:t>
            </a:r>
            <a:r>
              <a:rPr lang="en-US" altLang="en-US" sz="2400" b="1" i="1" dirty="0">
                <a:solidFill>
                  <a:schemeClr val="bg1"/>
                </a:solidFill>
                <a:latin typeface="Arial" pitchFamily="34" charset="0"/>
                <a:cs typeface="Arial" pitchFamily="34" charset="0"/>
                <a:sym typeface="Symbol" pitchFamily="2" charset="2"/>
              </a:rPr>
              <a:t> (</a:t>
            </a:r>
            <a:r>
              <a:rPr lang="en-US" altLang="en-US" sz="2400" b="1" i="1" dirty="0" err="1">
                <a:solidFill>
                  <a:schemeClr val="bg1"/>
                </a:solidFill>
                <a:latin typeface="Arial" pitchFamily="34" charset="0"/>
                <a:cs typeface="Arial" pitchFamily="34" charset="0"/>
                <a:sym typeface="Symbol" pitchFamily="2" charset="2"/>
              </a:rPr>
              <a:t>biến</a:t>
            </a:r>
            <a:r>
              <a:rPr lang="en-US" altLang="en-US" sz="2400" b="1" i="1" dirty="0">
                <a:solidFill>
                  <a:schemeClr val="bg1"/>
                </a:solidFill>
                <a:latin typeface="Arial" pitchFamily="34" charset="0"/>
                <a:cs typeface="Arial" pitchFamily="34" charset="0"/>
                <a:sym typeface="Symbol" pitchFamily="2" charset="2"/>
              </a:rPr>
              <a:t> </a:t>
            </a:r>
            <a:r>
              <a:rPr lang="en-US" altLang="en-US" sz="2400" b="1" i="1" dirty="0" err="1">
                <a:solidFill>
                  <a:schemeClr val="bg1"/>
                </a:solidFill>
                <a:latin typeface="Arial" pitchFamily="34" charset="0"/>
                <a:cs typeface="Arial" pitchFamily="34" charset="0"/>
                <a:sym typeface="Symbol" pitchFamily="2" charset="2"/>
              </a:rPr>
              <a:t>cố</a:t>
            </a:r>
            <a:r>
              <a:rPr lang="en-US" altLang="en-US" sz="2400" b="1" i="1" dirty="0">
                <a:solidFill>
                  <a:schemeClr val="bg1"/>
                </a:solidFill>
                <a:latin typeface="Arial" pitchFamily="34" charset="0"/>
                <a:cs typeface="Arial" pitchFamily="34" charset="0"/>
                <a:sym typeface="Symbol" pitchFamily="2" charset="2"/>
              </a:rPr>
              <a:t> </a:t>
            </a:r>
            <a:r>
              <a:rPr lang="en-US" altLang="en-US" sz="2400" b="1" i="1" dirty="0" err="1" smtClean="0">
                <a:solidFill>
                  <a:schemeClr val="bg1"/>
                </a:solidFill>
                <a:latin typeface="Arial" pitchFamily="34" charset="0"/>
                <a:cs typeface="Arial" pitchFamily="34" charset="0"/>
                <a:sym typeface="Symbol" pitchFamily="2" charset="2"/>
              </a:rPr>
              <a:t>không</a:t>
            </a:r>
            <a:r>
              <a:rPr lang="en-US" altLang="en-US" sz="2400" b="1" i="1" dirty="0" smtClean="0">
                <a:solidFill>
                  <a:schemeClr val="bg1"/>
                </a:solidFill>
                <a:latin typeface="Arial" pitchFamily="34" charset="0"/>
                <a:cs typeface="Arial" pitchFamily="34" charset="0"/>
                <a:sym typeface="Symbol" pitchFamily="2" charset="2"/>
              </a:rPr>
              <a:t>)</a:t>
            </a:r>
          </a:p>
          <a:p>
            <a:pPr algn="just">
              <a:spcBef>
                <a:spcPct val="50000"/>
              </a:spcBef>
              <a:spcAft>
                <a:spcPct val="0"/>
              </a:spcAft>
              <a:buClrTx/>
              <a:buSzTx/>
              <a:buFontTx/>
              <a:buNone/>
            </a:pP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Tập</a:t>
            </a:r>
            <a:r>
              <a:rPr lang="en-US" altLang="en-US" sz="2400" dirty="0" smtClean="0">
                <a:solidFill>
                  <a:schemeClr val="bg1"/>
                </a:solidFill>
                <a:latin typeface="Arial" pitchFamily="34" charset="0"/>
                <a:cs typeface="Arial" pitchFamily="34" charset="0"/>
                <a:sym typeface="Symbol" pitchFamily="2" charset="2"/>
              </a:rPr>
              <a:t> </a:t>
            </a:r>
            <a:r>
              <a:rPr lang="en-US" altLang="en-US" sz="2400" b="1" dirty="0">
                <a:solidFill>
                  <a:schemeClr val="bg1"/>
                </a:solidFill>
                <a:latin typeface="Arial" pitchFamily="34" charset="0"/>
                <a:cs typeface="Arial" pitchFamily="34" charset="0"/>
                <a:sym typeface="Symbol" pitchFamily="2" charset="2"/>
              </a:rPr>
              <a:t></a:t>
            </a:r>
            <a:r>
              <a:rPr lang="en-US" altLang="en-US" sz="2400" dirty="0">
                <a:solidFill>
                  <a:schemeClr val="bg1"/>
                </a:solidFill>
                <a:latin typeface="Arial" pitchFamily="34" charset="0"/>
                <a:cs typeface="Arial" pitchFamily="34" charset="0"/>
                <a:sym typeface="Symbol" pitchFamily="2" charset="2"/>
              </a:rPr>
              <a:t> </a:t>
            </a:r>
            <a:r>
              <a:rPr lang="en-US" altLang="en-US" sz="2400" dirty="0" err="1">
                <a:solidFill>
                  <a:schemeClr val="bg1"/>
                </a:solidFill>
                <a:latin typeface="Arial" pitchFamily="34" charset="0"/>
                <a:cs typeface="Arial" pitchFamily="34" charset="0"/>
                <a:sym typeface="Symbol" pitchFamily="2" charset="2"/>
              </a:rPr>
              <a:t>được</a:t>
            </a:r>
            <a:r>
              <a:rPr lang="en-US" altLang="en-US" sz="2400" dirty="0">
                <a:solidFill>
                  <a:schemeClr val="bg1"/>
                </a:solidFill>
                <a:latin typeface="Arial" pitchFamily="34" charset="0"/>
                <a:cs typeface="Arial" pitchFamily="34" charset="0"/>
                <a:sym typeface="Symbol" pitchFamily="2" charset="2"/>
              </a:rPr>
              <a:t> </a:t>
            </a:r>
            <a:r>
              <a:rPr lang="en-US" altLang="en-US" sz="2400" dirty="0" err="1">
                <a:solidFill>
                  <a:schemeClr val="bg1"/>
                </a:solidFill>
                <a:latin typeface="Arial" pitchFamily="34" charset="0"/>
                <a:cs typeface="Arial" pitchFamily="34" charset="0"/>
                <a:sym typeface="Symbol" pitchFamily="2" charset="2"/>
              </a:rPr>
              <a:t>gọi</a:t>
            </a:r>
            <a:r>
              <a:rPr lang="en-US" altLang="en-US" sz="2400" dirty="0">
                <a:solidFill>
                  <a:schemeClr val="bg1"/>
                </a:solidFill>
                <a:latin typeface="Arial" pitchFamily="34" charset="0"/>
                <a:cs typeface="Arial" pitchFamily="34" charset="0"/>
                <a:sym typeface="Symbol" pitchFamily="2" charset="2"/>
              </a:rPr>
              <a:t> </a:t>
            </a:r>
            <a:r>
              <a:rPr lang="en-US" altLang="en-US" sz="2400" dirty="0" err="1">
                <a:solidFill>
                  <a:schemeClr val="bg1"/>
                </a:solidFill>
                <a:latin typeface="Arial" pitchFamily="34" charset="0"/>
                <a:cs typeface="Arial" pitchFamily="34" charset="0"/>
                <a:sym typeface="Symbol" pitchFamily="2" charset="2"/>
              </a:rPr>
              <a:t>là</a:t>
            </a:r>
            <a:r>
              <a:rPr lang="en-US" altLang="en-US" sz="2400" dirty="0">
                <a:solidFill>
                  <a:schemeClr val="bg1"/>
                </a:solidFill>
                <a:latin typeface="Arial" pitchFamily="34" charset="0"/>
                <a:cs typeface="Arial" pitchFamily="34" charset="0"/>
                <a:sym typeface="Symbol" pitchFamily="2" charset="2"/>
              </a:rPr>
              <a:t> </a:t>
            </a:r>
            <a:r>
              <a:rPr lang="en-US" altLang="en-US" sz="2400" b="1" i="1" dirty="0" err="1">
                <a:solidFill>
                  <a:schemeClr val="bg1"/>
                </a:solidFill>
                <a:latin typeface="Arial" pitchFamily="34" charset="0"/>
                <a:cs typeface="Arial" pitchFamily="34" charset="0"/>
                <a:sym typeface="Symbol" pitchFamily="2" charset="2"/>
              </a:rPr>
              <a:t>biến</a:t>
            </a:r>
            <a:r>
              <a:rPr lang="en-US" altLang="en-US" sz="2400" b="1" i="1" dirty="0">
                <a:solidFill>
                  <a:schemeClr val="bg1"/>
                </a:solidFill>
                <a:latin typeface="Arial" pitchFamily="34" charset="0"/>
                <a:cs typeface="Arial" pitchFamily="34" charset="0"/>
                <a:sym typeface="Symbol" pitchFamily="2" charset="2"/>
              </a:rPr>
              <a:t> </a:t>
            </a:r>
            <a:r>
              <a:rPr lang="en-US" altLang="en-US" sz="2400" b="1" i="1" dirty="0" err="1">
                <a:solidFill>
                  <a:schemeClr val="bg1"/>
                </a:solidFill>
                <a:latin typeface="Arial" pitchFamily="34" charset="0"/>
                <a:cs typeface="Arial" pitchFamily="34" charset="0"/>
                <a:sym typeface="Symbol" pitchFamily="2" charset="2"/>
              </a:rPr>
              <a:t>cố</a:t>
            </a:r>
            <a:r>
              <a:rPr lang="en-US" altLang="en-US" sz="2400" b="1" i="1" dirty="0">
                <a:solidFill>
                  <a:schemeClr val="bg1"/>
                </a:solidFill>
                <a:latin typeface="Arial" pitchFamily="34" charset="0"/>
                <a:cs typeface="Arial" pitchFamily="34" charset="0"/>
                <a:sym typeface="Symbol" pitchFamily="2" charset="2"/>
              </a:rPr>
              <a:t> </a:t>
            </a:r>
            <a:r>
              <a:rPr lang="en-US" altLang="en-US" sz="2400" b="1" i="1" dirty="0" err="1">
                <a:solidFill>
                  <a:schemeClr val="bg1"/>
                </a:solidFill>
                <a:latin typeface="Arial" pitchFamily="34" charset="0"/>
                <a:cs typeface="Arial" pitchFamily="34" charset="0"/>
                <a:sym typeface="Symbol" pitchFamily="2" charset="2"/>
              </a:rPr>
              <a:t>chắc</a:t>
            </a:r>
            <a:r>
              <a:rPr lang="en-US" altLang="en-US" sz="2400" b="1" i="1" dirty="0">
                <a:solidFill>
                  <a:schemeClr val="bg1"/>
                </a:solidFill>
                <a:latin typeface="Arial" pitchFamily="34" charset="0"/>
                <a:cs typeface="Arial" pitchFamily="34" charset="0"/>
                <a:sym typeface="Symbol" pitchFamily="2" charset="2"/>
              </a:rPr>
              <a:t> </a:t>
            </a:r>
            <a:r>
              <a:rPr lang="en-US" altLang="en-US" sz="2400" b="1" i="1" dirty="0" err="1">
                <a:solidFill>
                  <a:schemeClr val="bg1"/>
                </a:solidFill>
                <a:latin typeface="Arial" pitchFamily="34" charset="0"/>
                <a:cs typeface="Arial" pitchFamily="34" charset="0"/>
                <a:sym typeface="Symbol" pitchFamily="2" charset="2"/>
              </a:rPr>
              <a:t>chắn</a:t>
            </a:r>
            <a:r>
              <a:rPr lang="en-US" altLang="en-US" sz="2400" b="1" dirty="0">
                <a:solidFill>
                  <a:schemeClr val="bg1"/>
                </a:solidFill>
                <a:latin typeface="Arial" pitchFamily="34" charset="0"/>
                <a:cs typeface="Arial" pitchFamily="34" charset="0"/>
                <a:sym typeface="Symbol" pitchFamily="2" charset="2"/>
              </a:rPr>
              <a:t> </a:t>
            </a:r>
            <a:endParaRPr lang="en-US" altLang="en-US" sz="2400" b="1" dirty="0">
              <a:solidFill>
                <a:schemeClr val="bg1"/>
              </a:solidFill>
              <a:latin typeface="Arial" pitchFamily="34" charset="0"/>
              <a:cs typeface="Arial" pitchFamily="34" charset="0"/>
            </a:endParaRPr>
          </a:p>
        </p:txBody>
      </p:sp>
      <p:pic>
        <p:nvPicPr>
          <p:cNvPr id="14" name="Picture 13">
            <a:extLst>
              <a:ext uri="{FF2B5EF4-FFF2-40B4-BE49-F238E27FC236}">
                <a16:creationId xmlns:a16="http://schemas.microsoft.com/office/drawing/2014/main" xmlns="" id="{21B8A4EA-FBC5-384C-9C92-81BBF334895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905" b="100000" l="0" r="100000">
                        <a14:foregroundMark x1="48246" y1="48571" x2="48246" y2="48571"/>
                        <a14:foregroundMark x1="52632" y1="52381" x2="52632" y2="52381"/>
                        <a14:foregroundMark x1="53509" y1="44762" x2="53509" y2="44762"/>
                        <a14:foregroundMark x1="45614" y1="55238" x2="45614" y2="55238"/>
                      </a14:backgroundRemoval>
                    </a14:imgEffect>
                  </a14:imgLayer>
                </a14:imgProps>
              </a:ext>
              <a:ext uri="{28A0092B-C50C-407E-A947-70E740481C1C}">
                <a14:useLocalDpi xmlns:a14="http://schemas.microsoft.com/office/drawing/2010/main" val="0"/>
              </a:ext>
            </a:extLst>
          </a:blip>
          <a:stretch>
            <a:fillRect/>
          </a:stretch>
        </p:blipFill>
        <p:spPr>
          <a:xfrm>
            <a:off x="290035" y="1669481"/>
            <a:ext cx="593491" cy="546637"/>
          </a:xfrm>
          <a:prstGeom prst="rect">
            <a:avLst/>
          </a:prstGeom>
        </p:spPr>
      </p:pic>
      <p:pic>
        <p:nvPicPr>
          <p:cNvPr id="15" name="Picture 14">
            <a:extLst>
              <a:ext uri="{FF2B5EF4-FFF2-40B4-BE49-F238E27FC236}">
                <a16:creationId xmlns:a16="http://schemas.microsoft.com/office/drawing/2014/main" xmlns="" id="{847BC9C0-2931-7446-8164-A4E75F2FDD3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foregroundMark x1="30357" y1="26415" x2="30357" y2="26415"/>
                        <a14:foregroundMark x1="33929" y1="30189" x2="33929" y2="30189"/>
                        <a14:foregroundMark x1="36607" y1="26415" x2="36607" y2="26415"/>
                        <a14:foregroundMark x1="66071" y1="65094" x2="66071" y2="65094"/>
                        <a14:foregroundMark x1="73214" y1="66981" x2="73214" y2="66981"/>
                      </a14:backgroundRemoval>
                    </a14:imgEffect>
                  </a14:imgLayer>
                </a14:imgProps>
              </a:ext>
              <a:ext uri="{28A0092B-C50C-407E-A947-70E740481C1C}">
                <a14:useLocalDpi xmlns:a14="http://schemas.microsoft.com/office/drawing/2010/main" val="0"/>
              </a:ext>
            </a:extLst>
          </a:blip>
          <a:stretch>
            <a:fillRect/>
          </a:stretch>
        </p:blipFill>
        <p:spPr>
          <a:xfrm>
            <a:off x="1179936" y="1672689"/>
            <a:ext cx="583080" cy="551843"/>
          </a:xfrm>
          <a:prstGeom prst="rect">
            <a:avLst/>
          </a:prstGeom>
        </p:spPr>
      </p:pic>
      <p:pic>
        <p:nvPicPr>
          <p:cNvPr id="16" name="Picture 15">
            <a:extLst>
              <a:ext uri="{FF2B5EF4-FFF2-40B4-BE49-F238E27FC236}">
                <a16:creationId xmlns:a16="http://schemas.microsoft.com/office/drawing/2014/main" xmlns="" id="{CF56693E-A535-204B-ACA2-A12BA3C5A476}"/>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29091" y1="28431" x2="29091" y2="28431"/>
                        <a14:foregroundMark x1="32727" y1="34314" x2="32727" y2="34314"/>
                        <a14:foregroundMark x1="50000" y1="50000" x2="50000" y2="50000"/>
                        <a14:foregroundMark x1="46364" y1="44118" x2="46364" y2="44118"/>
                        <a14:foregroundMark x1="43636" y1="52941" x2="43636" y2="52941"/>
                        <a14:foregroundMark x1="41818" y1="47059" x2="41818" y2="47059"/>
                        <a14:foregroundMark x1="68182" y1="66667" x2="68182" y2="66667"/>
                        <a14:foregroundMark x1="58182" y1="62745" x2="58182" y2="62745"/>
                        <a14:foregroundMark x1="57273" y1="71569" x2="57273" y2="71569"/>
                        <a14:foregroundMark x1="65455" y1="61765" x2="65455" y2="61765"/>
                      </a14:backgroundRemoval>
                    </a14:imgEffect>
                  </a14:imgLayer>
                </a14:imgProps>
              </a:ext>
              <a:ext uri="{28A0092B-C50C-407E-A947-70E740481C1C}">
                <a14:useLocalDpi xmlns:a14="http://schemas.microsoft.com/office/drawing/2010/main" val="0"/>
              </a:ext>
            </a:extLst>
          </a:blip>
          <a:stretch>
            <a:fillRect/>
          </a:stretch>
        </p:blipFill>
        <p:spPr>
          <a:xfrm>
            <a:off x="2057408" y="1639362"/>
            <a:ext cx="572665" cy="531017"/>
          </a:xfrm>
          <a:prstGeom prst="rect">
            <a:avLst/>
          </a:prstGeom>
        </p:spPr>
      </p:pic>
      <p:pic>
        <p:nvPicPr>
          <p:cNvPr id="17" name="Picture 16">
            <a:extLst>
              <a:ext uri="{FF2B5EF4-FFF2-40B4-BE49-F238E27FC236}">
                <a16:creationId xmlns:a16="http://schemas.microsoft.com/office/drawing/2014/main" xmlns="" id="{AACE2E97-7886-A14A-B93F-8D6AB5540868}"/>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0" b="100000" l="0" r="100000">
                        <a14:foregroundMark x1="30476" y1="30392" x2="30476" y2="30392"/>
                        <a14:foregroundMark x1="65714" y1="30392" x2="65714" y2="30392"/>
                        <a14:foregroundMark x1="51429" y1="51961" x2="51429" y2="51961"/>
                        <a14:foregroundMark x1="31429" y1="68627" x2="31429" y2="68627"/>
                        <a14:foregroundMark x1="71429" y1="70588" x2="71429" y2="70588"/>
                      </a14:backgroundRemoval>
                    </a14:imgEffect>
                  </a14:imgLayer>
                </a14:imgProps>
              </a:ext>
              <a:ext uri="{28A0092B-C50C-407E-A947-70E740481C1C}">
                <a14:useLocalDpi xmlns:a14="http://schemas.microsoft.com/office/drawing/2010/main" val="0"/>
              </a:ext>
            </a:extLst>
          </a:blip>
          <a:stretch>
            <a:fillRect/>
          </a:stretch>
        </p:blipFill>
        <p:spPr>
          <a:xfrm>
            <a:off x="1179936" y="2782361"/>
            <a:ext cx="546637" cy="531020"/>
          </a:xfrm>
          <a:prstGeom prst="rect">
            <a:avLst/>
          </a:prstGeom>
        </p:spPr>
      </p:pic>
      <p:pic>
        <p:nvPicPr>
          <p:cNvPr id="18" name="Picture 17">
            <a:extLst>
              <a:ext uri="{FF2B5EF4-FFF2-40B4-BE49-F238E27FC236}">
                <a16:creationId xmlns:a16="http://schemas.microsoft.com/office/drawing/2014/main" xmlns="" id="{7F5439A7-53EE-3347-BEA6-E15DF8DB58E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97248">
                        <a14:foregroundMark x1="31193" y1="29703" x2="31193" y2="29703"/>
                        <a14:foregroundMark x1="69725" y1="28713" x2="69725" y2="28713"/>
                        <a14:foregroundMark x1="66055" y1="70297" x2="66055" y2="70297"/>
                        <a14:foregroundMark x1="32110" y1="70297" x2="32110" y2="70297"/>
                      </a14:backgroundRemoval>
                    </a14:imgEffect>
                  </a14:imgLayer>
                </a14:imgProps>
              </a:ext>
              <a:ext uri="{28A0092B-C50C-407E-A947-70E740481C1C}">
                <a14:useLocalDpi xmlns:a14="http://schemas.microsoft.com/office/drawing/2010/main" val="0"/>
              </a:ext>
            </a:extLst>
          </a:blip>
          <a:stretch>
            <a:fillRect/>
          </a:stretch>
        </p:blipFill>
        <p:spPr>
          <a:xfrm>
            <a:off x="346940" y="2788886"/>
            <a:ext cx="567460" cy="525812"/>
          </a:xfrm>
          <a:prstGeom prst="rect">
            <a:avLst/>
          </a:prstGeom>
        </p:spPr>
      </p:pic>
      <p:pic>
        <p:nvPicPr>
          <p:cNvPr id="19" name="Picture 18">
            <a:extLst>
              <a:ext uri="{FF2B5EF4-FFF2-40B4-BE49-F238E27FC236}">
                <a16:creationId xmlns:a16="http://schemas.microsoft.com/office/drawing/2014/main" xmlns="" id="{775900CC-4695-9946-81AF-A5074F3C0C62}"/>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090526" y="2788886"/>
            <a:ext cx="536226" cy="525814"/>
          </a:xfrm>
          <a:prstGeom prst="rect">
            <a:avLst/>
          </a:prstGeom>
        </p:spPr>
      </p:pic>
      <p:pic>
        <p:nvPicPr>
          <p:cNvPr id="3" name="xx.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9" cstate="print"/>
          <a:stretch>
            <a:fillRect/>
          </a:stretch>
        </p:blipFill>
        <p:spPr>
          <a:xfrm>
            <a:off x="7602374" y="5272346"/>
            <a:ext cx="439035" cy="439035"/>
          </a:xfrm>
          <a:prstGeom prst="rect">
            <a:avLst/>
          </a:prstGeom>
        </p:spPr>
      </p:pic>
    </p:spTree>
    <p:custDataLst>
      <p:tags r:id="rId1"/>
    </p:custDataLst>
    <p:extLst>
      <p:ext uri="{BB962C8B-B14F-4D97-AF65-F5344CB8AC3E}">
        <p14:creationId xmlns:p14="http://schemas.microsoft.com/office/powerpoint/2010/main" val="186617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793" fill="hold"/>
                                        <p:tgtEl>
                                          <p:spTgt spid="3"/>
                                        </p:tgtEl>
                                      </p:cBhvr>
                                    </p:cmd>
                                  </p:childTnLst>
                                </p:cTn>
                              </p:par>
                              <p:par>
                                <p:cTn id="17" presetID="0" presetClass="path" presetSubtype="0" accel="50000" decel="50000" fill="hold" nodeType="withEffect">
                                  <p:stCondLst>
                                    <p:cond delay="0"/>
                                  </p:stCondLst>
                                  <p:childTnLst>
                                    <p:animMotion origin="layout" path="M -1.11111E-6 -3.33333E-6 C -0.00052 -0.00764 -0.00035 -0.01319 -0.00191 -0.02014 C -0.0033 -0.02662 -0.00278 -0.02199 -0.0066 -0.02893 C -0.01354 -0.04143 -0.01371 -0.04861 -0.02552 -0.05393 C -0.03437 -0.0618 -0.04114 -0.06551 -0.05191 -0.06782 C -0.05625 -0.0669 -0.06111 -0.06759 -0.0651 -0.06527 C -0.06719 -0.06412 -0.06771 -0.06041 -0.06892 -0.05787 C -0.07239 -0.05139 -0.07101 -0.0537 -0.07552 -0.04768 C -0.08003 -0.0287 -0.08351 0.02361 -0.06424 0.03658 C -0.06076 0.03889 -0.05712 0.04051 -0.05382 0.04283 C -0.04097 0.05209 -0.04896 0.04931 -0.03976 0.05162 C -0.0316 0.05718 -0.02344 0.06111 -0.01424 0.06297 C 0.00851 0.06227 0.01389 0.06551 0.02917 0.05926 C 0.03594 0.05324 0.04236 0.04676 0.04809 0.03912 C 0.05313 0.01783 0.05816 -0.00833 0.04705 -0.02754 C 0.04531 -0.03518 0.04219 -0.03796 0.03767 -0.04398 C 0.02865 -0.05602 0.0184 -0.0699 0.00556 -0.07291 C -0.00312 -0.08102 -0.01476 -0.07685 -0.02465 -0.07291 C -0.03177 -0.0669 -0.03785 -0.05879 -0.04531 -0.05393 C -0.05243 -0.04213 -0.04531 -0.05231 -0.05382 -0.04398 C -0.05816 -0.03981 -0.0618 -0.03217 -0.0651 -0.02639 C -0.06667 -0.0206 -0.06962 -0.0169 -0.0717 -0.01134 C -0.07587 -3.33333E-6 -0.07726 0.01412 -0.07934 0.02639 C -0.07899 0.03449 -0.07986 0.05093 -0.07743 0.06181 C -0.0743 0.0757 -0.05903 0.10278 -0.04913 0.10949 C -0.04114 0.11482 -0.01684 0.12246 -0.0066 0.12454 C 0.00347 0.13148 0.01441 0.12755 0.02535 0.12593 C 0.02813 0.12338 0.03056 0.12223 0.03386 0.12084 C 0.03906 0.11574 0.04375 0.11088 0.05 0.10834 C 0.05382 0.10486 0.05833 0.10417 0.06215 0.1007 C 0.06354 0.09815 0.06684 0.0919 0.06788 0.0882 C 0.0717 0.07477 0.06771 0.08357 0.0717 0.07547 C 0.07622 0.05625 0.07708 0.01227 0.05851 0.00648 C 0.05052 -0.00046 0.06285 0.00949 0.04896 0.00255 C 0.04757 0.00185 0.0467 -0.00046 0.04531 -0.00115 C 0.03663 -0.00555 0.02396 -0.00578 0.01511 -0.0074 C 0.01042 -0.00833 0.00087 -0.00995 0.00087 -0.00995 C -0.01111 -0.00949 -0.02292 -0.00949 -0.03489 -0.00879 C -0.04167 -0.00833 -0.05069 0.01227 -0.05469 0.01898 C -0.05729 0.02824 -0.0533 0.01551 -0.05955 0.02894 C -0.06146 0.0331 -0.06319 0.05139 -0.06424 0.05787 C -0.06389 0.06366 -0.06458 0.06991 -0.06319 0.07547 C -0.0625 0.07801 -0.05989 0.07871 -0.05851 0.08056 C -0.0533 0.0875 -0.05069 0.09931 -0.04444 0.1044 C -0.0401 0.11343 -0.02396 0.11898 -0.01614 0.12084 C -0.00555 0.12778 0.0066 0.12315 0.01788 0.12084 C 0.01875 0.11991 0.01962 0.11898 0.02066 0.11829 C 0.02188 0.1176 0.02326 0.11806 0.02448 0.11713 C 0.02691 0.11551 0.02882 0.11297 0.03108 0.11088 C 0.03195 0.11019 0.03299 0.10996 0.03386 0.10949 C 0.03872 0.1044 0.04306 0.10023 0.04809 0.0956 C 0.04879 0.09445 0.04913 0.09306 0.05 0.0919 C 0.05087 0.09074 0.05208 0.09051 0.05278 0.08935 C 0.05434 0.08658 0.05451 0.08264 0.05556 0.0794 C 0.05677 0.0706 0.05816 0.06181 0.05938 0.05301 C 0.05903 0.0382 0.05938 0.02338 0.05851 0.0088 C 0.05833 0.00556 0.05417 -3.33333E-6 0.05278 -0.00231 C 0.0467 -0.0118 0.03837 -0.01643 0.02917 -0.01875 C 0.01701 -0.01759 0.01719 -0.0199 0.01024 -0.01134 C 0.00747 0.00116 0.01042 -0.00764 0.00556 -3.33333E-6 C 0.00486 0.00116 0.00486 0.00394 0.00365 0.00394 C 0.00208 0.00394 0.00122 0.00139 -1.11111E-6 -3.33333E-6 Z " pathEditMode="relative" ptsTypes="ffffffffffffffffffffffffffffffffffffffffffffffffffffffffffffff">
                                      <p:cBhvr>
                                        <p:cTn id="18" dur="2000" fill="hold"/>
                                        <p:tgtEl>
                                          <p:spTgt spid="4"/>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wipe(left)">
                                      <p:cBhvr>
                                        <p:cTn id="53" dur="500"/>
                                        <p:tgtEl>
                                          <p:spTgt spid="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8">
                                            <p:txEl>
                                              <p:pRg st="1" end="1"/>
                                            </p:txEl>
                                          </p:spTgt>
                                        </p:tgtEl>
                                        <p:attrNameLst>
                                          <p:attrName>style.visibility</p:attrName>
                                        </p:attrNameLst>
                                      </p:cBhvr>
                                      <p:to>
                                        <p:strVal val="visible"/>
                                      </p:to>
                                    </p:set>
                                    <p:animEffect transition="in" filter="wipe(left)">
                                      <p:cBhvr>
                                        <p:cTn id="58" dur="500"/>
                                        <p:tgtEl>
                                          <p:spTgt spid="8">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left)">
                                      <p:cBhvr>
                                        <p:cTn id="73" dur="500"/>
                                        <p:tgtEl>
                                          <p:spTgt spid="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1">
                                            <p:bg/>
                                          </p:spTgt>
                                        </p:tgtEl>
                                        <p:attrNameLst>
                                          <p:attrName>style.visibility</p:attrName>
                                        </p:attrNameLst>
                                      </p:cBhvr>
                                      <p:to>
                                        <p:strVal val="visible"/>
                                      </p:to>
                                    </p:set>
                                    <p:animEffect transition="in" filter="wipe(left)">
                                      <p:cBhvr>
                                        <p:cTn id="78" dur="500"/>
                                        <p:tgtEl>
                                          <p:spTgt spid="11">
                                            <p:bg/>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1">
                                            <p:txEl>
                                              <p:pRg st="0" end="0"/>
                                            </p:txEl>
                                          </p:spTgt>
                                        </p:tgtEl>
                                        <p:attrNameLst>
                                          <p:attrName>style.visibility</p:attrName>
                                        </p:attrNameLst>
                                      </p:cBhvr>
                                      <p:to>
                                        <p:strVal val="visible"/>
                                      </p:to>
                                    </p:set>
                                    <p:animEffect transition="in" filter="wipe(left)">
                                      <p:cBhvr>
                                        <p:cTn id="83" dur="500"/>
                                        <p:tgtEl>
                                          <p:spTgt spid="1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1">
                                            <p:txEl>
                                              <p:pRg st="1" end="1"/>
                                            </p:txEl>
                                          </p:spTgt>
                                        </p:tgtEl>
                                        <p:attrNameLst>
                                          <p:attrName>style.visibility</p:attrName>
                                        </p:attrNameLst>
                                      </p:cBhvr>
                                      <p:to>
                                        <p:strVal val="visible"/>
                                      </p:to>
                                    </p:set>
                                    <p:animEffect transition="in" filter="wipe(left)">
                                      <p:cBhvr>
                                        <p:cTn id="8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89" fill="hold" display="0">
                  <p:stCondLst>
                    <p:cond delay="indefinite"/>
                  </p:stCondLst>
                  <p:endCondLst>
                    <p:cond evt="onStopAudio" delay="0">
                      <p:tgtEl>
                        <p:sldTgt/>
                      </p:tgtEl>
                    </p:cond>
                  </p:endCondLst>
                </p:cTn>
                <p:tgtEl>
                  <p:spTgt spid="3"/>
                </p:tgtEl>
              </p:cMediaNode>
            </p:audio>
          </p:childTnLst>
        </p:cTn>
      </p:par>
    </p:tnLst>
    <p:bldLst>
      <p:bldP spid="2" grpId="0"/>
      <p:bldP spid="6" grpId="0"/>
      <p:bldP spid="5" grpId="0"/>
      <p:bldP spid="9" grpId="0"/>
      <p:bldP spid="7" grpId="0"/>
      <p:bldP spid="11"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71ABB6-73FF-F141-87B6-02FE1B1DDDD9}"/>
              </a:ext>
            </a:extLst>
          </p:cNvPr>
          <p:cNvSpPr/>
          <p:nvPr/>
        </p:nvSpPr>
        <p:spPr bwMode="auto">
          <a:xfrm>
            <a:off x="0" y="-1"/>
            <a:ext cx="9144000" cy="478631"/>
          </a:xfrm>
          <a:prstGeom prst="rect">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vi-VN" sz="2400" b="1" dirty="0" smtClean="0">
                <a:solidFill>
                  <a:srgbClr val="FF0000"/>
                </a:solidFill>
                <a:latin typeface="Arial" pitchFamily="34" charset="0"/>
                <a:cs typeface="Arial" pitchFamily="34" charset="0"/>
              </a:rPr>
              <a:t>II</a:t>
            </a:r>
            <a:r>
              <a:rPr lang="en-US" sz="2400" b="1" dirty="0" smtClean="0">
                <a:solidFill>
                  <a:srgbClr val="FF0000"/>
                </a:solidFill>
                <a:latin typeface="Arial" pitchFamily="34" charset="0"/>
                <a:cs typeface="Arial" pitchFamily="34" charset="0"/>
              </a:rPr>
              <a:t>I</a:t>
            </a:r>
            <a:r>
              <a:rPr lang="vi-VN" sz="2400" b="1" dirty="0" smtClean="0">
                <a:solidFill>
                  <a:srgbClr val="FF0000"/>
                </a:solidFill>
                <a:latin typeface="Arial" pitchFamily="34" charset="0"/>
                <a:cs typeface="Arial" pitchFamily="34" charset="0"/>
              </a:rPr>
              <a:t>.</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PHÉP</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TOÁN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TRÊN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CÁC</a:t>
            </a:r>
            <a:r>
              <a:rPr lang="vi-VN" sz="2400" b="1" dirty="0" smtClean="0">
                <a:solidFill>
                  <a:srgbClr val="FF0000"/>
                </a:solidFill>
                <a:latin typeface="Arial" pitchFamily="34" charset="0"/>
                <a:cs typeface="Arial" pitchFamily="34" charset="0"/>
              </a:rPr>
              <a:t> </a:t>
            </a:r>
            <a:r>
              <a:rPr lang="vi-VN" sz="2400" b="1" dirty="0">
                <a:solidFill>
                  <a:srgbClr val="FF0000"/>
                </a:solidFill>
                <a:latin typeface="Arial" pitchFamily="34" charset="0"/>
                <a:cs typeface="Arial" pitchFamily="34" charset="0"/>
              </a:rPr>
              <a:t>BIẾN CỐ</a:t>
            </a:r>
            <a:endParaRPr lang="en-US" sz="2400" b="1" dirty="0">
              <a:latin typeface="Arial" pitchFamily="34" charset="0"/>
              <a:cs typeface="Arial" pitchFamily="34" charset="0"/>
            </a:endParaRPr>
          </a:p>
        </p:txBody>
      </p:sp>
      <p:sp>
        <p:nvSpPr>
          <p:cNvPr id="8" name="TextBox 7"/>
          <p:cNvSpPr txBox="1"/>
          <p:nvPr/>
        </p:nvSpPr>
        <p:spPr>
          <a:xfrm>
            <a:off x="914400" y="723900"/>
            <a:ext cx="6705600" cy="461665"/>
          </a:xfrm>
          <a:prstGeom prst="rect">
            <a:avLst/>
          </a:prstGeom>
          <a:noFill/>
        </p:spPr>
        <p:txBody>
          <a:bodyPr wrap="square" rtlCol="0">
            <a:spAutoFit/>
          </a:bodyPr>
          <a:lstStyle/>
          <a:p>
            <a:r>
              <a:rPr lang="en-US" sz="2400" dirty="0" err="1" smtClean="0">
                <a:solidFill>
                  <a:schemeClr val="bg1"/>
                </a:solidFill>
                <a:latin typeface="Arial" pitchFamily="34" charset="0"/>
                <a:cs typeface="Arial" pitchFamily="34" charset="0"/>
              </a:rPr>
              <a:t>Giả</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sử</a:t>
            </a:r>
            <a:r>
              <a:rPr lang="en-US" sz="2400" dirty="0" smtClean="0">
                <a:solidFill>
                  <a:schemeClr val="bg1"/>
                </a:solidFill>
                <a:latin typeface="Arial" pitchFamily="34" charset="0"/>
                <a:cs typeface="Arial" pitchFamily="34" charset="0"/>
              </a:rPr>
              <a:t> A </a:t>
            </a:r>
            <a:r>
              <a:rPr lang="en-US" sz="2400" dirty="0" err="1" smtClean="0">
                <a:solidFill>
                  <a:schemeClr val="bg1"/>
                </a:solidFill>
                <a:latin typeface="Arial" pitchFamily="34" charset="0"/>
                <a:cs typeface="Arial" pitchFamily="34" charset="0"/>
              </a:rPr>
              <a:t>là</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biến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cố</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liên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quan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đến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một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phép</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thử</a:t>
            </a:r>
            <a:r>
              <a:rPr lang="en-US" sz="2400" dirty="0" smtClean="0">
                <a:solidFill>
                  <a:schemeClr val="bg1"/>
                </a:solidFill>
                <a:latin typeface="Arial" pitchFamily="34" charset="0"/>
                <a:cs typeface="Arial" pitchFamily="34" charset="0"/>
              </a:rPr>
              <a:t>:</a:t>
            </a:r>
            <a:endParaRPr lang="en-US" sz="2400" dirty="0">
              <a:solidFill>
                <a:schemeClr val="bg1"/>
              </a:solidFill>
              <a:latin typeface="Arial" pitchFamily="34" charset="0"/>
              <a:cs typeface="Arial" pitchFamily="34" charset="0"/>
            </a:endParaRPr>
          </a:p>
        </p:txBody>
      </p:sp>
      <p:grpSp>
        <p:nvGrpSpPr>
          <p:cNvPr id="7" name="Group 6"/>
          <p:cNvGrpSpPr/>
          <p:nvPr/>
        </p:nvGrpSpPr>
        <p:grpSpPr>
          <a:xfrm>
            <a:off x="7391400" y="1506532"/>
            <a:ext cx="1676400" cy="1346656"/>
            <a:chOff x="6324600" y="861080"/>
            <a:chExt cx="2667000" cy="2284669"/>
          </a:xfrm>
        </p:grpSpPr>
        <p:sp>
          <p:nvSpPr>
            <p:cNvPr id="9" name="Rectangle 8">
              <a:extLst>
                <a:ext uri="{FF2B5EF4-FFF2-40B4-BE49-F238E27FC236}">
                  <a16:creationId xmlns:a16="http://schemas.microsoft.com/office/drawing/2014/main" xmlns="" id="{19B44190-9A4F-AB45-8490-77A65675C3F5}"/>
                </a:ext>
              </a:extLst>
            </p:cNvPr>
            <p:cNvSpPr/>
            <p:nvPr/>
          </p:nvSpPr>
          <p:spPr>
            <a:xfrm>
              <a:off x="6324600" y="861080"/>
              <a:ext cx="2286000" cy="127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itchFamily="34" charset="0"/>
                <a:cs typeface="Arial" pitchFamily="34" charset="0"/>
              </a:endParaRPr>
            </a:p>
          </p:txBody>
        </p:sp>
        <p:cxnSp>
          <p:nvCxnSpPr>
            <p:cNvPr id="13" name="Straight Connector 12">
              <a:extLst>
                <a:ext uri="{FF2B5EF4-FFF2-40B4-BE49-F238E27FC236}">
                  <a16:creationId xmlns:a16="http://schemas.microsoft.com/office/drawing/2014/main" xmlns="" id="{B1390007-0DAA-5E4A-89F2-E9CE5C5C37FE}"/>
                </a:ext>
              </a:extLst>
            </p:cNvPr>
            <p:cNvCxnSpPr/>
            <p:nvPr/>
          </p:nvCxnSpPr>
          <p:spPr>
            <a:xfrm>
              <a:off x="8153400" y="2131080"/>
              <a:ext cx="304800" cy="254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D36F06BA-BCD5-B740-AA4D-F8CD95882780}"/>
                </a:ext>
              </a:extLst>
            </p:cNvPr>
            <p:cNvSpPr txBox="1"/>
            <p:nvPr/>
          </p:nvSpPr>
          <p:spPr>
            <a:xfrm>
              <a:off x="8305800" y="2258080"/>
              <a:ext cx="685800" cy="887669"/>
            </a:xfrm>
            <a:prstGeom prst="rect">
              <a:avLst/>
            </a:prstGeom>
            <a:noFill/>
          </p:spPr>
          <p:txBody>
            <a:bodyPr wrap="square" rtlCol="0">
              <a:spAutoFit/>
            </a:bodyPr>
            <a:lstStyle/>
            <a:p>
              <a:r>
                <a:rPr lang="en-US" altLang="en-US" sz="2800" b="1" dirty="0">
                  <a:solidFill>
                    <a:srgbClr val="C00000"/>
                  </a:solidFill>
                  <a:latin typeface="Arial" pitchFamily="34" charset="0"/>
                  <a:cs typeface="Arial" pitchFamily="34" charset="0"/>
                  <a:sym typeface="Symbol" pitchFamily="2" charset="2"/>
                </a:rPr>
                <a:t></a:t>
              </a:r>
              <a:endParaRPr lang="vi-VN" sz="2800" b="1" dirty="0">
                <a:solidFill>
                  <a:srgbClr val="C00000"/>
                </a:solidFill>
                <a:latin typeface="Arial" pitchFamily="34" charset="0"/>
                <a:cs typeface="Arial" pitchFamily="34" charset="0"/>
              </a:endParaRPr>
            </a:p>
          </p:txBody>
        </p:sp>
        <p:cxnSp>
          <p:nvCxnSpPr>
            <p:cNvPr id="15" name="Straight Connector 14"/>
            <p:cNvCxnSpPr/>
            <p:nvPr/>
          </p:nvCxnSpPr>
          <p:spPr>
            <a:xfrm flipH="1">
              <a:off x="7315200" y="861080"/>
              <a:ext cx="381000" cy="1270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53199" y="988248"/>
              <a:ext cx="457200" cy="887669"/>
            </a:xfrm>
            <a:prstGeom prst="rect">
              <a:avLst/>
            </a:prstGeom>
            <a:noFill/>
          </p:spPr>
          <p:txBody>
            <a:bodyPr wrap="square" rtlCol="0">
              <a:spAutoFit/>
            </a:bodyPr>
            <a:lstStyle/>
            <a:p>
              <a:r>
                <a:rPr lang="en-US" sz="2800" b="1" dirty="0" smtClean="0">
                  <a:latin typeface="Arial" pitchFamily="34" charset="0"/>
                  <a:cs typeface="Arial" pitchFamily="34" charset="0"/>
                </a:rPr>
                <a:t>A</a:t>
              </a:r>
              <a:endParaRPr lang="en-US" sz="2800"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7726326" y="988248"/>
                  <a:ext cx="609600" cy="8876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1" i="1" smtClean="0">
                                <a:latin typeface="Cambria Math"/>
                              </a:rPr>
                            </m:ctrlPr>
                          </m:accPr>
                          <m:e>
                            <m:r>
                              <a:rPr lang="en-US" sz="2800" b="1" i="0" smtClean="0">
                                <a:latin typeface="Cambria Math"/>
                              </a:rPr>
                              <m:t>𝐀</m:t>
                            </m:r>
                          </m:e>
                        </m:acc>
                      </m:oMath>
                    </m:oMathPara>
                  </a14:m>
                  <a:endParaRPr lang="en-US" sz="2800" b="1" dirty="0">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726326" y="988248"/>
                  <a:ext cx="609600" cy="887669"/>
                </a:xfrm>
                <a:prstGeom prst="rect">
                  <a:avLst/>
                </a:prstGeom>
                <a:blipFill rotWithShape="1">
                  <a:blip r:embed="rId6"/>
                  <a:stretch>
                    <a:fillRect/>
                  </a:stretch>
                </a:blipFill>
              </p:spPr>
              <p:txBody>
                <a:bodyPr/>
                <a:lstStyle/>
                <a:p>
                  <a:r>
                    <a:rPr lang="en-US">
                      <a:noFill/>
                    </a:rPr>
                    <a:t> </a:t>
                  </a:r>
                </a:p>
              </p:txBody>
            </p:sp>
          </mc:Fallback>
        </mc:AlternateContent>
      </p:grpSp>
      <p:sp>
        <p:nvSpPr>
          <p:cNvPr id="18" name="TextBox 17">
            <a:extLst>
              <a:ext uri="{FF2B5EF4-FFF2-40B4-BE49-F238E27FC236}">
                <a16:creationId xmlns:a16="http://schemas.microsoft.com/office/drawing/2014/main" xmlns="" id="{70DFE997-0470-D143-9035-DEB175A019D6}"/>
              </a:ext>
            </a:extLst>
          </p:cNvPr>
          <p:cNvSpPr txBox="1"/>
          <p:nvPr/>
        </p:nvSpPr>
        <p:spPr>
          <a:xfrm>
            <a:off x="313659" y="3234035"/>
            <a:ext cx="6981967" cy="461665"/>
          </a:xfrm>
          <a:prstGeom prst="rect">
            <a:avLst/>
          </a:prstGeom>
          <a:noFill/>
        </p:spPr>
        <p:txBody>
          <a:bodyPr wrap="square" rtlCol="0">
            <a:spAutoFit/>
          </a:bodyPr>
          <a:lstStyle/>
          <a:p>
            <a:pPr algn="just"/>
            <a:r>
              <a:rPr lang="en-US" sz="2400" dirty="0" err="1" smtClean="0">
                <a:solidFill>
                  <a:schemeClr val="bg1"/>
                </a:solidFill>
                <a:latin typeface="Arial" pitchFamily="34" charset="0"/>
                <a:cs typeface="Arial" pitchFamily="34" charset="0"/>
              </a:rPr>
              <a:t>Chẳng</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hạn</a:t>
            </a:r>
            <a:r>
              <a:rPr lang="en-US" sz="2400" dirty="0" smtClean="0">
                <a:solidFill>
                  <a:schemeClr val="bg1"/>
                </a:solidFill>
                <a:latin typeface="Arial" pitchFamily="34" charset="0"/>
                <a:cs typeface="Arial" pitchFamily="34" charset="0"/>
              </a:rPr>
              <a:t>, </a:t>
            </a:r>
            <a:r>
              <a:rPr lang="en-US" sz="2400" dirty="0">
                <a:solidFill>
                  <a:schemeClr val="bg1"/>
                </a:solidFill>
                <a:latin typeface="Arial" pitchFamily="34" charset="0"/>
                <a:cs typeface="Arial" pitchFamily="34" charset="0"/>
              </a:rPr>
              <a:t>c</a:t>
            </a:r>
            <a:r>
              <a:rPr lang="vi-VN" sz="2400" dirty="0" smtClean="0">
                <a:solidFill>
                  <a:schemeClr val="bg1"/>
                </a:solidFill>
                <a:latin typeface="Arial" pitchFamily="34" charset="0"/>
                <a:cs typeface="Arial" pitchFamily="34" charset="0"/>
              </a:rPr>
              <a:t>ho </a:t>
            </a:r>
            <a:r>
              <a:rPr lang="vi-VN" sz="2400" dirty="0">
                <a:solidFill>
                  <a:schemeClr val="bg1"/>
                </a:solidFill>
                <a:latin typeface="Arial" pitchFamily="34" charset="0"/>
                <a:cs typeface="Arial" pitchFamily="34" charset="0"/>
              </a:rPr>
              <a:t>phép thử gieo một con súc sắc</a:t>
            </a:r>
            <a:endParaRPr lang="vi-VN" sz="2400" b="1" dirty="0">
              <a:solidFill>
                <a:schemeClr val="bg1"/>
              </a:solidFill>
              <a:latin typeface="Arial" pitchFamily="34" charset="0"/>
              <a:cs typeface="Arial" pitchFamily="34" charset="0"/>
            </a:endParaRPr>
          </a:p>
        </p:txBody>
      </p:sp>
      <p:sp>
        <p:nvSpPr>
          <p:cNvPr id="19" name="TextBox 18"/>
          <p:cNvSpPr txBox="1"/>
          <p:nvPr/>
        </p:nvSpPr>
        <p:spPr>
          <a:xfrm>
            <a:off x="930348" y="3771900"/>
            <a:ext cx="4251252" cy="461665"/>
          </a:xfrm>
          <a:prstGeom prst="rect">
            <a:avLst/>
          </a:prstGeom>
          <a:noFill/>
        </p:spPr>
        <p:txBody>
          <a:bodyPr wrap="square" rtlCol="0">
            <a:spAutoFit/>
          </a:bodyPr>
          <a:lstStyle/>
          <a:p>
            <a:r>
              <a:rPr lang="en-US" sz="2400" dirty="0" smtClean="0">
                <a:solidFill>
                  <a:schemeClr val="bg1"/>
                </a:solidFill>
                <a:latin typeface="Arial" pitchFamily="34" charset="0"/>
                <a:cs typeface="Arial" pitchFamily="34" charset="0"/>
              </a:rPr>
              <a:t>B: “</a:t>
            </a:r>
            <a:r>
              <a:rPr lang="en-US" sz="2400" dirty="0" err="1">
                <a:solidFill>
                  <a:schemeClr val="bg1"/>
                </a:solidFill>
                <a:latin typeface="Arial" pitchFamily="34" charset="0"/>
                <a:cs typeface="Arial" pitchFamily="34" charset="0"/>
              </a:rPr>
              <a:t>X</a:t>
            </a:r>
            <a:r>
              <a:rPr lang="en-US" sz="2400" dirty="0" err="1" smtClean="0">
                <a:solidFill>
                  <a:schemeClr val="bg1"/>
                </a:solidFill>
                <a:latin typeface="Arial" pitchFamily="34" charset="0"/>
                <a:cs typeface="Arial" pitchFamily="34" charset="0"/>
              </a:rPr>
              <a:t>uất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hiện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mặt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chẵn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chấm</a:t>
            </a:r>
            <a:r>
              <a:rPr lang="en-US" sz="2400" dirty="0" smtClean="0">
                <a:solidFill>
                  <a:schemeClr val="bg1"/>
                </a:solidFill>
                <a:latin typeface="Arial" pitchFamily="34" charset="0"/>
                <a:cs typeface="Arial" pitchFamily="34" charset="0"/>
              </a:rPr>
              <a:t>”</a:t>
            </a:r>
            <a:endParaRPr lang="en-US" sz="2400" dirty="0">
              <a:solidFill>
                <a:schemeClr val="bg1"/>
              </a:solidFill>
              <a:latin typeface="Arial" pitchFamily="34" charset="0"/>
              <a:cs typeface="Arial" pitchFamily="34" charset="0"/>
            </a:endParaRPr>
          </a:p>
        </p:txBody>
      </p:sp>
      <p:sp>
        <p:nvSpPr>
          <p:cNvPr id="20" name="TextBox 19"/>
          <p:cNvSpPr txBox="1"/>
          <p:nvPr/>
        </p:nvSpPr>
        <p:spPr>
          <a:xfrm>
            <a:off x="914400" y="4377035"/>
            <a:ext cx="4251252" cy="461665"/>
          </a:xfrm>
          <a:prstGeom prst="rect">
            <a:avLst/>
          </a:prstGeom>
          <a:noFill/>
        </p:spPr>
        <p:txBody>
          <a:bodyPr wrap="square" rtlCol="0">
            <a:spAutoFit/>
          </a:bodyPr>
          <a:lstStyle/>
          <a:p>
            <a:r>
              <a:rPr lang="en-US" sz="2400" dirty="0">
                <a:solidFill>
                  <a:schemeClr val="bg1"/>
                </a:solidFill>
                <a:latin typeface="Arial" pitchFamily="34" charset="0"/>
                <a:cs typeface="Arial" pitchFamily="34" charset="0"/>
              </a:rPr>
              <a:t>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Xuất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hiện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mặt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lẻ</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chấm</a:t>
            </a:r>
            <a:r>
              <a:rPr lang="en-US" sz="2400" dirty="0" smtClean="0">
                <a:solidFill>
                  <a:schemeClr val="bg1"/>
                </a:solidFill>
                <a:latin typeface="Arial" pitchFamily="34" charset="0"/>
                <a:cs typeface="Arial" pitchFamily="34" charset="0"/>
              </a:rPr>
              <a:t>”</a:t>
            </a:r>
            <a:endParaRPr lang="en-US" sz="2400" dirty="0">
              <a:solidFill>
                <a:schemeClr val="bg1"/>
              </a:solidFill>
              <a:latin typeface="Arial" pitchFamily="34" charset="0"/>
              <a:cs typeface="Arial" pitchFamily="34" charset="0"/>
            </a:endParaRPr>
          </a:p>
        </p:txBody>
      </p:sp>
      <p:grpSp>
        <p:nvGrpSpPr>
          <p:cNvPr id="4" name="Group 3"/>
          <p:cNvGrpSpPr/>
          <p:nvPr/>
        </p:nvGrpSpPr>
        <p:grpSpPr>
          <a:xfrm>
            <a:off x="5562600" y="4368263"/>
            <a:ext cx="2154645" cy="546637"/>
            <a:chOff x="5562600" y="4368263"/>
            <a:chExt cx="2154645" cy="546637"/>
          </a:xfrm>
        </p:grpSpPr>
        <p:pic>
          <p:nvPicPr>
            <p:cNvPr id="21" name="Picture 20">
              <a:extLst>
                <a:ext uri="{FF2B5EF4-FFF2-40B4-BE49-F238E27FC236}">
                  <a16:creationId xmlns:a16="http://schemas.microsoft.com/office/drawing/2014/main" xmlns="" id="{21B8A4EA-FBC5-384C-9C92-81BBF334895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905" b="100000" l="0" r="100000">
                          <a14:foregroundMark x1="48246" y1="48571" x2="48246" y2="48571"/>
                          <a14:foregroundMark x1="52632" y1="52381" x2="52632" y2="52381"/>
                          <a14:foregroundMark x1="53509" y1="44762" x2="53509" y2="44762"/>
                          <a14:foregroundMark x1="45614" y1="55238" x2="45614" y2="55238"/>
                        </a14:backgroundRemoval>
                      </a14:imgEffect>
                    </a14:imgLayer>
                  </a14:imgProps>
                </a:ext>
                <a:ext uri="{28A0092B-C50C-407E-A947-70E740481C1C}">
                  <a14:useLocalDpi xmlns:a14="http://schemas.microsoft.com/office/drawing/2010/main" val="0"/>
                </a:ext>
              </a:extLst>
            </a:blip>
            <a:stretch>
              <a:fillRect/>
            </a:stretch>
          </p:blipFill>
          <p:spPr>
            <a:xfrm>
              <a:off x="5562600" y="4368263"/>
              <a:ext cx="593491" cy="546637"/>
            </a:xfrm>
            <a:prstGeom prst="rect">
              <a:avLst/>
            </a:prstGeom>
          </p:spPr>
        </p:pic>
        <p:pic>
          <p:nvPicPr>
            <p:cNvPr id="23" name="Picture 22">
              <a:extLst>
                <a:ext uri="{FF2B5EF4-FFF2-40B4-BE49-F238E27FC236}">
                  <a16:creationId xmlns:a16="http://schemas.microsoft.com/office/drawing/2014/main" xmlns="" id="{CF56693E-A535-204B-ACA2-A12BA3C5A47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foregroundMark x1="29091" y1="28431" x2="29091" y2="28431"/>
                          <a14:foregroundMark x1="32727" y1="34314" x2="32727" y2="34314"/>
                          <a14:foregroundMark x1="50000" y1="50000" x2="50000" y2="50000"/>
                          <a14:foregroundMark x1="46364" y1="44118" x2="46364" y2="44118"/>
                          <a14:foregroundMark x1="43636" y1="52941" x2="43636" y2="52941"/>
                          <a14:foregroundMark x1="41818" y1="47059" x2="41818" y2="47059"/>
                          <a14:foregroundMark x1="68182" y1="66667" x2="68182" y2="66667"/>
                          <a14:foregroundMark x1="58182" y1="62745" x2="58182" y2="62745"/>
                          <a14:foregroundMark x1="57273" y1="71569" x2="57273" y2="71569"/>
                          <a14:foregroundMark x1="65455" y1="61765" x2="65455" y2="61765"/>
                        </a14:backgroundRemoval>
                      </a14:imgEffect>
                    </a14:imgLayer>
                  </a14:imgProps>
                </a:ext>
                <a:ext uri="{28A0092B-C50C-407E-A947-70E740481C1C}">
                  <a14:useLocalDpi xmlns:a14="http://schemas.microsoft.com/office/drawing/2010/main" val="0"/>
                </a:ext>
              </a:extLst>
            </a:blip>
            <a:stretch>
              <a:fillRect/>
            </a:stretch>
          </p:blipFill>
          <p:spPr>
            <a:xfrm>
              <a:off x="7144580" y="4383883"/>
              <a:ext cx="572665" cy="531017"/>
            </a:xfrm>
            <a:prstGeom prst="rect">
              <a:avLst/>
            </a:prstGeom>
          </p:spPr>
        </p:pic>
        <p:pic>
          <p:nvPicPr>
            <p:cNvPr id="24" name="Picture 23">
              <a:extLst>
                <a:ext uri="{FF2B5EF4-FFF2-40B4-BE49-F238E27FC236}">
                  <a16:creationId xmlns:a16="http://schemas.microsoft.com/office/drawing/2014/main" xmlns="" id="{AACE2E97-7886-A14A-B93F-8D6AB5540868}"/>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30476" y1="30392" x2="30476" y2="30392"/>
                          <a14:foregroundMark x1="65714" y1="30392" x2="65714" y2="30392"/>
                          <a14:foregroundMark x1="51429" y1="51961" x2="51429" y2="51961"/>
                          <a14:foregroundMark x1="31429" y1="68627" x2="31429" y2="68627"/>
                          <a14:foregroundMark x1="71429" y1="70588" x2="71429" y2="70588"/>
                        </a14:backgroundRemoval>
                      </a14:imgEffect>
                    </a14:imgLayer>
                  </a14:imgProps>
                </a:ext>
                <a:ext uri="{28A0092B-C50C-407E-A947-70E740481C1C}">
                  <a14:useLocalDpi xmlns:a14="http://schemas.microsoft.com/office/drawing/2010/main" val="0"/>
                </a:ext>
              </a:extLst>
            </a:blip>
            <a:stretch>
              <a:fillRect/>
            </a:stretch>
          </p:blipFill>
          <p:spPr>
            <a:xfrm>
              <a:off x="6400800" y="4368263"/>
              <a:ext cx="546637" cy="531020"/>
            </a:xfrm>
            <a:prstGeom prst="rect">
              <a:avLst/>
            </a:prstGeom>
          </p:spPr>
        </p:pic>
      </p:grpSp>
      <p:grpSp>
        <p:nvGrpSpPr>
          <p:cNvPr id="3" name="Group 2"/>
          <p:cNvGrpSpPr/>
          <p:nvPr/>
        </p:nvGrpSpPr>
        <p:grpSpPr>
          <a:xfrm>
            <a:off x="5562600" y="3678359"/>
            <a:ext cx="2136426" cy="551845"/>
            <a:chOff x="5562600" y="3678359"/>
            <a:chExt cx="2136426" cy="551845"/>
          </a:xfrm>
        </p:grpSpPr>
        <p:pic>
          <p:nvPicPr>
            <p:cNvPr id="22" name="Picture 21">
              <a:extLst>
                <a:ext uri="{FF2B5EF4-FFF2-40B4-BE49-F238E27FC236}">
                  <a16:creationId xmlns:a16="http://schemas.microsoft.com/office/drawing/2014/main" xmlns="" id="{847BC9C0-2931-7446-8164-A4E75F2FDD35}"/>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0" b="100000" l="0" r="100000">
                          <a14:foregroundMark x1="30357" y1="26415" x2="30357" y2="26415"/>
                          <a14:foregroundMark x1="33929" y1="30189" x2="33929" y2="30189"/>
                          <a14:foregroundMark x1="36607" y1="26415" x2="36607" y2="26415"/>
                          <a14:foregroundMark x1="66071" y1="65094" x2="66071" y2="65094"/>
                          <a14:foregroundMark x1="73214" y1="66981" x2="73214" y2="66981"/>
                        </a14:backgroundRemoval>
                      </a14:imgEffect>
                    </a14:imgLayer>
                  </a14:imgProps>
                </a:ext>
                <a:ext uri="{28A0092B-C50C-407E-A947-70E740481C1C}">
                  <a14:useLocalDpi xmlns:a14="http://schemas.microsoft.com/office/drawing/2010/main" val="0"/>
                </a:ext>
              </a:extLst>
            </a:blip>
            <a:stretch>
              <a:fillRect/>
            </a:stretch>
          </p:blipFill>
          <p:spPr>
            <a:xfrm>
              <a:off x="5562600" y="3678361"/>
              <a:ext cx="583080" cy="551843"/>
            </a:xfrm>
            <a:prstGeom prst="rect">
              <a:avLst/>
            </a:prstGeom>
          </p:spPr>
        </p:pic>
        <p:pic>
          <p:nvPicPr>
            <p:cNvPr id="25" name="Picture 24">
              <a:extLst>
                <a:ext uri="{FF2B5EF4-FFF2-40B4-BE49-F238E27FC236}">
                  <a16:creationId xmlns:a16="http://schemas.microsoft.com/office/drawing/2014/main" xmlns="" id="{7F5439A7-53EE-3347-BEA6-E15DF8DB58E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97248">
                          <a14:foregroundMark x1="31193" y1="29703" x2="31193" y2="29703"/>
                          <a14:foregroundMark x1="69725" y1="28713" x2="69725" y2="28713"/>
                          <a14:foregroundMark x1="66055" y1="70297" x2="66055" y2="70297"/>
                          <a14:foregroundMark x1="32110" y1="70297" x2="32110" y2="70297"/>
                        </a14:backgroundRemoval>
                      </a14:imgEffect>
                    </a14:imgLayer>
                  </a14:imgProps>
                </a:ext>
                <a:ext uri="{28A0092B-C50C-407E-A947-70E740481C1C}">
                  <a14:useLocalDpi xmlns:a14="http://schemas.microsoft.com/office/drawing/2010/main" val="0"/>
                </a:ext>
              </a:extLst>
            </a:blip>
            <a:stretch>
              <a:fillRect/>
            </a:stretch>
          </p:blipFill>
          <p:spPr>
            <a:xfrm>
              <a:off x="6379977" y="3678361"/>
              <a:ext cx="567460" cy="525812"/>
            </a:xfrm>
            <a:prstGeom prst="rect">
              <a:avLst/>
            </a:prstGeom>
          </p:spPr>
        </p:pic>
        <p:pic>
          <p:nvPicPr>
            <p:cNvPr id="26" name="Picture 25">
              <a:extLst>
                <a:ext uri="{FF2B5EF4-FFF2-40B4-BE49-F238E27FC236}">
                  <a16:creationId xmlns:a16="http://schemas.microsoft.com/office/drawing/2014/main" xmlns="" id="{775900CC-4695-9946-81AF-A5074F3C0C62}"/>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162800" y="3678359"/>
              <a:ext cx="536226" cy="525814"/>
            </a:xfrm>
            <a:prstGeom prst="rect">
              <a:avLst/>
            </a:prstGeom>
          </p:spPr>
        </p:pic>
      </p:grpSp>
      <mc:AlternateContent xmlns:mc="http://schemas.openxmlformats.org/markup-compatibility/2006" xmlns:a14="http://schemas.microsoft.com/office/drawing/2010/main">
        <mc:Choice Requires="a14">
          <p:sp>
            <p:nvSpPr>
              <p:cNvPr id="27" name="Rectangle 26"/>
              <p:cNvSpPr/>
              <p:nvPr/>
            </p:nvSpPr>
            <p:spPr>
              <a:xfrm>
                <a:off x="1912974" y="4914900"/>
                <a:ext cx="2286000" cy="53340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a:cs typeface="Arial" pitchFamily="34" charset="0"/>
                        </a:rPr>
                        <m:t>𝑩</m:t>
                      </m:r>
                      <m:r>
                        <a:rPr lang="en-US" sz="2400" b="1" i="1" smtClean="0">
                          <a:solidFill>
                            <a:srgbClr val="FF0000"/>
                          </a:solidFill>
                          <a:latin typeface="Cambria Math"/>
                          <a:cs typeface="Arial" pitchFamily="34" charset="0"/>
                        </a:rPr>
                        <m:t>= </m:t>
                      </m:r>
                      <m:acc>
                        <m:accPr>
                          <m:chr m:val="̅"/>
                          <m:ctrlPr>
                            <a:rPr lang="en-US" sz="2400" b="1" i="1" smtClean="0">
                              <a:solidFill>
                                <a:srgbClr val="FF0000"/>
                              </a:solidFill>
                              <a:latin typeface="Cambria Math"/>
                              <a:cs typeface="Arial" pitchFamily="34" charset="0"/>
                            </a:rPr>
                          </m:ctrlPr>
                        </m:accPr>
                        <m:e>
                          <m:r>
                            <a:rPr lang="en-US" sz="2400" b="1" i="1" smtClean="0">
                              <a:solidFill>
                                <a:srgbClr val="FF0000"/>
                              </a:solidFill>
                              <a:latin typeface="Cambria Math"/>
                              <a:cs typeface="Arial" pitchFamily="34" charset="0"/>
                            </a:rPr>
                            <m:t>𝑨</m:t>
                          </m:r>
                        </m:e>
                      </m:acc>
                    </m:oMath>
                  </m:oMathPara>
                </a14:m>
                <a:endParaRPr lang="en-US" sz="2400" b="1" dirty="0">
                  <a:solidFill>
                    <a:srgbClr val="FF0000"/>
                  </a:solidFill>
                  <a:latin typeface="Arial" pitchFamily="34" charset="0"/>
                  <a:cs typeface="Arial"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912974" y="4914900"/>
                <a:ext cx="2286000" cy="533405"/>
              </a:xfrm>
              <a:prstGeom prst="rect">
                <a:avLst/>
              </a:prstGeom>
              <a:blipFill rotWithShape="1">
                <a:blip r:embed="rId19"/>
                <a:stretch>
                  <a:fillRect b="-16304"/>
                </a:stretch>
              </a:blipFill>
            </p:spPr>
            <p:txBody>
              <a:bodyPr/>
              <a:lstStyle/>
              <a:p>
                <a:r>
                  <a:rPr lang="en-US">
                    <a:noFill/>
                  </a:rPr>
                  <a:t> </a:t>
                </a:r>
              </a:p>
            </p:txBody>
          </p:sp>
        </mc:Fallback>
      </mc:AlternateContent>
      <p:sp>
        <p:nvSpPr>
          <p:cNvPr id="28" name="Right Arrow 27">
            <a:extLst>
              <a:ext uri="{FF2B5EF4-FFF2-40B4-BE49-F238E27FC236}">
                <a16:creationId xmlns:a16="http://schemas.microsoft.com/office/drawing/2014/main" xmlns="" id="{233EE4D5-DEFD-7742-BB3F-4A27DA0D03E5}"/>
              </a:ext>
            </a:extLst>
          </p:cNvPr>
          <p:cNvSpPr/>
          <p:nvPr/>
        </p:nvSpPr>
        <p:spPr>
          <a:xfrm>
            <a:off x="1206454" y="5048250"/>
            <a:ext cx="562847" cy="2667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858769" y="2621971"/>
                <a:ext cx="7066031" cy="462434"/>
              </a:xfrm>
              <a:prstGeom prst="rect">
                <a:avLst/>
              </a:prstGeom>
              <a:noFill/>
            </p:spPr>
            <p:txBody>
              <a:bodyPr wrap="square" rtlCol="0">
                <a:spAutoFit/>
              </a:bodyPr>
              <a:lstStyle/>
              <a:p>
                <a14:m>
                  <m:oMath xmlns:m="http://schemas.openxmlformats.org/officeDocument/2006/math">
                    <m:acc>
                      <m:accPr>
                        <m:chr m:val="̅"/>
                        <m:ctrlPr>
                          <a:rPr lang="vi-VN" sz="2400" i="1" dirty="0" smtClean="0">
                            <a:solidFill>
                              <a:schemeClr val="bg1"/>
                            </a:solidFill>
                            <a:latin typeface="Cambria Math"/>
                            <a:cs typeface="Arial" pitchFamily="34" charset="0"/>
                          </a:rPr>
                        </m:ctrlPr>
                      </m:accPr>
                      <m:e>
                        <m:r>
                          <m:rPr>
                            <m:sty m:val="p"/>
                          </m:rPr>
                          <a:rPr lang="en-US" sz="2400" b="0" i="0" dirty="0">
                            <a:solidFill>
                              <a:schemeClr val="bg1"/>
                            </a:solidFill>
                            <a:latin typeface="Cambria Math" panose="02040503050406030204" pitchFamily="18" charset="0"/>
                            <a:cs typeface="Arial" pitchFamily="34" charset="0"/>
                          </a:rPr>
                          <m:t>A</m:t>
                        </m:r>
                      </m:e>
                    </m:acc>
                  </m:oMath>
                </a14:m>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Xảy</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ra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khi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và</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chỉ</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khi</a:t>
                </a:r>
                <a:r>
                  <a:rPr lang="en-US" sz="2400" dirty="0" smtClean="0">
                    <a:solidFill>
                      <a:schemeClr val="bg1"/>
                    </a:solidFill>
                    <a:latin typeface="Arial" panose="020B0604020202020204" pitchFamily="34" charset="0"/>
                    <a:cs typeface="Arial" panose="020B0604020202020204" pitchFamily="34" charset="0"/>
                  </a:rPr>
                  <a:t> A </a:t>
                </a:r>
                <a:r>
                  <a:rPr lang="en-US" sz="2400" dirty="0" err="1" smtClean="0">
                    <a:solidFill>
                      <a:schemeClr val="bg1"/>
                    </a:solidFill>
                    <a:latin typeface="Arial" panose="020B0604020202020204" pitchFamily="34" charset="0"/>
                    <a:cs typeface="Arial" panose="020B0604020202020204" pitchFamily="34" charset="0"/>
                  </a:rPr>
                  <a:t>không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xảy</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ra</a:t>
                </a:r>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58769" y="2621971"/>
                <a:ext cx="7066031" cy="462434"/>
              </a:xfrm>
              <a:prstGeom prst="rect">
                <a:avLst/>
              </a:prstGeom>
              <a:blipFill rotWithShape="0">
                <a:blip r:embed="rId20"/>
                <a:stretch>
                  <a:fillRect l="-259"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B91D23CE-35A8-C24D-8526-DA80E53AFC28}"/>
                  </a:ext>
                </a:extLst>
              </p:cNvPr>
              <p:cNvSpPr txBox="1"/>
              <p:nvPr/>
            </p:nvSpPr>
            <p:spPr>
              <a:xfrm>
                <a:off x="211182" y="1430836"/>
                <a:ext cx="7027818" cy="1016817"/>
              </a:xfrm>
              <a:prstGeom prst="rect">
                <a:avLst/>
              </a:prstGeom>
              <a:noFill/>
              <a:ln w="57150" cmpd="thickThin">
                <a:solidFill>
                  <a:srgbClr val="FF0000"/>
                </a:solidFill>
              </a:ln>
              <a:scene3d>
                <a:camera prst="orthographicFront"/>
                <a:lightRig rig="threePt" dir="t"/>
              </a:scene3d>
              <a:sp3d extrusionH="76200">
                <a:extrusionClr>
                  <a:srgbClr val="B1F2F9"/>
                </a:extrusionClr>
              </a:sp3d>
            </p:spPr>
            <p:txBody>
              <a:bodyPr wrap="square" rtlCol="0">
                <a:spAutoFit/>
              </a:bodyPr>
              <a:lstStyle/>
              <a:p>
                <a:pPr algn="just">
                  <a:spcBef>
                    <a:spcPct val="50000"/>
                  </a:spcBef>
                  <a:spcAft>
                    <a:spcPct val="0"/>
                  </a:spcAft>
                  <a:buClrTx/>
                  <a:buSzTx/>
                  <a:buFontTx/>
                  <a:buNone/>
                </a:pPr>
                <a:r>
                  <a:rPr lang="en-US" altLang="en-US" sz="2400" dirty="0" smtClean="0">
                    <a:solidFill>
                      <a:schemeClr val="bg1"/>
                    </a:solidFill>
                    <a:latin typeface="Arial" pitchFamily="34" charset="0"/>
                    <a:cs typeface="Arial" pitchFamily="34" charset="0"/>
                  </a:rPr>
                  <a:t>  </a:t>
                </a:r>
                <a:r>
                  <a:rPr lang="en-US" altLang="en-US" sz="2400" dirty="0" err="1" smtClean="0">
                    <a:solidFill>
                      <a:schemeClr val="bg1"/>
                    </a:solidFill>
                    <a:latin typeface="Arial" pitchFamily="34" charset="0"/>
                    <a:cs typeface="Arial" pitchFamily="34" charset="0"/>
                  </a:rPr>
                  <a:t>Tập</a:t>
                </a:r>
                <a:r>
                  <a:rPr lang="en-US" altLang="en-US" sz="2400" dirty="0" smtClean="0">
                    <a:solidFill>
                      <a:schemeClr val="bg1"/>
                    </a:solidFill>
                    <a:latin typeface="Arial" pitchFamily="34" charset="0"/>
                    <a:cs typeface="Arial" pitchFamily="34" charset="0"/>
                  </a:rPr>
                  <a:t> </a:t>
                </a:r>
                <a:r>
                  <a:rPr lang="en-US" altLang="en-US" sz="2400" b="1" dirty="0" smtClean="0">
                    <a:solidFill>
                      <a:schemeClr val="bg1"/>
                    </a:solidFill>
                    <a:latin typeface="Arial" pitchFamily="34" charset="0"/>
                    <a:cs typeface="Arial" pitchFamily="34" charset="0"/>
                    <a:sym typeface="Symbol" pitchFamily="2" charset="2"/>
                  </a:rPr>
                  <a:t> \ A</a:t>
                </a: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a:solidFill>
                      <a:schemeClr val="bg1"/>
                    </a:solidFill>
                    <a:latin typeface="Arial" pitchFamily="34" charset="0"/>
                    <a:cs typeface="Arial" pitchFamily="34" charset="0"/>
                    <a:sym typeface="Symbol" pitchFamily="2" charset="2"/>
                  </a:rPr>
                  <a:t>được</a:t>
                </a:r>
                <a:r>
                  <a:rPr lang="en-US" altLang="en-US" sz="2400" dirty="0">
                    <a:solidFill>
                      <a:schemeClr val="bg1"/>
                    </a:solidFill>
                    <a:latin typeface="Arial" pitchFamily="34" charset="0"/>
                    <a:cs typeface="Arial" pitchFamily="34" charset="0"/>
                    <a:sym typeface="Symbol" pitchFamily="2" charset="2"/>
                  </a:rPr>
                  <a:t> </a:t>
                </a:r>
                <a:r>
                  <a:rPr lang="en-US" altLang="en-US" sz="2400" dirty="0" err="1">
                    <a:solidFill>
                      <a:schemeClr val="bg1"/>
                    </a:solidFill>
                    <a:latin typeface="Arial" pitchFamily="34" charset="0"/>
                    <a:cs typeface="Arial" pitchFamily="34" charset="0"/>
                    <a:sym typeface="Symbol" pitchFamily="2" charset="2"/>
                  </a:rPr>
                  <a:t>gọi</a:t>
                </a:r>
                <a:r>
                  <a:rPr lang="en-US" altLang="en-US" sz="2400" dirty="0">
                    <a:solidFill>
                      <a:schemeClr val="bg1"/>
                    </a:solidFill>
                    <a:latin typeface="Arial" pitchFamily="34" charset="0"/>
                    <a:cs typeface="Arial" pitchFamily="34" charset="0"/>
                    <a:sym typeface="Symbol" pitchFamily="2" charset="2"/>
                  </a:rPr>
                  <a:t> </a:t>
                </a:r>
                <a:r>
                  <a:rPr lang="en-US" altLang="en-US" sz="2400" dirty="0" err="1">
                    <a:solidFill>
                      <a:schemeClr val="bg1"/>
                    </a:solidFill>
                    <a:latin typeface="Arial" pitchFamily="34" charset="0"/>
                    <a:cs typeface="Arial" pitchFamily="34" charset="0"/>
                    <a:sym typeface="Symbol" pitchFamily="2" charset="2"/>
                  </a:rPr>
                  <a:t>là</a:t>
                </a:r>
                <a:r>
                  <a:rPr lang="en-US" altLang="en-US" sz="2400" dirty="0">
                    <a:solidFill>
                      <a:schemeClr val="bg1"/>
                    </a:solidFill>
                    <a:latin typeface="Arial" pitchFamily="34" charset="0"/>
                    <a:cs typeface="Arial" pitchFamily="34" charset="0"/>
                    <a:sym typeface="Symbol" pitchFamily="2" charset="2"/>
                  </a:rPr>
                  <a:t> </a:t>
                </a:r>
                <a:r>
                  <a:rPr lang="en-US" altLang="en-US" sz="2400" b="1" dirty="0" err="1">
                    <a:solidFill>
                      <a:schemeClr val="bg1"/>
                    </a:solidFill>
                    <a:latin typeface="Arial" pitchFamily="34" charset="0"/>
                    <a:cs typeface="Arial" pitchFamily="34" charset="0"/>
                    <a:sym typeface="Symbol" pitchFamily="2" charset="2"/>
                  </a:rPr>
                  <a:t>biến</a:t>
                </a:r>
                <a:r>
                  <a:rPr lang="en-US" altLang="en-US" sz="2400" b="1" dirty="0">
                    <a:solidFill>
                      <a:schemeClr val="bg1"/>
                    </a:solidFill>
                    <a:latin typeface="Arial" pitchFamily="34" charset="0"/>
                    <a:cs typeface="Arial" pitchFamily="34" charset="0"/>
                    <a:sym typeface="Symbol" pitchFamily="2" charset="2"/>
                  </a:rPr>
                  <a:t> </a:t>
                </a:r>
                <a:r>
                  <a:rPr lang="en-US" altLang="en-US" sz="2400" b="1" dirty="0" err="1">
                    <a:solidFill>
                      <a:schemeClr val="bg1"/>
                    </a:solidFill>
                    <a:latin typeface="Arial" pitchFamily="34" charset="0"/>
                    <a:cs typeface="Arial" pitchFamily="34" charset="0"/>
                    <a:sym typeface="Symbol" pitchFamily="2" charset="2"/>
                  </a:rPr>
                  <a:t>cố</a:t>
                </a:r>
                <a:r>
                  <a:rPr lang="en-US" altLang="en-US" sz="2400" b="1" dirty="0">
                    <a:solidFill>
                      <a:schemeClr val="bg1"/>
                    </a:solidFill>
                    <a:latin typeface="Arial" pitchFamily="34" charset="0"/>
                    <a:cs typeface="Arial" pitchFamily="34" charset="0"/>
                    <a:sym typeface="Symbol" pitchFamily="2" charset="2"/>
                  </a:rPr>
                  <a:t> </a:t>
                </a:r>
                <a:r>
                  <a:rPr lang="en-US" altLang="en-US" sz="2400" b="1" dirty="0" err="1" smtClean="0">
                    <a:solidFill>
                      <a:schemeClr val="bg1"/>
                    </a:solidFill>
                    <a:latin typeface="Arial" pitchFamily="34" charset="0"/>
                    <a:cs typeface="Arial" pitchFamily="34" charset="0"/>
                    <a:sym typeface="Symbol" pitchFamily="2" charset="2"/>
                  </a:rPr>
                  <a:t>đối</a:t>
                </a:r>
                <a:r>
                  <a:rPr lang="en-US" altLang="en-US" sz="2400" b="1"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của</a:t>
                </a: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biến</a:t>
                </a: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cố</a:t>
                </a:r>
                <a:r>
                  <a:rPr lang="en-US" altLang="en-US" sz="2400" dirty="0" smtClean="0">
                    <a:solidFill>
                      <a:schemeClr val="bg1"/>
                    </a:solidFill>
                    <a:latin typeface="Arial" pitchFamily="34" charset="0"/>
                    <a:cs typeface="Arial" pitchFamily="34" charset="0"/>
                    <a:sym typeface="Symbol" pitchFamily="2" charset="2"/>
                  </a:rPr>
                  <a:t> A</a:t>
                </a:r>
              </a:p>
              <a:p>
                <a:pPr algn="just">
                  <a:spcBef>
                    <a:spcPct val="50000"/>
                  </a:spcBef>
                  <a:spcAft>
                    <a:spcPct val="0"/>
                  </a:spcAft>
                  <a:buClrTx/>
                  <a:buSzTx/>
                  <a:buFontTx/>
                  <a:buNone/>
                </a:pP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Kí</a:t>
                </a: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hiệu</a:t>
                </a:r>
                <a:r>
                  <a:rPr lang="en-US" altLang="en-US" sz="2400" dirty="0" smtClean="0">
                    <a:solidFill>
                      <a:schemeClr val="bg1"/>
                    </a:solidFill>
                    <a:latin typeface="Arial" pitchFamily="34" charset="0"/>
                    <a:cs typeface="Arial" pitchFamily="34" charset="0"/>
                    <a:sym typeface="Symbol" pitchFamily="2" charset="2"/>
                  </a:rPr>
                  <a:t>: </a:t>
                </a:r>
                <a14:m>
                  <m:oMath xmlns:m="http://schemas.openxmlformats.org/officeDocument/2006/math">
                    <m:acc>
                      <m:accPr>
                        <m:chr m:val="̅"/>
                        <m:ctrlPr>
                          <a:rPr lang="en-US" altLang="en-US" sz="2400" i="1" smtClean="0">
                            <a:solidFill>
                              <a:schemeClr val="bg1"/>
                            </a:solidFill>
                            <a:latin typeface="Cambria Math"/>
                            <a:cs typeface="Arial" pitchFamily="34" charset="0"/>
                            <a:sym typeface="Symbol" pitchFamily="2" charset="2"/>
                          </a:rPr>
                        </m:ctrlPr>
                      </m:accPr>
                      <m:e>
                        <m:r>
                          <a:rPr lang="en-US" altLang="en-US" sz="2400" b="0" i="1" smtClean="0">
                            <a:solidFill>
                              <a:schemeClr val="bg1"/>
                            </a:solidFill>
                            <a:latin typeface="Cambria Math" panose="02040503050406030204" pitchFamily="18" charset="0"/>
                            <a:cs typeface="Arial" pitchFamily="34" charset="0"/>
                            <a:sym typeface="Symbol" pitchFamily="2" charset="2"/>
                          </a:rPr>
                          <m:t>𝐴</m:t>
                        </m:r>
                      </m:e>
                    </m:acc>
                  </m:oMath>
                </a14:m>
                <a:endParaRPr lang="en-US" altLang="en-US" sz="2400" b="1" dirty="0">
                  <a:solidFill>
                    <a:schemeClr val="bg1"/>
                  </a:solidFill>
                  <a:latin typeface="Arial" pitchFamily="34" charset="0"/>
                  <a:cs typeface="Arial" pitchFamily="34" charset="0"/>
                </a:endParaRPr>
              </a:p>
            </p:txBody>
          </p:sp>
        </mc:Choice>
        <mc:Fallback xmlns="">
          <p:sp>
            <p:nvSpPr>
              <p:cNvPr id="30" name="TextBox 29">
                <a:extLst>
                  <a:ext uri="{FF2B5EF4-FFF2-40B4-BE49-F238E27FC236}">
                    <a16:creationId xmlns:a16="http://schemas.microsoft.com/office/drawing/2014/main" xmlns="" id="{B91D23CE-35A8-C24D-8526-DA80E53AFC28}"/>
                  </a:ext>
                </a:extLst>
              </p:cNvPr>
              <p:cNvSpPr txBox="1">
                <a:spLocks noRot="1" noChangeAspect="1" noMove="1" noResize="1" noEditPoints="1" noAdjustHandles="1" noChangeArrowheads="1" noChangeShapeType="1" noTextEdit="1"/>
              </p:cNvSpPr>
              <p:nvPr/>
            </p:nvSpPr>
            <p:spPr>
              <a:xfrm>
                <a:off x="211182" y="1430836"/>
                <a:ext cx="7027818" cy="1016817"/>
              </a:xfrm>
              <a:prstGeom prst="rect">
                <a:avLst/>
              </a:prstGeom>
              <a:blipFill rotWithShape="0">
                <a:blip r:embed="rId21"/>
                <a:stretch>
                  <a:fillRect t="-552" b="-8287"/>
                </a:stretch>
              </a:blipFill>
              <a:ln w="57150" cmpd="thickThin">
                <a:solidFill>
                  <a:srgbClr val="FF0000"/>
                </a:solid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913871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par>
                                <p:cTn id="41" presetID="22" presetClass="entr" presetSubtype="8"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P spid="27" grpId="0" animBg="1"/>
      <p:bldP spid="28" grpId="0" animBg="1"/>
      <p:bldP spid="5" grpId="0"/>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71ABB6-73FF-F141-87B6-02FE1B1DDDD9}"/>
              </a:ext>
            </a:extLst>
          </p:cNvPr>
          <p:cNvSpPr/>
          <p:nvPr/>
        </p:nvSpPr>
        <p:spPr bwMode="auto">
          <a:xfrm>
            <a:off x="0" y="-1"/>
            <a:ext cx="9144000" cy="478631"/>
          </a:xfrm>
          <a:prstGeom prst="rect">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vi-VN" sz="2400" b="1" dirty="0" smtClean="0">
                <a:solidFill>
                  <a:srgbClr val="FF0000"/>
                </a:solidFill>
                <a:latin typeface="Arial" pitchFamily="34" charset="0"/>
                <a:cs typeface="Arial" pitchFamily="34" charset="0"/>
              </a:rPr>
              <a:t>II</a:t>
            </a:r>
            <a:r>
              <a:rPr lang="en-US" sz="2400" b="1" dirty="0" smtClean="0">
                <a:solidFill>
                  <a:srgbClr val="FF0000"/>
                </a:solidFill>
                <a:latin typeface="Arial" pitchFamily="34" charset="0"/>
                <a:cs typeface="Arial" pitchFamily="34" charset="0"/>
              </a:rPr>
              <a:t>I</a:t>
            </a:r>
            <a:r>
              <a:rPr lang="vi-VN" sz="2400" b="1" dirty="0" smtClean="0">
                <a:solidFill>
                  <a:srgbClr val="FF0000"/>
                </a:solidFill>
                <a:latin typeface="Arial" pitchFamily="34" charset="0"/>
                <a:cs typeface="Arial" pitchFamily="34" charset="0"/>
              </a:rPr>
              <a:t>.</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PHÉP</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TOÁN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TRÊN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CÁC</a:t>
            </a:r>
            <a:r>
              <a:rPr lang="vi-VN" sz="2400" b="1" dirty="0" smtClean="0">
                <a:solidFill>
                  <a:srgbClr val="FF0000"/>
                </a:solidFill>
                <a:latin typeface="Arial" pitchFamily="34" charset="0"/>
                <a:cs typeface="Arial" pitchFamily="34" charset="0"/>
              </a:rPr>
              <a:t> </a:t>
            </a:r>
            <a:r>
              <a:rPr lang="vi-VN" sz="2400" b="1" dirty="0">
                <a:solidFill>
                  <a:srgbClr val="FF0000"/>
                </a:solidFill>
                <a:latin typeface="Arial" pitchFamily="34" charset="0"/>
                <a:cs typeface="Arial" pitchFamily="34" charset="0"/>
              </a:rPr>
              <a:t>BIẾN CỐ</a:t>
            </a:r>
            <a:endParaRPr lang="en-US" sz="2400" b="1" dirty="0">
              <a:latin typeface="Arial" pitchFamily="34" charset="0"/>
              <a:cs typeface="Arial" pitchFamily="34" charset="0"/>
            </a:endParaRPr>
          </a:p>
        </p:txBody>
      </p:sp>
      <p:sp>
        <p:nvSpPr>
          <p:cNvPr id="8" name="TextBox 7"/>
          <p:cNvSpPr txBox="1"/>
          <p:nvPr/>
        </p:nvSpPr>
        <p:spPr>
          <a:xfrm>
            <a:off x="381000" y="723900"/>
            <a:ext cx="8229601" cy="461665"/>
          </a:xfrm>
          <a:prstGeom prst="rect">
            <a:avLst/>
          </a:prstGeom>
          <a:noFill/>
        </p:spPr>
        <p:txBody>
          <a:bodyPr wrap="square" rtlCol="0">
            <a:spAutoFit/>
          </a:bodyPr>
          <a:lstStyle/>
          <a:p>
            <a:r>
              <a:rPr lang="en-US" sz="2400" dirty="0" err="1" smtClean="0">
                <a:solidFill>
                  <a:schemeClr val="bg1"/>
                </a:solidFill>
                <a:latin typeface="Arial" pitchFamily="34" charset="0"/>
                <a:cs typeface="Arial" pitchFamily="34" charset="0"/>
              </a:rPr>
              <a:t>Giả</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sử</a:t>
            </a:r>
            <a:r>
              <a:rPr lang="en-US" sz="2400" dirty="0" smtClean="0">
                <a:solidFill>
                  <a:schemeClr val="bg1"/>
                </a:solidFill>
                <a:latin typeface="Arial" pitchFamily="34" charset="0"/>
                <a:cs typeface="Arial" pitchFamily="34" charset="0"/>
              </a:rPr>
              <a:t> A </a:t>
            </a:r>
            <a:r>
              <a:rPr lang="en-US" sz="2400" dirty="0" err="1" smtClean="0">
                <a:solidFill>
                  <a:schemeClr val="bg1"/>
                </a:solidFill>
                <a:latin typeface="Arial" pitchFamily="34" charset="0"/>
                <a:cs typeface="Arial" pitchFamily="34" charset="0"/>
              </a:rPr>
              <a:t>và</a:t>
            </a:r>
            <a:r>
              <a:rPr lang="en-US" sz="2400" dirty="0" smtClean="0">
                <a:solidFill>
                  <a:schemeClr val="bg1"/>
                </a:solidFill>
                <a:latin typeface="Arial" pitchFamily="34" charset="0"/>
                <a:cs typeface="Arial" pitchFamily="34" charset="0"/>
              </a:rPr>
              <a:t> B </a:t>
            </a:r>
            <a:r>
              <a:rPr lang="en-US" sz="2400" dirty="0" err="1" smtClean="0">
                <a:solidFill>
                  <a:schemeClr val="bg1"/>
                </a:solidFill>
                <a:latin typeface="Arial" pitchFamily="34" charset="0"/>
                <a:cs typeface="Arial" pitchFamily="34" charset="0"/>
              </a:rPr>
              <a:t>là</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hai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biến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cố</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liên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quan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đến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một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phép</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thử</a:t>
            </a:r>
            <a:r>
              <a:rPr lang="en-US" sz="2400" dirty="0" smtClean="0">
                <a:solidFill>
                  <a:schemeClr val="bg1"/>
                </a:solidFill>
                <a:latin typeface="Arial" pitchFamily="34" charset="0"/>
                <a:cs typeface="Arial" pitchFamily="34" charset="0"/>
              </a:rPr>
              <a:t>:</a:t>
            </a:r>
            <a:endParaRPr lang="en-US" sz="2400" dirty="0">
              <a:solidFill>
                <a:schemeClr val="bg1"/>
              </a:solidFill>
              <a:latin typeface="Arial" pitchFamily="34" charset="0"/>
              <a:cs typeface="Arial" pitchFamily="34" charset="0"/>
            </a:endParaRPr>
          </a:p>
        </p:txBody>
      </p:sp>
      <p:sp>
        <p:nvSpPr>
          <p:cNvPr id="30" name="TextBox 29">
            <a:extLst>
              <a:ext uri="{FF2B5EF4-FFF2-40B4-BE49-F238E27FC236}">
                <a16:creationId xmlns:a16="http://schemas.microsoft.com/office/drawing/2014/main" xmlns="" id="{70DFE997-0470-D143-9035-DEB175A019D6}"/>
              </a:ext>
            </a:extLst>
          </p:cNvPr>
          <p:cNvSpPr txBox="1"/>
          <p:nvPr/>
        </p:nvSpPr>
        <p:spPr>
          <a:xfrm>
            <a:off x="762001" y="4177300"/>
            <a:ext cx="5714999" cy="830997"/>
          </a:xfrm>
          <a:prstGeom prst="rect">
            <a:avLst/>
          </a:prstGeom>
          <a:noFill/>
        </p:spPr>
        <p:txBody>
          <a:bodyPr wrap="square" rtlCol="0">
            <a:spAutoFit/>
          </a:bodyPr>
          <a:lstStyle/>
          <a:p>
            <a:pPr algn="just"/>
            <a:r>
              <a:rPr lang="en-US" sz="2400" dirty="0" smtClean="0">
                <a:solidFill>
                  <a:schemeClr val="bg1"/>
                </a:solidFill>
                <a:latin typeface="Arial" pitchFamily="34" charset="0"/>
                <a:cs typeface="Arial" pitchFamily="34" charset="0"/>
              </a:rPr>
              <a:t>A </a:t>
            </a:r>
            <a:r>
              <a:rPr lang="en-US" sz="2400" dirty="0" err="1" smtClean="0">
                <a:solidFill>
                  <a:schemeClr val="bg1"/>
                </a:solidFill>
                <a:latin typeface="Arial" pitchFamily="34" charset="0"/>
                <a:cs typeface="Arial" pitchFamily="34" charset="0"/>
              </a:rPr>
              <a:t>và</a:t>
            </a:r>
            <a:r>
              <a:rPr lang="en-US" sz="2400" dirty="0" smtClean="0">
                <a:solidFill>
                  <a:schemeClr val="bg1"/>
                </a:solidFill>
                <a:latin typeface="Arial" pitchFamily="34" charset="0"/>
                <a:cs typeface="Arial" pitchFamily="34" charset="0"/>
              </a:rPr>
              <a:t> B </a:t>
            </a:r>
            <a:r>
              <a:rPr lang="en-US" sz="2400" dirty="0" err="1" smtClean="0">
                <a:solidFill>
                  <a:schemeClr val="bg1"/>
                </a:solidFill>
                <a:latin typeface="Arial" pitchFamily="34" charset="0"/>
                <a:cs typeface="Arial" pitchFamily="34" charset="0"/>
              </a:rPr>
              <a:t>xung</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khắc</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khi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và</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chỉ</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khi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chúng</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không</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khi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nào</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cùng</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xảy</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ra</a:t>
            </a:r>
            <a:endParaRPr lang="vi-VN" sz="2400" b="1" dirty="0">
              <a:solidFill>
                <a:schemeClr val="bg1"/>
              </a:solidFill>
              <a:latin typeface="Arial" pitchFamily="34" charset="0"/>
              <a:cs typeface="Arial" pitchFamily="34" charset="0"/>
            </a:endParaRPr>
          </a:p>
        </p:txBody>
      </p:sp>
      <p:grpSp>
        <p:nvGrpSpPr>
          <p:cNvPr id="31" name="Group 30"/>
          <p:cNvGrpSpPr/>
          <p:nvPr/>
        </p:nvGrpSpPr>
        <p:grpSpPr>
          <a:xfrm>
            <a:off x="6659525" y="4226662"/>
            <a:ext cx="1798675" cy="1374038"/>
            <a:chOff x="2971800" y="1559580"/>
            <a:chExt cx="2667000" cy="1970917"/>
          </a:xfrm>
        </p:grpSpPr>
        <p:sp>
          <p:nvSpPr>
            <p:cNvPr id="32" name="Rectangle 31">
              <a:extLst>
                <a:ext uri="{FF2B5EF4-FFF2-40B4-BE49-F238E27FC236}">
                  <a16:creationId xmlns:a16="http://schemas.microsoft.com/office/drawing/2014/main" xmlns="" id="{19B44190-9A4F-AB45-8490-77A65675C3F5}"/>
                </a:ext>
              </a:extLst>
            </p:cNvPr>
            <p:cNvSpPr/>
            <p:nvPr/>
          </p:nvSpPr>
          <p:spPr>
            <a:xfrm>
              <a:off x="2971800" y="1559580"/>
              <a:ext cx="2286000" cy="127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latin typeface="Arial" pitchFamily="34" charset="0"/>
                <a:cs typeface="Arial" pitchFamily="34" charset="0"/>
              </a:endParaRPr>
            </a:p>
          </p:txBody>
        </p:sp>
        <p:cxnSp>
          <p:nvCxnSpPr>
            <p:cNvPr id="33" name="Straight Connector 32">
              <a:extLst>
                <a:ext uri="{FF2B5EF4-FFF2-40B4-BE49-F238E27FC236}">
                  <a16:creationId xmlns:a16="http://schemas.microsoft.com/office/drawing/2014/main" xmlns="" id="{B1390007-0DAA-5E4A-89F2-E9CE5C5C37FE}"/>
                </a:ext>
              </a:extLst>
            </p:cNvPr>
            <p:cNvCxnSpPr/>
            <p:nvPr/>
          </p:nvCxnSpPr>
          <p:spPr>
            <a:xfrm>
              <a:off x="4800600" y="2829580"/>
              <a:ext cx="304800" cy="254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D36F06BA-BCD5-B740-AA4D-F8CD95882780}"/>
                </a:ext>
              </a:extLst>
            </p:cNvPr>
            <p:cNvSpPr txBox="1"/>
            <p:nvPr/>
          </p:nvSpPr>
          <p:spPr>
            <a:xfrm>
              <a:off x="4953001" y="2956580"/>
              <a:ext cx="685799" cy="573917"/>
            </a:xfrm>
            <a:prstGeom prst="rect">
              <a:avLst/>
            </a:prstGeom>
            <a:noFill/>
          </p:spPr>
          <p:txBody>
            <a:bodyPr wrap="square" rtlCol="0">
              <a:spAutoFit/>
            </a:bodyPr>
            <a:lstStyle/>
            <a:p>
              <a:r>
                <a:rPr lang="en-US" altLang="en-US" sz="2000" b="1" dirty="0">
                  <a:solidFill>
                    <a:srgbClr val="C00000"/>
                  </a:solidFill>
                  <a:latin typeface="Arial" pitchFamily="34" charset="0"/>
                  <a:cs typeface="Arial" pitchFamily="34" charset="0"/>
                  <a:sym typeface="Symbol" pitchFamily="2" charset="2"/>
                </a:rPr>
                <a:t></a:t>
              </a:r>
              <a:endParaRPr lang="vi-VN" sz="2000" b="1" dirty="0">
                <a:solidFill>
                  <a:srgbClr val="C00000"/>
                </a:solidFill>
                <a:latin typeface="Arial" pitchFamily="34" charset="0"/>
                <a:cs typeface="Arial" pitchFamily="34" charset="0"/>
              </a:endParaRPr>
            </a:p>
          </p:txBody>
        </p:sp>
        <p:sp>
          <p:nvSpPr>
            <p:cNvPr id="35" name="Oval 34"/>
            <p:cNvSpPr/>
            <p:nvPr/>
          </p:nvSpPr>
          <p:spPr>
            <a:xfrm>
              <a:off x="3124200" y="1790700"/>
              <a:ext cx="838200" cy="812662"/>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latin typeface="Arial" pitchFamily="34" charset="0"/>
                  <a:cs typeface="Arial" pitchFamily="34" charset="0"/>
                </a:rPr>
                <a:t>A</a:t>
              </a:r>
              <a:endParaRPr lang="en-US" sz="2000" b="1" dirty="0">
                <a:solidFill>
                  <a:srgbClr val="002060"/>
                </a:solidFill>
                <a:latin typeface="Arial" pitchFamily="34" charset="0"/>
                <a:cs typeface="Arial" pitchFamily="34" charset="0"/>
              </a:endParaRPr>
            </a:p>
          </p:txBody>
        </p:sp>
        <p:sp>
          <p:nvSpPr>
            <p:cNvPr id="36" name="Oval 35"/>
            <p:cNvSpPr/>
            <p:nvPr/>
          </p:nvSpPr>
          <p:spPr>
            <a:xfrm>
              <a:off x="4191000" y="1790700"/>
              <a:ext cx="914400" cy="812662"/>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latin typeface="Arial" pitchFamily="34" charset="0"/>
                  <a:cs typeface="Arial" pitchFamily="34" charset="0"/>
                </a:rPr>
                <a:t>B</a:t>
              </a:r>
              <a:endParaRPr lang="en-US" sz="2000" b="1" dirty="0">
                <a:solidFill>
                  <a:srgbClr val="002060"/>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B91D23CE-35A8-C24D-8526-DA80E53AFC28}"/>
                  </a:ext>
                </a:extLst>
              </p:cNvPr>
              <p:cNvSpPr txBox="1"/>
              <p:nvPr/>
            </p:nvSpPr>
            <p:spPr>
              <a:xfrm>
                <a:off x="606942" y="1430835"/>
                <a:ext cx="7620000" cy="1569660"/>
              </a:xfrm>
              <a:prstGeom prst="rect">
                <a:avLst/>
              </a:prstGeom>
              <a:noFill/>
              <a:ln w="57150" cmpd="thickThin">
                <a:solidFill>
                  <a:srgbClr val="FF0000"/>
                </a:solidFill>
              </a:ln>
              <a:scene3d>
                <a:camera prst="orthographicFront"/>
                <a:lightRig rig="threePt" dir="t"/>
              </a:scene3d>
              <a:sp3d extrusionH="76200">
                <a:extrusionClr>
                  <a:srgbClr val="B1F2F9"/>
                </a:extrusionClr>
              </a:sp3d>
            </p:spPr>
            <p:txBody>
              <a:bodyPr wrap="square" rtlCol="0">
                <a:spAutoFit/>
              </a:bodyPr>
              <a:lstStyle/>
              <a:p>
                <a:pPr algn="just">
                  <a:spcBef>
                    <a:spcPct val="50000"/>
                  </a:spcBef>
                  <a:spcAft>
                    <a:spcPct val="0"/>
                  </a:spcAft>
                  <a:buClrTx/>
                  <a:buSzTx/>
                  <a:buFontTx/>
                  <a:buNone/>
                </a:pPr>
                <a:r>
                  <a:rPr lang="en-US" altLang="en-US" sz="2400" dirty="0" smtClean="0">
                    <a:solidFill>
                      <a:schemeClr val="bg1"/>
                    </a:solidFill>
                    <a:latin typeface="Arial" pitchFamily="34" charset="0"/>
                    <a:cs typeface="Arial" pitchFamily="34" charset="0"/>
                  </a:rPr>
                  <a:t>  </a:t>
                </a:r>
                <a:r>
                  <a:rPr lang="en-US" altLang="en-US" sz="2400" dirty="0" err="1" smtClean="0">
                    <a:solidFill>
                      <a:schemeClr val="bg1"/>
                    </a:solidFill>
                    <a:latin typeface="Arial" pitchFamily="34" charset="0"/>
                    <a:cs typeface="Arial" pitchFamily="34" charset="0"/>
                  </a:rPr>
                  <a:t>Tập</a:t>
                </a:r>
                <a:r>
                  <a:rPr lang="en-US" altLang="en-US" sz="2400" dirty="0">
                    <a:solidFill>
                      <a:schemeClr val="bg1"/>
                    </a:solidFill>
                    <a:latin typeface="Arial" pitchFamily="34" charset="0"/>
                    <a:cs typeface="Arial" pitchFamily="34" charset="0"/>
                  </a:rPr>
                  <a:t> </a:t>
                </a:r>
                <a14:m>
                  <m:oMath xmlns:m="http://schemas.openxmlformats.org/officeDocument/2006/math">
                    <m:r>
                      <a:rPr lang="en-US" altLang="en-US" sz="2400" b="1" i="1" smtClean="0">
                        <a:solidFill>
                          <a:schemeClr val="bg1"/>
                        </a:solidFill>
                        <a:latin typeface="Cambria Math" panose="02040503050406030204" pitchFamily="18" charset="0"/>
                        <a:cs typeface="Arial" pitchFamily="34" charset="0"/>
                      </a:rPr>
                      <m:t>𝑨</m:t>
                    </m:r>
                    <m:r>
                      <a:rPr lang="en-US" altLang="en-US" sz="2400" b="1" i="1" smtClean="0">
                        <a:solidFill>
                          <a:schemeClr val="bg1"/>
                        </a:solidFill>
                        <a:latin typeface="Cambria Math" panose="02040503050406030204" pitchFamily="18" charset="0"/>
                        <a:ea typeface="Cambria Math" panose="02040503050406030204" pitchFamily="18" charset="0"/>
                        <a:cs typeface="Arial" pitchFamily="34" charset="0"/>
                      </a:rPr>
                      <m:t>∪</m:t>
                    </m:r>
                    <m:r>
                      <a:rPr lang="en-US" altLang="en-US" sz="2400" b="1" i="1" smtClean="0">
                        <a:solidFill>
                          <a:schemeClr val="bg1"/>
                        </a:solidFill>
                        <a:latin typeface="Cambria Math" panose="02040503050406030204" pitchFamily="18" charset="0"/>
                        <a:ea typeface="Cambria Math" panose="02040503050406030204" pitchFamily="18" charset="0"/>
                        <a:cs typeface="Arial" pitchFamily="34" charset="0"/>
                      </a:rPr>
                      <m:t>𝑩</m:t>
                    </m:r>
                  </m:oMath>
                </a14:m>
                <a:r>
                  <a:rPr lang="en-US" altLang="en-US" sz="2400" b="1"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được</a:t>
                </a: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gọi</a:t>
                </a: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là</a:t>
                </a:r>
                <a:r>
                  <a:rPr lang="en-US" altLang="en-US" sz="2400" dirty="0" smtClean="0">
                    <a:solidFill>
                      <a:schemeClr val="bg1"/>
                    </a:solidFill>
                    <a:latin typeface="Arial" pitchFamily="34" charset="0"/>
                    <a:cs typeface="Arial" pitchFamily="34" charset="0"/>
                    <a:sym typeface="Symbol" pitchFamily="2" charset="2"/>
                  </a:rPr>
                  <a:t> </a:t>
                </a:r>
                <a:r>
                  <a:rPr lang="en-US" altLang="en-US" sz="2400" b="1" i="1" dirty="0" err="1" smtClean="0">
                    <a:solidFill>
                      <a:schemeClr val="bg1"/>
                    </a:solidFill>
                    <a:latin typeface="Arial" pitchFamily="34" charset="0"/>
                    <a:cs typeface="Arial" pitchFamily="34" charset="0"/>
                    <a:sym typeface="Symbol" pitchFamily="2" charset="2"/>
                  </a:rPr>
                  <a:t>hợp</a:t>
                </a: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của</a:t>
                </a: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các</a:t>
                </a: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biến</a:t>
                </a: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cố</a:t>
                </a:r>
                <a:r>
                  <a:rPr lang="en-US" altLang="en-US" sz="2400" dirty="0" smtClean="0">
                    <a:solidFill>
                      <a:schemeClr val="bg1"/>
                    </a:solidFill>
                    <a:latin typeface="Arial" pitchFamily="34" charset="0"/>
                    <a:cs typeface="Arial" pitchFamily="34" charset="0"/>
                    <a:sym typeface="Symbol" pitchFamily="2" charset="2"/>
                  </a:rPr>
                  <a:t> A </a:t>
                </a:r>
                <a:r>
                  <a:rPr lang="en-US" altLang="en-US" sz="2400" dirty="0" err="1" smtClean="0">
                    <a:solidFill>
                      <a:schemeClr val="bg1"/>
                    </a:solidFill>
                    <a:latin typeface="Arial" pitchFamily="34" charset="0"/>
                    <a:cs typeface="Arial" pitchFamily="34" charset="0"/>
                    <a:sym typeface="Symbol" pitchFamily="2" charset="2"/>
                  </a:rPr>
                  <a:t>và</a:t>
                </a:r>
                <a:r>
                  <a:rPr lang="en-US" altLang="en-US" sz="2400" dirty="0" smtClean="0">
                    <a:solidFill>
                      <a:schemeClr val="bg1"/>
                    </a:solidFill>
                    <a:latin typeface="Arial" pitchFamily="34" charset="0"/>
                    <a:cs typeface="Arial" pitchFamily="34" charset="0"/>
                    <a:sym typeface="Symbol" pitchFamily="2" charset="2"/>
                  </a:rPr>
                  <a:t> B</a:t>
                </a:r>
              </a:p>
              <a:p>
                <a:pPr algn="just">
                  <a:spcBef>
                    <a:spcPct val="50000"/>
                  </a:spcBef>
                  <a:spcAft>
                    <a:spcPct val="0"/>
                  </a:spcAft>
                  <a:buClrTx/>
                  <a:buSzTx/>
                  <a:buFontTx/>
                  <a:buNone/>
                </a:pP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Tập</a:t>
                </a:r>
                <a:r>
                  <a:rPr lang="en-US" altLang="en-US" sz="2400" dirty="0" smtClean="0">
                    <a:solidFill>
                      <a:schemeClr val="bg1"/>
                    </a:solidFill>
                    <a:latin typeface="Arial" pitchFamily="34" charset="0"/>
                    <a:cs typeface="Arial" pitchFamily="34" charset="0"/>
                    <a:sym typeface="Symbol" pitchFamily="2" charset="2"/>
                  </a:rPr>
                  <a:t> </a:t>
                </a:r>
                <a14:m>
                  <m:oMath xmlns:m="http://schemas.openxmlformats.org/officeDocument/2006/math">
                    <m:r>
                      <a:rPr lang="en-US" altLang="en-US" sz="2400" b="1" i="1" smtClean="0">
                        <a:solidFill>
                          <a:schemeClr val="bg1"/>
                        </a:solidFill>
                        <a:latin typeface="Cambria Math" panose="02040503050406030204" pitchFamily="18" charset="0"/>
                        <a:cs typeface="Arial" pitchFamily="34" charset="0"/>
                        <a:sym typeface="Symbol" pitchFamily="2" charset="2"/>
                      </a:rPr>
                      <m:t>𝑨</m:t>
                    </m:r>
                    <m:r>
                      <a:rPr lang="en-US" altLang="en-US" sz="2400" b="1" i="1" smtClean="0">
                        <a:solidFill>
                          <a:schemeClr val="bg1"/>
                        </a:solidFill>
                        <a:latin typeface="Cambria Math" panose="02040503050406030204" pitchFamily="18" charset="0"/>
                        <a:ea typeface="Cambria Math" panose="02040503050406030204" pitchFamily="18" charset="0"/>
                        <a:cs typeface="Arial" pitchFamily="34" charset="0"/>
                        <a:sym typeface="Symbol" pitchFamily="2" charset="2"/>
                      </a:rPr>
                      <m:t>∩</m:t>
                    </m:r>
                    <m:r>
                      <a:rPr lang="en-US" altLang="en-US" sz="2400" b="1" i="1" smtClean="0">
                        <a:solidFill>
                          <a:schemeClr val="bg1"/>
                        </a:solidFill>
                        <a:latin typeface="Cambria Math" panose="02040503050406030204" pitchFamily="18" charset="0"/>
                        <a:ea typeface="Cambria Math" panose="02040503050406030204" pitchFamily="18" charset="0"/>
                        <a:cs typeface="Arial" pitchFamily="34" charset="0"/>
                        <a:sym typeface="Symbol" pitchFamily="2" charset="2"/>
                      </a:rPr>
                      <m:t>𝑩</m:t>
                    </m:r>
                  </m:oMath>
                </a14:m>
                <a:r>
                  <a:rPr lang="en-US" altLang="en-US" sz="2400" b="1"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được</a:t>
                </a: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gọi</a:t>
                </a: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là</a:t>
                </a:r>
                <a:r>
                  <a:rPr lang="en-US" altLang="en-US" sz="2400" dirty="0" smtClean="0">
                    <a:solidFill>
                      <a:schemeClr val="bg1"/>
                    </a:solidFill>
                    <a:latin typeface="Arial" pitchFamily="34" charset="0"/>
                    <a:cs typeface="Arial" pitchFamily="34" charset="0"/>
                    <a:sym typeface="Symbol" pitchFamily="2" charset="2"/>
                  </a:rPr>
                  <a:t> </a:t>
                </a:r>
                <a:r>
                  <a:rPr lang="en-US" altLang="en-US" sz="2400" b="1" i="1" dirty="0" err="1" smtClean="0">
                    <a:solidFill>
                      <a:schemeClr val="bg1"/>
                    </a:solidFill>
                    <a:latin typeface="Arial" pitchFamily="34" charset="0"/>
                    <a:cs typeface="Arial" pitchFamily="34" charset="0"/>
                    <a:sym typeface="Symbol" pitchFamily="2" charset="2"/>
                  </a:rPr>
                  <a:t>giao</a:t>
                </a: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của</a:t>
                </a: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các</a:t>
                </a: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biến</a:t>
                </a: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cố</a:t>
                </a:r>
                <a:r>
                  <a:rPr lang="en-US" altLang="en-US" sz="2400" dirty="0" smtClean="0">
                    <a:solidFill>
                      <a:schemeClr val="bg1"/>
                    </a:solidFill>
                    <a:latin typeface="Arial" pitchFamily="34" charset="0"/>
                    <a:cs typeface="Arial" pitchFamily="34" charset="0"/>
                    <a:sym typeface="Symbol" pitchFamily="2" charset="2"/>
                  </a:rPr>
                  <a:t> A </a:t>
                </a:r>
                <a:r>
                  <a:rPr lang="en-US" altLang="en-US" sz="2400" dirty="0" err="1" smtClean="0">
                    <a:solidFill>
                      <a:schemeClr val="bg1"/>
                    </a:solidFill>
                    <a:latin typeface="Arial" pitchFamily="34" charset="0"/>
                    <a:cs typeface="Arial" pitchFamily="34" charset="0"/>
                    <a:sym typeface="Symbol" pitchFamily="2" charset="2"/>
                  </a:rPr>
                  <a:t>và</a:t>
                </a:r>
                <a:r>
                  <a:rPr lang="en-US" altLang="en-US" sz="2400" dirty="0" smtClean="0">
                    <a:solidFill>
                      <a:schemeClr val="bg1"/>
                    </a:solidFill>
                    <a:latin typeface="Arial" pitchFamily="34" charset="0"/>
                    <a:cs typeface="Arial" pitchFamily="34" charset="0"/>
                    <a:sym typeface="Symbol" pitchFamily="2" charset="2"/>
                  </a:rPr>
                  <a:t> B</a:t>
                </a:r>
              </a:p>
              <a:p>
                <a:pPr algn="just">
                  <a:spcBef>
                    <a:spcPct val="50000"/>
                  </a:spcBef>
                  <a:spcAft>
                    <a:spcPct val="0"/>
                  </a:spcAft>
                  <a:buClrTx/>
                  <a:buSzTx/>
                  <a:buFontTx/>
                  <a:buNone/>
                </a:pPr>
                <a:r>
                  <a:rPr lang="en-US" altLang="en-US" sz="2400" dirty="0">
                    <a:solidFill>
                      <a:schemeClr val="bg1"/>
                    </a:solidFill>
                    <a:latin typeface="Arial" pitchFamily="34" charset="0"/>
                    <a:cs typeface="Arial" pitchFamily="34" charset="0"/>
                    <a:sym typeface="Symbol" pitchFamily="2" charset="2"/>
                  </a:rPr>
                  <a:t> </a:t>
                </a:r>
                <a:r>
                  <a:rPr lang="en-US" altLang="en-US" sz="2400"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Tập</a:t>
                </a:r>
                <a:r>
                  <a:rPr lang="en-US" altLang="en-US" sz="2400" dirty="0" smtClean="0">
                    <a:solidFill>
                      <a:schemeClr val="bg1"/>
                    </a:solidFill>
                    <a:latin typeface="Arial" pitchFamily="34" charset="0"/>
                    <a:cs typeface="Arial" pitchFamily="34" charset="0"/>
                    <a:sym typeface="Symbol" pitchFamily="2" charset="2"/>
                  </a:rPr>
                  <a:t> </a:t>
                </a:r>
                <a14:m>
                  <m:oMath xmlns:m="http://schemas.openxmlformats.org/officeDocument/2006/math">
                    <m:r>
                      <a:rPr lang="en-US" altLang="en-US" sz="2400" b="1" i="1" smtClean="0">
                        <a:solidFill>
                          <a:schemeClr val="bg1"/>
                        </a:solidFill>
                        <a:latin typeface="Cambria Math" panose="02040503050406030204" pitchFamily="18" charset="0"/>
                        <a:cs typeface="Arial" pitchFamily="34" charset="0"/>
                        <a:sym typeface="Symbol" pitchFamily="2" charset="2"/>
                      </a:rPr>
                      <m:t>𝑨</m:t>
                    </m:r>
                    <m:r>
                      <a:rPr lang="en-US" altLang="en-US" sz="2400" b="1" i="1" smtClean="0">
                        <a:solidFill>
                          <a:schemeClr val="bg1"/>
                        </a:solidFill>
                        <a:latin typeface="Cambria Math" panose="02040503050406030204" pitchFamily="18" charset="0"/>
                        <a:ea typeface="Cambria Math" panose="02040503050406030204" pitchFamily="18" charset="0"/>
                        <a:cs typeface="Arial" pitchFamily="34" charset="0"/>
                        <a:sym typeface="Symbol" pitchFamily="2" charset="2"/>
                      </a:rPr>
                      <m:t>∩</m:t>
                    </m:r>
                    <m:r>
                      <a:rPr lang="en-US" altLang="en-US" sz="2400" b="1" i="1" smtClean="0">
                        <a:solidFill>
                          <a:schemeClr val="bg1"/>
                        </a:solidFill>
                        <a:latin typeface="Cambria Math" panose="02040503050406030204" pitchFamily="18" charset="0"/>
                        <a:ea typeface="Cambria Math" panose="02040503050406030204" pitchFamily="18" charset="0"/>
                        <a:cs typeface="Arial" pitchFamily="34" charset="0"/>
                        <a:sym typeface="Symbol" pitchFamily="2" charset="2"/>
                      </a:rPr>
                      <m:t>𝑩</m:t>
                    </m:r>
                    <m:r>
                      <a:rPr lang="en-US" altLang="en-US" sz="2400" b="1" i="1" smtClean="0">
                        <a:solidFill>
                          <a:schemeClr val="bg1"/>
                        </a:solidFill>
                        <a:latin typeface="Cambria Math" panose="02040503050406030204" pitchFamily="18" charset="0"/>
                        <a:ea typeface="Cambria Math" panose="02040503050406030204" pitchFamily="18" charset="0"/>
                        <a:cs typeface="Arial" pitchFamily="34" charset="0"/>
                        <a:sym typeface="Symbol" pitchFamily="2" charset="2"/>
                      </a:rPr>
                      <m:t>=∅</m:t>
                    </m:r>
                  </m:oMath>
                </a14:m>
                <a:r>
                  <a:rPr lang="en-US" altLang="en-US" sz="2400" b="1" dirty="0" smtClean="0">
                    <a:solidFill>
                      <a:schemeClr val="bg1"/>
                    </a:solidFill>
                    <a:latin typeface="Arial" pitchFamily="34" charset="0"/>
                    <a:cs typeface="Arial" pitchFamily="34" charset="0"/>
                    <a:sym typeface="Symbol" pitchFamily="2" charset="2"/>
                  </a:rPr>
                  <a:t> </a:t>
                </a:r>
                <a:r>
                  <a:rPr lang="en-US" altLang="en-US" sz="2400" dirty="0" err="1" smtClean="0">
                    <a:solidFill>
                      <a:schemeClr val="bg1"/>
                    </a:solidFill>
                    <a:latin typeface="Arial" pitchFamily="34" charset="0"/>
                    <a:cs typeface="Arial" pitchFamily="34" charset="0"/>
                    <a:sym typeface="Symbol" pitchFamily="2" charset="2"/>
                  </a:rPr>
                  <a:t>thì</a:t>
                </a:r>
                <a:r>
                  <a:rPr lang="en-US" altLang="en-US" sz="2400" dirty="0" smtClean="0">
                    <a:solidFill>
                      <a:schemeClr val="bg1"/>
                    </a:solidFill>
                    <a:latin typeface="Arial" pitchFamily="34" charset="0"/>
                    <a:cs typeface="Arial" pitchFamily="34" charset="0"/>
                    <a:sym typeface="Symbol" pitchFamily="2" charset="2"/>
                  </a:rPr>
                  <a:t> ta </a:t>
                </a:r>
                <a:r>
                  <a:rPr lang="en-US" altLang="en-US" sz="2400" dirty="0" err="1" smtClean="0">
                    <a:solidFill>
                      <a:schemeClr val="bg1"/>
                    </a:solidFill>
                    <a:latin typeface="Arial" pitchFamily="34" charset="0"/>
                    <a:cs typeface="Arial" pitchFamily="34" charset="0"/>
                    <a:sym typeface="Symbol" pitchFamily="2" charset="2"/>
                  </a:rPr>
                  <a:t>nói</a:t>
                </a:r>
                <a:r>
                  <a:rPr lang="en-US" altLang="en-US" sz="2400" dirty="0" smtClean="0">
                    <a:solidFill>
                      <a:schemeClr val="bg1"/>
                    </a:solidFill>
                    <a:latin typeface="Arial" pitchFamily="34" charset="0"/>
                    <a:cs typeface="Arial" pitchFamily="34" charset="0"/>
                    <a:sym typeface="Symbol" pitchFamily="2" charset="2"/>
                  </a:rPr>
                  <a:t> A </a:t>
                </a:r>
                <a:r>
                  <a:rPr lang="en-US" altLang="en-US" sz="2400" dirty="0" err="1" smtClean="0">
                    <a:solidFill>
                      <a:schemeClr val="bg1"/>
                    </a:solidFill>
                    <a:latin typeface="Arial" pitchFamily="34" charset="0"/>
                    <a:cs typeface="Arial" pitchFamily="34" charset="0"/>
                    <a:sym typeface="Symbol" pitchFamily="2" charset="2"/>
                  </a:rPr>
                  <a:t>và</a:t>
                </a:r>
                <a:r>
                  <a:rPr lang="en-US" altLang="en-US" sz="2400" dirty="0" smtClean="0">
                    <a:solidFill>
                      <a:schemeClr val="bg1"/>
                    </a:solidFill>
                    <a:latin typeface="Arial" pitchFamily="34" charset="0"/>
                    <a:cs typeface="Arial" pitchFamily="34" charset="0"/>
                    <a:sym typeface="Symbol" pitchFamily="2" charset="2"/>
                  </a:rPr>
                  <a:t> B </a:t>
                </a:r>
                <a:r>
                  <a:rPr lang="en-US" altLang="en-US" sz="2400" b="1" i="1" dirty="0" err="1" smtClean="0">
                    <a:solidFill>
                      <a:schemeClr val="bg1"/>
                    </a:solidFill>
                    <a:latin typeface="Arial" pitchFamily="34" charset="0"/>
                    <a:cs typeface="Arial" pitchFamily="34" charset="0"/>
                    <a:sym typeface="Symbol" pitchFamily="2" charset="2"/>
                  </a:rPr>
                  <a:t>xung</a:t>
                </a:r>
                <a:r>
                  <a:rPr lang="en-US" altLang="en-US" sz="2400" b="1" i="1" dirty="0" smtClean="0">
                    <a:solidFill>
                      <a:schemeClr val="bg1"/>
                    </a:solidFill>
                    <a:latin typeface="Arial" pitchFamily="34" charset="0"/>
                    <a:cs typeface="Arial" pitchFamily="34" charset="0"/>
                    <a:sym typeface="Symbol" pitchFamily="2" charset="2"/>
                  </a:rPr>
                  <a:t> </a:t>
                </a:r>
                <a:r>
                  <a:rPr lang="en-US" altLang="en-US" sz="2400" b="1" i="1" dirty="0" err="1" smtClean="0">
                    <a:solidFill>
                      <a:schemeClr val="bg1"/>
                    </a:solidFill>
                    <a:latin typeface="Arial" pitchFamily="34" charset="0"/>
                    <a:cs typeface="Arial" pitchFamily="34" charset="0"/>
                    <a:sym typeface="Symbol" pitchFamily="2" charset="2"/>
                  </a:rPr>
                  <a:t>khắc</a:t>
                </a:r>
                <a:r>
                  <a:rPr lang="en-US" altLang="en-US" sz="2400" b="1" i="1" dirty="0" smtClean="0">
                    <a:solidFill>
                      <a:schemeClr val="bg1"/>
                    </a:solidFill>
                    <a:latin typeface="Arial" pitchFamily="34" charset="0"/>
                    <a:cs typeface="Arial" pitchFamily="34" charset="0"/>
                    <a:sym typeface="Symbol" pitchFamily="2" charset="2"/>
                  </a:rPr>
                  <a:t>     </a:t>
                </a:r>
                <a:endParaRPr lang="en-US" altLang="en-US" sz="2400" b="1" i="1" dirty="0">
                  <a:solidFill>
                    <a:schemeClr val="bg1"/>
                  </a:solidFill>
                  <a:latin typeface="Arial" pitchFamily="34" charset="0"/>
                  <a:cs typeface="Arial" pitchFamily="34" charset="0"/>
                </a:endParaRPr>
              </a:p>
            </p:txBody>
          </p:sp>
        </mc:Choice>
        <mc:Fallback xmlns="">
          <p:sp>
            <p:nvSpPr>
              <p:cNvPr id="13" name="TextBox 12">
                <a:extLst>
                  <a:ext uri="{FF2B5EF4-FFF2-40B4-BE49-F238E27FC236}">
                    <a16:creationId xmlns:a16="http://schemas.microsoft.com/office/drawing/2014/main" xmlns="" id="{B91D23CE-35A8-C24D-8526-DA80E53AFC28}"/>
                  </a:ext>
                </a:extLst>
              </p:cNvPr>
              <p:cNvSpPr txBox="1">
                <a:spLocks noRot="1" noChangeAspect="1" noMove="1" noResize="1" noEditPoints="1" noAdjustHandles="1" noChangeArrowheads="1" noChangeShapeType="1" noTextEdit="1"/>
              </p:cNvSpPr>
              <p:nvPr/>
            </p:nvSpPr>
            <p:spPr>
              <a:xfrm>
                <a:off x="606942" y="1430835"/>
                <a:ext cx="7620000" cy="1569660"/>
              </a:xfrm>
              <a:prstGeom prst="rect">
                <a:avLst/>
              </a:prstGeom>
              <a:blipFill rotWithShape="0">
                <a:blip r:embed="rId4"/>
                <a:stretch>
                  <a:fillRect b="-5535"/>
                </a:stretch>
              </a:blipFill>
              <a:ln w="57150" cmpd="thickThi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62001" y="3314700"/>
                <a:ext cx="6000305"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Biến </a:t>
                </a:r>
                <a:r>
                  <a:rPr lang="en-US" sz="2400" dirty="0" err="1" smtClean="0">
                    <a:solidFill>
                      <a:schemeClr val="bg1"/>
                    </a:solidFill>
                    <a:latin typeface="Arial" panose="020B0604020202020204" pitchFamily="34" charset="0"/>
                    <a:cs typeface="Arial" panose="020B0604020202020204" pitchFamily="34" charset="0"/>
                  </a:rPr>
                  <a:t>cố</a:t>
                </a:r>
                <a:r>
                  <a:rPr lang="en-US" sz="2400" dirty="0" smtClean="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2400" b="1" i="0" smtClean="0">
                        <a:solidFill>
                          <a:schemeClr val="bg1"/>
                        </a:solidFill>
                        <a:latin typeface="Cambria Math" panose="02040503050406030204" pitchFamily="18" charset="0"/>
                        <a:cs typeface="Arial" panose="020B0604020202020204" pitchFamily="34" charset="0"/>
                      </a:rPr>
                      <m:t>𝐀</m:t>
                    </m:r>
                    <m:r>
                      <a:rPr lang="en-US" sz="2400" b="1" i="0" smtClean="0">
                        <a:solidFill>
                          <a:schemeClr val="bg1"/>
                        </a:solidFill>
                        <a:latin typeface="Cambria Math" panose="02040503050406030204" pitchFamily="18" charset="0"/>
                        <a:ea typeface="Cambria Math" panose="02040503050406030204" pitchFamily="18" charset="0"/>
                        <a:cs typeface="Arial" panose="020B0604020202020204" pitchFamily="34" charset="0"/>
                      </a:rPr>
                      <m:t>∩</m:t>
                    </m:r>
                    <m:r>
                      <a:rPr lang="en-US" sz="2400" b="1" i="0" smtClean="0">
                        <a:solidFill>
                          <a:schemeClr val="bg1"/>
                        </a:solidFill>
                        <a:latin typeface="Cambria Math" panose="02040503050406030204" pitchFamily="18" charset="0"/>
                        <a:ea typeface="Cambria Math" panose="02040503050406030204" pitchFamily="18" charset="0"/>
                        <a:cs typeface="Arial" panose="020B0604020202020204" pitchFamily="34" charset="0"/>
                      </a:rPr>
                      <m:t>𝐁</m:t>
                    </m:r>
                  </m:oMath>
                </a14:m>
                <a:r>
                  <a:rPr lang="en-US" sz="2400" b="1"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còn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được</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viết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là</a:t>
                </a:r>
                <a:r>
                  <a:rPr lang="en-US" sz="2400" dirty="0" smtClean="0">
                    <a:solidFill>
                      <a:schemeClr val="bg1"/>
                    </a:solidFill>
                    <a:latin typeface="Arial" panose="020B0604020202020204" pitchFamily="34" charset="0"/>
                    <a:cs typeface="Arial" panose="020B0604020202020204" pitchFamily="34" charset="0"/>
                  </a:rPr>
                  <a:t> </a:t>
                </a:r>
                <a:r>
                  <a:rPr lang="en-US" sz="2400" b="1" dirty="0" smtClean="0">
                    <a:solidFill>
                      <a:schemeClr val="bg1"/>
                    </a:solidFill>
                    <a:latin typeface="Arial" panose="020B0604020202020204" pitchFamily="34" charset="0"/>
                    <a:cs typeface="Arial" panose="020B0604020202020204" pitchFamily="34" charset="0"/>
                  </a:rPr>
                  <a:t>A.B</a:t>
                </a:r>
                <a:r>
                  <a:rPr lang="en-US" sz="2400" dirty="0" smtClean="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62001" y="3314700"/>
                <a:ext cx="6000305" cy="461665"/>
              </a:xfrm>
              <a:prstGeom prst="rect">
                <a:avLst/>
              </a:prstGeom>
              <a:blipFill rotWithShape="0">
                <a:blip r:embed="rId5"/>
                <a:stretch>
                  <a:fillRect l="-1524" t="-9333" b="-3200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43455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par>
                                <p:cTn id="23" presetID="22" presetClass="entr" presetSubtype="8"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p:bldP spid="13"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7AAC24F-0ACA-864D-B8A8-BCB9226D28A0}"/>
              </a:ext>
            </a:extLst>
          </p:cNvPr>
          <p:cNvSpPr txBox="1"/>
          <p:nvPr/>
        </p:nvSpPr>
        <p:spPr>
          <a:xfrm>
            <a:off x="457200" y="186035"/>
            <a:ext cx="8153400" cy="2308324"/>
          </a:xfrm>
          <a:prstGeom prst="rect">
            <a:avLst/>
          </a:prstGeom>
          <a:noFill/>
        </p:spPr>
        <p:txBody>
          <a:bodyPr wrap="square" rtlCol="0">
            <a:spAutoFit/>
          </a:bodyPr>
          <a:lstStyle/>
          <a:p>
            <a:pPr algn="just"/>
            <a:r>
              <a:rPr lang="en-US" sz="2400" b="1" i="1" dirty="0" err="1">
                <a:solidFill>
                  <a:schemeClr val="bg1"/>
                </a:solidFill>
                <a:latin typeface="Arial" pitchFamily="34" charset="0"/>
                <a:cs typeface="Arial" pitchFamily="34" charset="0"/>
              </a:rPr>
              <a:t>Ví</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dụ</a:t>
            </a:r>
            <a:r>
              <a:rPr lang="en-US" sz="2400" b="1" i="1" dirty="0">
                <a:solidFill>
                  <a:schemeClr val="bg1"/>
                </a:solidFill>
                <a:latin typeface="Arial" pitchFamily="34" charset="0"/>
                <a:cs typeface="Arial" pitchFamily="34" charset="0"/>
              </a:rPr>
              <a:t> </a:t>
            </a:r>
            <a:r>
              <a:rPr lang="en-US" sz="2400" b="1" i="1" dirty="0" smtClean="0">
                <a:solidFill>
                  <a:schemeClr val="bg1"/>
                </a:solidFill>
                <a:latin typeface="Arial" pitchFamily="34" charset="0"/>
                <a:cs typeface="Arial" pitchFamily="34" charset="0"/>
              </a:rPr>
              <a:t>5. </a:t>
            </a:r>
            <a:r>
              <a:rPr lang="en-US" sz="2400" dirty="0" err="1" smtClean="0">
                <a:solidFill>
                  <a:schemeClr val="bg1"/>
                </a:solidFill>
                <a:latin typeface="Arial" pitchFamily="34" charset="0"/>
                <a:cs typeface="Arial" pitchFamily="34" charset="0"/>
              </a:rPr>
              <a:t>Xét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phép</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thử</a:t>
            </a:r>
            <a:r>
              <a:rPr lang="en-US" sz="2400" dirty="0" smtClean="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g</a:t>
            </a:r>
            <a:r>
              <a:rPr lang="en-US" sz="2400" dirty="0" err="1" smtClean="0">
                <a:solidFill>
                  <a:schemeClr val="bg1"/>
                </a:solidFill>
                <a:latin typeface="Arial" pitchFamily="34" charset="0"/>
                <a:cs typeface="Arial" pitchFamily="34" charset="0"/>
              </a:rPr>
              <a:t>ieo</a:t>
            </a:r>
            <a:r>
              <a:rPr lang="en-US" sz="2400" dirty="0" smtClean="0">
                <a:solidFill>
                  <a:schemeClr val="bg1"/>
                </a:solidFill>
                <a:latin typeface="Arial" pitchFamily="34" charset="0"/>
                <a:cs typeface="Arial" pitchFamily="34" charset="0"/>
              </a:rPr>
              <a:t> </a:t>
            </a:r>
            <a:r>
              <a:rPr lang="vi-VN" sz="2400" dirty="0">
                <a:solidFill>
                  <a:schemeClr val="bg1"/>
                </a:solidFill>
                <a:latin typeface="Arial" pitchFamily="34" charset="0"/>
                <a:cs typeface="Arial" pitchFamily="34" charset="0"/>
              </a:rPr>
              <a:t>một</a:t>
            </a:r>
            <a:r>
              <a:rPr lang="en-US" sz="2400" dirty="0">
                <a:solidFill>
                  <a:schemeClr val="bg1"/>
                </a:solidFill>
                <a:latin typeface="Arial" pitchFamily="34" charset="0"/>
                <a:cs typeface="Arial" pitchFamily="34" charset="0"/>
              </a:rPr>
              <a:t> </a:t>
            </a:r>
            <a:r>
              <a:rPr lang="vi-VN" sz="2400" dirty="0">
                <a:solidFill>
                  <a:schemeClr val="bg1"/>
                </a:solidFill>
                <a:latin typeface="Arial" pitchFamily="34" charset="0"/>
                <a:cs typeface="Arial" pitchFamily="34" charset="0"/>
              </a:rPr>
              <a:t>đồng xu</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hai</a:t>
            </a:r>
            <a:r>
              <a:rPr lang="en-US" sz="2400" dirty="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lần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với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các</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biến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cố</a:t>
            </a:r>
            <a:r>
              <a:rPr lang="en-US" sz="2400" dirty="0" smtClean="0">
                <a:solidFill>
                  <a:schemeClr val="bg1"/>
                </a:solidFill>
                <a:latin typeface="Arial" pitchFamily="34" charset="0"/>
                <a:cs typeface="Arial" pitchFamily="34" charset="0"/>
              </a:rPr>
              <a:t>:</a:t>
            </a:r>
          </a:p>
          <a:p>
            <a:pPr algn="just"/>
            <a:r>
              <a:rPr lang="en-US" sz="2400" b="1" dirty="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A: “</a:t>
            </a:r>
            <a:r>
              <a:rPr lang="en-US" sz="2400" dirty="0" err="1" smtClean="0">
                <a:solidFill>
                  <a:schemeClr val="bg1"/>
                </a:solidFill>
                <a:latin typeface="Arial" pitchFamily="34" charset="0"/>
                <a:cs typeface="Arial" pitchFamily="34" charset="0"/>
              </a:rPr>
              <a:t>Kết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quả</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của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hai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lần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gieo</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là</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như</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nhau</a:t>
            </a:r>
            <a:r>
              <a:rPr lang="en-US" sz="2400" dirty="0" smtClean="0">
                <a:solidFill>
                  <a:schemeClr val="bg1"/>
                </a:solidFill>
                <a:latin typeface="Arial" pitchFamily="34" charset="0"/>
                <a:cs typeface="Arial" pitchFamily="34" charset="0"/>
              </a:rPr>
              <a:t>”</a:t>
            </a:r>
          </a:p>
          <a:p>
            <a:pPr algn="just"/>
            <a:r>
              <a:rPr lang="en-US" sz="2400" b="1" dirty="0">
                <a:solidFill>
                  <a:schemeClr val="bg1"/>
                </a:solidFill>
                <a:latin typeface="Arial" pitchFamily="34" charset="0"/>
                <a:cs typeface="Arial" pitchFamily="34" charset="0"/>
              </a:rPr>
              <a:t>	</a:t>
            </a:r>
            <a:r>
              <a:rPr lang="en-US" sz="2400" dirty="0">
                <a:solidFill>
                  <a:schemeClr val="bg1"/>
                </a:solidFill>
                <a:latin typeface="Arial" pitchFamily="34" charset="0"/>
                <a:cs typeface="Arial" pitchFamily="34" charset="0"/>
              </a:rPr>
              <a:t>B</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Có</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ít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nhất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một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lần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xuất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hiện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mặt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sấp</a:t>
            </a:r>
            <a:r>
              <a:rPr lang="en-US" sz="2400" dirty="0" smtClean="0">
                <a:solidFill>
                  <a:schemeClr val="bg1"/>
                </a:solidFill>
                <a:latin typeface="Arial" pitchFamily="34" charset="0"/>
                <a:cs typeface="Arial" pitchFamily="34" charset="0"/>
              </a:rPr>
              <a:t>”</a:t>
            </a:r>
          </a:p>
          <a:p>
            <a:pPr algn="just"/>
            <a:r>
              <a:rPr lang="en-US" sz="2400" b="1" dirty="0">
                <a:solidFill>
                  <a:schemeClr val="bg1"/>
                </a:solidFill>
                <a:latin typeface="Arial" pitchFamily="34" charset="0"/>
                <a:cs typeface="Arial" pitchFamily="34" charset="0"/>
              </a:rPr>
              <a:t>	</a:t>
            </a:r>
            <a:r>
              <a:rPr lang="en-US" sz="2400" dirty="0">
                <a:solidFill>
                  <a:schemeClr val="bg1"/>
                </a:solidFill>
                <a:latin typeface="Arial" pitchFamily="34" charset="0"/>
                <a:cs typeface="Arial" pitchFamily="34" charset="0"/>
              </a:rPr>
              <a:t>C</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Lần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thứ</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hai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mới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xuất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hiện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mặt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sấp</a:t>
            </a:r>
            <a:r>
              <a:rPr lang="en-US" sz="2400" dirty="0" smtClean="0">
                <a:solidFill>
                  <a:schemeClr val="bg1"/>
                </a:solidFill>
                <a:latin typeface="Arial" pitchFamily="34" charset="0"/>
                <a:cs typeface="Arial" pitchFamily="34" charset="0"/>
              </a:rPr>
              <a:t>”</a:t>
            </a:r>
          </a:p>
          <a:p>
            <a:pPr algn="just"/>
            <a:r>
              <a:rPr lang="en-US" sz="2400" dirty="0" smtClean="0">
                <a:solidFill>
                  <a:schemeClr val="bg1"/>
                </a:solidFill>
                <a:latin typeface="Arial" pitchFamily="34" charset="0"/>
                <a:cs typeface="Arial" pitchFamily="34" charset="0"/>
              </a:rPr>
              <a:t>	D: “</a:t>
            </a:r>
            <a:r>
              <a:rPr lang="en-US" sz="2400" dirty="0" err="1" smtClean="0">
                <a:solidFill>
                  <a:schemeClr val="bg1"/>
                </a:solidFill>
                <a:latin typeface="Arial" pitchFamily="34" charset="0"/>
                <a:cs typeface="Arial" pitchFamily="34" charset="0"/>
              </a:rPr>
              <a:t>Lần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đầu</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xuất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hiện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mặt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sấp</a:t>
            </a:r>
            <a:r>
              <a:rPr lang="en-US" sz="2400" dirty="0" smtClean="0">
                <a:solidFill>
                  <a:schemeClr val="bg1"/>
                </a:solidFill>
                <a:latin typeface="Arial" pitchFamily="34" charset="0"/>
                <a:cs typeface="Arial" pitchFamily="34" charset="0"/>
              </a:rPr>
              <a:t>”</a:t>
            </a:r>
            <a:endParaRPr lang="vi-VN" sz="2400" b="1" dirty="0">
              <a:solidFill>
                <a:schemeClr val="bg1"/>
              </a:solidFill>
              <a:latin typeface="Arial" pitchFamily="34" charset="0"/>
              <a:cs typeface="Arial" pitchFamily="34" charset="0"/>
            </a:endParaRPr>
          </a:p>
        </p:txBody>
      </p:sp>
      <p:sp>
        <p:nvSpPr>
          <p:cNvPr id="3" name="Text Box 28">
            <a:extLst>
              <a:ext uri="{FF2B5EF4-FFF2-40B4-BE49-F238E27FC236}">
                <a16:creationId xmlns:a16="http://schemas.microsoft.com/office/drawing/2014/main" xmlns="" id="{E47CA11D-E8D9-C248-BFD7-C8825AA41178}"/>
              </a:ext>
            </a:extLst>
          </p:cNvPr>
          <p:cNvSpPr txBox="1">
            <a:spLocks noChangeArrowheads="1"/>
          </p:cNvSpPr>
          <p:nvPr/>
        </p:nvSpPr>
        <p:spPr bwMode="auto">
          <a:xfrm>
            <a:off x="685800" y="2552700"/>
            <a:ext cx="3352800" cy="53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35000"/>
              </a:lnSpc>
              <a:spcBef>
                <a:spcPct val="5000"/>
              </a:spcBef>
              <a:spcAft>
                <a:spcPct val="0"/>
              </a:spcAft>
              <a:buClrTx/>
              <a:buSzTx/>
              <a:buFontTx/>
              <a:buNone/>
            </a:pPr>
            <a:r>
              <a:rPr lang="en-US" altLang="en-US" dirty="0">
                <a:solidFill>
                  <a:schemeClr val="bg1"/>
                </a:solidFill>
                <a:latin typeface="Arial" pitchFamily="34" charset="0"/>
                <a:cs typeface="Arial" pitchFamily="34" charset="0"/>
                <a:sym typeface="Symbol" pitchFamily="2" charset="2"/>
              </a:rPr>
              <a:t> = {</a:t>
            </a:r>
            <a:r>
              <a:rPr lang="en-US" altLang="en-US" dirty="0" smtClean="0">
                <a:solidFill>
                  <a:schemeClr val="bg1"/>
                </a:solidFill>
                <a:latin typeface="Arial" pitchFamily="34" charset="0"/>
                <a:cs typeface="Arial" pitchFamily="34" charset="0"/>
                <a:sym typeface="Symbol" pitchFamily="2" charset="2"/>
              </a:rPr>
              <a:t>SS, </a:t>
            </a:r>
            <a:r>
              <a:rPr lang="en-US" altLang="en-US" dirty="0" err="1" smtClean="0">
                <a:solidFill>
                  <a:schemeClr val="bg1"/>
                </a:solidFill>
                <a:latin typeface="Arial" pitchFamily="34" charset="0"/>
                <a:cs typeface="Arial" pitchFamily="34" charset="0"/>
                <a:sym typeface="Symbol" pitchFamily="2" charset="2"/>
              </a:rPr>
              <a:t>SN</a:t>
            </a:r>
            <a:r>
              <a:rPr lang="en-US" altLang="en-US" dirty="0" smtClean="0">
                <a:solidFill>
                  <a:schemeClr val="bg1"/>
                </a:solidFill>
                <a:latin typeface="Arial" pitchFamily="34" charset="0"/>
                <a:cs typeface="Arial" pitchFamily="34" charset="0"/>
                <a:sym typeface="Symbol" pitchFamily="2" charset="2"/>
              </a:rPr>
              <a:t>, NS, </a:t>
            </a:r>
            <a:r>
              <a:rPr lang="en-US" altLang="en-US" dirty="0">
                <a:solidFill>
                  <a:schemeClr val="bg1"/>
                </a:solidFill>
                <a:latin typeface="Arial" pitchFamily="34" charset="0"/>
                <a:cs typeface="Arial" pitchFamily="34" charset="0"/>
                <a:sym typeface="Symbol" pitchFamily="2" charset="2"/>
              </a:rPr>
              <a:t>NN}</a:t>
            </a:r>
          </a:p>
        </p:txBody>
      </p:sp>
      <p:sp>
        <p:nvSpPr>
          <p:cNvPr id="5" name="Text Box 28">
            <a:extLst>
              <a:ext uri="{FF2B5EF4-FFF2-40B4-BE49-F238E27FC236}">
                <a16:creationId xmlns:a16="http://schemas.microsoft.com/office/drawing/2014/main" xmlns="" id="{E47CA11D-E8D9-C248-BFD7-C8825AA41178}"/>
              </a:ext>
            </a:extLst>
          </p:cNvPr>
          <p:cNvSpPr txBox="1">
            <a:spLocks noChangeArrowheads="1"/>
          </p:cNvSpPr>
          <p:nvPr/>
        </p:nvSpPr>
        <p:spPr bwMode="auto">
          <a:xfrm>
            <a:off x="685800" y="4704969"/>
            <a:ext cx="3352800" cy="53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35000"/>
              </a:lnSpc>
              <a:spcBef>
                <a:spcPct val="5000"/>
              </a:spcBef>
              <a:spcAft>
                <a:spcPct val="0"/>
              </a:spcAft>
              <a:buClrTx/>
              <a:buSzTx/>
              <a:buFontTx/>
              <a:buNone/>
            </a:pPr>
            <a:r>
              <a:rPr lang="en-US" altLang="en-US" dirty="0">
                <a:solidFill>
                  <a:schemeClr val="bg1"/>
                </a:solidFill>
                <a:latin typeface="Arial" pitchFamily="34" charset="0"/>
                <a:cs typeface="Arial" pitchFamily="34" charset="0"/>
                <a:sym typeface="Symbol" pitchFamily="2" charset="2"/>
              </a:rPr>
              <a:t>D</a:t>
            </a:r>
            <a:r>
              <a:rPr lang="en-US" altLang="en-US" dirty="0" smtClean="0">
                <a:solidFill>
                  <a:schemeClr val="bg1"/>
                </a:solidFill>
                <a:latin typeface="Arial" pitchFamily="34" charset="0"/>
                <a:cs typeface="Arial" pitchFamily="34" charset="0"/>
                <a:sym typeface="Symbol" pitchFamily="2" charset="2"/>
              </a:rPr>
              <a:t> </a:t>
            </a:r>
            <a:r>
              <a:rPr lang="en-US" altLang="en-US" dirty="0">
                <a:solidFill>
                  <a:schemeClr val="bg1"/>
                </a:solidFill>
                <a:latin typeface="Arial" pitchFamily="34" charset="0"/>
                <a:cs typeface="Arial" pitchFamily="34" charset="0"/>
                <a:sym typeface="Symbol" pitchFamily="2" charset="2"/>
              </a:rPr>
              <a:t>= {</a:t>
            </a:r>
            <a:r>
              <a:rPr lang="en-US" altLang="en-US" dirty="0" smtClean="0">
                <a:solidFill>
                  <a:schemeClr val="bg1"/>
                </a:solidFill>
                <a:latin typeface="Arial" pitchFamily="34" charset="0"/>
                <a:cs typeface="Arial" pitchFamily="34" charset="0"/>
                <a:sym typeface="Symbol" pitchFamily="2" charset="2"/>
              </a:rPr>
              <a:t>SS, </a:t>
            </a:r>
            <a:r>
              <a:rPr lang="en-US" altLang="en-US" dirty="0" err="1" smtClean="0">
                <a:solidFill>
                  <a:schemeClr val="bg1"/>
                </a:solidFill>
                <a:latin typeface="Arial" pitchFamily="34" charset="0"/>
                <a:cs typeface="Arial" pitchFamily="34" charset="0"/>
                <a:sym typeface="Symbol" pitchFamily="2" charset="2"/>
              </a:rPr>
              <a:t>SN</a:t>
            </a:r>
            <a:r>
              <a:rPr lang="en-US" altLang="en-US" dirty="0" smtClean="0">
                <a:solidFill>
                  <a:schemeClr val="bg1"/>
                </a:solidFill>
                <a:latin typeface="Arial" pitchFamily="34" charset="0"/>
                <a:cs typeface="Arial" pitchFamily="34" charset="0"/>
                <a:sym typeface="Symbol" pitchFamily="2" charset="2"/>
              </a:rPr>
              <a:t>}</a:t>
            </a:r>
            <a:endParaRPr lang="en-US" altLang="en-US" dirty="0">
              <a:solidFill>
                <a:schemeClr val="bg1"/>
              </a:solidFill>
              <a:latin typeface="Arial" pitchFamily="34" charset="0"/>
              <a:cs typeface="Arial" pitchFamily="34" charset="0"/>
              <a:sym typeface="Symbol" pitchFamily="2" charset="2"/>
            </a:endParaRPr>
          </a:p>
        </p:txBody>
      </p:sp>
      <p:sp>
        <p:nvSpPr>
          <p:cNvPr id="6" name="Text Box 28">
            <a:extLst>
              <a:ext uri="{FF2B5EF4-FFF2-40B4-BE49-F238E27FC236}">
                <a16:creationId xmlns:a16="http://schemas.microsoft.com/office/drawing/2014/main" xmlns="" id="{E47CA11D-E8D9-C248-BFD7-C8825AA41178}"/>
              </a:ext>
            </a:extLst>
          </p:cNvPr>
          <p:cNvSpPr txBox="1">
            <a:spLocks noChangeArrowheads="1"/>
          </p:cNvSpPr>
          <p:nvPr/>
        </p:nvSpPr>
        <p:spPr bwMode="auto">
          <a:xfrm>
            <a:off x="685800" y="3638169"/>
            <a:ext cx="3352800" cy="53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35000"/>
              </a:lnSpc>
              <a:spcBef>
                <a:spcPct val="5000"/>
              </a:spcBef>
              <a:spcAft>
                <a:spcPct val="0"/>
              </a:spcAft>
              <a:buClrTx/>
              <a:buSzTx/>
              <a:buFontTx/>
              <a:buNone/>
            </a:pPr>
            <a:r>
              <a:rPr lang="en-US" altLang="en-US" dirty="0">
                <a:solidFill>
                  <a:schemeClr val="bg1"/>
                </a:solidFill>
                <a:latin typeface="Arial" pitchFamily="34" charset="0"/>
                <a:cs typeface="Arial" pitchFamily="34" charset="0"/>
                <a:sym typeface="Symbol" pitchFamily="2" charset="2"/>
              </a:rPr>
              <a:t>B</a:t>
            </a:r>
            <a:r>
              <a:rPr lang="en-US" altLang="en-US" dirty="0" smtClean="0">
                <a:solidFill>
                  <a:schemeClr val="bg1"/>
                </a:solidFill>
                <a:latin typeface="Arial" pitchFamily="34" charset="0"/>
                <a:cs typeface="Arial" pitchFamily="34" charset="0"/>
                <a:sym typeface="Symbol" pitchFamily="2" charset="2"/>
              </a:rPr>
              <a:t> </a:t>
            </a:r>
            <a:r>
              <a:rPr lang="en-US" altLang="en-US" dirty="0">
                <a:solidFill>
                  <a:schemeClr val="bg1"/>
                </a:solidFill>
                <a:latin typeface="Arial" pitchFamily="34" charset="0"/>
                <a:cs typeface="Arial" pitchFamily="34" charset="0"/>
                <a:sym typeface="Symbol" pitchFamily="2" charset="2"/>
              </a:rPr>
              <a:t>= {</a:t>
            </a:r>
            <a:r>
              <a:rPr lang="en-US" altLang="en-US" dirty="0" smtClean="0">
                <a:solidFill>
                  <a:schemeClr val="bg1"/>
                </a:solidFill>
                <a:latin typeface="Arial" pitchFamily="34" charset="0"/>
                <a:cs typeface="Arial" pitchFamily="34" charset="0"/>
                <a:sym typeface="Symbol" pitchFamily="2" charset="2"/>
              </a:rPr>
              <a:t>SS, </a:t>
            </a:r>
            <a:r>
              <a:rPr lang="en-US" altLang="en-US" dirty="0" err="1" smtClean="0">
                <a:solidFill>
                  <a:schemeClr val="bg1"/>
                </a:solidFill>
                <a:latin typeface="Arial" pitchFamily="34" charset="0"/>
                <a:cs typeface="Arial" pitchFamily="34" charset="0"/>
                <a:sym typeface="Symbol" pitchFamily="2" charset="2"/>
              </a:rPr>
              <a:t>SN</a:t>
            </a:r>
            <a:r>
              <a:rPr lang="en-US" altLang="en-US" dirty="0" smtClean="0">
                <a:solidFill>
                  <a:schemeClr val="bg1"/>
                </a:solidFill>
                <a:latin typeface="Arial" pitchFamily="34" charset="0"/>
                <a:cs typeface="Arial" pitchFamily="34" charset="0"/>
                <a:sym typeface="Symbol" pitchFamily="2" charset="2"/>
              </a:rPr>
              <a:t>, NS}</a:t>
            </a:r>
            <a:endParaRPr lang="en-US" altLang="en-US" dirty="0">
              <a:solidFill>
                <a:schemeClr val="bg1"/>
              </a:solidFill>
              <a:latin typeface="Arial" pitchFamily="34" charset="0"/>
              <a:cs typeface="Arial" pitchFamily="34" charset="0"/>
              <a:sym typeface="Symbol" pitchFamily="2" charset="2"/>
            </a:endParaRPr>
          </a:p>
        </p:txBody>
      </p:sp>
      <p:sp>
        <p:nvSpPr>
          <p:cNvPr id="7" name="Text Box 28">
            <a:extLst>
              <a:ext uri="{FF2B5EF4-FFF2-40B4-BE49-F238E27FC236}">
                <a16:creationId xmlns:a16="http://schemas.microsoft.com/office/drawing/2014/main" xmlns="" id="{E47CA11D-E8D9-C248-BFD7-C8825AA41178}"/>
              </a:ext>
            </a:extLst>
          </p:cNvPr>
          <p:cNvSpPr txBox="1">
            <a:spLocks noChangeArrowheads="1"/>
          </p:cNvSpPr>
          <p:nvPr/>
        </p:nvSpPr>
        <p:spPr bwMode="auto">
          <a:xfrm>
            <a:off x="685800" y="4171569"/>
            <a:ext cx="3352800" cy="53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35000"/>
              </a:lnSpc>
              <a:spcBef>
                <a:spcPct val="5000"/>
              </a:spcBef>
              <a:spcAft>
                <a:spcPct val="0"/>
              </a:spcAft>
              <a:buClrTx/>
              <a:buSzTx/>
              <a:buFontTx/>
              <a:buNone/>
            </a:pPr>
            <a:r>
              <a:rPr lang="en-US" altLang="en-US" dirty="0">
                <a:solidFill>
                  <a:schemeClr val="bg1"/>
                </a:solidFill>
                <a:latin typeface="Arial" pitchFamily="34" charset="0"/>
                <a:cs typeface="Arial" pitchFamily="34" charset="0"/>
                <a:sym typeface="Symbol" pitchFamily="2" charset="2"/>
              </a:rPr>
              <a:t>C</a:t>
            </a:r>
            <a:r>
              <a:rPr lang="en-US" altLang="en-US" dirty="0" smtClean="0">
                <a:solidFill>
                  <a:schemeClr val="bg1"/>
                </a:solidFill>
                <a:latin typeface="Arial" pitchFamily="34" charset="0"/>
                <a:cs typeface="Arial" pitchFamily="34" charset="0"/>
                <a:sym typeface="Symbol" pitchFamily="2" charset="2"/>
              </a:rPr>
              <a:t> </a:t>
            </a:r>
            <a:r>
              <a:rPr lang="en-US" altLang="en-US" dirty="0">
                <a:solidFill>
                  <a:schemeClr val="bg1"/>
                </a:solidFill>
                <a:latin typeface="Arial" pitchFamily="34" charset="0"/>
                <a:cs typeface="Arial" pitchFamily="34" charset="0"/>
                <a:sym typeface="Symbol" pitchFamily="2" charset="2"/>
              </a:rPr>
              <a:t>= </a:t>
            </a:r>
            <a:r>
              <a:rPr lang="en-US" altLang="en-US" dirty="0" smtClean="0">
                <a:solidFill>
                  <a:schemeClr val="bg1"/>
                </a:solidFill>
                <a:latin typeface="Arial" pitchFamily="34" charset="0"/>
                <a:cs typeface="Arial" pitchFamily="34" charset="0"/>
                <a:sym typeface="Symbol" pitchFamily="2" charset="2"/>
              </a:rPr>
              <a:t>{NS}</a:t>
            </a:r>
            <a:endParaRPr lang="en-US" altLang="en-US" dirty="0">
              <a:solidFill>
                <a:schemeClr val="bg1"/>
              </a:solidFill>
              <a:latin typeface="Arial" pitchFamily="34" charset="0"/>
              <a:cs typeface="Arial" pitchFamily="34" charset="0"/>
              <a:sym typeface="Symbol" pitchFamily="2" charset="2"/>
            </a:endParaRPr>
          </a:p>
        </p:txBody>
      </p:sp>
      <p:cxnSp>
        <p:nvCxnSpPr>
          <p:cNvPr id="9" name="Straight Connector 8"/>
          <p:cNvCxnSpPr/>
          <p:nvPr/>
        </p:nvCxnSpPr>
        <p:spPr>
          <a:xfrm>
            <a:off x="4038600" y="2552700"/>
            <a:ext cx="0" cy="3162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Box 28">
            <a:extLst>
              <a:ext uri="{FF2B5EF4-FFF2-40B4-BE49-F238E27FC236}">
                <a16:creationId xmlns:a16="http://schemas.microsoft.com/office/drawing/2014/main" xmlns="" id="{E47CA11D-E8D9-C248-BFD7-C8825AA41178}"/>
              </a:ext>
            </a:extLst>
          </p:cNvPr>
          <p:cNvSpPr txBox="1">
            <a:spLocks noChangeArrowheads="1"/>
          </p:cNvSpPr>
          <p:nvPr/>
        </p:nvSpPr>
        <p:spPr bwMode="auto">
          <a:xfrm>
            <a:off x="685800" y="3086100"/>
            <a:ext cx="3352800" cy="53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35000"/>
              </a:lnSpc>
              <a:spcBef>
                <a:spcPct val="5000"/>
              </a:spcBef>
              <a:spcAft>
                <a:spcPct val="0"/>
              </a:spcAft>
              <a:buClrTx/>
              <a:buSzTx/>
              <a:buFontTx/>
              <a:buNone/>
            </a:pPr>
            <a:r>
              <a:rPr lang="en-US" altLang="en-US" dirty="0">
                <a:solidFill>
                  <a:schemeClr val="bg1"/>
                </a:solidFill>
                <a:latin typeface="Arial" pitchFamily="34" charset="0"/>
                <a:cs typeface="Arial" pitchFamily="34" charset="0"/>
                <a:sym typeface="Symbol" pitchFamily="2" charset="2"/>
              </a:rPr>
              <a:t>A</a:t>
            </a:r>
            <a:r>
              <a:rPr lang="en-US" altLang="en-US" dirty="0" smtClean="0">
                <a:solidFill>
                  <a:schemeClr val="bg1"/>
                </a:solidFill>
                <a:latin typeface="Arial" pitchFamily="34" charset="0"/>
                <a:cs typeface="Arial" pitchFamily="34" charset="0"/>
                <a:sym typeface="Symbol" pitchFamily="2" charset="2"/>
              </a:rPr>
              <a:t> </a:t>
            </a:r>
            <a:r>
              <a:rPr lang="en-US" altLang="en-US" dirty="0">
                <a:solidFill>
                  <a:schemeClr val="bg1"/>
                </a:solidFill>
                <a:latin typeface="Arial" pitchFamily="34" charset="0"/>
                <a:cs typeface="Arial" pitchFamily="34" charset="0"/>
                <a:sym typeface="Symbol" pitchFamily="2" charset="2"/>
              </a:rPr>
              <a:t>= {</a:t>
            </a:r>
            <a:r>
              <a:rPr lang="en-US" altLang="en-US" dirty="0" smtClean="0">
                <a:solidFill>
                  <a:schemeClr val="bg1"/>
                </a:solidFill>
                <a:latin typeface="Arial" pitchFamily="34" charset="0"/>
                <a:cs typeface="Arial" pitchFamily="34" charset="0"/>
                <a:sym typeface="Symbol" pitchFamily="2" charset="2"/>
              </a:rPr>
              <a:t>SS, </a:t>
            </a:r>
            <a:r>
              <a:rPr lang="en-US" altLang="en-US" dirty="0" err="1" smtClean="0">
                <a:solidFill>
                  <a:schemeClr val="bg1"/>
                </a:solidFill>
                <a:latin typeface="Arial" pitchFamily="34" charset="0"/>
                <a:cs typeface="Arial" pitchFamily="34" charset="0"/>
                <a:sym typeface="Symbol" pitchFamily="2" charset="2"/>
              </a:rPr>
              <a:t>NN</a:t>
            </a:r>
            <a:r>
              <a:rPr lang="en-US" altLang="en-US" dirty="0">
                <a:solidFill>
                  <a:schemeClr val="bg1"/>
                </a:solidFill>
                <a:latin typeface="Arial" pitchFamily="34" charset="0"/>
                <a:cs typeface="Arial" pitchFamily="34" charset="0"/>
                <a:sym typeface="Symbol" pitchFamily="2" charset="2"/>
              </a:rPr>
              <a:t>}</a:t>
            </a:r>
          </a:p>
        </p:txBody>
      </p:sp>
      <mc:AlternateContent xmlns:mc="http://schemas.openxmlformats.org/markup-compatibility/2006" xmlns:a14="http://schemas.microsoft.com/office/drawing/2010/main">
        <mc:Choice Requires="a14">
          <p:sp>
            <p:nvSpPr>
              <p:cNvPr id="12" name="Text Box 28">
                <a:extLst>
                  <a:ext uri="{FF2B5EF4-FFF2-40B4-BE49-F238E27FC236}">
                    <a16:creationId xmlns:a16="http://schemas.microsoft.com/office/drawing/2014/main" xmlns="" id="{E47CA11D-E8D9-C248-BFD7-C8825AA41178}"/>
                  </a:ext>
                </a:extLst>
              </p:cNvPr>
              <p:cNvSpPr txBox="1">
                <a:spLocks noChangeArrowheads="1"/>
              </p:cNvSpPr>
              <p:nvPr/>
            </p:nvSpPr>
            <p:spPr bwMode="auto">
              <a:xfrm>
                <a:off x="4267200" y="2710913"/>
                <a:ext cx="3352800" cy="5909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35000"/>
                  </a:lnSpc>
                  <a:spcBef>
                    <a:spcPct val="5000"/>
                  </a:spcBef>
                  <a:spcAft>
                    <a:spcPct val="0"/>
                  </a:spcAft>
                  <a:buClrTx/>
                  <a:buSzTx/>
                  <a:buFontTx/>
                  <a:buNone/>
                </a:pPr>
                <a14:m>
                  <m:oMath xmlns:m="http://schemas.openxmlformats.org/officeDocument/2006/math">
                    <m:r>
                      <a:rPr lang="en-US" altLang="en-US" b="0" i="1" smtClean="0">
                        <a:solidFill>
                          <a:schemeClr val="bg1"/>
                        </a:solidFill>
                        <a:latin typeface="Cambria Math" panose="02040503050406030204" pitchFamily="18" charset="0"/>
                        <a:cs typeface="Arial" pitchFamily="34" charset="0"/>
                        <a:sym typeface="Symbol" pitchFamily="2" charset="2"/>
                      </a:rPr>
                      <m:t>𝐶</m:t>
                    </m:r>
                    <m:r>
                      <a:rPr lang="en-US" altLang="en-US" b="0" i="1" smtClean="0">
                        <a:solidFill>
                          <a:schemeClr val="bg1"/>
                        </a:solidFill>
                        <a:latin typeface="Cambria Math" panose="02040503050406030204" pitchFamily="18" charset="0"/>
                        <a:ea typeface="Cambria Math" panose="02040503050406030204" pitchFamily="18" charset="0"/>
                        <a:cs typeface="Arial" pitchFamily="34" charset="0"/>
                        <a:sym typeface="Symbol" pitchFamily="2" charset="2"/>
                      </a:rPr>
                      <m:t>∪</m:t>
                    </m:r>
                    <m:r>
                      <a:rPr lang="en-US" altLang="en-US" b="0" i="1" smtClean="0">
                        <a:solidFill>
                          <a:schemeClr val="bg1"/>
                        </a:solidFill>
                        <a:latin typeface="Cambria Math" panose="02040503050406030204" pitchFamily="18" charset="0"/>
                        <a:ea typeface="Cambria Math" panose="02040503050406030204" pitchFamily="18" charset="0"/>
                        <a:cs typeface="Arial" pitchFamily="34" charset="0"/>
                        <a:sym typeface="Symbol" pitchFamily="2" charset="2"/>
                      </a:rPr>
                      <m:t>𝐷</m:t>
                    </m:r>
                  </m:oMath>
                </a14:m>
                <a:r>
                  <a:rPr lang="en-US" altLang="en-US" dirty="0" smtClean="0">
                    <a:solidFill>
                      <a:schemeClr val="bg1"/>
                    </a:solidFill>
                    <a:latin typeface="Arial" pitchFamily="34" charset="0"/>
                    <a:cs typeface="Arial" pitchFamily="34" charset="0"/>
                    <a:sym typeface="Symbol" pitchFamily="2" charset="2"/>
                  </a:rPr>
                  <a:t> </a:t>
                </a:r>
                <a:r>
                  <a:rPr lang="en-US" altLang="en-US" dirty="0">
                    <a:solidFill>
                      <a:schemeClr val="bg1"/>
                    </a:solidFill>
                    <a:latin typeface="Arial" pitchFamily="34" charset="0"/>
                    <a:cs typeface="Arial" pitchFamily="34" charset="0"/>
                    <a:sym typeface="Symbol" pitchFamily="2" charset="2"/>
                  </a:rPr>
                  <a:t>= </a:t>
                </a:r>
                <a:r>
                  <a:rPr lang="en-US" altLang="en-US" dirty="0" smtClean="0">
                    <a:solidFill>
                      <a:schemeClr val="bg1"/>
                    </a:solidFill>
                    <a:latin typeface="Arial" pitchFamily="34" charset="0"/>
                    <a:cs typeface="Arial" pitchFamily="34" charset="0"/>
                    <a:sym typeface="Symbol" pitchFamily="2" charset="2"/>
                  </a:rPr>
                  <a:t>{NS,SS, SN}</a:t>
                </a:r>
                <a:endParaRPr lang="en-US" altLang="en-US" dirty="0">
                  <a:solidFill>
                    <a:schemeClr val="bg1"/>
                  </a:solidFill>
                  <a:latin typeface="Arial" pitchFamily="34" charset="0"/>
                  <a:cs typeface="Arial" pitchFamily="34" charset="0"/>
                  <a:sym typeface="Symbol" pitchFamily="2" charset="2"/>
                </a:endParaRPr>
              </a:p>
            </p:txBody>
          </p:sp>
        </mc:Choice>
        <mc:Fallback xmlns="">
          <p:sp>
            <p:nvSpPr>
              <p:cNvPr id="12" name="Text Box 28">
                <a:extLst>
                  <a:ext uri="{FF2B5EF4-FFF2-40B4-BE49-F238E27FC236}">
                    <a16:creationId xmlns:a16="http://schemas.microsoft.com/office/drawing/2014/main" xmlns="" id="{E47CA11D-E8D9-C248-BFD7-C8825AA41178}"/>
                  </a:ext>
                </a:extLst>
              </p:cNvPr>
              <p:cNvSpPr txBox="1">
                <a:spLocks noRot="1" noChangeAspect="1" noMove="1" noResize="1" noEditPoints="1" noAdjustHandles="1" noChangeArrowheads="1" noChangeShapeType="1" noTextEdit="1"/>
              </p:cNvSpPr>
              <p:nvPr/>
            </p:nvSpPr>
            <p:spPr bwMode="auto">
              <a:xfrm>
                <a:off x="4267200" y="2710913"/>
                <a:ext cx="3352800" cy="590931"/>
              </a:xfrm>
              <a:prstGeom prst="rect">
                <a:avLst/>
              </a:prstGeom>
              <a:blipFill rotWithShape="0">
                <a:blip r:embed="rId4"/>
                <a:stretch>
                  <a:fillRect l="-364" b="-144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Box 28">
                <a:extLst>
                  <a:ext uri="{FF2B5EF4-FFF2-40B4-BE49-F238E27FC236}">
                    <a16:creationId xmlns:a16="http://schemas.microsoft.com/office/drawing/2014/main" xmlns="" id="{E47CA11D-E8D9-C248-BFD7-C8825AA41178}"/>
                  </a:ext>
                </a:extLst>
              </p:cNvPr>
              <p:cNvSpPr txBox="1">
                <a:spLocks noChangeArrowheads="1"/>
              </p:cNvSpPr>
              <p:nvPr/>
            </p:nvSpPr>
            <p:spPr bwMode="auto">
              <a:xfrm>
                <a:off x="4267200" y="3361554"/>
                <a:ext cx="5029200" cy="10895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35000"/>
                  </a:lnSpc>
                  <a:spcBef>
                    <a:spcPct val="5000"/>
                  </a:spcBef>
                  <a:spcAft>
                    <a:spcPct val="0"/>
                  </a:spcAft>
                  <a:buClrTx/>
                  <a:buSzTx/>
                  <a:buFontTx/>
                  <a:buNone/>
                </a:pPr>
                <a14:m>
                  <m:oMath xmlns:m="http://schemas.openxmlformats.org/officeDocument/2006/math">
                    <m:r>
                      <a:rPr lang="en-US" altLang="en-US" b="0" i="1" smtClean="0">
                        <a:solidFill>
                          <a:schemeClr val="bg1"/>
                        </a:solidFill>
                        <a:latin typeface="Cambria Math" panose="02040503050406030204" pitchFamily="18" charset="0"/>
                        <a:cs typeface="Arial" pitchFamily="34" charset="0"/>
                        <a:sym typeface="Symbol" pitchFamily="2" charset="2"/>
                      </a:rPr>
                      <m:t>𝐴</m:t>
                    </m:r>
                    <m:r>
                      <a:rPr lang="en-US" altLang="en-US" b="0" i="1" smtClean="0">
                        <a:solidFill>
                          <a:schemeClr val="bg1"/>
                        </a:solidFill>
                        <a:latin typeface="Cambria Math" panose="02040503050406030204" pitchFamily="18" charset="0"/>
                        <a:ea typeface="Cambria Math" panose="02040503050406030204" pitchFamily="18" charset="0"/>
                        <a:cs typeface="Arial" pitchFamily="34" charset="0"/>
                        <a:sym typeface="Symbol" pitchFamily="2" charset="2"/>
                      </a:rPr>
                      <m:t>∩</m:t>
                    </m:r>
                    <m:r>
                      <a:rPr lang="en-US" altLang="en-US" b="0" i="1" smtClean="0">
                        <a:solidFill>
                          <a:schemeClr val="bg1"/>
                        </a:solidFill>
                        <a:latin typeface="Cambria Math" panose="02040503050406030204" pitchFamily="18" charset="0"/>
                        <a:ea typeface="Cambria Math" panose="02040503050406030204" pitchFamily="18" charset="0"/>
                        <a:cs typeface="Arial" pitchFamily="34" charset="0"/>
                        <a:sym typeface="Symbol" pitchFamily="2" charset="2"/>
                      </a:rPr>
                      <m:t>𝐷</m:t>
                    </m:r>
                  </m:oMath>
                </a14:m>
                <a:r>
                  <a:rPr lang="en-US" altLang="en-US" dirty="0" smtClean="0">
                    <a:solidFill>
                      <a:schemeClr val="bg1"/>
                    </a:solidFill>
                    <a:latin typeface="Arial" pitchFamily="34" charset="0"/>
                    <a:cs typeface="Arial" pitchFamily="34" charset="0"/>
                    <a:sym typeface="Symbol" pitchFamily="2" charset="2"/>
                  </a:rPr>
                  <a:t>= {SS} </a:t>
                </a:r>
                <a:r>
                  <a:rPr lang="en-US" altLang="en-US" dirty="0" err="1" smtClean="0">
                    <a:solidFill>
                      <a:schemeClr val="bg1"/>
                    </a:solidFill>
                    <a:latin typeface="Arial" pitchFamily="34" charset="0"/>
                    <a:cs typeface="Arial" pitchFamily="34" charset="0"/>
                    <a:sym typeface="Symbol" pitchFamily="2" charset="2"/>
                  </a:rPr>
                  <a:t>là</a:t>
                </a:r>
                <a:r>
                  <a:rPr lang="en-US" altLang="en-US" dirty="0" smtClean="0">
                    <a:solidFill>
                      <a:schemeClr val="bg1"/>
                    </a:solidFill>
                    <a:latin typeface="Arial" pitchFamily="34" charset="0"/>
                    <a:cs typeface="Arial" pitchFamily="34" charset="0"/>
                    <a:sym typeface="Symbol" pitchFamily="2" charset="2"/>
                  </a:rPr>
                  <a:t> </a:t>
                </a:r>
                <a:r>
                  <a:rPr lang="en-US" altLang="en-US" dirty="0" err="1" smtClean="0">
                    <a:solidFill>
                      <a:schemeClr val="bg1"/>
                    </a:solidFill>
                    <a:latin typeface="Arial" pitchFamily="34" charset="0"/>
                    <a:cs typeface="Arial" pitchFamily="34" charset="0"/>
                    <a:sym typeface="Symbol" pitchFamily="2" charset="2"/>
                  </a:rPr>
                  <a:t>biến</a:t>
                </a:r>
                <a:r>
                  <a:rPr lang="en-US" altLang="en-US" dirty="0" smtClean="0">
                    <a:solidFill>
                      <a:schemeClr val="bg1"/>
                    </a:solidFill>
                    <a:latin typeface="Arial" pitchFamily="34" charset="0"/>
                    <a:cs typeface="Arial" pitchFamily="34" charset="0"/>
                    <a:sym typeface="Symbol" pitchFamily="2" charset="2"/>
                  </a:rPr>
                  <a:t> </a:t>
                </a:r>
                <a:r>
                  <a:rPr lang="en-US" altLang="en-US" dirty="0" err="1" smtClean="0">
                    <a:solidFill>
                      <a:schemeClr val="bg1"/>
                    </a:solidFill>
                    <a:latin typeface="Arial" pitchFamily="34" charset="0"/>
                    <a:cs typeface="Arial" pitchFamily="34" charset="0"/>
                    <a:sym typeface="Symbol" pitchFamily="2" charset="2"/>
                  </a:rPr>
                  <a:t>cố</a:t>
                </a:r>
                <a:r>
                  <a:rPr lang="en-US" altLang="en-US" dirty="0" smtClean="0">
                    <a:solidFill>
                      <a:schemeClr val="bg1"/>
                    </a:solidFill>
                    <a:latin typeface="Arial" pitchFamily="34" charset="0"/>
                    <a:cs typeface="Arial" pitchFamily="34" charset="0"/>
                    <a:sym typeface="Symbol" pitchFamily="2" charset="2"/>
                  </a:rPr>
                  <a:t> </a:t>
                </a:r>
                <a:r>
                  <a:rPr lang="en-US" altLang="en-US" dirty="0" err="1" smtClean="0">
                    <a:solidFill>
                      <a:schemeClr val="bg1"/>
                    </a:solidFill>
                    <a:latin typeface="Arial" pitchFamily="34" charset="0"/>
                    <a:cs typeface="Arial" pitchFamily="34" charset="0"/>
                    <a:sym typeface="Symbol" pitchFamily="2" charset="2"/>
                  </a:rPr>
                  <a:t>cả</a:t>
                </a:r>
                <a:r>
                  <a:rPr lang="en-US" altLang="en-US" dirty="0" smtClean="0">
                    <a:solidFill>
                      <a:schemeClr val="bg1"/>
                    </a:solidFill>
                    <a:latin typeface="Arial" pitchFamily="34" charset="0"/>
                    <a:cs typeface="Arial" pitchFamily="34" charset="0"/>
                    <a:sym typeface="Symbol" pitchFamily="2" charset="2"/>
                  </a:rPr>
                  <a:t> </a:t>
                </a:r>
                <a:r>
                  <a:rPr lang="en-US" altLang="en-US" dirty="0" err="1" smtClean="0">
                    <a:solidFill>
                      <a:schemeClr val="bg1"/>
                    </a:solidFill>
                    <a:latin typeface="Arial" pitchFamily="34" charset="0"/>
                    <a:cs typeface="Arial" pitchFamily="34" charset="0"/>
                    <a:sym typeface="Symbol" pitchFamily="2" charset="2"/>
                  </a:rPr>
                  <a:t>hai</a:t>
                </a:r>
                <a:r>
                  <a:rPr lang="en-US" altLang="en-US" dirty="0" smtClean="0">
                    <a:solidFill>
                      <a:schemeClr val="bg1"/>
                    </a:solidFill>
                    <a:latin typeface="Arial" pitchFamily="34" charset="0"/>
                    <a:cs typeface="Arial" pitchFamily="34" charset="0"/>
                    <a:sym typeface="Symbol" pitchFamily="2" charset="2"/>
                  </a:rPr>
                  <a:t> </a:t>
                </a:r>
                <a:r>
                  <a:rPr lang="en-US" altLang="en-US" dirty="0" err="1" smtClean="0">
                    <a:solidFill>
                      <a:schemeClr val="bg1"/>
                    </a:solidFill>
                    <a:latin typeface="Arial" pitchFamily="34" charset="0"/>
                    <a:cs typeface="Arial" pitchFamily="34" charset="0"/>
                    <a:sym typeface="Symbol" pitchFamily="2" charset="2"/>
                  </a:rPr>
                  <a:t>lần</a:t>
                </a:r>
                <a:r>
                  <a:rPr lang="en-US" altLang="en-US" dirty="0" smtClean="0">
                    <a:solidFill>
                      <a:schemeClr val="bg1"/>
                    </a:solidFill>
                    <a:latin typeface="Arial" pitchFamily="34" charset="0"/>
                    <a:cs typeface="Arial" pitchFamily="34" charset="0"/>
                    <a:sym typeface="Symbol" pitchFamily="2" charset="2"/>
                  </a:rPr>
                  <a:t> </a:t>
                </a:r>
                <a:r>
                  <a:rPr lang="en-US" altLang="en-US" dirty="0" err="1" smtClean="0">
                    <a:solidFill>
                      <a:schemeClr val="bg1"/>
                    </a:solidFill>
                    <a:latin typeface="Arial" pitchFamily="34" charset="0"/>
                    <a:cs typeface="Arial" pitchFamily="34" charset="0"/>
                    <a:sym typeface="Symbol" pitchFamily="2" charset="2"/>
                  </a:rPr>
                  <a:t>xuất</a:t>
                </a:r>
                <a:r>
                  <a:rPr lang="en-US" altLang="en-US" dirty="0" smtClean="0">
                    <a:solidFill>
                      <a:schemeClr val="bg1"/>
                    </a:solidFill>
                    <a:latin typeface="Arial" pitchFamily="34" charset="0"/>
                    <a:cs typeface="Arial" pitchFamily="34" charset="0"/>
                    <a:sym typeface="Symbol" pitchFamily="2" charset="2"/>
                  </a:rPr>
                  <a:t> </a:t>
                </a:r>
                <a:r>
                  <a:rPr lang="en-US" altLang="en-US" dirty="0" err="1" smtClean="0">
                    <a:solidFill>
                      <a:schemeClr val="bg1"/>
                    </a:solidFill>
                    <a:latin typeface="Arial" pitchFamily="34" charset="0"/>
                    <a:cs typeface="Arial" pitchFamily="34" charset="0"/>
                    <a:sym typeface="Symbol" pitchFamily="2" charset="2"/>
                  </a:rPr>
                  <a:t>hiện</a:t>
                </a:r>
                <a:r>
                  <a:rPr lang="en-US" altLang="en-US" dirty="0" smtClean="0">
                    <a:solidFill>
                      <a:schemeClr val="bg1"/>
                    </a:solidFill>
                    <a:latin typeface="Arial" pitchFamily="34" charset="0"/>
                    <a:cs typeface="Arial" pitchFamily="34" charset="0"/>
                    <a:sym typeface="Symbol" pitchFamily="2" charset="2"/>
                  </a:rPr>
                  <a:t> </a:t>
                </a:r>
                <a:r>
                  <a:rPr lang="en-US" altLang="en-US" dirty="0" err="1" smtClean="0">
                    <a:solidFill>
                      <a:schemeClr val="bg1"/>
                    </a:solidFill>
                    <a:latin typeface="Arial" pitchFamily="34" charset="0"/>
                    <a:cs typeface="Arial" pitchFamily="34" charset="0"/>
                    <a:sym typeface="Symbol" pitchFamily="2" charset="2"/>
                  </a:rPr>
                  <a:t>mặt</a:t>
                </a:r>
                <a:r>
                  <a:rPr lang="en-US" altLang="en-US" dirty="0" smtClean="0">
                    <a:solidFill>
                      <a:schemeClr val="bg1"/>
                    </a:solidFill>
                    <a:latin typeface="Arial" pitchFamily="34" charset="0"/>
                    <a:cs typeface="Arial" pitchFamily="34" charset="0"/>
                    <a:sym typeface="Symbol" pitchFamily="2" charset="2"/>
                  </a:rPr>
                  <a:t> </a:t>
                </a:r>
                <a:r>
                  <a:rPr lang="en-US" altLang="en-US" dirty="0" err="1" smtClean="0">
                    <a:solidFill>
                      <a:schemeClr val="bg1"/>
                    </a:solidFill>
                    <a:latin typeface="Arial" pitchFamily="34" charset="0"/>
                    <a:cs typeface="Arial" pitchFamily="34" charset="0"/>
                    <a:sym typeface="Symbol" pitchFamily="2" charset="2"/>
                  </a:rPr>
                  <a:t>sấp</a:t>
                </a:r>
                <a:endParaRPr lang="en-US" altLang="en-US" dirty="0">
                  <a:solidFill>
                    <a:schemeClr val="bg1"/>
                  </a:solidFill>
                  <a:latin typeface="Arial" pitchFamily="34" charset="0"/>
                  <a:cs typeface="Arial" pitchFamily="34" charset="0"/>
                  <a:sym typeface="Symbol" pitchFamily="2" charset="2"/>
                </a:endParaRPr>
              </a:p>
            </p:txBody>
          </p:sp>
        </mc:Choice>
        <mc:Fallback xmlns="">
          <p:sp>
            <p:nvSpPr>
              <p:cNvPr id="13" name="Text Box 28">
                <a:extLst>
                  <a:ext uri="{FF2B5EF4-FFF2-40B4-BE49-F238E27FC236}">
                    <a16:creationId xmlns:a16="http://schemas.microsoft.com/office/drawing/2014/main" xmlns="" id="{E47CA11D-E8D9-C248-BFD7-C8825AA41178}"/>
                  </a:ext>
                </a:extLst>
              </p:cNvPr>
              <p:cNvSpPr txBox="1">
                <a:spLocks noRot="1" noChangeAspect="1" noMove="1" noResize="1" noEditPoints="1" noAdjustHandles="1" noChangeArrowheads="1" noChangeShapeType="1" noTextEdit="1"/>
              </p:cNvSpPr>
              <p:nvPr/>
            </p:nvSpPr>
            <p:spPr bwMode="auto">
              <a:xfrm>
                <a:off x="4267200" y="3361554"/>
                <a:ext cx="5029200" cy="1089529"/>
              </a:xfrm>
              <a:prstGeom prst="rect">
                <a:avLst/>
              </a:prstGeom>
              <a:blipFill rotWithShape="0">
                <a:blip r:embed="rId5"/>
                <a:stretch>
                  <a:fillRect l="-242" b="-7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326770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up)">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6" grpId="0"/>
      <p:bldP spid="7"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3982792" y="2990272"/>
            <a:ext cx="2722808" cy="1445095"/>
            <a:chOff x="4042064" y="2990272"/>
            <a:chExt cx="2722808" cy="1445095"/>
          </a:xfrm>
        </p:grpSpPr>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2064" y="2990272"/>
              <a:ext cx="2722808" cy="144509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5943600" y="3086100"/>
                  <a:ext cx="68320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0" smtClean="0">
                            <a:latin typeface="Cambria Math"/>
                          </a:rPr>
                          <m:t>, </m:t>
                        </m:r>
                        <m:r>
                          <a:rPr lang="en-US" sz="1200" b="1" i="0" smtClean="0">
                            <a:latin typeface="Cambria Math"/>
                          </a:rPr>
                          <m:t>𝐊𝐇</m:t>
                        </m:r>
                        <m:r>
                          <a:rPr lang="en-US" sz="1200" b="1" i="0" smtClean="0">
                            <a:latin typeface="Cambria Math"/>
                          </a:rPr>
                          <m:t>:</m:t>
                        </m:r>
                        <m:acc>
                          <m:accPr>
                            <m:chr m:val="̅"/>
                            <m:ctrlPr>
                              <a:rPr lang="en-US" sz="1600" b="1" i="1" dirty="0" smtClean="0">
                                <a:latin typeface="Cambria Math"/>
                              </a:rPr>
                            </m:ctrlPr>
                          </m:accPr>
                          <m:e>
                            <m:r>
                              <a:rPr lang="en-US" sz="1600" b="1" i="1" dirty="0" smtClean="0">
                                <a:latin typeface="Cambria Math"/>
                              </a:rPr>
                              <m:t>𝑨</m:t>
                            </m:r>
                          </m:e>
                        </m:acc>
                      </m:oMath>
                    </m:oMathPara>
                  </a14:m>
                  <a:endParaRPr lang="en-US" sz="1600" b="1" dirty="0">
                    <a:latin typeface="Arial" pitchFamily="34" charset="0"/>
                    <a:cs typeface="Arial"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943600" y="3086100"/>
                  <a:ext cx="683200" cy="338554"/>
                </a:xfrm>
                <a:prstGeom prst="rect">
                  <a:avLst/>
                </a:prstGeom>
                <a:blipFill rotWithShape="1">
                  <a:blip r:embed="rId5"/>
                  <a:stretch>
                    <a:fillRect t="-5357" r="-40179" b="-21429"/>
                  </a:stretch>
                </a:blipFill>
              </p:spPr>
              <p:txBody>
                <a:bodyPr/>
                <a:lstStyle/>
                <a:p>
                  <a:r>
                    <a:rPr lang="en-US">
                      <a:noFill/>
                    </a:rPr>
                    <a:t> </a:t>
                  </a:r>
                </a:p>
              </p:txBody>
            </p:sp>
          </mc:Fallback>
        </mc:AlternateContent>
      </p:grpSp>
      <p:pic>
        <p:nvPicPr>
          <p:cNvPr id="16" name="Picture 4" descr="Cover"/>
          <p:cNvPicPr>
            <a:picLocks noChangeAspect="1" noChangeArrowheads="1"/>
          </p:cNvPicPr>
          <p:nvPr/>
        </p:nvPicPr>
        <p:blipFill rotWithShape="1">
          <a:blip r:embed="rId6">
            <a:extLst>
              <a:ext uri="{28A0092B-C50C-407E-A947-70E740481C1C}">
                <a14:useLocalDpi xmlns:a14="http://schemas.microsoft.com/office/drawing/2010/main" val="0"/>
              </a:ext>
            </a:extLst>
          </a:blip>
          <a:srcRect l="44205" t="31515" r="26818" b="56161"/>
          <a:stretch/>
        </p:blipFill>
        <p:spPr bwMode="auto">
          <a:xfrm>
            <a:off x="4042064" y="1801090"/>
            <a:ext cx="2649682" cy="7042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over"/>
          <p:cNvPicPr>
            <a:picLocks noChangeAspect="1" noChangeArrowheads="1"/>
          </p:cNvPicPr>
          <p:nvPr/>
        </p:nvPicPr>
        <p:blipFill rotWithShape="1">
          <a:blip r:embed="rId6">
            <a:extLst>
              <a:ext uri="{28A0092B-C50C-407E-A947-70E740481C1C}">
                <a14:useLocalDpi xmlns:a14="http://schemas.microsoft.com/office/drawing/2010/main" val="0"/>
              </a:ext>
            </a:extLst>
          </a:blip>
          <a:srcRect l="44318" t="16162" r="21023" b="67677"/>
          <a:stretch/>
        </p:blipFill>
        <p:spPr bwMode="auto">
          <a:xfrm>
            <a:off x="4052455" y="923636"/>
            <a:ext cx="3169227" cy="9236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6128" y="1564409"/>
            <a:ext cx="2862695" cy="1580058"/>
          </a:xfrm>
          <a:prstGeom prst="rect">
            <a:avLst/>
          </a:prstGeom>
        </p:spPr>
      </p:pic>
      <p:pic>
        <p:nvPicPr>
          <p:cNvPr id="19" name="Picture 18" descr="Cover"/>
          <p:cNvPicPr>
            <a:picLocks noChangeAspect="1" noChangeArrowheads="1"/>
          </p:cNvPicPr>
          <p:nvPr/>
        </p:nvPicPr>
        <p:blipFill rotWithShape="1">
          <a:blip r:embed="rId6">
            <a:extLst>
              <a:ext uri="{28A0092B-C50C-407E-A947-70E740481C1C}">
                <a14:useLocalDpi xmlns:a14="http://schemas.microsoft.com/office/drawing/2010/main" val="0"/>
              </a:ext>
            </a:extLst>
          </a:blip>
          <a:srcRect t="22424" r="77500" b="42222"/>
          <a:stretch/>
        </p:blipFill>
        <p:spPr bwMode="auto">
          <a:xfrm>
            <a:off x="0" y="1281546"/>
            <a:ext cx="2057400" cy="20204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0050" y="194468"/>
            <a:ext cx="2228850" cy="13930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over"/>
          <p:cNvPicPr>
            <a:picLocks noChangeAspect="1" noChangeArrowheads="1"/>
          </p:cNvPicPr>
          <p:nvPr/>
        </p:nvPicPr>
        <p:blipFill rotWithShape="1">
          <a:blip r:embed="rId6">
            <a:extLst>
              <a:ext uri="{28A0092B-C50C-407E-A947-70E740481C1C}">
                <a14:useLocalDpi xmlns:a14="http://schemas.microsoft.com/office/drawing/2010/main" val="0"/>
              </a:ext>
            </a:extLst>
          </a:blip>
          <a:srcRect l="44773" t="79596" r="27273" b="1414"/>
          <a:stretch/>
        </p:blipFill>
        <p:spPr bwMode="auto">
          <a:xfrm>
            <a:off x="4024355" y="4509232"/>
            <a:ext cx="2556164" cy="10852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83068" y="4054795"/>
            <a:ext cx="2744210" cy="572048"/>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50458" y="2990273"/>
            <a:ext cx="2007193" cy="1992324"/>
          </a:xfrm>
          <a:prstGeom prst="rect">
            <a:avLst/>
          </a:prstGeom>
        </p:spPr>
      </p:pic>
      <p:pic>
        <p:nvPicPr>
          <p:cNvPr id="26" name="Picture 4" descr="Cover"/>
          <p:cNvPicPr>
            <a:picLocks noChangeAspect="1" noChangeArrowheads="1"/>
          </p:cNvPicPr>
          <p:nvPr/>
        </p:nvPicPr>
        <p:blipFill rotWithShape="1">
          <a:blip r:embed="rId6">
            <a:extLst>
              <a:ext uri="{28A0092B-C50C-407E-A947-70E740481C1C}">
                <a14:useLocalDpi xmlns:a14="http://schemas.microsoft.com/office/drawing/2010/main" val="0"/>
              </a:ext>
            </a:extLst>
          </a:blip>
          <a:srcRect l="72727" t="88687" b="1414"/>
          <a:stretch/>
        </p:blipFill>
        <p:spPr bwMode="auto">
          <a:xfrm>
            <a:off x="6553200" y="5016500"/>
            <a:ext cx="2493818" cy="565728"/>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1257300" y="0"/>
            <a:ext cx="5382491" cy="952500"/>
            <a:chOff x="1257300" y="0"/>
            <a:chExt cx="5382491" cy="952500"/>
          </a:xfrm>
        </p:grpSpPr>
        <p:pic>
          <p:nvPicPr>
            <p:cNvPr id="20" name="Picture 4" descr="Cover"/>
            <p:cNvPicPr>
              <a:picLocks noChangeAspect="1" noChangeArrowheads="1"/>
            </p:cNvPicPr>
            <p:nvPr/>
          </p:nvPicPr>
          <p:blipFill rotWithShape="1">
            <a:blip r:embed="rId6">
              <a:extLst>
                <a:ext uri="{28A0092B-C50C-407E-A947-70E740481C1C}">
                  <a14:useLocalDpi xmlns:a14="http://schemas.microsoft.com/office/drawing/2010/main" val="0"/>
                </a:ext>
              </a:extLst>
            </a:blip>
            <a:srcRect l="11818" t="303" r="29432" b="83030"/>
            <a:stretch/>
          </p:blipFill>
          <p:spPr bwMode="auto">
            <a:xfrm>
              <a:off x="1257300" y="0"/>
              <a:ext cx="537210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70316" y="78069"/>
              <a:ext cx="1169475" cy="276999"/>
            </a:xfrm>
            <a:prstGeom prst="rect">
              <a:avLst/>
            </a:prstGeom>
            <a:noFill/>
          </p:spPr>
          <p:txBody>
            <a:bodyPr wrap="square" rtlCol="0">
              <a:spAutoFit/>
            </a:bodyPr>
            <a:lstStyle/>
            <a:p>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KH</a:t>
              </a:r>
              <a:r>
                <a:rPr lang="en-US" sz="1200" b="1" dirty="0" smtClean="0">
                  <a:latin typeface="Arial" pitchFamily="34" charset="0"/>
                  <a:cs typeface="Arial" pitchFamily="34" charset="0"/>
                </a:rPr>
                <a:t>: </a:t>
              </a:r>
              <a:r>
                <a:rPr lang="el-GR" sz="1200" b="1" dirty="0" smtClean="0">
                  <a:latin typeface="Arial" pitchFamily="34" charset="0"/>
                  <a:cs typeface="Arial" pitchFamily="34" charset="0"/>
                </a:rPr>
                <a:t>Ω</a:t>
              </a:r>
              <a:endParaRPr lang="en-US" sz="1200" b="1" dirty="0">
                <a:latin typeface="Arial" pitchFamily="34" charset="0"/>
                <a:cs typeface="Arial" pitchFamily="34" charset="0"/>
              </a:endParaRPr>
            </a:p>
          </p:txBody>
        </p:sp>
      </p:grpSp>
    </p:spTree>
    <p:custDataLst>
      <p:tags r:id="rId1"/>
    </p:custDataLst>
    <p:extLst>
      <p:ext uri="{BB962C8B-B14F-4D97-AF65-F5344CB8AC3E}">
        <p14:creationId xmlns:p14="http://schemas.microsoft.com/office/powerpoint/2010/main" val="2987419958"/>
      </p:ext>
    </p:extLst>
  </p:cSld>
  <p:clrMapOvr>
    <a:masterClrMapping/>
  </p:clrMapOvr>
  <mc:AlternateContent xmlns:mc="http://schemas.openxmlformats.org/markup-compatibility/2006" xmlns:p14="http://schemas.microsoft.com/office/powerpoint/2010/main">
    <mc:Choice Requires="p14">
      <p:transition p14:dur="8"/>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D42EBEE-7F01-2F49-8EF3-F5FFDC031398}"/>
              </a:ext>
            </a:extLst>
          </p:cNvPr>
          <p:cNvSpPr txBox="1"/>
          <p:nvPr/>
        </p:nvSpPr>
        <p:spPr>
          <a:xfrm>
            <a:off x="1828800" y="190504"/>
            <a:ext cx="5181600" cy="584775"/>
          </a:xfrm>
          <a:prstGeom prst="rect">
            <a:avLst/>
          </a:prstGeom>
          <a:noFill/>
        </p:spPr>
        <p:txBody>
          <a:bodyPr wrap="square" rtlCol="0">
            <a:spAutoFit/>
          </a:bodyPr>
          <a:lstStyle/>
          <a:p>
            <a:pPr algn="ctr"/>
            <a:r>
              <a:rPr lang="en-US" sz="3200" b="1" dirty="0" smtClean="0">
                <a:solidFill>
                  <a:srgbClr val="C00000"/>
                </a:solidFill>
                <a:latin typeface="Arial" pitchFamily="34" charset="0"/>
                <a:cs typeface="Arial" pitchFamily="34" charset="0"/>
              </a:rPr>
              <a:t>TÍNH THỰC TIỄN</a:t>
            </a:r>
            <a:endParaRPr lang="vi-VN" sz="3200" b="1" dirty="0">
              <a:solidFill>
                <a:srgbClr val="C00000"/>
              </a:solidFill>
              <a:latin typeface="Arial" pitchFamily="34" charset="0"/>
              <a:cs typeface="Arial" pitchFamily="34" charset="0"/>
            </a:endParaRPr>
          </a:p>
        </p:txBody>
      </p:sp>
      <p:sp>
        <p:nvSpPr>
          <p:cNvPr id="5" name="TextBox 4">
            <a:extLst>
              <a:ext uri="{FF2B5EF4-FFF2-40B4-BE49-F238E27FC236}">
                <a16:creationId xmlns:a16="http://schemas.microsoft.com/office/drawing/2014/main" xmlns="" id="{0C49D999-9971-7244-A054-3F27CFC75155}"/>
              </a:ext>
            </a:extLst>
          </p:cNvPr>
          <p:cNvSpPr txBox="1"/>
          <p:nvPr/>
        </p:nvSpPr>
        <p:spPr>
          <a:xfrm>
            <a:off x="381000" y="775279"/>
            <a:ext cx="8534400" cy="830997"/>
          </a:xfrm>
          <a:prstGeom prst="rect">
            <a:avLst/>
          </a:prstGeom>
          <a:noFill/>
        </p:spPr>
        <p:txBody>
          <a:bodyPr wrap="square" rtlCol="0">
            <a:spAutoFit/>
          </a:bodyPr>
          <a:lstStyle/>
          <a:p>
            <a:r>
              <a:rPr lang="en-US" sz="2400" b="1" dirty="0" err="1" smtClean="0">
                <a:solidFill>
                  <a:schemeClr val="bg1"/>
                </a:solidFill>
                <a:latin typeface="Arial" pitchFamily="34" charset="0"/>
                <a:cs typeface="Arial" pitchFamily="34" charset="0"/>
              </a:rPr>
              <a:t>Trong</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cuộc</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sống</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hàng</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ngày</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của</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chúng</a:t>
            </a:r>
            <a:r>
              <a:rPr lang="en-US" sz="2400" b="1" dirty="0" smtClean="0">
                <a:solidFill>
                  <a:schemeClr val="bg1"/>
                </a:solidFill>
                <a:latin typeface="Arial" pitchFamily="34" charset="0"/>
                <a:cs typeface="Arial" pitchFamily="34" charset="0"/>
              </a:rPr>
              <a:t> ta, </a:t>
            </a:r>
            <a:r>
              <a:rPr lang="en-US" sz="2400" b="1" dirty="0" err="1" smtClean="0">
                <a:solidFill>
                  <a:schemeClr val="bg1"/>
                </a:solidFill>
                <a:latin typeface="Arial" pitchFamily="34" charset="0"/>
                <a:cs typeface="Arial" pitchFamily="34" charset="0"/>
              </a:rPr>
              <a:t>có</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vô</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số</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các</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phép</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thử</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hiện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hữu</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mọi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lúc</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mọi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nơi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như</a:t>
            </a:r>
            <a:r>
              <a:rPr lang="en-US" sz="2400" b="1" dirty="0" smtClean="0">
                <a:solidFill>
                  <a:schemeClr val="bg1"/>
                </a:solidFill>
                <a:latin typeface="Arial" pitchFamily="34" charset="0"/>
                <a:cs typeface="Arial" pitchFamily="34" charset="0"/>
              </a:rPr>
              <a:t>:</a:t>
            </a:r>
            <a:endParaRPr lang="vi-VN" sz="2400" b="1" dirty="0">
              <a:solidFill>
                <a:schemeClr val="bg1"/>
              </a:solidFill>
              <a:latin typeface="Arial" pitchFamily="34" charset="0"/>
              <a:cs typeface="Arial" pitchFamily="34" charset="0"/>
            </a:endParaRPr>
          </a:p>
        </p:txBody>
      </p:sp>
      <p:sp>
        <p:nvSpPr>
          <p:cNvPr id="6" name="TextBox 5">
            <a:extLst>
              <a:ext uri="{FF2B5EF4-FFF2-40B4-BE49-F238E27FC236}">
                <a16:creationId xmlns:a16="http://schemas.microsoft.com/office/drawing/2014/main" xmlns="" id="{0C49D999-9971-7244-A054-3F27CFC75155}"/>
              </a:ext>
            </a:extLst>
          </p:cNvPr>
          <p:cNvSpPr txBox="1"/>
          <p:nvPr/>
        </p:nvSpPr>
        <p:spPr>
          <a:xfrm>
            <a:off x="585238" y="1742008"/>
            <a:ext cx="3352800" cy="3416320"/>
          </a:xfrm>
          <a:prstGeom prst="rect">
            <a:avLst/>
          </a:prstGeom>
          <a:noFill/>
        </p:spPr>
        <p:txBody>
          <a:bodyPr wrap="square" rtlCol="0">
            <a:spAutoFit/>
          </a:bodyPr>
          <a:lstStyle/>
          <a:p>
            <a:pPr algn="just"/>
            <a:r>
              <a:rPr lang="en-US" sz="2400" dirty="0" err="1" smtClean="0">
                <a:solidFill>
                  <a:schemeClr val="bg1"/>
                </a:solidFill>
                <a:latin typeface="Arial" pitchFamily="34" charset="0"/>
                <a:cs typeface="Arial" pitchFamily="34" charset="0"/>
              </a:rPr>
              <a:t>Nước</a:t>
            </a:r>
            <a:r>
              <a:rPr lang="en-US" sz="2400" dirty="0" smtClean="0">
                <a:solidFill>
                  <a:schemeClr val="bg1"/>
                </a:solidFill>
                <a:latin typeface="Arial" pitchFamily="34" charset="0"/>
                <a:cs typeface="Arial" pitchFamily="34" charset="0"/>
              </a:rPr>
              <a:t> ta </a:t>
            </a:r>
            <a:r>
              <a:rPr lang="en-US" sz="2400" dirty="0" err="1" smtClean="0">
                <a:solidFill>
                  <a:schemeClr val="bg1"/>
                </a:solidFill>
                <a:latin typeface="Arial" pitchFamily="34" charset="0"/>
                <a:cs typeface="Arial" pitchFamily="34" charset="0"/>
              </a:rPr>
              <a:t>đang</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đang</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cố</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gắng</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tạo</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ra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các</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giống</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lúa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chịu</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hạn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chịu</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mặn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kháng</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sâu</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bệnh</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tốt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trồng</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thử</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nhân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giống</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để</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không</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ngừng</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tăng</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năng</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suất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trong</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điều</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kiện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biến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đổi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khí</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hậu</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trên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toàn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cầu</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hiện</a:t>
            </a:r>
            <a:r>
              <a:rPr lang="en-US" sz="2400" dirty="0" smtClean="0">
                <a:solidFill>
                  <a:schemeClr val="bg1"/>
                </a:solidFill>
                <a:latin typeface="Arial" pitchFamily="34" charset="0"/>
                <a:cs typeface="Arial" pitchFamily="34" charset="0"/>
              </a:rPr>
              <a:t> nay.</a:t>
            </a:r>
            <a:endParaRPr lang="vi-VN" sz="2400" dirty="0">
              <a:solidFill>
                <a:schemeClr val="bg1"/>
              </a:solidFill>
              <a:latin typeface="Arial" pitchFamily="34" charset="0"/>
              <a:cs typeface="Arial"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5774" y="2095500"/>
            <a:ext cx="4649626" cy="2615415"/>
          </a:xfrm>
          <a:prstGeom prst="rect">
            <a:avLst/>
          </a:prstGeom>
        </p:spPr>
      </p:pic>
      <p:sp>
        <p:nvSpPr>
          <p:cNvPr id="9" name="TextBox 8">
            <a:extLst>
              <a:ext uri="{FF2B5EF4-FFF2-40B4-BE49-F238E27FC236}">
                <a16:creationId xmlns:a16="http://schemas.microsoft.com/office/drawing/2014/main" xmlns="" id="{0C49D999-9971-7244-A054-3F27CFC75155}"/>
              </a:ext>
            </a:extLst>
          </p:cNvPr>
          <p:cNvSpPr txBox="1"/>
          <p:nvPr/>
        </p:nvSpPr>
        <p:spPr>
          <a:xfrm>
            <a:off x="438157" y="1720542"/>
            <a:ext cx="4572000" cy="3785652"/>
          </a:xfrm>
          <a:prstGeom prst="rect">
            <a:avLst/>
          </a:prstGeom>
          <a:noFill/>
        </p:spPr>
        <p:txBody>
          <a:bodyPr wrap="square" rtlCol="0">
            <a:spAutoFit/>
          </a:bodyPr>
          <a:lstStyle/>
          <a:p>
            <a:pPr algn="just"/>
            <a:r>
              <a:rPr lang="vi-VN" sz="2400" dirty="0" smtClean="0">
                <a:solidFill>
                  <a:schemeClr val="bg1"/>
                </a:solidFill>
              </a:rPr>
              <a:t>Mới đây, các nhà khoa học ở </a:t>
            </a:r>
            <a:r>
              <a:rPr lang="vi-VN" sz="2400" b="1" dirty="0" smtClean="0">
                <a:solidFill>
                  <a:schemeClr val="bg1"/>
                </a:solidFill>
                <a:hlinkClick r:id="rId5"/>
              </a:rPr>
              <a:t>Đại học Stanford Mỹ</a:t>
            </a:r>
            <a:r>
              <a:rPr lang="vi-VN" sz="2400" dirty="0" smtClean="0">
                <a:solidFill>
                  <a:schemeClr val="bg1"/>
                </a:solidFill>
              </a:rPr>
              <a:t> đã nghiên cứu, sản xuất thành công “vaccine ung thư”</a:t>
            </a:r>
            <a:r>
              <a:rPr lang="en-US" sz="2400" dirty="0" smtClean="0">
                <a:solidFill>
                  <a:schemeClr val="bg1"/>
                </a:solidFill>
              </a:rPr>
              <a:t> </a:t>
            </a:r>
            <a:r>
              <a:rPr lang="en-US" sz="2400" dirty="0" err="1" smtClean="0">
                <a:solidFill>
                  <a:schemeClr val="bg1"/>
                </a:solidFill>
                <a:latin typeface="Arial" pitchFamily="34" charset="0"/>
                <a:cs typeface="Arial" pitchFamily="34" charset="0"/>
              </a:rPr>
              <a:t>và</a:t>
            </a:r>
            <a:r>
              <a:rPr lang="en-US" sz="2400" dirty="0" smtClean="0">
                <a:solidFill>
                  <a:schemeClr val="bg1"/>
                </a:solidFill>
              </a:rPr>
              <a:t> </a:t>
            </a:r>
            <a:r>
              <a:rPr lang="vi-VN" sz="2400" dirty="0">
                <a:solidFill>
                  <a:schemeClr val="bg1"/>
                </a:solidFill>
              </a:rPr>
              <a:t>đã giành được thành quả tuyệt vời gây bất ngờ khi thử nghiệm đối với </a:t>
            </a:r>
            <a:r>
              <a:rPr lang="vi-VN" sz="2400" dirty="0" smtClean="0">
                <a:solidFill>
                  <a:schemeClr val="bg1"/>
                </a:solidFill>
              </a:rPr>
              <a:t>chuột</a:t>
            </a:r>
            <a:r>
              <a:rPr lang="en-US" sz="2400" dirty="0" smtClean="0">
                <a:solidFill>
                  <a:schemeClr val="bg1"/>
                </a:solidFill>
              </a:rPr>
              <a:t>. </a:t>
            </a:r>
            <a:r>
              <a:rPr lang="en-US" sz="2400" dirty="0">
                <a:solidFill>
                  <a:schemeClr val="bg1"/>
                </a:solidFill>
                <a:latin typeface="Arial" pitchFamily="34" charset="0"/>
                <a:cs typeface="Arial" pitchFamily="34" charset="0"/>
              </a:rPr>
              <a:t>K</a:t>
            </a:r>
            <a:r>
              <a:rPr lang="vi-VN" sz="2400" dirty="0" smtClean="0">
                <a:solidFill>
                  <a:schemeClr val="bg1"/>
                </a:solidFill>
              </a:rPr>
              <a:t>hiến nhân loại đứng trước tương lai tươi sáng triệt để chiến thắng căn bệnh nan y này.</a:t>
            </a:r>
            <a:endParaRPr lang="vi-VN" sz="2400" dirty="0">
              <a:solidFill>
                <a:schemeClr val="bg1"/>
              </a:solidFill>
            </a:endParaRPr>
          </a:p>
        </p:txBody>
      </p:sp>
      <p:grpSp>
        <p:nvGrpSpPr>
          <p:cNvPr id="13" name="Group 12"/>
          <p:cNvGrpSpPr/>
          <p:nvPr/>
        </p:nvGrpSpPr>
        <p:grpSpPr>
          <a:xfrm>
            <a:off x="5206495" y="1943100"/>
            <a:ext cx="3816234" cy="3573965"/>
            <a:chOff x="5206495" y="1943100"/>
            <a:chExt cx="3816234" cy="3573965"/>
          </a:xfrm>
        </p:grpSpPr>
        <p:sp>
          <p:nvSpPr>
            <p:cNvPr id="11" name="Rectangle 10"/>
            <p:cNvSpPr/>
            <p:nvPr/>
          </p:nvSpPr>
          <p:spPr>
            <a:xfrm>
              <a:off x="5257800" y="4870734"/>
              <a:ext cx="3657600" cy="646331"/>
            </a:xfrm>
            <a:prstGeom prst="rect">
              <a:avLst/>
            </a:prstGeom>
          </p:spPr>
          <p:txBody>
            <a:bodyPr wrap="square">
              <a:spAutoFit/>
            </a:bodyPr>
            <a:lstStyle/>
            <a:p>
              <a:pPr algn="ctr"/>
              <a:r>
                <a:rPr lang="vi-VN" b="1" dirty="0">
                  <a:solidFill>
                    <a:srgbClr val="FFFF00"/>
                  </a:solidFill>
                  <a:latin typeface="Arial" pitchFamily="34" charset="0"/>
                  <a:cs typeface="Arial" pitchFamily="34" charset="0"/>
                </a:rPr>
                <a:t>Giáo sư Ronald Levy - cha đẻ của vaccine chống ung thư</a:t>
              </a:r>
              <a:endParaRPr lang="en-US" b="1" dirty="0">
                <a:solidFill>
                  <a:srgbClr val="FFFF00"/>
                </a:solidFill>
                <a:latin typeface="Arial" pitchFamily="34" charset="0"/>
                <a:cs typeface="Arial" pitchFamily="34" charset="0"/>
              </a:endParaRPr>
            </a:p>
          </p:txBody>
        </p:sp>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r="25990"/>
            <a:stretch/>
          </p:blipFill>
          <p:spPr>
            <a:xfrm>
              <a:off x="5206495" y="1943100"/>
              <a:ext cx="3816234" cy="2895600"/>
            </a:xfrm>
            <a:prstGeom prst="rect">
              <a:avLst/>
            </a:prstGeom>
          </p:spPr>
        </p:pic>
      </p:grpSp>
      <p:sp>
        <p:nvSpPr>
          <p:cNvPr id="10" name="Rectangle 9"/>
          <p:cNvSpPr/>
          <p:nvPr/>
        </p:nvSpPr>
        <p:spPr>
          <a:xfrm>
            <a:off x="355365" y="1735651"/>
            <a:ext cx="4648200" cy="3477875"/>
          </a:xfrm>
          <a:prstGeom prst="rect">
            <a:avLst/>
          </a:prstGeom>
        </p:spPr>
        <p:txBody>
          <a:bodyPr wrap="square">
            <a:spAutoFit/>
          </a:bodyPr>
          <a:lstStyle/>
          <a:p>
            <a:pPr algn="just"/>
            <a:r>
              <a:rPr lang="en-US" sz="2200" dirty="0" err="1">
                <a:solidFill>
                  <a:schemeClr val="bg1"/>
                </a:solidFill>
                <a:latin typeface="Arial" pitchFamily="34" charset="0"/>
                <a:cs typeface="Arial" pitchFamily="34" charset="0"/>
              </a:rPr>
              <a:t>Thí</a:t>
            </a:r>
            <a:r>
              <a:rPr lang="en-US" sz="2200" dirty="0">
                <a:solidFill>
                  <a:schemeClr val="bg1"/>
                </a:solidFill>
                <a:latin typeface="Arial" pitchFamily="34" charset="0"/>
                <a:cs typeface="Arial" pitchFamily="34" charset="0"/>
              </a:rPr>
              <a:t> </a:t>
            </a:r>
            <a:r>
              <a:rPr lang="en-US" sz="2200" dirty="0" err="1">
                <a:solidFill>
                  <a:schemeClr val="bg1"/>
                </a:solidFill>
                <a:latin typeface="Arial" pitchFamily="34" charset="0"/>
                <a:cs typeface="Arial" pitchFamily="34" charset="0"/>
              </a:rPr>
              <a:t>nghiệm</a:t>
            </a:r>
            <a:r>
              <a:rPr lang="en-US" sz="2200" dirty="0">
                <a:solidFill>
                  <a:schemeClr val="bg1"/>
                </a:solidFill>
                <a:latin typeface="Arial" pitchFamily="34" charset="0"/>
                <a:cs typeface="Arial" pitchFamily="34" charset="0"/>
              </a:rPr>
              <a:t> </a:t>
            </a:r>
            <a:r>
              <a:rPr lang="en-US" sz="2200" dirty="0" err="1">
                <a:solidFill>
                  <a:schemeClr val="bg1"/>
                </a:solidFill>
                <a:latin typeface="Arial" pitchFamily="34" charset="0"/>
                <a:cs typeface="Arial" pitchFamily="34" charset="0"/>
              </a:rPr>
              <a:t>nhà</a:t>
            </a:r>
            <a:r>
              <a:rPr lang="en-US" sz="2200" dirty="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tù</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nhằm</a:t>
            </a:r>
            <a:r>
              <a:rPr lang="en-US" sz="2200" dirty="0" smtClean="0">
                <a:solidFill>
                  <a:schemeClr val="bg1"/>
                </a:solidFill>
                <a:latin typeface="Arial" pitchFamily="34" charset="0"/>
                <a:cs typeface="Arial" pitchFamily="34" charset="0"/>
              </a:rPr>
              <a:t> </a:t>
            </a:r>
            <a:r>
              <a:rPr lang="en-US" sz="2200" dirty="0" err="1">
                <a:solidFill>
                  <a:schemeClr val="bg1"/>
                </a:solidFill>
                <a:latin typeface="Arial" pitchFamily="34" charset="0"/>
                <a:cs typeface="Arial" pitchFamily="34" charset="0"/>
              </a:rPr>
              <a:t>tìm</a:t>
            </a:r>
            <a:r>
              <a:rPr lang="en-US" sz="2200" dirty="0">
                <a:solidFill>
                  <a:schemeClr val="bg1"/>
                </a:solidFill>
                <a:latin typeface="Arial" pitchFamily="34" charset="0"/>
                <a:cs typeface="Arial" pitchFamily="34" charset="0"/>
              </a:rPr>
              <a:t> </a:t>
            </a:r>
            <a:r>
              <a:rPr lang="en-US" sz="2200" dirty="0" err="1">
                <a:solidFill>
                  <a:schemeClr val="bg1"/>
                </a:solidFill>
                <a:latin typeface="Arial" pitchFamily="34" charset="0"/>
                <a:cs typeface="Arial" pitchFamily="34" charset="0"/>
              </a:rPr>
              <a:t>hiểu</a:t>
            </a:r>
            <a:r>
              <a:rPr lang="en-US" sz="2200" dirty="0">
                <a:solidFill>
                  <a:schemeClr val="bg1"/>
                </a:solidFill>
                <a:latin typeface="Arial" pitchFamily="34" charset="0"/>
                <a:cs typeface="Arial" pitchFamily="34" charset="0"/>
              </a:rPr>
              <a:t> </a:t>
            </a:r>
            <a:r>
              <a:rPr lang="en-US" sz="2200" dirty="0" err="1">
                <a:solidFill>
                  <a:schemeClr val="bg1"/>
                </a:solidFill>
                <a:latin typeface="Arial" pitchFamily="34" charset="0"/>
                <a:cs typeface="Arial" pitchFamily="34" charset="0"/>
              </a:rPr>
              <a:t>nguyên</a:t>
            </a:r>
            <a:r>
              <a:rPr lang="en-US" sz="2200" dirty="0">
                <a:solidFill>
                  <a:schemeClr val="bg1"/>
                </a:solidFill>
                <a:latin typeface="Arial" pitchFamily="34" charset="0"/>
                <a:cs typeface="Arial" pitchFamily="34" charset="0"/>
              </a:rPr>
              <a:t> </a:t>
            </a:r>
            <a:r>
              <a:rPr lang="en-US" sz="2200" dirty="0" err="1">
                <a:solidFill>
                  <a:schemeClr val="bg1"/>
                </a:solidFill>
                <a:latin typeface="Arial" pitchFamily="34" charset="0"/>
                <a:cs typeface="Arial" pitchFamily="34" charset="0"/>
              </a:rPr>
              <a:t>nhân</a:t>
            </a:r>
            <a:r>
              <a:rPr lang="en-US" sz="2200" dirty="0">
                <a:solidFill>
                  <a:schemeClr val="bg1"/>
                </a:solidFill>
                <a:latin typeface="Arial" pitchFamily="34" charset="0"/>
                <a:cs typeface="Arial" pitchFamily="34" charset="0"/>
              </a:rPr>
              <a:t> </a:t>
            </a:r>
            <a:r>
              <a:rPr lang="en-US" sz="2200" dirty="0" err="1">
                <a:solidFill>
                  <a:schemeClr val="bg1"/>
                </a:solidFill>
                <a:latin typeface="Arial" pitchFamily="34" charset="0"/>
                <a:cs typeface="Arial" pitchFamily="34" charset="0"/>
              </a:rPr>
              <a:t>và</a:t>
            </a:r>
            <a:r>
              <a:rPr lang="en-US" sz="2200" dirty="0">
                <a:solidFill>
                  <a:schemeClr val="bg1"/>
                </a:solidFill>
                <a:latin typeface="Arial" pitchFamily="34" charset="0"/>
                <a:cs typeface="Arial" pitchFamily="34" charset="0"/>
              </a:rPr>
              <a:t> </a:t>
            </a:r>
            <a:r>
              <a:rPr lang="en-US" sz="2200" dirty="0" err="1">
                <a:solidFill>
                  <a:schemeClr val="bg1"/>
                </a:solidFill>
                <a:latin typeface="Arial" pitchFamily="34" charset="0"/>
                <a:cs typeface="Arial" pitchFamily="34" charset="0"/>
              </a:rPr>
              <a:t>cách</a:t>
            </a:r>
            <a:r>
              <a:rPr lang="en-US" sz="2200" dirty="0">
                <a:solidFill>
                  <a:schemeClr val="bg1"/>
                </a:solidFill>
                <a:latin typeface="Arial" pitchFamily="34" charset="0"/>
                <a:cs typeface="Arial" pitchFamily="34" charset="0"/>
              </a:rPr>
              <a:t> </a:t>
            </a:r>
            <a:r>
              <a:rPr lang="en-US" sz="2200" dirty="0" err="1">
                <a:solidFill>
                  <a:schemeClr val="bg1"/>
                </a:solidFill>
                <a:latin typeface="Arial" pitchFamily="34" charset="0"/>
                <a:cs typeface="Arial" pitchFamily="34" charset="0"/>
              </a:rPr>
              <a:t>xử</a:t>
            </a:r>
            <a:r>
              <a:rPr lang="en-US" sz="2200" dirty="0">
                <a:solidFill>
                  <a:schemeClr val="bg1"/>
                </a:solidFill>
                <a:latin typeface="Arial" pitchFamily="34" charset="0"/>
                <a:cs typeface="Arial" pitchFamily="34" charset="0"/>
              </a:rPr>
              <a:t> </a:t>
            </a:r>
            <a:r>
              <a:rPr lang="en-US" sz="2200" dirty="0" err="1">
                <a:solidFill>
                  <a:schemeClr val="bg1"/>
                </a:solidFill>
                <a:latin typeface="Arial" pitchFamily="34" charset="0"/>
                <a:cs typeface="Arial" pitchFamily="34" charset="0"/>
              </a:rPr>
              <a:t>lý</a:t>
            </a:r>
            <a:r>
              <a:rPr lang="en-US" sz="2200" dirty="0">
                <a:solidFill>
                  <a:schemeClr val="bg1"/>
                </a:solidFill>
                <a:latin typeface="Arial" pitchFamily="34" charset="0"/>
                <a:cs typeface="Arial" pitchFamily="34" charset="0"/>
              </a:rPr>
              <a:t> </a:t>
            </a:r>
            <a:r>
              <a:rPr lang="en-US" sz="2200" dirty="0" err="1">
                <a:solidFill>
                  <a:schemeClr val="bg1"/>
                </a:solidFill>
                <a:latin typeface="Arial" pitchFamily="34" charset="0"/>
                <a:cs typeface="Arial" pitchFamily="34" charset="0"/>
              </a:rPr>
              <a:t>những</a:t>
            </a:r>
            <a:r>
              <a:rPr lang="en-US" sz="2200" dirty="0">
                <a:solidFill>
                  <a:schemeClr val="bg1"/>
                </a:solidFill>
                <a:latin typeface="Arial" pitchFamily="34" charset="0"/>
                <a:cs typeface="Arial" pitchFamily="34" charset="0"/>
              </a:rPr>
              <a:t> </a:t>
            </a:r>
            <a:r>
              <a:rPr lang="en-US" sz="2200" dirty="0" err="1">
                <a:solidFill>
                  <a:schemeClr val="bg1"/>
                </a:solidFill>
                <a:latin typeface="Arial" pitchFamily="34" charset="0"/>
                <a:cs typeface="Arial" pitchFamily="34" charset="0"/>
              </a:rPr>
              <a:t>vụ</a:t>
            </a:r>
            <a:r>
              <a:rPr lang="en-US" sz="2200" dirty="0">
                <a:solidFill>
                  <a:schemeClr val="bg1"/>
                </a:solidFill>
                <a:latin typeface="Arial" pitchFamily="34" charset="0"/>
                <a:cs typeface="Arial" pitchFamily="34" charset="0"/>
              </a:rPr>
              <a:t> </a:t>
            </a:r>
            <a:r>
              <a:rPr lang="en-US" sz="2200" dirty="0" err="1">
                <a:solidFill>
                  <a:schemeClr val="bg1"/>
                </a:solidFill>
                <a:latin typeface="Arial" pitchFamily="34" charset="0"/>
                <a:cs typeface="Arial" pitchFamily="34" charset="0"/>
              </a:rPr>
              <a:t>lộn</a:t>
            </a:r>
            <a:r>
              <a:rPr lang="en-US" sz="2200" dirty="0">
                <a:solidFill>
                  <a:schemeClr val="bg1"/>
                </a:solidFill>
                <a:latin typeface="Arial" pitchFamily="34" charset="0"/>
                <a:cs typeface="Arial" pitchFamily="34" charset="0"/>
              </a:rPr>
              <a:t> </a:t>
            </a:r>
            <a:r>
              <a:rPr lang="en-US" sz="2200" dirty="0" err="1">
                <a:solidFill>
                  <a:schemeClr val="bg1"/>
                </a:solidFill>
                <a:latin typeface="Arial" pitchFamily="34" charset="0"/>
                <a:cs typeface="Arial" pitchFamily="34" charset="0"/>
              </a:rPr>
              <a:t>xộn</a:t>
            </a:r>
            <a:r>
              <a:rPr lang="en-US" sz="2200" dirty="0">
                <a:solidFill>
                  <a:schemeClr val="bg1"/>
                </a:solidFill>
                <a:latin typeface="Arial" pitchFamily="34" charset="0"/>
                <a:cs typeface="Arial" pitchFamily="34" charset="0"/>
              </a:rPr>
              <a:t> </a:t>
            </a:r>
            <a:r>
              <a:rPr lang="en-US" sz="2200" dirty="0" err="1">
                <a:solidFill>
                  <a:schemeClr val="bg1"/>
                </a:solidFill>
                <a:latin typeface="Arial" pitchFamily="34" charset="0"/>
                <a:cs typeface="Arial" pitchFamily="34" charset="0"/>
              </a:rPr>
              <a:t>trong</a:t>
            </a:r>
            <a:r>
              <a:rPr lang="en-US" sz="2200" dirty="0">
                <a:solidFill>
                  <a:schemeClr val="bg1"/>
                </a:solidFill>
                <a:latin typeface="Arial" pitchFamily="34" charset="0"/>
                <a:cs typeface="Arial" pitchFamily="34" charset="0"/>
              </a:rPr>
              <a:t> </a:t>
            </a:r>
            <a:r>
              <a:rPr lang="en-US" sz="2200" dirty="0" err="1">
                <a:solidFill>
                  <a:schemeClr val="bg1"/>
                </a:solidFill>
                <a:latin typeface="Arial" pitchFamily="34" charset="0"/>
                <a:cs typeface="Arial" pitchFamily="34" charset="0"/>
              </a:rPr>
              <a:t>nhà</a:t>
            </a:r>
            <a:r>
              <a:rPr lang="en-US" sz="2200" dirty="0">
                <a:solidFill>
                  <a:schemeClr val="bg1"/>
                </a:solidFill>
                <a:latin typeface="Arial" pitchFamily="34" charset="0"/>
                <a:cs typeface="Arial" pitchFamily="34" charset="0"/>
              </a:rPr>
              <a:t> </a:t>
            </a:r>
            <a:r>
              <a:rPr lang="en-US" sz="2200" dirty="0" err="1">
                <a:solidFill>
                  <a:schemeClr val="bg1"/>
                </a:solidFill>
                <a:latin typeface="Arial" pitchFamily="34" charset="0"/>
                <a:cs typeface="Arial" pitchFamily="34" charset="0"/>
              </a:rPr>
              <a:t>giam</a:t>
            </a:r>
            <a:r>
              <a:rPr lang="en-US" sz="2200" dirty="0">
                <a:solidFill>
                  <a:schemeClr val="bg1"/>
                </a:solidFill>
                <a:latin typeface="Arial" pitchFamily="34" charset="0"/>
                <a:cs typeface="Arial" pitchFamily="34" charset="0"/>
              </a:rPr>
              <a:t>.  </a:t>
            </a:r>
            <a:r>
              <a:rPr lang="vi-VN" sz="2200" dirty="0">
                <a:solidFill>
                  <a:schemeClr val="bg1"/>
                </a:solidFill>
                <a:latin typeface="Arial" pitchFamily="34" charset="0"/>
                <a:cs typeface="Arial" pitchFamily="34" charset="0"/>
              </a:rPr>
              <a:t>Kết quả thật kinh ngạc, 1/3 số cai tù xuất hiện hội chứng “buồn chán”, một người mắc bệnh thần kinh nói năng lảm nhảm và hầu hết những người trong cuộc cảm thấy bị bệnh tâm thần quá nặng. Họ có cảm giác như mình giống binh lính của Hitler. </a:t>
            </a:r>
            <a:endParaRPr lang="en-US" sz="2200"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7800" y="2019300"/>
            <a:ext cx="3738413" cy="2778887"/>
          </a:xfrm>
          <a:prstGeom prst="rect">
            <a:avLst/>
          </a:prstGeom>
        </p:spPr>
      </p:pic>
      <p:sp>
        <p:nvSpPr>
          <p:cNvPr id="14" name="Rectangle 13"/>
          <p:cNvSpPr/>
          <p:nvPr/>
        </p:nvSpPr>
        <p:spPr>
          <a:xfrm>
            <a:off x="640794" y="2790735"/>
            <a:ext cx="4191000" cy="1200329"/>
          </a:xfrm>
          <a:prstGeom prst="rect">
            <a:avLst/>
          </a:prstGeom>
        </p:spPr>
        <p:txBody>
          <a:bodyPr wrap="square">
            <a:spAutoFit/>
          </a:bodyPr>
          <a:lstStyle/>
          <a:p>
            <a:pPr algn="just"/>
            <a:r>
              <a:rPr lang="en-US" sz="2400" dirty="0" err="1" smtClean="0">
                <a:solidFill>
                  <a:schemeClr val="bg1"/>
                </a:solidFill>
                <a:latin typeface="Arial" pitchFamily="34" charset="0"/>
                <a:cs typeface="Arial" pitchFamily="34" charset="0"/>
              </a:rPr>
              <a:t>Một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số</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học</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sinh</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không</a:t>
            </a:r>
            <a:r>
              <a:rPr lang="en-US" sz="2400" dirty="0" smtClean="0">
                <a:solidFill>
                  <a:schemeClr val="bg1"/>
                </a:solidFill>
                <a:latin typeface="Arial" pitchFamily="34" charset="0"/>
                <a:cs typeface="Arial" pitchFamily="34" charset="0"/>
              </a:rPr>
              <a:t> ý </a:t>
            </a:r>
            <a:r>
              <a:rPr lang="en-US" sz="2400" dirty="0" err="1" smtClean="0">
                <a:solidFill>
                  <a:schemeClr val="bg1"/>
                </a:solidFill>
                <a:latin typeface="Arial" pitchFamily="34" charset="0"/>
                <a:cs typeface="Arial" pitchFamily="34" charset="0"/>
              </a:rPr>
              <a:t>thức</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được</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việc</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hút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thử</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cỏ</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Mỹ</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rất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là</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huy</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hiểm</a:t>
            </a:r>
            <a:endParaRPr lang="en-US" sz="2400" dirty="0">
              <a:solidFill>
                <a:schemeClr val="bg1"/>
              </a:solidFill>
              <a:latin typeface="Arial" pitchFamily="34" charset="0"/>
              <a:cs typeface="Arial" pitchFamily="34" charset="0"/>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4565" y="1811589"/>
            <a:ext cx="3212158" cy="3158622"/>
          </a:xfrm>
          <a:prstGeom prst="rect">
            <a:avLst/>
          </a:prstGeom>
        </p:spPr>
      </p:pic>
      <p:sp>
        <p:nvSpPr>
          <p:cNvPr id="15" name="Rectangle 14"/>
          <p:cNvSpPr/>
          <p:nvPr/>
        </p:nvSpPr>
        <p:spPr>
          <a:xfrm>
            <a:off x="640794" y="2432010"/>
            <a:ext cx="8153400" cy="1569660"/>
          </a:xfrm>
          <a:prstGeom prst="rect">
            <a:avLst/>
          </a:prstGeom>
        </p:spPr>
        <p:txBody>
          <a:bodyPr wrap="square">
            <a:spAutoFit/>
          </a:bodyPr>
          <a:lstStyle/>
          <a:p>
            <a:pPr algn="just"/>
            <a:r>
              <a:rPr lang="en-US" sz="2400" b="1" dirty="0" smtClean="0">
                <a:solidFill>
                  <a:schemeClr val="bg1"/>
                </a:solidFill>
                <a:latin typeface="Arial" pitchFamily="34" charset="0"/>
                <a:cs typeface="Arial" pitchFamily="34" charset="0"/>
              </a:rPr>
              <a:t>Qua </a:t>
            </a:r>
            <a:r>
              <a:rPr lang="en-US" sz="2400" b="1" dirty="0" err="1" smtClean="0">
                <a:solidFill>
                  <a:schemeClr val="bg1"/>
                </a:solidFill>
                <a:latin typeface="Arial" pitchFamily="34" charset="0"/>
                <a:cs typeface="Arial" pitchFamily="34" charset="0"/>
              </a:rPr>
              <a:t>các</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ví</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dụ</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trên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chúng</a:t>
            </a:r>
            <a:r>
              <a:rPr lang="en-US" sz="2400" b="1" dirty="0" smtClean="0">
                <a:solidFill>
                  <a:schemeClr val="bg1"/>
                </a:solidFill>
                <a:latin typeface="Arial" pitchFamily="34" charset="0"/>
                <a:cs typeface="Arial" pitchFamily="34" charset="0"/>
              </a:rPr>
              <a:t> ta </a:t>
            </a:r>
            <a:r>
              <a:rPr lang="en-US" sz="2400" b="1" dirty="0" err="1" smtClean="0">
                <a:solidFill>
                  <a:schemeClr val="bg1"/>
                </a:solidFill>
                <a:latin typeface="Arial" pitchFamily="34" charset="0"/>
                <a:cs typeface="Arial" pitchFamily="34" charset="0"/>
              </a:rPr>
              <a:t>thấy</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có</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phép</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thử</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thì</a:t>
            </a:r>
            <a:r>
              <a:rPr lang="en-US" sz="2400" b="1" dirty="0" smtClean="0">
                <a:solidFill>
                  <a:schemeClr val="bg1"/>
                </a:solidFill>
                <a:latin typeface="Arial" pitchFamily="34" charset="0"/>
                <a:cs typeface="Arial" pitchFamily="34" charset="0"/>
              </a:rPr>
              <a:t> con </a:t>
            </a:r>
            <a:r>
              <a:rPr lang="en-US" sz="2400" b="1" dirty="0" err="1" smtClean="0">
                <a:solidFill>
                  <a:schemeClr val="bg1"/>
                </a:solidFill>
                <a:latin typeface="Arial" pitchFamily="34" charset="0"/>
                <a:cs typeface="Arial" pitchFamily="34" charset="0"/>
              </a:rPr>
              <a:t>người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mới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tiến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bộ</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xã</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hội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mới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phát</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triển</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loài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người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mới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văn</a:t>
            </a:r>
            <a:r>
              <a:rPr lang="en-US" sz="2400" b="1" dirty="0" smtClean="0">
                <a:solidFill>
                  <a:schemeClr val="bg1"/>
                </a:solidFill>
                <a:latin typeface="Arial" pitchFamily="34" charset="0"/>
                <a:cs typeface="Arial" pitchFamily="34" charset="0"/>
              </a:rPr>
              <a:t> minh. </a:t>
            </a:r>
            <a:r>
              <a:rPr lang="en-US" sz="2400" b="1" dirty="0" err="1" smtClean="0">
                <a:solidFill>
                  <a:srgbClr val="FFFF00"/>
                </a:solidFill>
                <a:latin typeface="Arial" pitchFamily="34" charset="0"/>
                <a:cs typeface="Arial" pitchFamily="34" charset="0"/>
              </a:rPr>
              <a:t>Nhưng</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không</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phải</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phép</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thử</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nào</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cũng</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nên</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làm</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và</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mang</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lại</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lợi</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ích</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và</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hợp</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lý</a:t>
            </a:r>
            <a:r>
              <a:rPr lang="en-US" sz="2400" b="1" dirty="0" smtClean="0">
                <a:solidFill>
                  <a:srgbClr val="FFFF00"/>
                </a:solidFill>
                <a:latin typeface="Arial" pitchFamily="34" charset="0"/>
                <a:cs typeface="Arial" pitchFamily="34" charset="0"/>
              </a:rPr>
              <a:t>.</a:t>
            </a:r>
            <a:endParaRPr lang="en-US" sz="2400" b="1" dirty="0">
              <a:solidFill>
                <a:srgbClr val="FFFF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419362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6" presetClass="exit" presetSubtype="21" fill="hold" nodeType="withEffect">
                                  <p:stCondLst>
                                    <p:cond delay="0"/>
                                  </p:stCondLst>
                                  <p:childTnLst>
                                    <p:animEffect transition="out" filter="barn(inVertical)">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8" fill="hold" grpId="1" nodeType="clickEffect">
                                  <p:stCondLst>
                                    <p:cond delay="0"/>
                                  </p:stCondLst>
                                  <p:childTnLst>
                                    <p:animEffect transition="out" filter="wipe(left)">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22" presetClass="exit" presetSubtype="8" fill="hold" nodeType="withEffect">
                                  <p:stCondLst>
                                    <p:cond delay="0"/>
                                  </p:stCondLst>
                                  <p:childTnLst>
                                    <p:animEffect transition="out" filter="wipe(left)">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left)">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xit" presetSubtype="21" fill="hold" grpId="1" nodeType="clickEffect">
                                  <p:stCondLst>
                                    <p:cond delay="0"/>
                                  </p:stCondLst>
                                  <p:childTnLst>
                                    <p:animEffect transition="out" filter="barn(inVertical)">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6" presetClass="exit" presetSubtype="21" fill="hold" nodeType="withEffect">
                                  <p:stCondLst>
                                    <p:cond delay="0"/>
                                  </p:stCondLst>
                                  <p:childTnLst>
                                    <p:animEffect transition="out" filter="barn(inVertical)">
                                      <p:cBhvr>
                                        <p:cTn id="65" dur="500"/>
                                        <p:tgtEl>
                                          <p:spTgt spid="2"/>
                                        </p:tgtEl>
                                      </p:cBhvr>
                                    </p:animEffect>
                                    <p:set>
                                      <p:cBhvr>
                                        <p:cTn id="66" dur="1" fill="hold">
                                          <p:stCondLst>
                                            <p:cond delay="499"/>
                                          </p:stCondLst>
                                        </p:cTn>
                                        <p:tgtEl>
                                          <p:spTgt spid="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xit" presetSubtype="21" fill="hold" grpId="1" nodeType="clickEffect">
                                  <p:stCondLst>
                                    <p:cond delay="0"/>
                                  </p:stCondLst>
                                  <p:childTnLst>
                                    <p:animEffect transition="out" filter="barn(inVertical)">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16" presetClass="exit" presetSubtype="21" fill="hold" nodeType="withEffect">
                                  <p:stCondLst>
                                    <p:cond delay="0"/>
                                  </p:stCondLst>
                                  <p:childTnLst>
                                    <p:animEffect transition="out" filter="barn(inVertical)">
                                      <p:cBhvr>
                                        <p:cTn id="83" dur="500"/>
                                        <p:tgtEl>
                                          <p:spTgt spid="7"/>
                                        </p:tgtEl>
                                      </p:cBhvr>
                                    </p:animEffect>
                                    <p:set>
                                      <p:cBhvr>
                                        <p:cTn id="84" dur="1" fill="hold">
                                          <p:stCondLst>
                                            <p:cond delay="499"/>
                                          </p:stCondLst>
                                        </p:cTn>
                                        <p:tgtEl>
                                          <p:spTgt spid="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ipe(left)">
                                      <p:cBhvr>
                                        <p:cTn id="8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9" grpId="0"/>
      <p:bldP spid="9" grpId="1"/>
      <p:bldP spid="10" grpId="0"/>
      <p:bldP spid="10" grpId="1"/>
      <p:bldP spid="14" grpId="0"/>
      <p:bldP spid="14" grpId="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9144000" cy="5715000"/>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3" descr="Objeto_00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305300"/>
            <a:ext cx="1602743" cy="105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6200" y="4117473"/>
            <a:ext cx="1556206" cy="1711827"/>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4388" y="-71080"/>
            <a:ext cx="2275870" cy="140458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05600" y="-123646"/>
            <a:ext cx="2574456" cy="27051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8000" y="2069654"/>
            <a:ext cx="2743200" cy="2224216"/>
          </a:xfrm>
          <a:prstGeom prst="rect">
            <a:avLst/>
          </a:prstGeom>
        </p:spPr>
      </p:pic>
      <p:sp>
        <p:nvSpPr>
          <p:cNvPr id="20" name="Rectangle 19"/>
          <p:cNvSpPr/>
          <p:nvPr/>
        </p:nvSpPr>
        <p:spPr>
          <a:xfrm>
            <a:off x="1508173" y="930414"/>
            <a:ext cx="6035627"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CHÂN THÀNH CẢM ƠN!</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689918400"/>
      </p:ext>
    </p:extLst>
  </p:cSld>
  <p:clrMapOvr>
    <a:masterClrMapping/>
  </p:clrMapOvr>
  <p:transition advTm="30016"/>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42184" y="2849685"/>
            <a:ext cx="681116" cy="988055"/>
            <a:chOff x="914184" y="3867083"/>
            <a:chExt cx="681116" cy="988055"/>
          </a:xfrm>
        </p:grpSpPr>
        <p:grpSp>
          <p:nvGrpSpPr>
            <p:cNvPr id="154" name="Group 153"/>
            <p:cNvGrpSpPr>
              <a:grpSpLocks/>
            </p:cNvGrpSpPr>
            <p:nvPr/>
          </p:nvGrpSpPr>
          <p:grpSpPr bwMode="auto">
            <a:xfrm rot="5400000">
              <a:off x="471062" y="4310205"/>
              <a:ext cx="988055" cy="101812"/>
              <a:chOff x="0" y="1896"/>
              <a:chExt cx="5760" cy="120"/>
            </a:xfrm>
          </p:grpSpPr>
          <p:sp>
            <p:nvSpPr>
              <p:cNvPr id="155" name="Rectangle 15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56" name="Rectangle 15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grpSp>
        <p:grpSp>
          <p:nvGrpSpPr>
            <p:cNvPr id="181" name="Group 180"/>
            <p:cNvGrpSpPr>
              <a:grpSpLocks/>
            </p:cNvGrpSpPr>
            <p:nvPr/>
          </p:nvGrpSpPr>
          <p:grpSpPr bwMode="auto">
            <a:xfrm>
              <a:off x="999779" y="4750286"/>
              <a:ext cx="595521" cy="101812"/>
              <a:chOff x="0" y="1896"/>
              <a:chExt cx="5760" cy="120"/>
            </a:xfrm>
          </p:grpSpPr>
          <p:sp>
            <p:nvSpPr>
              <p:cNvPr id="182" name="Rectangle 181"/>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83" name="Rectangle 182"/>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grpSp>
      </p:grpSp>
      <p:grpSp>
        <p:nvGrpSpPr>
          <p:cNvPr id="2" name="Group 1"/>
          <p:cNvGrpSpPr/>
          <p:nvPr/>
        </p:nvGrpSpPr>
        <p:grpSpPr>
          <a:xfrm>
            <a:off x="1235508" y="1710653"/>
            <a:ext cx="701114" cy="1148200"/>
            <a:chOff x="907508" y="1536703"/>
            <a:chExt cx="766712" cy="2938932"/>
          </a:xfrm>
        </p:grpSpPr>
        <p:sp>
          <p:nvSpPr>
            <p:cNvPr id="166" name="Rectangle 165"/>
            <p:cNvSpPr>
              <a:spLocks noChangeArrowheads="1"/>
            </p:cNvSpPr>
            <p:nvPr/>
          </p:nvSpPr>
          <p:spPr bwMode="gray">
            <a:xfrm>
              <a:off x="914184" y="4274092"/>
              <a:ext cx="759497" cy="201543"/>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grpSp>
          <p:nvGrpSpPr>
            <p:cNvPr id="168" name="Group 167"/>
            <p:cNvGrpSpPr>
              <a:grpSpLocks/>
            </p:cNvGrpSpPr>
            <p:nvPr/>
          </p:nvGrpSpPr>
          <p:grpSpPr bwMode="auto">
            <a:xfrm>
              <a:off x="907508" y="1536703"/>
              <a:ext cx="766712" cy="188807"/>
              <a:chOff x="0" y="1896"/>
              <a:chExt cx="5760" cy="223"/>
            </a:xfrm>
          </p:grpSpPr>
          <p:sp>
            <p:nvSpPr>
              <p:cNvPr id="169" name="Rectangle 168"/>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70" name="Rectangle 169"/>
              <p:cNvSpPr>
                <a:spLocks noChangeArrowheads="1"/>
              </p:cNvSpPr>
              <p:nvPr/>
            </p:nvSpPr>
            <p:spPr bwMode="gray">
              <a:xfrm>
                <a:off x="0" y="1942"/>
                <a:ext cx="5171" cy="177"/>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grpSp>
        <p:grpSp>
          <p:nvGrpSpPr>
            <p:cNvPr id="152" name="Group 151"/>
            <p:cNvGrpSpPr>
              <a:grpSpLocks/>
            </p:cNvGrpSpPr>
            <p:nvPr/>
          </p:nvGrpSpPr>
          <p:grpSpPr bwMode="auto">
            <a:xfrm rot="5400000">
              <a:off x="-447254" y="2918250"/>
              <a:ext cx="2824905" cy="101597"/>
              <a:chOff x="0" y="1896"/>
              <a:chExt cx="5760" cy="120"/>
            </a:xfrm>
          </p:grpSpPr>
          <p:sp>
            <p:nvSpPr>
              <p:cNvPr id="163" name="Rectangle 162"/>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64" name="Rectangle 163"/>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grpSp>
      </p:grpSp>
      <p:sp>
        <p:nvSpPr>
          <p:cNvPr id="40" name="Flowchart: Process 39"/>
          <p:cNvSpPr/>
          <p:nvPr/>
        </p:nvSpPr>
        <p:spPr>
          <a:xfrm>
            <a:off x="1295400" y="190500"/>
            <a:ext cx="6553200" cy="683142"/>
          </a:xfrm>
          <a:prstGeom prst="flowChartProcess">
            <a:avLst/>
          </a:prstGeom>
          <a:solidFill>
            <a:srgbClr val="FFC000"/>
          </a:solidFill>
          <a:ln>
            <a:solidFill>
              <a:srgbClr val="FF0000"/>
            </a:solidFill>
          </a:ln>
          <a:effectLst>
            <a:reflection blurRad="6350" stA="50000" endA="300" endPos="55000" dir="5400000" sy="-100000" algn="bl" rotWithShape="0"/>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002060"/>
                </a:solidFill>
                <a:latin typeface="Arial" pitchFamily="34" charset="0"/>
                <a:cs typeface="Arial" pitchFamily="34" charset="0"/>
              </a:rPr>
              <a:t>NỘI</a:t>
            </a:r>
            <a:r>
              <a:rPr lang="en-US" sz="3600" dirty="0" smtClean="0">
                <a:solidFill>
                  <a:srgbClr val="002060"/>
                </a:solidFill>
                <a:latin typeface="Arial" pitchFamily="34" charset="0"/>
                <a:cs typeface="Arial" pitchFamily="34" charset="0"/>
              </a:rPr>
              <a:t> DUNG </a:t>
            </a:r>
            <a:r>
              <a:rPr lang="en-US" sz="3600" dirty="0" err="1" smtClean="0">
                <a:solidFill>
                  <a:srgbClr val="002060"/>
                </a:solidFill>
                <a:latin typeface="Arial" pitchFamily="34" charset="0"/>
                <a:cs typeface="Arial" pitchFamily="34" charset="0"/>
              </a:rPr>
              <a:t>BÀI</a:t>
            </a:r>
            <a:r>
              <a:rPr lang="en-US" sz="3600" dirty="0" smtClean="0">
                <a:solidFill>
                  <a:srgbClr val="002060"/>
                </a:solidFill>
                <a:latin typeface="Arial" pitchFamily="34" charset="0"/>
                <a:cs typeface="Arial" pitchFamily="34" charset="0"/>
              </a:rPr>
              <a:t> </a:t>
            </a:r>
            <a:r>
              <a:rPr lang="en-US" sz="3600" dirty="0" err="1" smtClean="0">
                <a:solidFill>
                  <a:srgbClr val="002060"/>
                </a:solidFill>
                <a:latin typeface="Arial" pitchFamily="34" charset="0"/>
                <a:cs typeface="Arial" pitchFamily="34" charset="0"/>
              </a:rPr>
              <a:t>HỌC</a:t>
            </a:r>
            <a:endParaRPr lang="en-US" sz="3600" dirty="0">
              <a:solidFill>
                <a:srgbClr val="002060"/>
              </a:solidFill>
              <a:latin typeface="Arial" pitchFamily="34" charset="0"/>
              <a:cs typeface="Arial" pitchFamily="34" charset="0"/>
            </a:endParaRPr>
          </a:p>
        </p:txBody>
      </p:sp>
      <p:grpSp>
        <p:nvGrpSpPr>
          <p:cNvPr id="137" name="Group 136"/>
          <p:cNvGrpSpPr/>
          <p:nvPr/>
        </p:nvGrpSpPr>
        <p:grpSpPr>
          <a:xfrm>
            <a:off x="1711722" y="1325687"/>
            <a:ext cx="6136878" cy="897107"/>
            <a:chOff x="1383722" y="1582804"/>
            <a:chExt cx="6136878" cy="992188"/>
          </a:xfrm>
        </p:grpSpPr>
        <p:sp>
          <p:nvSpPr>
            <p:cNvPr id="72" name="AutoShape 117"/>
            <p:cNvSpPr>
              <a:spLocks noChangeArrowheads="1"/>
            </p:cNvSpPr>
            <p:nvPr/>
          </p:nvSpPr>
          <p:spPr bwMode="gray">
            <a:xfrm>
              <a:off x="2330963" y="1782745"/>
              <a:ext cx="5189637" cy="604838"/>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2000" b="1" dirty="0" smtClean="0">
                  <a:solidFill>
                    <a:srgbClr val="000000"/>
                  </a:solidFill>
                  <a:latin typeface="Arial" pitchFamily="34" charset="0"/>
                  <a:cs typeface="Arial" pitchFamily="34" charset="0"/>
                </a:rPr>
                <a:t>I. </a:t>
              </a:r>
              <a:r>
                <a:rPr lang="en-US" sz="2000" b="1" dirty="0" err="1" smtClean="0">
                  <a:solidFill>
                    <a:srgbClr val="000000"/>
                  </a:solidFill>
                  <a:latin typeface="Arial" pitchFamily="34" charset="0"/>
                  <a:cs typeface="Arial" pitchFamily="34" charset="0"/>
                </a:rPr>
                <a:t>PHÉP</a:t>
              </a:r>
              <a:r>
                <a:rPr lang="en-US" sz="2000" b="1" dirty="0" smtClean="0">
                  <a:solidFill>
                    <a:srgbClr val="000000"/>
                  </a:solidFill>
                  <a:latin typeface="Arial" pitchFamily="34" charset="0"/>
                  <a:cs typeface="Arial" pitchFamily="34" charset="0"/>
                </a:rPr>
                <a:t> </a:t>
              </a:r>
              <a:r>
                <a:rPr lang="en-US" sz="2000" b="1" dirty="0" err="1" smtClean="0">
                  <a:solidFill>
                    <a:srgbClr val="000000"/>
                  </a:solidFill>
                  <a:latin typeface="Arial" pitchFamily="34" charset="0"/>
                  <a:cs typeface="Arial" pitchFamily="34" charset="0"/>
                </a:rPr>
                <a:t>THỬ</a:t>
              </a:r>
              <a:r>
                <a:rPr lang="en-US" sz="2000" b="1" dirty="0" smtClean="0">
                  <a:solidFill>
                    <a:srgbClr val="000000"/>
                  </a:solidFill>
                  <a:latin typeface="Arial" pitchFamily="34" charset="0"/>
                  <a:cs typeface="Arial" pitchFamily="34" charset="0"/>
                </a:rPr>
                <a:t>, </a:t>
              </a:r>
              <a:r>
                <a:rPr lang="en-US" sz="2000" b="1" dirty="0" err="1" smtClean="0">
                  <a:solidFill>
                    <a:srgbClr val="000000"/>
                  </a:solidFill>
                  <a:latin typeface="Arial" pitchFamily="34" charset="0"/>
                  <a:cs typeface="Arial" pitchFamily="34" charset="0"/>
                </a:rPr>
                <a:t>KHÔNG</a:t>
              </a:r>
              <a:r>
                <a:rPr lang="en-US" sz="2000" b="1" dirty="0" smtClean="0">
                  <a:solidFill>
                    <a:srgbClr val="000000"/>
                  </a:solidFill>
                  <a:latin typeface="Arial" pitchFamily="34" charset="0"/>
                  <a:cs typeface="Arial" pitchFamily="34" charset="0"/>
                </a:rPr>
                <a:t> </a:t>
              </a:r>
              <a:r>
                <a:rPr lang="en-US" sz="2000" b="1" dirty="0" err="1" smtClean="0">
                  <a:solidFill>
                    <a:srgbClr val="000000"/>
                  </a:solidFill>
                  <a:latin typeface="Arial" pitchFamily="34" charset="0"/>
                  <a:cs typeface="Arial" pitchFamily="34" charset="0"/>
                </a:rPr>
                <a:t>GIAN</a:t>
              </a:r>
              <a:r>
                <a:rPr lang="en-US" sz="2000" b="1" dirty="0" smtClean="0">
                  <a:solidFill>
                    <a:srgbClr val="000000"/>
                  </a:solidFill>
                  <a:latin typeface="Arial" pitchFamily="34" charset="0"/>
                  <a:cs typeface="Arial" pitchFamily="34" charset="0"/>
                </a:rPr>
                <a:t> </a:t>
              </a:r>
              <a:r>
                <a:rPr lang="en-US" sz="2000" b="1" dirty="0" err="1" smtClean="0">
                  <a:solidFill>
                    <a:srgbClr val="000000"/>
                  </a:solidFill>
                  <a:latin typeface="Arial" pitchFamily="34" charset="0"/>
                  <a:cs typeface="Arial" pitchFamily="34" charset="0"/>
                </a:rPr>
                <a:t>MẪU</a:t>
              </a:r>
              <a:endParaRPr lang="en-US" sz="2000" b="1" dirty="0" smtClean="0">
                <a:solidFill>
                  <a:srgbClr val="000000"/>
                </a:solidFill>
                <a:latin typeface="Arial" pitchFamily="34" charset="0"/>
                <a:cs typeface="Arial" pitchFamily="34" charset="0"/>
              </a:endParaRPr>
            </a:p>
          </p:txBody>
        </p:sp>
        <p:grpSp>
          <p:nvGrpSpPr>
            <p:cNvPr id="45" name="Group 44"/>
            <p:cNvGrpSpPr>
              <a:grpSpLocks/>
            </p:cNvGrpSpPr>
            <p:nvPr/>
          </p:nvGrpSpPr>
          <p:grpSpPr bwMode="auto">
            <a:xfrm rot="5400000">
              <a:off x="1352767" y="1613759"/>
              <a:ext cx="992188" cy="930277"/>
              <a:chOff x="1872" y="1824"/>
              <a:chExt cx="2014" cy="1821"/>
            </a:xfrm>
          </p:grpSpPr>
          <p:sp>
            <p:nvSpPr>
              <p:cNvPr id="63" name="AutoShape 126"/>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64" name="AutoShape 127"/>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65" name="AutoShape 128"/>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66" name="Oval 65"/>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67" name="Oval 66"/>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68" name="Oval 67"/>
              <p:cNvSpPr>
                <a:spLocks noChangeArrowheads="1"/>
              </p:cNvSpPr>
              <p:nvPr/>
            </p:nvSpPr>
            <p:spPr bwMode="gray">
              <a:xfrm>
                <a:off x="2593" y="2081"/>
                <a:ext cx="583" cy="11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69" name="Oval 68"/>
              <p:cNvSpPr>
                <a:spLocks noChangeArrowheads="1"/>
              </p:cNvSpPr>
              <p:nvPr/>
            </p:nvSpPr>
            <p:spPr bwMode="gray">
              <a:xfrm>
                <a:off x="2593" y="2081"/>
                <a:ext cx="583" cy="1101"/>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70" name="Oval 69"/>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71" name="Oval 70"/>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grpSp>
      </p:grpSp>
      <p:grpSp>
        <p:nvGrpSpPr>
          <p:cNvPr id="3" name="Group 2"/>
          <p:cNvGrpSpPr/>
          <p:nvPr/>
        </p:nvGrpSpPr>
        <p:grpSpPr>
          <a:xfrm>
            <a:off x="1699600" y="2316285"/>
            <a:ext cx="6136878" cy="941198"/>
            <a:chOff x="1454063" y="4060497"/>
            <a:chExt cx="6136878" cy="992188"/>
          </a:xfrm>
        </p:grpSpPr>
        <p:sp>
          <p:nvSpPr>
            <p:cNvPr id="139" name="AutoShape 117"/>
            <p:cNvSpPr>
              <a:spLocks noChangeArrowheads="1"/>
            </p:cNvSpPr>
            <p:nvPr/>
          </p:nvSpPr>
          <p:spPr bwMode="gray">
            <a:xfrm>
              <a:off x="2401304" y="4266666"/>
              <a:ext cx="5189637" cy="571715"/>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2000" b="1" dirty="0" smtClean="0">
                  <a:solidFill>
                    <a:srgbClr val="000000"/>
                  </a:solidFill>
                  <a:latin typeface="Arial" pitchFamily="34" charset="0"/>
                  <a:cs typeface="Arial" pitchFamily="34" charset="0"/>
                </a:rPr>
                <a:t>II. </a:t>
              </a:r>
              <a:r>
                <a:rPr lang="en-US" sz="2000" b="1" dirty="0" err="1" smtClean="0">
                  <a:solidFill>
                    <a:srgbClr val="000000"/>
                  </a:solidFill>
                  <a:latin typeface="Arial" pitchFamily="34" charset="0"/>
                  <a:cs typeface="Arial" pitchFamily="34" charset="0"/>
                </a:rPr>
                <a:t>BIẾN</a:t>
              </a:r>
              <a:r>
                <a:rPr lang="en-US" sz="2000" b="1" dirty="0" smtClean="0">
                  <a:solidFill>
                    <a:srgbClr val="000000"/>
                  </a:solidFill>
                  <a:latin typeface="Arial" pitchFamily="34" charset="0"/>
                  <a:cs typeface="Arial" pitchFamily="34" charset="0"/>
                </a:rPr>
                <a:t> </a:t>
              </a:r>
              <a:r>
                <a:rPr lang="en-US" sz="2000" b="1" dirty="0" err="1" smtClean="0">
                  <a:solidFill>
                    <a:srgbClr val="000000"/>
                  </a:solidFill>
                  <a:latin typeface="Arial" pitchFamily="34" charset="0"/>
                  <a:cs typeface="Arial" pitchFamily="34" charset="0"/>
                </a:rPr>
                <a:t>CỐ</a:t>
              </a:r>
              <a:endParaRPr lang="en-US" sz="2000" b="1" dirty="0" smtClean="0">
                <a:solidFill>
                  <a:srgbClr val="000000"/>
                </a:solidFill>
                <a:latin typeface="Arial" pitchFamily="34" charset="0"/>
                <a:cs typeface="Arial" pitchFamily="34" charset="0"/>
              </a:endParaRPr>
            </a:p>
          </p:txBody>
        </p:sp>
        <p:grpSp>
          <p:nvGrpSpPr>
            <p:cNvPr id="140" name="Group 139"/>
            <p:cNvGrpSpPr>
              <a:grpSpLocks/>
            </p:cNvGrpSpPr>
            <p:nvPr/>
          </p:nvGrpSpPr>
          <p:grpSpPr bwMode="auto">
            <a:xfrm rot="5400000">
              <a:off x="1423108" y="4091452"/>
              <a:ext cx="992188" cy="930277"/>
              <a:chOff x="1872" y="1824"/>
              <a:chExt cx="2014" cy="1821"/>
            </a:xfrm>
          </p:grpSpPr>
          <p:sp>
            <p:nvSpPr>
              <p:cNvPr id="141" name="AutoShape 126"/>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42" name="AutoShape 127"/>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43" name="AutoShape 128"/>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44" name="Oval 143"/>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45" name="Oval 144"/>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46" name="Oval 145"/>
              <p:cNvSpPr>
                <a:spLocks noChangeArrowheads="1"/>
              </p:cNvSpPr>
              <p:nvPr/>
            </p:nvSpPr>
            <p:spPr bwMode="gray">
              <a:xfrm>
                <a:off x="2607" y="2081"/>
                <a:ext cx="556" cy="11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47" name="Oval 146"/>
              <p:cNvSpPr>
                <a:spLocks noChangeArrowheads="1"/>
              </p:cNvSpPr>
              <p:nvPr/>
            </p:nvSpPr>
            <p:spPr bwMode="gray">
              <a:xfrm>
                <a:off x="2607" y="2081"/>
                <a:ext cx="556" cy="1101"/>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48" name="Oval 147"/>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49" name="Oval 148"/>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grpSp>
      </p:grpSp>
      <p:grpSp>
        <p:nvGrpSpPr>
          <p:cNvPr id="161" name="Group 160"/>
          <p:cNvGrpSpPr/>
          <p:nvPr/>
        </p:nvGrpSpPr>
        <p:grpSpPr>
          <a:xfrm>
            <a:off x="1699601" y="3287902"/>
            <a:ext cx="6136878" cy="941198"/>
            <a:chOff x="1454063" y="4060497"/>
            <a:chExt cx="6136878" cy="992188"/>
          </a:xfrm>
        </p:grpSpPr>
        <p:sp>
          <p:nvSpPr>
            <p:cNvPr id="162" name="AutoShape 117"/>
            <p:cNvSpPr>
              <a:spLocks noChangeArrowheads="1"/>
            </p:cNvSpPr>
            <p:nvPr/>
          </p:nvSpPr>
          <p:spPr bwMode="gray">
            <a:xfrm>
              <a:off x="2401304" y="4266666"/>
              <a:ext cx="5189637" cy="571715"/>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2000" b="1" dirty="0" smtClean="0">
                  <a:solidFill>
                    <a:srgbClr val="000000"/>
                  </a:solidFill>
                  <a:latin typeface="Arial" pitchFamily="34" charset="0"/>
                  <a:cs typeface="Arial" pitchFamily="34" charset="0"/>
                </a:rPr>
                <a:t>III. </a:t>
              </a:r>
              <a:r>
                <a:rPr lang="en-US" sz="2000" b="1" dirty="0" err="1" smtClean="0">
                  <a:solidFill>
                    <a:srgbClr val="000000"/>
                  </a:solidFill>
                  <a:latin typeface="Arial" pitchFamily="34" charset="0"/>
                  <a:cs typeface="Arial" pitchFamily="34" charset="0"/>
                </a:rPr>
                <a:t>PHÉP</a:t>
              </a:r>
              <a:r>
                <a:rPr lang="en-US" sz="2000" b="1" dirty="0" smtClean="0">
                  <a:solidFill>
                    <a:srgbClr val="000000"/>
                  </a:solidFill>
                  <a:latin typeface="Arial" pitchFamily="34" charset="0"/>
                  <a:cs typeface="Arial" pitchFamily="34" charset="0"/>
                </a:rPr>
                <a:t> </a:t>
              </a:r>
              <a:r>
                <a:rPr lang="en-US" sz="2000" b="1" dirty="0" err="1" smtClean="0">
                  <a:solidFill>
                    <a:srgbClr val="000000"/>
                  </a:solidFill>
                  <a:latin typeface="Arial" pitchFamily="34" charset="0"/>
                  <a:cs typeface="Arial" pitchFamily="34" charset="0"/>
                </a:rPr>
                <a:t>TOÁN</a:t>
              </a:r>
              <a:r>
                <a:rPr lang="en-US" sz="2000" b="1" dirty="0" smtClean="0">
                  <a:solidFill>
                    <a:srgbClr val="000000"/>
                  </a:solidFill>
                  <a:latin typeface="Arial" pitchFamily="34" charset="0"/>
                  <a:cs typeface="Arial" pitchFamily="34" charset="0"/>
                </a:rPr>
                <a:t> </a:t>
              </a:r>
              <a:r>
                <a:rPr lang="en-US" sz="2000" b="1" dirty="0" err="1" smtClean="0">
                  <a:solidFill>
                    <a:srgbClr val="000000"/>
                  </a:solidFill>
                  <a:latin typeface="Arial" pitchFamily="34" charset="0"/>
                  <a:cs typeface="Arial" pitchFamily="34" charset="0"/>
                </a:rPr>
                <a:t>TRÊN</a:t>
              </a:r>
              <a:r>
                <a:rPr lang="en-US" sz="2000" b="1" dirty="0" smtClean="0">
                  <a:solidFill>
                    <a:srgbClr val="000000"/>
                  </a:solidFill>
                  <a:latin typeface="Arial" pitchFamily="34" charset="0"/>
                  <a:cs typeface="Arial" pitchFamily="34" charset="0"/>
                </a:rPr>
                <a:t> </a:t>
              </a:r>
              <a:r>
                <a:rPr lang="en-US" sz="2000" b="1" dirty="0" err="1" smtClean="0">
                  <a:solidFill>
                    <a:srgbClr val="000000"/>
                  </a:solidFill>
                  <a:latin typeface="Arial" pitchFamily="34" charset="0"/>
                  <a:cs typeface="Arial" pitchFamily="34" charset="0"/>
                </a:rPr>
                <a:t>CÁC</a:t>
              </a:r>
              <a:r>
                <a:rPr lang="en-US" sz="2000" b="1" dirty="0" smtClean="0">
                  <a:solidFill>
                    <a:srgbClr val="000000"/>
                  </a:solidFill>
                  <a:latin typeface="Arial" pitchFamily="34" charset="0"/>
                  <a:cs typeface="Arial" pitchFamily="34" charset="0"/>
                </a:rPr>
                <a:t> </a:t>
              </a:r>
              <a:r>
                <a:rPr lang="en-US" sz="2000" b="1" dirty="0" err="1" smtClean="0">
                  <a:solidFill>
                    <a:srgbClr val="000000"/>
                  </a:solidFill>
                  <a:latin typeface="Arial" pitchFamily="34" charset="0"/>
                  <a:cs typeface="Arial" pitchFamily="34" charset="0"/>
                </a:rPr>
                <a:t>BIẾN</a:t>
              </a:r>
              <a:r>
                <a:rPr lang="en-US" sz="2000" b="1" dirty="0" smtClean="0">
                  <a:solidFill>
                    <a:srgbClr val="000000"/>
                  </a:solidFill>
                  <a:latin typeface="Arial" pitchFamily="34" charset="0"/>
                  <a:cs typeface="Arial" pitchFamily="34" charset="0"/>
                </a:rPr>
                <a:t> </a:t>
              </a:r>
              <a:r>
                <a:rPr lang="en-US" sz="2000" b="1" dirty="0" err="1" smtClean="0">
                  <a:solidFill>
                    <a:srgbClr val="000000"/>
                  </a:solidFill>
                  <a:latin typeface="Arial" pitchFamily="34" charset="0"/>
                  <a:cs typeface="Arial" pitchFamily="34" charset="0"/>
                </a:rPr>
                <a:t>CỐ</a:t>
              </a:r>
              <a:endParaRPr lang="en-US" sz="2000" b="1" dirty="0" smtClean="0">
                <a:solidFill>
                  <a:srgbClr val="000000"/>
                </a:solidFill>
                <a:latin typeface="Arial" pitchFamily="34" charset="0"/>
                <a:cs typeface="Arial" pitchFamily="34" charset="0"/>
              </a:endParaRPr>
            </a:p>
          </p:txBody>
        </p:sp>
        <p:grpSp>
          <p:nvGrpSpPr>
            <p:cNvPr id="171" name="Group 170"/>
            <p:cNvGrpSpPr>
              <a:grpSpLocks/>
            </p:cNvGrpSpPr>
            <p:nvPr/>
          </p:nvGrpSpPr>
          <p:grpSpPr bwMode="auto">
            <a:xfrm rot="5400000">
              <a:off x="1423108" y="4091452"/>
              <a:ext cx="992188" cy="930277"/>
              <a:chOff x="1872" y="1824"/>
              <a:chExt cx="2014" cy="1821"/>
            </a:xfrm>
          </p:grpSpPr>
          <p:sp>
            <p:nvSpPr>
              <p:cNvPr id="172" name="AutoShape 126"/>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73" name="AutoShape 127"/>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74" name="AutoShape 128"/>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75" name="Oval 174"/>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76" name="Oval 175"/>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77" name="Oval 176"/>
              <p:cNvSpPr>
                <a:spLocks noChangeArrowheads="1"/>
              </p:cNvSpPr>
              <p:nvPr/>
            </p:nvSpPr>
            <p:spPr bwMode="gray">
              <a:xfrm>
                <a:off x="2607" y="2081"/>
                <a:ext cx="556" cy="11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78" name="Oval 177"/>
              <p:cNvSpPr>
                <a:spLocks noChangeArrowheads="1"/>
              </p:cNvSpPr>
              <p:nvPr/>
            </p:nvSpPr>
            <p:spPr bwMode="gray">
              <a:xfrm>
                <a:off x="2607" y="2081"/>
                <a:ext cx="556" cy="1101"/>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79" name="Oval 178"/>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sp>
            <p:nvSpPr>
              <p:cNvPr id="180" name="Oval 179"/>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000" b="1" smtClean="0">
                  <a:solidFill>
                    <a:srgbClr val="000000"/>
                  </a:solidFill>
                  <a:latin typeface="VNI-Times" pitchFamily="2" charset="0"/>
                </a:endParaRPr>
              </a:p>
            </p:txBody>
          </p:sp>
        </p:grpSp>
      </p:grpSp>
    </p:spTree>
    <p:custDataLst>
      <p:tags r:id="rId1"/>
    </p:custDataLst>
    <p:extLst>
      <p:ext uri="{BB962C8B-B14F-4D97-AF65-F5344CB8AC3E}">
        <p14:creationId xmlns:p14="http://schemas.microsoft.com/office/powerpoint/2010/main" val="391273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wipe(left)">
                                      <p:cBhvr>
                                        <p:cTn id="12" dur="500"/>
                                        <p:tgtEl>
                                          <p:spTgt spid="1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par>
                                <p:cTn id="26" presetID="22" presetClass="entr" presetSubtype="8" fill="hold" nodeType="withEffect">
                                  <p:stCondLst>
                                    <p:cond delay="0"/>
                                  </p:stCondLst>
                                  <p:childTnLst>
                                    <p:set>
                                      <p:cBhvr>
                                        <p:cTn id="27" dur="1" fill="hold">
                                          <p:stCondLst>
                                            <p:cond delay="0"/>
                                          </p:stCondLst>
                                        </p:cTn>
                                        <p:tgtEl>
                                          <p:spTgt spid="161"/>
                                        </p:tgtEl>
                                        <p:attrNameLst>
                                          <p:attrName>style.visibility</p:attrName>
                                        </p:attrNameLst>
                                      </p:cBhvr>
                                      <p:to>
                                        <p:strVal val="visible"/>
                                      </p:to>
                                    </p:set>
                                    <p:animEffect transition="in" filter="wipe(left)">
                                      <p:cBhvr>
                                        <p:cTn id="28"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8AC4A9B-397F-D846-90F9-768F6B391BA8}"/>
              </a:ext>
            </a:extLst>
          </p:cNvPr>
          <p:cNvSpPr/>
          <p:nvPr/>
        </p:nvSpPr>
        <p:spPr bwMode="auto">
          <a:xfrm>
            <a:off x="0" y="0"/>
            <a:ext cx="9144000" cy="450166"/>
          </a:xfrm>
          <a:prstGeom prst="rect">
            <a:avLst/>
          </a:prstGeom>
          <a:solidFill>
            <a:srgbClr val="FFFF00"/>
          </a:solidFill>
          <a:ln>
            <a:noFill/>
            <a:headEnd type="none" w="med" len="med"/>
            <a:tailEnd type="none" w="med" len="med"/>
          </a:ln>
          <a:effectLst>
            <a:outerShdw blurRad="57150" dist="19050" dir="5400000" algn="ctr" rotWithShape="0">
              <a:srgbClr val="000000">
                <a:alpha val="63000"/>
              </a:srgbClr>
            </a:outerShdw>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0000"/>
                </a:solidFill>
                <a:effectLst/>
                <a:uLnTx/>
                <a:uFillTx/>
                <a:latin typeface="Arial" pitchFamily="34" charset="0"/>
                <a:cs typeface="Arial" pitchFamily="34" charset="0"/>
              </a:rPr>
              <a:t>TÌNH HUỐNG KHỞI ĐỘNG</a:t>
            </a:r>
            <a:endParaRPr kumimoji="0" lang="en-US" sz="2000" b="1" i="0" u="none" strike="noStrike" kern="0" cap="none" spc="0" normalizeH="0" baseline="0" noProof="0" dirty="0">
              <a:ln>
                <a:noFill/>
              </a:ln>
              <a:solidFill>
                <a:srgbClr val="FF0000"/>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0" name="TextBox 9">
            <a:extLst>
              <a:ext uri="{FF2B5EF4-FFF2-40B4-BE49-F238E27FC236}">
                <a16:creationId xmlns:a16="http://schemas.microsoft.com/office/drawing/2014/main" xmlns="" id="{3508FEBA-935B-B345-86F5-DC8A7C8CC19C}"/>
              </a:ext>
            </a:extLst>
          </p:cNvPr>
          <p:cNvSpPr txBox="1"/>
          <p:nvPr/>
        </p:nvSpPr>
        <p:spPr>
          <a:xfrm>
            <a:off x="533400" y="654907"/>
            <a:ext cx="8077200" cy="83099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bg1"/>
                </a:solidFill>
                <a:effectLst/>
                <a:uLnTx/>
                <a:uFillTx/>
                <a:latin typeface="Arial" pitchFamily="34" charset="0"/>
                <a:cs typeface="Arial" pitchFamily="34" charset="0"/>
              </a:rPr>
              <a:t>Một công ty xử lý nước thải Hà Nội cần tính diện tích mặt Hồ Gươm Hà Nội để xử lý nước.</a:t>
            </a:r>
          </a:p>
        </p:txBody>
      </p:sp>
      <p:sp>
        <p:nvSpPr>
          <p:cNvPr id="11" name="Oval Callout 10">
            <a:extLst>
              <a:ext uri="{FF2B5EF4-FFF2-40B4-BE49-F238E27FC236}">
                <a16:creationId xmlns:a16="http://schemas.microsoft.com/office/drawing/2014/main" xmlns="" id="{DFD9BCDA-65FF-704E-A4AA-C183C236CB66}"/>
              </a:ext>
            </a:extLst>
          </p:cNvPr>
          <p:cNvSpPr/>
          <p:nvPr/>
        </p:nvSpPr>
        <p:spPr>
          <a:xfrm>
            <a:off x="751114" y="2396419"/>
            <a:ext cx="3352800" cy="2108559"/>
          </a:xfrm>
          <a:prstGeom prst="wedgeEllipseCallout">
            <a:avLst>
              <a:gd name="adj1" fmla="val -45795"/>
              <a:gd name="adj2" fmla="val 47517"/>
            </a:avLst>
          </a:prstGeom>
          <a:solidFill>
            <a:srgbClr val="FFCCCC"/>
          </a:soli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0000"/>
                </a:solidFill>
                <a:effectLst/>
                <a:uLnTx/>
                <a:uFillTx/>
                <a:latin typeface="Arial" pitchFamily="34" charset="0"/>
                <a:cs typeface="Arial" pitchFamily="34" charset="0"/>
              </a:rPr>
              <a:t>Nếu coi Hồ Gươm là một hình tròn, thì diện tích hồ gươm tính như thế nào?</a:t>
            </a:r>
          </a:p>
        </p:txBody>
      </p:sp>
      <p:sp>
        <p:nvSpPr>
          <p:cNvPr id="12" name="Oval Callout 11">
            <a:extLst>
              <a:ext uri="{FF2B5EF4-FFF2-40B4-BE49-F238E27FC236}">
                <a16:creationId xmlns:a16="http://schemas.microsoft.com/office/drawing/2014/main" xmlns="" id="{26506913-24E6-8D49-AE99-7A6747489CC7}"/>
              </a:ext>
            </a:extLst>
          </p:cNvPr>
          <p:cNvSpPr/>
          <p:nvPr/>
        </p:nvSpPr>
        <p:spPr>
          <a:xfrm>
            <a:off x="304800" y="2005144"/>
            <a:ext cx="4691743" cy="2405590"/>
          </a:xfrm>
          <a:prstGeom prst="wedgeEllipseCallout">
            <a:avLst>
              <a:gd name="adj1" fmla="val -38514"/>
              <a:gd name="adj2" fmla="val 50178"/>
            </a:avLst>
          </a:prstGeom>
          <a:solidFill>
            <a:srgbClr val="FFCCCC"/>
          </a:solidFill>
          <a:ln w="12700" cap="flat" cmpd="sng" algn="ctr">
            <a:solidFill>
              <a:srgbClr val="4472C4">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0000"/>
                </a:solidFill>
                <a:effectLst/>
                <a:uLnTx/>
                <a:uFillTx/>
                <a:latin typeface="Arial" pitchFamily="34" charset="0"/>
                <a:cs typeface="Arial" pitchFamily="34" charset="0"/>
              </a:rPr>
              <a:t>Thực tế Hồ Gươm không phải hình tròn, cũng không biểu diễn được dưới dạng các hàm. Vậy làm cách nào để tính diện tích mặt hồ?</a:t>
            </a:r>
          </a:p>
        </p:txBody>
      </p:sp>
      <p:sp>
        <p:nvSpPr>
          <p:cNvPr id="13" name="Oval Callout 12">
            <a:extLst>
              <a:ext uri="{FF2B5EF4-FFF2-40B4-BE49-F238E27FC236}">
                <a16:creationId xmlns:a16="http://schemas.microsoft.com/office/drawing/2014/main" xmlns="" id="{167789FB-C169-E94A-AC9F-C90E60F1F3DE}"/>
              </a:ext>
            </a:extLst>
          </p:cNvPr>
          <p:cNvSpPr/>
          <p:nvPr/>
        </p:nvSpPr>
        <p:spPr>
          <a:xfrm>
            <a:off x="601980" y="2156535"/>
            <a:ext cx="3352800" cy="2102807"/>
          </a:xfrm>
          <a:prstGeom prst="wedgeEllipseCallout">
            <a:avLst>
              <a:gd name="adj1" fmla="val -41668"/>
              <a:gd name="adj2" fmla="val 57348"/>
            </a:avLst>
          </a:prstGeom>
          <a:solidFill>
            <a:srgbClr val="FFCCCC"/>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FF0000"/>
                </a:solidFill>
                <a:effectLst/>
                <a:uLnTx/>
                <a:uFillTx/>
                <a:latin typeface="Arial" pitchFamily="34" charset="0"/>
                <a:cs typeface="Arial" pitchFamily="34" charset="0"/>
              </a:rPr>
              <a:t>Đây là một thí nghiệm có nhiều kết quả</a:t>
            </a:r>
          </a:p>
        </p:txBody>
      </p:sp>
      <p:pic>
        <p:nvPicPr>
          <p:cNvPr id="14" name="Picture 13">
            <a:extLst>
              <a:ext uri="{FF2B5EF4-FFF2-40B4-BE49-F238E27FC236}">
                <a16:creationId xmlns:a16="http://schemas.microsoft.com/office/drawing/2014/main" xmlns="" id="{30AE11E6-C64B-BD4B-978E-3BBC1D281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866904"/>
            <a:ext cx="3581400" cy="2682071"/>
          </a:xfrm>
          <a:prstGeom prst="rect">
            <a:avLst/>
          </a:prstGeom>
        </p:spPr>
      </p:pic>
      <p:pic>
        <p:nvPicPr>
          <p:cNvPr id="15" name="Picture 14">
            <a:extLst>
              <a:ext uri="{FF2B5EF4-FFF2-40B4-BE49-F238E27FC236}">
                <a16:creationId xmlns:a16="http://schemas.microsoft.com/office/drawing/2014/main" xmlns="" id="{E6C1D728-A856-8547-A67F-EF01CC6F91F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0" y="4083629"/>
            <a:ext cx="914400" cy="1631373"/>
          </a:xfrm>
          <a:prstGeom prst="rect">
            <a:avLst/>
          </a:prstGeom>
        </p:spPr>
      </p:pic>
      <p:sp>
        <p:nvSpPr>
          <p:cNvPr id="17" name="Oval Callout 16">
            <a:extLst>
              <a:ext uri="{FF2B5EF4-FFF2-40B4-BE49-F238E27FC236}">
                <a16:creationId xmlns:a16="http://schemas.microsoft.com/office/drawing/2014/main" xmlns="" id="{167789FB-C169-E94A-AC9F-C90E60F1F3DE}"/>
              </a:ext>
            </a:extLst>
          </p:cNvPr>
          <p:cNvSpPr/>
          <p:nvPr/>
        </p:nvSpPr>
        <p:spPr>
          <a:xfrm>
            <a:off x="838200" y="2552700"/>
            <a:ext cx="2369820" cy="1691565"/>
          </a:xfrm>
          <a:prstGeom prst="wedgeEllipseCallout">
            <a:avLst>
              <a:gd name="adj1" fmla="val -41668"/>
              <a:gd name="adj2" fmla="val 57348"/>
            </a:avLst>
          </a:prstGeom>
          <a:solidFill>
            <a:srgbClr val="FFCCCC"/>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srgbClr val="FF0000"/>
                </a:solidFill>
                <a:effectLst/>
                <a:uLnTx/>
                <a:uFillTx/>
                <a:latin typeface="Arial" pitchFamily="34" charset="0"/>
                <a:cs typeface="Arial" pitchFamily="34" charset="0"/>
              </a:rPr>
              <a:t>Phép</a:t>
            </a:r>
            <a:r>
              <a:rPr kumimoji="0" lang="en-US" sz="2400" b="1" i="0" u="none" strike="noStrike" kern="0" cap="none" spc="0" normalizeH="0" noProof="0" dirty="0" smtClean="0">
                <a:ln>
                  <a:noFill/>
                </a:ln>
                <a:solidFill>
                  <a:srgbClr val="FF0000"/>
                </a:solidFill>
                <a:effectLst/>
                <a:uLnTx/>
                <a:uFillTx/>
                <a:latin typeface="Arial" pitchFamily="34" charset="0"/>
                <a:cs typeface="Arial" pitchFamily="34" charset="0"/>
              </a:rPr>
              <a:t> </a:t>
            </a:r>
            <a:r>
              <a:rPr kumimoji="0" lang="en-US" sz="2400" b="1" i="0" u="none" strike="noStrike" kern="0" cap="none" spc="0" normalizeH="0" noProof="0" dirty="0" err="1" smtClean="0">
                <a:ln>
                  <a:noFill/>
                </a:ln>
                <a:solidFill>
                  <a:srgbClr val="FF0000"/>
                </a:solidFill>
                <a:effectLst/>
                <a:uLnTx/>
                <a:uFillTx/>
                <a:latin typeface="Arial" pitchFamily="34" charset="0"/>
                <a:cs typeface="Arial" pitchFamily="34" charset="0"/>
              </a:rPr>
              <a:t>thử</a:t>
            </a:r>
            <a:endParaRPr kumimoji="0" lang="vi-VN" sz="2400" b="1" i="0" u="none" strike="noStrike" kern="0" cap="none" spc="0" normalizeH="0" baseline="0" noProof="0" dirty="0">
              <a:ln>
                <a:noFill/>
              </a:ln>
              <a:solidFill>
                <a:srgbClr val="FF0000"/>
              </a:solidFill>
              <a:effectLst/>
              <a:uLnTx/>
              <a:uFillTx/>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41380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8" fill="hold" grpId="1" nodeType="clickEffect">
                                  <p:stCondLst>
                                    <p:cond delay="0"/>
                                  </p:stCondLst>
                                  <p:childTnLst>
                                    <p:animEffect transition="out" filter="wipe(left)">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P spid="12" grpId="0" animBg="1"/>
      <p:bldP spid="12" grpId="1" animBg="1"/>
      <p:bldP spid="13" grpId="0" animBg="1"/>
      <p:bldP spid="13" grpId="1"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94711" y="-59790"/>
            <a:ext cx="3835651" cy="2876738"/>
          </a:xfrm>
          <a:prstGeom prst="rect">
            <a:avLst/>
          </a:prstGeom>
        </p:spPr>
      </p:pic>
      <p:pic>
        <p:nvPicPr>
          <p:cNvPr id="9" name="tung xu.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cstate="print"/>
          <a:stretch>
            <a:fillRect/>
          </a:stretch>
        </p:blipFill>
        <p:spPr>
          <a:xfrm>
            <a:off x="8991600" y="5458478"/>
            <a:ext cx="152400" cy="256522"/>
          </a:xfrm>
          <a:prstGeom prst="rect">
            <a:avLst/>
          </a:prstGeom>
          <a:noFill/>
        </p:spPr>
      </p:pic>
      <p:sp>
        <p:nvSpPr>
          <p:cNvPr id="2" name="Rectangle 1">
            <a:extLst>
              <a:ext uri="{FF2B5EF4-FFF2-40B4-BE49-F238E27FC236}">
                <a16:creationId xmlns:a16="http://schemas.microsoft.com/office/drawing/2014/main" xmlns="" id="{370CC905-892C-2F42-828F-D38C110AC570}"/>
              </a:ext>
            </a:extLst>
          </p:cNvPr>
          <p:cNvSpPr/>
          <p:nvPr/>
        </p:nvSpPr>
        <p:spPr bwMode="auto">
          <a:xfrm>
            <a:off x="0" y="0"/>
            <a:ext cx="9144000" cy="450166"/>
          </a:xfrm>
          <a:prstGeom prst="rect">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vi-VN" sz="2400" b="1" dirty="0">
                <a:solidFill>
                  <a:srgbClr val="FF0000"/>
                </a:solidFill>
                <a:latin typeface="Arial" pitchFamily="34" charset="0"/>
                <a:cs typeface="Arial" pitchFamily="34" charset="0"/>
              </a:rPr>
              <a:t>I. PHÉP THỬ, KHÔNG GIAN MẪU</a:t>
            </a:r>
            <a:endParaRPr lang="en-US" sz="2400" b="1" dirty="0">
              <a:solidFill>
                <a:srgbClr val="FF0000"/>
              </a:solidFill>
              <a:latin typeface="Arial" pitchFamily="34" charset="0"/>
              <a:cs typeface="Arial" pitchFamily="34" charset="0"/>
            </a:endParaRPr>
          </a:p>
          <a:p>
            <a:pPr algn="ctr" eaLnBrk="1" hangingPunct="1">
              <a:defRPr/>
            </a:pPr>
            <a:endParaRPr lang="en-US" sz="2400" b="1" dirty="0">
              <a:latin typeface="Arial" pitchFamily="34" charset="0"/>
              <a:cs typeface="Arial" pitchFamily="34" charset="0"/>
            </a:endParaRPr>
          </a:p>
        </p:txBody>
      </p:sp>
      <p:pic>
        <p:nvPicPr>
          <p:cNvPr id="3" name="Picture 2">
            <a:extLst>
              <a:ext uri="{FF2B5EF4-FFF2-40B4-BE49-F238E27FC236}">
                <a16:creationId xmlns:a16="http://schemas.microsoft.com/office/drawing/2014/main" xmlns="" id="{F5178045-DF5C-7444-A4E7-126C6335C1D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36247" y="3238499"/>
            <a:ext cx="1763486" cy="1796143"/>
          </a:xfrm>
          <a:prstGeom prst="rect">
            <a:avLst/>
          </a:prstGeom>
        </p:spPr>
      </p:pic>
      <p:sp>
        <p:nvSpPr>
          <p:cNvPr id="6" name="Oval Callout 5">
            <a:extLst>
              <a:ext uri="{FF2B5EF4-FFF2-40B4-BE49-F238E27FC236}">
                <a16:creationId xmlns:a16="http://schemas.microsoft.com/office/drawing/2014/main" xmlns="" id="{FED72189-9C49-6544-AD06-CBB4AEDFD2B6}"/>
              </a:ext>
            </a:extLst>
          </p:cNvPr>
          <p:cNvSpPr/>
          <p:nvPr/>
        </p:nvSpPr>
        <p:spPr>
          <a:xfrm>
            <a:off x="1255092" y="3009900"/>
            <a:ext cx="2514600" cy="1534146"/>
          </a:xfrm>
          <a:prstGeom prst="wedgeEllipseCallout">
            <a:avLst>
              <a:gd name="adj1" fmla="val -55854"/>
              <a:gd name="adj2" fmla="val 48888"/>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Arial" pitchFamily="34" charset="0"/>
                <a:cs typeface="Arial" pitchFamily="34" charset="0"/>
              </a:rPr>
              <a:t>PHÉP THỬ</a:t>
            </a:r>
          </a:p>
        </p:txBody>
      </p:sp>
      <p:pic>
        <p:nvPicPr>
          <p:cNvPr id="7" name="Picture 6">
            <a:extLst>
              <a:ext uri="{FF2B5EF4-FFF2-40B4-BE49-F238E27FC236}">
                <a16:creationId xmlns:a16="http://schemas.microsoft.com/office/drawing/2014/main" xmlns="" id="{E6C1D728-A856-8547-A67F-EF01CC6F91F1}"/>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97458"/>
                    </a14:imgEffect>
                  </a14:imgLayer>
                </a14:imgProps>
              </a:ext>
              <a:ext uri="{28A0092B-C50C-407E-A947-70E740481C1C}">
                <a14:useLocalDpi xmlns:a14="http://schemas.microsoft.com/office/drawing/2010/main" val="0"/>
              </a:ext>
            </a:extLst>
          </a:blip>
          <a:stretch>
            <a:fillRect/>
          </a:stretch>
        </p:blipFill>
        <p:spPr>
          <a:xfrm>
            <a:off x="0" y="4054644"/>
            <a:ext cx="939800" cy="1676689"/>
          </a:xfrm>
          <a:prstGeom prst="rect">
            <a:avLst/>
          </a:prstGeom>
        </p:spPr>
      </p:pic>
      <p:pic>
        <p:nvPicPr>
          <p:cNvPr id="8" name="Picture 7">
            <a:extLst>
              <a:ext uri="{FF2B5EF4-FFF2-40B4-BE49-F238E27FC236}">
                <a16:creationId xmlns:a16="http://schemas.microsoft.com/office/drawing/2014/main" xmlns="" id="{EE98E69B-2652-6848-B34B-E4F4805ADDF7}"/>
              </a:ext>
            </a:extLst>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0" b="100000" l="959" r="100000">
                        <a14:foregroundMark x1="20624" y1="3130" x2="20624" y2="3130"/>
                        <a14:foregroundMark x1="24460" y1="5913" x2="24460" y2="5913"/>
                        <a14:foregroundMark x1="22542" y1="13217" x2="22542" y2="13217"/>
                        <a14:foregroundMark x1="25180" y1="16000" x2="25180" y2="16000"/>
                        <a14:foregroundMark x1="18945" y1="21913" x2="18945" y2="21913"/>
                        <a14:foregroundMark x1="23261" y1="21391" x2="23261" y2="21391"/>
                        <a14:foregroundMark x1="27578" y1="20522" x2="27578" y2="20522"/>
                        <a14:foregroundMark x1="21343" y1="27826" x2="21343" y2="27826"/>
                        <a14:foregroundMark x1="21343" y1="30957" x2="21343" y2="30957"/>
                        <a14:foregroundMark x1="23981" y1="33217" x2="23981" y2="33217"/>
                        <a14:foregroundMark x1="25180" y1="30435" x2="25180" y2="30435"/>
                        <a14:foregroundMark x1="17506" y1="31826" x2="17506" y2="31826"/>
                        <a14:foregroundMark x1="20624" y1="33739" x2="20624" y2="33739"/>
                        <a14:foregroundMark x1="19424" y1="29217" x2="19424" y2="29217"/>
                        <a14:foregroundMark x1="20624" y1="41043" x2="20624" y2="41043"/>
                        <a14:foregroundMark x1="24460" y1="39130" x2="24460" y2="39130"/>
                        <a14:foregroundMark x1="25659" y1="42261" x2="25659" y2="42261"/>
                        <a14:foregroundMark x1="22062" y1="43652" x2="22062" y2="43652"/>
                        <a14:foregroundMark x1="18225" y1="44696" x2="18225" y2="44696"/>
                        <a14:foregroundMark x1="18225" y1="41391" x2="18225" y2="41391"/>
                        <a14:foregroundMark x1="24460" y1="3652" x2="24460" y2="3652"/>
                      </a14:backgroundRemoval>
                    </a14:imgEffect>
                  </a14:imgLayer>
                </a14:imgProps>
              </a:ext>
              <a:ext uri="{28A0092B-C50C-407E-A947-70E740481C1C}">
                <a14:useLocalDpi xmlns:a14="http://schemas.microsoft.com/office/drawing/2010/main" val="0"/>
              </a:ext>
            </a:extLst>
          </a:blip>
          <a:stretch>
            <a:fillRect/>
          </a:stretch>
        </p:blipFill>
        <p:spPr>
          <a:xfrm>
            <a:off x="581133" y="876300"/>
            <a:ext cx="1428553" cy="1971243"/>
          </a:xfrm>
          <a:prstGeom prst="rect">
            <a:avLst/>
          </a:prstGeom>
        </p:spPr>
      </p:pic>
      <p:pic>
        <p:nvPicPr>
          <p:cNvPr id="10" name="xx.wav">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9" cstate="print"/>
          <a:stretch>
            <a:fillRect/>
          </a:stretch>
        </p:blipFill>
        <p:spPr>
          <a:xfrm flipH="1">
            <a:off x="9022644" y="5510539"/>
            <a:ext cx="152400" cy="152400"/>
          </a:xfrm>
          <a:prstGeom prst="rect">
            <a:avLst/>
          </a:prstGeom>
        </p:spPr>
      </p:pic>
      <p:pic>
        <p:nvPicPr>
          <p:cNvPr id="11" name="Picture 10" descr="7c09ff7e36df409330fbfa869fc98cb6.jpg"/>
          <p:cNvPicPr>
            <a:picLocks noChangeAspect="1"/>
          </p:cNvPicPr>
          <p:nvPr/>
        </p:nvPicPr>
        <p:blipFill>
          <a:blip r:embed="rId20"/>
          <a:stretch>
            <a:fillRect/>
          </a:stretch>
        </p:blipFill>
        <p:spPr>
          <a:xfrm>
            <a:off x="3019425" y="847725"/>
            <a:ext cx="2085975" cy="20859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6" name="Picture 15" descr="la-bai-2.jpg"/>
          <p:cNvPicPr>
            <a:picLocks noChangeAspect="1"/>
          </p:cNvPicPr>
          <p:nvPr/>
        </p:nvPicPr>
        <p:blipFill>
          <a:blip r:embed="rId21">
            <a:extLst>
              <a:ext uri="{BEBA8EAE-BF5A-486C-A8C5-ECC9F3942E4B}">
                <a14:imgProps xmlns:a14="http://schemas.microsoft.com/office/drawing/2010/main">
                  <a14:imgLayer r:embed="rId22">
                    <a14:imgEffect>
                      <a14:backgroundRemoval t="0" b="100000" l="0" r="99400"/>
                    </a14:imgEffect>
                  </a14:imgLayer>
                </a14:imgProps>
              </a:ext>
            </a:extLst>
          </a:blip>
          <a:stretch>
            <a:fillRect/>
          </a:stretch>
        </p:blipFill>
        <p:spPr>
          <a:xfrm>
            <a:off x="6563917" y="793003"/>
            <a:ext cx="1480960" cy="1851200"/>
          </a:xfrm>
          <a:prstGeom prst="rect">
            <a:avLst/>
          </a:prstGeom>
        </p:spPr>
      </p:pic>
      <p:pic>
        <p:nvPicPr>
          <p:cNvPr id="4" name="Picture 3"/>
          <p:cNvPicPr>
            <a:picLocks noChangeAspect="1"/>
          </p:cNvPicPr>
          <p:nvPr/>
        </p:nvPicPr>
        <p:blipFill>
          <a:blip r:embed="rId23" cstate="print">
            <a:extLst>
              <a:ext uri="{BEBA8EAE-BF5A-486C-A8C5-ECC9F3942E4B}">
                <a14:imgProps xmlns:a14="http://schemas.microsoft.com/office/drawing/2010/main">
                  <a14:imgLayer r:embed="rId2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8875773">
            <a:off x="2385745" y="2238696"/>
            <a:ext cx="1786294" cy="258641"/>
          </a:xfrm>
          <a:prstGeom prst="rect">
            <a:avLst/>
          </a:prstGeom>
        </p:spPr>
      </p:pic>
      <p:pic>
        <p:nvPicPr>
          <p:cNvPr id="14" name="cung ten">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25"/>
          <a:stretch>
            <a:fillRect/>
          </a:stretch>
        </p:blipFill>
        <p:spPr>
          <a:xfrm>
            <a:off x="9220200" y="5372100"/>
            <a:ext cx="230698" cy="313106"/>
          </a:xfrm>
          <a:prstGeom prst="rect">
            <a:avLst/>
          </a:prstGeom>
        </p:spPr>
      </p:pic>
      <p:pic>
        <p:nvPicPr>
          <p:cNvPr id="17" name="rut bai">
            <a:hlinkClick r:id="" action="ppaction://media"/>
          </p:cNvPr>
          <p:cNvPicPr>
            <a:picLocks noChangeAspect="1"/>
          </p:cNvPicPr>
          <p:nvPr>
            <a:audioFile r:link="rId9"/>
            <p:extLst>
              <p:ext uri="{DAA4B4D4-6D71-4841-9C94-3DE7FCFB9230}">
                <p14:media xmlns:p14="http://schemas.microsoft.com/office/powerpoint/2010/main" r:embed="rId8"/>
              </p:ext>
            </p:extLst>
          </p:nvPr>
        </p:nvPicPr>
        <p:blipFill>
          <a:blip r:embed="rId25"/>
          <a:stretch>
            <a:fillRect/>
          </a:stretch>
        </p:blipFill>
        <p:spPr>
          <a:xfrm>
            <a:off x="9186772" y="5357665"/>
            <a:ext cx="201626" cy="201626"/>
          </a:xfrm>
          <a:prstGeom prst="rect">
            <a:avLst/>
          </a:prstGeom>
        </p:spPr>
      </p:pic>
    </p:spTree>
    <p:custDataLst>
      <p:tags r:id="rId1"/>
    </p:custDataLst>
    <p:extLst>
      <p:ext uri="{BB962C8B-B14F-4D97-AF65-F5344CB8AC3E}">
        <p14:creationId xmlns:p14="http://schemas.microsoft.com/office/powerpoint/2010/main" val="241380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754" fill="hold"/>
                                        <p:tgtEl>
                                          <p:spTgt spid="9"/>
                                        </p:tgtEl>
                                      </p:cBhvr>
                                    </p:cmd>
                                  </p:childTnLst>
                                </p:cTn>
                              </p:par>
                              <p:par>
                                <p:cTn id="17" presetID="42" presetClass="path" presetSubtype="0" accel="50000" decel="50000" fill="hold" nodeType="withEffect">
                                  <p:stCondLst>
                                    <p:cond delay="0"/>
                                  </p:stCondLst>
                                  <p:childTnLst>
                                    <p:animMotion origin="layout" path="M 0 0 L 0 0.25 E" pathEditMode="relative" ptsTypes="">
                                      <p:cBhvr>
                                        <p:cTn id="18" dur="2000" fill="hold"/>
                                        <p:tgtEl>
                                          <p:spTgt spid="8"/>
                                        </p:tgtEl>
                                        <p:attrNameLst>
                                          <p:attrName>ppt_x</p:attrName>
                                          <p:attrName>ppt_y</p:attrName>
                                        </p:attrNameLst>
                                      </p:cBhvr>
                                    </p:animMotion>
                                  </p:childTnLst>
                                </p:cTn>
                              </p:par>
                              <p:par>
                                <p:cTn id="19" presetID="64" presetClass="path" presetSubtype="0" accel="50000" decel="50000" fill="hold" nodeType="withEffect">
                                  <p:stCondLst>
                                    <p:cond delay="0"/>
                                  </p:stCondLst>
                                  <p:childTnLst>
                                    <p:animMotion origin="layout" path="M 3.33333E-6 0.25417 L 3.33333E-6 0.00417 " pathEditMode="relative" rAng="0" ptsTypes="AA">
                                      <p:cBhvr>
                                        <p:cTn id="20" dur="2000" fill="hold"/>
                                        <p:tgtEl>
                                          <p:spTgt spid="8"/>
                                        </p:tgtEl>
                                        <p:attrNameLst>
                                          <p:attrName>ppt_x</p:attrName>
                                          <p:attrName>ppt_y</p:attrName>
                                        </p:attrNameLst>
                                      </p:cBhvr>
                                      <p:rCtr x="0" y="-12500"/>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840" fill="hold"/>
                                        <p:tgtEl>
                                          <p:spTgt spid="14"/>
                                        </p:tgtEl>
                                      </p:cBhvr>
                                    </p:cmd>
                                  </p:childTnLst>
                                </p:cTn>
                              </p:par>
                              <p:par>
                                <p:cTn id="30" presetID="2" presetClass="entr" presetSubtype="12"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960" fill="hold"/>
                                        <p:tgtEl>
                                          <p:spTgt spid="17"/>
                                        </p:tgtEl>
                                      </p:cBhvr>
                                    </p:cmd>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2793" fill="hold"/>
                                        <p:tgtEl>
                                          <p:spTgt spid="10"/>
                                        </p:tgtEl>
                                      </p:cBhvr>
                                    </p:cmd>
                                  </p:childTnLst>
                                </p:cTn>
                              </p:par>
                              <p:par>
                                <p:cTn id="55" presetID="0" presetClass="path" presetSubtype="0" accel="50000" decel="50000" fill="hold" nodeType="withEffect">
                                  <p:stCondLst>
                                    <p:cond delay="0"/>
                                  </p:stCondLst>
                                  <p:childTnLst>
                                    <p:animMotion origin="layout" path="M -0.01893 -0.03611 L -0.03906 0.05917 L 0.04809 -0.01139 L 2.5E-6 -0.0475 L -0.03906 0.10084 L 0.00885 0.10861 L 0.05312 0.10861 L -0.06302 -0.03416 L -0.05035 0.05139 L 2.5E-6 -2.22222E-6 " pathEditMode="relative" rAng="0" ptsTypes="AAAAAAAAAA">
                                      <p:cBhvr>
                                        <p:cTn id="56" dur="2000" fill="hold"/>
                                        <p:tgtEl>
                                          <p:spTgt spid="3"/>
                                        </p:tgtEl>
                                        <p:attrNameLst>
                                          <p:attrName>ppt_x</p:attrName>
                                          <p:attrName>ppt_y</p:attrName>
                                        </p:attrNameLst>
                                      </p:cBhvr>
                                      <p:rCtr x="1389" y="6667"/>
                                    </p:animMotion>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left)">
                                      <p:cBhvr>
                                        <p:cTn id="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65" fill="hold" display="0">
                  <p:stCondLst>
                    <p:cond delay="indefinite"/>
                  </p:stCondLst>
                  <p:endCondLst>
                    <p:cond evt="onStopAudio" delay="0">
                      <p:tgtEl>
                        <p:sldTgt/>
                      </p:tgtEl>
                    </p:cond>
                  </p:endCondLst>
                </p:cTn>
                <p:tgtEl>
                  <p:spTgt spid="9"/>
                </p:tgtEl>
              </p:cMediaNode>
            </p:audio>
            <p:audio>
              <p:cMediaNode vol="80000" showWhenStopped="0">
                <p:cTn id="66" fill="hold" display="0">
                  <p:stCondLst>
                    <p:cond delay="indefinite"/>
                  </p:stCondLst>
                  <p:endCondLst>
                    <p:cond evt="onStopAudio" delay="0">
                      <p:tgtEl>
                        <p:sldTgt/>
                      </p:tgtEl>
                    </p:cond>
                  </p:endCondLst>
                </p:cTn>
                <p:tgtEl>
                  <p:spTgt spid="10"/>
                </p:tgtEl>
              </p:cMediaNode>
            </p:audio>
            <p:audio>
              <p:cMediaNode vol="80000">
                <p:cTn id="67" fill="hold" display="0">
                  <p:stCondLst>
                    <p:cond delay="indefinite"/>
                  </p:stCondLst>
                  <p:endCondLst>
                    <p:cond evt="onStopAudio" delay="0">
                      <p:tgtEl>
                        <p:sldTgt/>
                      </p:tgtEl>
                    </p:cond>
                  </p:endCondLst>
                </p:cTn>
                <p:tgtEl>
                  <p:spTgt spid="14"/>
                </p:tgtEl>
              </p:cMediaNode>
            </p:audio>
            <p:audio>
              <p:cMediaNode vol="80000">
                <p:cTn id="68" fill="hold" display="0">
                  <p:stCondLst>
                    <p:cond delay="indefinite"/>
                  </p:stCondLst>
                  <p:endCondLst>
                    <p:cond evt="onStopAudio" delay="0">
                      <p:tgtEl>
                        <p:sldTgt/>
                      </p:tgtEl>
                    </p:cond>
                  </p:endCondLst>
                </p:cTn>
                <p:tgtEl>
                  <p:spTgt spid="17"/>
                </p:tgtEl>
              </p:cMediaNode>
            </p:audio>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000D498-C4FB-5F4A-8446-1F33B1310B7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99186">
                        <a14:foregroundMark x1="22476" y1="4368" x2="22476" y2="4368"/>
                        <a14:foregroundMark x1="19218" y1="3778" x2="19218" y2="3778"/>
                        <a14:foregroundMark x1="23453" y1="6139" x2="23453" y2="6139"/>
                        <a14:foregroundMark x1="24756" y1="7084" x2="24756" y2="7084"/>
                        <a14:foregroundMark x1="28013" y1="7084" x2="28013" y2="7084"/>
                        <a14:foregroundMark x1="26221" y1="4723" x2="26221" y2="4723"/>
                        <a14:foregroundMark x1="21498" y1="4368" x2="21498" y2="4368"/>
                        <a14:foregroundMark x1="26221" y1="2479" x2="26221" y2="2479"/>
                        <a14:foregroundMark x1="28502" y1="2479" x2="28502" y2="2479"/>
                        <a14:foregroundMark x1="28990" y1="3778" x2="28990" y2="3778"/>
                        <a14:foregroundMark x1="30782" y1="4132" x2="30782" y2="4132"/>
                        <a14:foregroundMark x1="21173" y1="11452" x2="21173" y2="11452"/>
                        <a14:foregroundMark x1="21987" y1="13459" x2="21987" y2="13459"/>
                        <a14:foregroundMark x1="23453" y1="15348" x2="23453" y2="15348"/>
                        <a14:foregroundMark x1="26221" y1="16765" x2="26221" y2="16765"/>
                        <a14:foregroundMark x1="17915" y1="22668" x2="17915" y2="22668"/>
                        <a14:foregroundMark x1="19707" y1="22078" x2="19707" y2="22078"/>
                        <a14:foregroundMark x1="21987" y1="22078" x2="21987" y2="22078"/>
                        <a14:foregroundMark x1="24267" y1="22078" x2="24267" y2="22078"/>
                        <a14:foregroundMark x1="26547" y1="21724" x2="26547" y2="21724"/>
                        <a14:foregroundMark x1="28990" y1="21724" x2="28990" y2="21724"/>
                        <a14:foregroundMark x1="21173" y1="6730" x2="21173" y2="6730"/>
                        <a14:foregroundMark x1="19218" y1="5077" x2="19218" y2="5077"/>
                        <a14:foregroundMark x1="21987" y1="30697" x2="21987" y2="30697"/>
                        <a14:foregroundMark x1="21498" y1="27745" x2="21498" y2="27745"/>
                        <a14:foregroundMark x1="18404" y1="29398" x2="18404" y2="29398"/>
                        <a14:foregroundMark x1="17915" y1="32349" x2="17915" y2="32349"/>
                        <a14:foregroundMark x1="20195" y1="33058" x2="20195" y2="33058"/>
                        <a14:foregroundMark x1="22964" y1="34711" x2="22964" y2="34711"/>
                        <a14:foregroundMark x1="24756" y1="32704" x2="24756" y2="32704"/>
                        <a14:foregroundMark x1="24756" y1="31995" x2="24756" y2="31995"/>
                        <a14:foregroundMark x1="23941" y1="29398" x2="23941" y2="29398"/>
                        <a14:foregroundMark x1="23941" y1="28689" x2="23941" y2="28689"/>
                        <a14:foregroundMark x1="19218" y1="40968" x2="19218" y2="40968"/>
                        <a14:foregroundMark x1="23453" y1="40378" x2="23453" y2="40378"/>
                        <a14:foregroundMark x1="21498" y1="40968" x2="21498" y2="40968"/>
                        <a14:foregroundMark x1="21173" y1="38725" x2="21173" y2="38725"/>
                        <a14:foregroundMark x1="24756" y1="40024" x2="24756" y2="40024"/>
                        <a14:foregroundMark x1="26221" y1="40968" x2="26221" y2="40968"/>
                        <a14:foregroundMark x1="24267" y1="41677" x2="24267" y2="41677"/>
                        <a14:foregroundMark x1="23453" y1="44038" x2="23453" y2="44038"/>
                        <a14:foregroundMark x1="20684" y1="44392" x2="20684" y2="44392"/>
                        <a14:foregroundMark x1="19707" y1="43329" x2="19707" y2="43329"/>
                        <a14:foregroundMark x1="17427" y1="42621" x2="17427" y2="42621"/>
                        <a14:foregroundMark x1="16124" y1="41322" x2="16124" y2="41322"/>
                        <a14:foregroundMark x1="18893" y1="40378" x2="18893" y2="40378"/>
                      </a14:backgroundRemoval>
                    </a14:imgEffect>
                  </a14:imgLayer>
                </a14:imgProps>
              </a:ext>
              <a:ext uri="{28A0092B-C50C-407E-A947-70E740481C1C}">
                <a14:useLocalDpi xmlns:a14="http://schemas.microsoft.com/office/drawing/2010/main" val="0"/>
              </a:ext>
            </a:extLst>
          </a:blip>
          <a:stretch>
            <a:fillRect/>
          </a:stretch>
        </p:blipFill>
        <p:spPr>
          <a:xfrm>
            <a:off x="457207" y="1709770"/>
            <a:ext cx="1990265" cy="2746343"/>
          </a:xfrm>
          <a:prstGeom prst="rect">
            <a:avLst/>
          </a:prstGeom>
        </p:spPr>
      </p:pic>
      <p:sp>
        <p:nvSpPr>
          <p:cNvPr id="3" name="Rectangle 2">
            <a:extLst>
              <a:ext uri="{FF2B5EF4-FFF2-40B4-BE49-F238E27FC236}">
                <a16:creationId xmlns:a16="http://schemas.microsoft.com/office/drawing/2014/main" xmlns="" id="{28AC4A9B-397F-D846-90F9-768F6B391BA8}"/>
              </a:ext>
            </a:extLst>
          </p:cNvPr>
          <p:cNvSpPr/>
          <p:nvPr/>
        </p:nvSpPr>
        <p:spPr bwMode="auto">
          <a:xfrm>
            <a:off x="0" y="0"/>
            <a:ext cx="9144000" cy="450166"/>
          </a:xfrm>
          <a:prstGeom prst="rect">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vi-VN" sz="2400" b="1" dirty="0">
                <a:solidFill>
                  <a:srgbClr val="FF0000"/>
                </a:solidFill>
                <a:latin typeface="Arial" pitchFamily="34" charset="0"/>
                <a:cs typeface="Arial" pitchFamily="34" charset="0"/>
              </a:rPr>
              <a:t>I. PHÉP THỬ, KHÔNG GIAN MẪU</a:t>
            </a:r>
            <a:endParaRPr lang="en-US" sz="2400" b="1" dirty="0">
              <a:solidFill>
                <a:srgbClr val="FF0000"/>
              </a:solidFill>
              <a:latin typeface="Arial" pitchFamily="34" charset="0"/>
              <a:cs typeface="Arial" pitchFamily="34" charset="0"/>
            </a:endParaRPr>
          </a:p>
          <a:p>
            <a:pPr algn="ctr" eaLnBrk="1" hangingPunct="1">
              <a:defRPr/>
            </a:pPr>
            <a:endParaRPr lang="en-US" sz="2400" b="1" dirty="0">
              <a:latin typeface="Arial" pitchFamily="34" charset="0"/>
              <a:cs typeface="Arial" pitchFamily="34" charset="0"/>
            </a:endParaRPr>
          </a:p>
        </p:txBody>
      </p:sp>
      <p:sp>
        <p:nvSpPr>
          <p:cNvPr id="4" name="TextBox 3">
            <a:extLst>
              <a:ext uri="{FF2B5EF4-FFF2-40B4-BE49-F238E27FC236}">
                <a16:creationId xmlns:a16="http://schemas.microsoft.com/office/drawing/2014/main" xmlns="" id="{E0DA10A7-543D-EC44-BF4F-115A1F9E58F3}"/>
              </a:ext>
            </a:extLst>
          </p:cNvPr>
          <p:cNvSpPr txBox="1"/>
          <p:nvPr/>
        </p:nvSpPr>
        <p:spPr>
          <a:xfrm>
            <a:off x="830632" y="657883"/>
            <a:ext cx="2903177" cy="430887"/>
          </a:xfrm>
          <a:prstGeom prst="rect">
            <a:avLst/>
          </a:prstGeom>
          <a:noFill/>
        </p:spPr>
        <p:txBody>
          <a:bodyPr wrap="square" rtlCol="0">
            <a:spAutoFit/>
          </a:bodyPr>
          <a:lstStyle/>
          <a:p>
            <a:r>
              <a:rPr lang="en-US" sz="2200" b="1" dirty="0">
                <a:solidFill>
                  <a:srgbClr val="FFFF00"/>
                </a:solidFill>
                <a:latin typeface="Arial" pitchFamily="34" charset="0"/>
                <a:cs typeface="Arial" pitchFamily="34" charset="0"/>
              </a:rPr>
              <a:t>1. </a:t>
            </a:r>
            <a:r>
              <a:rPr lang="en-US" sz="2200" b="1" dirty="0" err="1">
                <a:solidFill>
                  <a:srgbClr val="FFFF00"/>
                </a:solidFill>
                <a:latin typeface="Arial" pitchFamily="34" charset="0"/>
                <a:cs typeface="Arial" pitchFamily="34" charset="0"/>
              </a:rPr>
              <a:t>Phép</a:t>
            </a:r>
            <a:r>
              <a:rPr lang="en-US" sz="2200" b="1" dirty="0">
                <a:solidFill>
                  <a:srgbClr val="FFFF00"/>
                </a:solidFill>
                <a:latin typeface="Arial" pitchFamily="34" charset="0"/>
                <a:cs typeface="Arial" pitchFamily="34" charset="0"/>
              </a:rPr>
              <a:t> </a:t>
            </a:r>
            <a:r>
              <a:rPr lang="en-US" sz="2200" b="1" dirty="0" err="1">
                <a:solidFill>
                  <a:srgbClr val="FFFF00"/>
                </a:solidFill>
                <a:latin typeface="Arial" pitchFamily="34" charset="0"/>
                <a:cs typeface="Arial" pitchFamily="34" charset="0"/>
              </a:rPr>
              <a:t>thử</a:t>
            </a:r>
            <a:endParaRPr lang="en-US" sz="2200" b="1" dirty="0">
              <a:solidFill>
                <a:srgbClr val="FFFF00"/>
              </a:solidFill>
              <a:latin typeface="Arial" pitchFamily="34" charset="0"/>
              <a:cs typeface="Arial" pitchFamily="34" charset="0"/>
            </a:endParaRPr>
          </a:p>
        </p:txBody>
      </p:sp>
      <p:pic>
        <p:nvPicPr>
          <p:cNvPr id="5" name="Picture 4" descr="Untitled1">
            <a:extLst>
              <a:ext uri="{FF2B5EF4-FFF2-40B4-BE49-F238E27FC236}">
                <a16:creationId xmlns:a16="http://schemas.microsoft.com/office/drawing/2014/main" xmlns="" id="{0957331F-E8FE-E94B-BFD2-C5AB66D45BC4}"/>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337" b="100000" l="337" r="100000"/>
                    </a14:imgEffect>
                  </a14:imgLayer>
                </a14:imgProps>
              </a:ext>
              <a:ext uri="{28A0092B-C50C-407E-A947-70E740481C1C}">
                <a14:useLocalDpi xmlns:a14="http://schemas.microsoft.com/office/drawing/2010/main" val="0"/>
              </a:ext>
            </a:extLst>
          </a:blip>
          <a:srcRect/>
          <a:stretch>
            <a:fillRect/>
          </a:stretch>
        </p:blipFill>
        <p:spPr bwMode="auto">
          <a:xfrm>
            <a:off x="4180886" y="3015138"/>
            <a:ext cx="1470372" cy="151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Untitled">
            <a:extLst>
              <a:ext uri="{FF2B5EF4-FFF2-40B4-BE49-F238E27FC236}">
                <a16:creationId xmlns:a16="http://schemas.microsoft.com/office/drawing/2014/main" xmlns="" id="{FE2B7A2A-6D89-7948-B683-8D7B6BDCFB94}"/>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244750" y="3070724"/>
            <a:ext cx="1408175" cy="14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a:extLst>
              <a:ext uri="{FF2B5EF4-FFF2-40B4-BE49-F238E27FC236}">
                <a16:creationId xmlns:a16="http://schemas.microsoft.com/office/drawing/2014/main" xmlns="" id="{C0AA821F-4827-F541-904F-CBF9E53D84E2}"/>
              </a:ext>
            </a:extLst>
          </p:cNvPr>
          <p:cNvSpPr txBox="1">
            <a:spLocks noChangeArrowheads="1"/>
          </p:cNvSpPr>
          <p:nvPr/>
        </p:nvSpPr>
        <p:spPr bwMode="auto">
          <a:xfrm>
            <a:off x="4114810" y="4457700"/>
            <a:ext cx="16025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50000"/>
              </a:spcBef>
              <a:spcAft>
                <a:spcPct val="0"/>
              </a:spcAft>
              <a:buClrTx/>
              <a:buSzTx/>
              <a:buFontTx/>
              <a:buNone/>
            </a:pPr>
            <a:r>
              <a:rPr lang="en-US" altLang="en-US" sz="1800" dirty="0" err="1">
                <a:solidFill>
                  <a:schemeClr val="bg1"/>
                </a:solidFill>
                <a:latin typeface="Arial" pitchFamily="34" charset="0"/>
                <a:cs typeface="Arial" pitchFamily="34" charset="0"/>
              </a:rPr>
              <a:t>Mặt</a:t>
            </a:r>
            <a:r>
              <a:rPr lang="en-US" altLang="en-US" sz="1800" dirty="0">
                <a:solidFill>
                  <a:schemeClr val="bg1"/>
                </a:solidFill>
                <a:latin typeface="Arial" pitchFamily="34" charset="0"/>
                <a:cs typeface="Arial" pitchFamily="34" charset="0"/>
              </a:rPr>
              <a:t> </a:t>
            </a:r>
            <a:r>
              <a:rPr lang="en-US" altLang="en-US" sz="1800" dirty="0" err="1">
                <a:solidFill>
                  <a:schemeClr val="bg1"/>
                </a:solidFill>
                <a:latin typeface="Arial" pitchFamily="34" charset="0"/>
                <a:cs typeface="Arial" pitchFamily="34" charset="0"/>
              </a:rPr>
              <a:t>ngửa</a:t>
            </a:r>
            <a:r>
              <a:rPr lang="en-US" altLang="en-US" sz="1800" dirty="0">
                <a:solidFill>
                  <a:schemeClr val="bg1"/>
                </a:solidFill>
                <a:latin typeface="Arial" pitchFamily="34" charset="0"/>
                <a:cs typeface="Arial" pitchFamily="34" charset="0"/>
              </a:rPr>
              <a:t> (N)</a:t>
            </a:r>
          </a:p>
        </p:txBody>
      </p:sp>
      <p:sp>
        <p:nvSpPr>
          <p:cNvPr id="8" name="Text Box 16">
            <a:extLst>
              <a:ext uri="{FF2B5EF4-FFF2-40B4-BE49-F238E27FC236}">
                <a16:creationId xmlns:a16="http://schemas.microsoft.com/office/drawing/2014/main" xmlns="" id="{F2A0230C-DF1A-3F42-9A8F-BE60C6C553F3}"/>
              </a:ext>
            </a:extLst>
          </p:cNvPr>
          <p:cNvSpPr txBox="1">
            <a:spLocks noChangeArrowheads="1"/>
          </p:cNvSpPr>
          <p:nvPr/>
        </p:nvSpPr>
        <p:spPr bwMode="auto">
          <a:xfrm>
            <a:off x="6327206" y="4469368"/>
            <a:ext cx="1399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50000"/>
              </a:spcBef>
              <a:spcAft>
                <a:spcPct val="0"/>
              </a:spcAft>
              <a:buClrTx/>
              <a:buSzTx/>
              <a:buFontTx/>
              <a:buNone/>
            </a:pPr>
            <a:r>
              <a:rPr lang="en-US" altLang="en-US" sz="1800" dirty="0" err="1">
                <a:solidFill>
                  <a:schemeClr val="bg1"/>
                </a:solidFill>
                <a:latin typeface="Arial" pitchFamily="34" charset="0"/>
                <a:cs typeface="Arial" pitchFamily="34" charset="0"/>
              </a:rPr>
              <a:t>Mặt</a:t>
            </a:r>
            <a:r>
              <a:rPr lang="en-US" altLang="en-US" sz="1800" dirty="0">
                <a:solidFill>
                  <a:schemeClr val="bg1"/>
                </a:solidFill>
                <a:latin typeface="Arial" pitchFamily="34" charset="0"/>
                <a:cs typeface="Arial" pitchFamily="34" charset="0"/>
              </a:rPr>
              <a:t> </a:t>
            </a:r>
            <a:r>
              <a:rPr lang="en-US" altLang="en-US" sz="1800" dirty="0" err="1">
                <a:solidFill>
                  <a:schemeClr val="bg1"/>
                </a:solidFill>
                <a:latin typeface="Arial" pitchFamily="34" charset="0"/>
                <a:cs typeface="Arial" pitchFamily="34" charset="0"/>
              </a:rPr>
              <a:t>sấp</a:t>
            </a:r>
            <a:r>
              <a:rPr lang="en-US" altLang="en-US" sz="1800" dirty="0">
                <a:solidFill>
                  <a:schemeClr val="bg1"/>
                </a:solidFill>
                <a:latin typeface="Arial" pitchFamily="34" charset="0"/>
                <a:cs typeface="Arial" pitchFamily="34" charset="0"/>
              </a:rPr>
              <a:t> (S)</a:t>
            </a:r>
          </a:p>
        </p:txBody>
      </p:sp>
      <p:sp>
        <p:nvSpPr>
          <p:cNvPr id="12" name="Oval Callout 11">
            <a:extLst>
              <a:ext uri="{FF2B5EF4-FFF2-40B4-BE49-F238E27FC236}">
                <a16:creationId xmlns:a16="http://schemas.microsoft.com/office/drawing/2014/main" xmlns="" id="{69E35EC6-2403-5B40-A97B-1C04E0DE97BC}"/>
              </a:ext>
            </a:extLst>
          </p:cNvPr>
          <p:cNvSpPr/>
          <p:nvPr/>
        </p:nvSpPr>
        <p:spPr>
          <a:xfrm>
            <a:off x="3733809" y="841734"/>
            <a:ext cx="4517573" cy="1655781"/>
          </a:xfrm>
          <a:prstGeom prst="wedgeEllipseCallout">
            <a:avLst>
              <a:gd name="adj1" fmla="val -66433"/>
              <a:gd name="adj2" fmla="val 62647"/>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dirty="0">
                <a:solidFill>
                  <a:srgbClr val="FF0000"/>
                </a:solidFill>
                <a:latin typeface="Arial" pitchFamily="34" charset="0"/>
                <a:cs typeface="Arial" pitchFamily="34" charset="0"/>
              </a:rPr>
              <a:t>Có thể biết trước chính xác kết quả hay không? </a:t>
            </a:r>
          </a:p>
        </p:txBody>
      </p:sp>
      <p:sp>
        <p:nvSpPr>
          <p:cNvPr id="13" name="TextBox 12"/>
          <p:cNvSpPr txBox="1"/>
          <p:nvPr/>
        </p:nvSpPr>
        <p:spPr>
          <a:xfrm>
            <a:off x="619510" y="1943100"/>
            <a:ext cx="7859821" cy="1200329"/>
          </a:xfrm>
          <a:prstGeom prst="rect">
            <a:avLst/>
          </a:prstGeom>
          <a:noFill/>
          <a:ln w="57150" cmpd="thickThin">
            <a:solidFill>
              <a:srgbClr val="FF0000"/>
            </a:solidFill>
          </a:ln>
          <a:scene3d>
            <a:camera prst="orthographicFront"/>
            <a:lightRig rig="threePt" dir="t"/>
          </a:scene3d>
          <a:sp3d extrusionH="76200">
            <a:extrusionClr>
              <a:srgbClr val="B1F2F9"/>
            </a:extrusionClr>
          </a:sp3d>
        </p:spPr>
        <p:txBody>
          <a:bodyPr wrap="square" rtlCol="0">
            <a:spAutoFit/>
          </a:bodyPr>
          <a:lstStyle/>
          <a:p>
            <a:pPr algn="just"/>
            <a:r>
              <a:rPr lang="en-US" sz="2400" b="1" i="1" dirty="0" err="1">
                <a:solidFill>
                  <a:schemeClr val="bg1"/>
                </a:solidFill>
                <a:latin typeface="Arial" pitchFamily="34" charset="0"/>
                <a:cs typeface="Arial" pitchFamily="34" charset="0"/>
              </a:rPr>
              <a:t>Phép</a:t>
            </a:r>
            <a:r>
              <a:rPr lang="en-US" sz="2400" b="1" i="1" dirty="0">
                <a:solidFill>
                  <a:schemeClr val="bg1"/>
                </a:solidFill>
                <a:latin typeface="Arial" pitchFamily="34" charset="0"/>
                <a:cs typeface="Arial" pitchFamily="34" charset="0"/>
              </a:rPr>
              <a:t> t</a:t>
            </a:r>
            <a:r>
              <a:rPr lang="vi-VN" sz="2400" b="1" i="1" dirty="0">
                <a:solidFill>
                  <a:schemeClr val="bg1"/>
                </a:solidFill>
                <a:latin typeface="Arial" pitchFamily="34" charset="0"/>
                <a:cs typeface="Arial" pitchFamily="34" charset="0"/>
              </a:rPr>
              <a:t>h</a:t>
            </a:r>
            <a:r>
              <a:rPr lang="en-US" sz="2400" b="1" i="1" dirty="0" err="1">
                <a:solidFill>
                  <a:schemeClr val="bg1"/>
                </a:solidFill>
                <a:latin typeface="Arial" pitchFamily="34" charset="0"/>
                <a:cs typeface="Arial" pitchFamily="34" charset="0"/>
              </a:rPr>
              <a:t>ử</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ngẫu</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nhiên</a:t>
            </a:r>
            <a:r>
              <a:rPr lang="en-US" sz="2400" b="1" i="1"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là</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phép</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thử</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mà</a:t>
            </a:r>
            <a:r>
              <a:rPr lang="en-US" sz="2400" dirty="0">
                <a:solidFill>
                  <a:schemeClr val="bg1"/>
                </a:solidFill>
                <a:latin typeface="Arial" pitchFamily="34" charset="0"/>
                <a:cs typeface="Arial" pitchFamily="34" charset="0"/>
              </a:rPr>
              <a:t> ta </a:t>
            </a:r>
            <a:r>
              <a:rPr lang="en-US" sz="2400" dirty="0" err="1">
                <a:solidFill>
                  <a:schemeClr val="bg1"/>
                </a:solidFill>
                <a:latin typeface="Arial" pitchFamily="34" charset="0"/>
                <a:cs typeface="Arial" pitchFamily="34" charset="0"/>
              </a:rPr>
              <a:t>không</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đoán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trước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được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kết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quả</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của</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nó</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mặc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dù</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đã</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biết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tập</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hợp</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tất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cả</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các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kết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quả</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có</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thể</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có</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của</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phép</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thử</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đó</a:t>
            </a:r>
            <a:r>
              <a:rPr lang="en-US" sz="2400" dirty="0">
                <a:solidFill>
                  <a:schemeClr val="bg1"/>
                </a:solidFill>
                <a:latin typeface="Arial" pitchFamily="34" charset="0"/>
                <a:cs typeface="Arial" pitchFamily="34" charset="0"/>
              </a:rPr>
              <a:t>.</a:t>
            </a:r>
          </a:p>
        </p:txBody>
      </p:sp>
      <p:sp>
        <p:nvSpPr>
          <p:cNvPr id="14" name="TextBox 13"/>
          <p:cNvSpPr txBox="1"/>
          <p:nvPr/>
        </p:nvSpPr>
        <p:spPr>
          <a:xfrm>
            <a:off x="457207" y="3390900"/>
            <a:ext cx="8305793" cy="461665"/>
          </a:xfrm>
          <a:prstGeom prst="rect">
            <a:avLst/>
          </a:prstGeom>
          <a:noFill/>
        </p:spPr>
        <p:txBody>
          <a:bodyPr wrap="square" rtlCol="0">
            <a:spAutoFit/>
          </a:bodyPr>
          <a:lstStyle/>
          <a:p>
            <a:pPr algn="just"/>
            <a:r>
              <a:rPr lang="en-US" sz="2400" dirty="0" err="1">
                <a:solidFill>
                  <a:schemeClr val="bg1"/>
                </a:solidFill>
                <a:latin typeface="Arial" pitchFamily="34" charset="0"/>
                <a:cs typeface="Arial" pitchFamily="34" charset="0"/>
              </a:rPr>
              <a:t>Để</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đơn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giản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phép</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thử</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ngẫu</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nhiên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được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gọi</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tắt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là</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phép</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thử</a:t>
            </a:r>
            <a:r>
              <a:rPr lang="en-US" sz="2400" dirty="0">
                <a:solidFill>
                  <a:schemeClr val="bg1"/>
                </a:solidFill>
                <a:latin typeface="Arial" pitchFamily="34" charset="0"/>
                <a:cs typeface="Arial" pitchFamily="34" charset="0"/>
              </a:rPr>
              <a:t>.</a:t>
            </a:r>
          </a:p>
        </p:txBody>
      </p:sp>
      <p:pic>
        <p:nvPicPr>
          <p:cNvPr id="11" name="tung xu.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cstate="print"/>
          <a:stretch>
            <a:fillRect/>
          </a:stretch>
        </p:blipFill>
        <p:spPr>
          <a:xfrm>
            <a:off x="8656636" y="5302980"/>
            <a:ext cx="212728" cy="212728"/>
          </a:xfrm>
          <a:prstGeom prst="rect">
            <a:avLst/>
          </a:prstGeom>
        </p:spPr>
      </p:pic>
      <p:pic>
        <p:nvPicPr>
          <p:cNvPr id="22" name="xx.wav">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5" cstate="print"/>
          <a:stretch>
            <a:fillRect/>
          </a:stretch>
        </p:blipFill>
        <p:spPr>
          <a:xfrm>
            <a:off x="8867688" y="5256944"/>
            <a:ext cx="152400" cy="152400"/>
          </a:xfrm>
          <a:prstGeom prst="rect">
            <a:avLst/>
          </a:prstGeom>
        </p:spPr>
      </p:pic>
    </p:spTree>
    <p:custDataLst>
      <p:tags r:id="rId1"/>
    </p:custDataLst>
    <p:extLst>
      <p:ext uri="{BB962C8B-B14F-4D97-AF65-F5344CB8AC3E}">
        <p14:creationId xmlns:p14="http://schemas.microsoft.com/office/powerpoint/2010/main" val="241380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754" fill="hold"/>
                                        <p:tgtEl>
                                          <p:spTgt spid="11"/>
                                        </p:tgtEl>
                                      </p:cBhvr>
                                    </p:cmd>
                                  </p:childTnLst>
                                </p:cTn>
                              </p:par>
                              <p:par>
                                <p:cTn id="17" presetID="42" presetClass="path" presetSubtype="0" accel="50000" decel="50000" fill="hold" nodeType="withEffect">
                                  <p:stCondLst>
                                    <p:cond delay="0"/>
                                  </p:stCondLst>
                                  <p:childTnLst>
                                    <p:animMotion origin="layout" path="M -4.16667E-6 -0.01277 L -4.16667E-6 0.23723 " pathEditMode="relative" rAng="0" ptsTypes="AA">
                                      <p:cBhvr>
                                        <p:cTn id="18" dur="2000" fill="hold"/>
                                        <p:tgtEl>
                                          <p:spTgt spid="2"/>
                                        </p:tgtEl>
                                        <p:attrNameLst>
                                          <p:attrName>ppt_x</p:attrName>
                                          <p:attrName>ppt_y</p:attrName>
                                        </p:attrNameLst>
                                      </p:cBhvr>
                                      <p:rCtr x="0" y="12500"/>
                                    </p:animMotion>
                                  </p:childTnLst>
                                </p:cTn>
                              </p:par>
                              <p:par>
                                <p:cTn id="19" presetID="64" presetClass="path" presetSubtype="0" accel="50000" decel="50000" fill="hold" nodeType="withEffect">
                                  <p:stCondLst>
                                    <p:cond delay="0"/>
                                  </p:stCondLst>
                                  <p:childTnLst>
                                    <p:animMotion origin="layout" path="M -4.16667E-6 0.24056 L -4.16667E-6 -0.00944 " pathEditMode="relative" rAng="0" ptsTypes="AA">
                                      <p:cBhvr>
                                        <p:cTn id="20" dur="2000" fill="hold"/>
                                        <p:tgtEl>
                                          <p:spTgt spid="2"/>
                                        </p:tgtEl>
                                        <p:attrNameLst>
                                          <p:attrName>ppt_x</p:attrName>
                                          <p:attrName>ppt_y</p:attrName>
                                        </p:attrNameLst>
                                      </p:cBhvr>
                                      <p:rCtr x="0" y="-12500"/>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
                                        </p:tgtEl>
                                      </p:cBhvr>
                                    </p:animEffect>
                                    <p:set>
                                      <p:cBhvr>
                                        <p:cTn id="46" dur="1" fill="hold">
                                          <p:stCondLst>
                                            <p:cond delay="499"/>
                                          </p:stCondLst>
                                        </p:cTn>
                                        <p:tgtEl>
                                          <p:spTgt spid="2"/>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2" fill="hold" display="0">
                  <p:stCondLst>
                    <p:cond delay="indefinite"/>
                  </p:stCondLst>
                  <p:endCondLst>
                    <p:cond evt="onStopAudio" delay="0">
                      <p:tgtEl>
                        <p:sldTgt/>
                      </p:tgtEl>
                    </p:cond>
                  </p:endCondLst>
                </p:cTn>
                <p:tgtEl>
                  <p:spTgt spid="11"/>
                </p:tgtEl>
              </p:cMediaNode>
            </p:audio>
            <p:audio>
              <p:cMediaNode vol="80000" showWhenStopped="0">
                <p:cTn id="73" fill="hold" display="0">
                  <p:stCondLst>
                    <p:cond delay="indefinite"/>
                  </p:stCondLst>
                  <p:endCondLst>
                    <p:cond evt="onStopAudio" delay="0">
                      <p:tgtEl>
                        <p:sldTgt/>
                      </p:tgtEl>
                    </p:cond>
                  </p:endCondLst>
                </p:cTn>
                <p:tgtEl>
                  <p:spTgt spid="22"/>
                </p:tgtEl>
              </p:cMediaNode>
            </p:audio>
          </p:childTnLst>
        </p:cTn>
      </p:par>
    </p:tnLst>
    <p:bldLst>
      <p:bldP spid="4" grpId="0"/>
      <p:bldP spid="7" grpId="0"/>
      <p:bldP spid="7" grpId="1"/>
      <p:bldP spid="8" grpId="0"/>
      <p:bldP spid="8" grpId="1"/>
      <p:bldP spid="12" grpId="0" animBg="1"/>
      <p:bldP spid="12" grpId="1" animBg="1"/>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290FFBC-13E5-EE45-8D5A-6F0CE1C1AC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1995245"/>
            <a:ext cx="2043244" cy="2081083"/>
          </a:xfrm>
          <a:prstGeom prst="rect">
            <a:avLst/>
          </a:prstGeom>
        </p:spPr>
      </p:pic>
      <p:pic>
        <p:nvPicPr>
          <p:cNvPr id="4" name="Picture 3">
            <a:extLst>
              <a:ext uri="{FF2B5EF4-FFF2-40B4-BE49-F238E27FC236}">
                <a16:creationId xmlns:a16="http://schemas.microsoft.com/office/drawing/2014/main" xmlns="" id="{21B8A4EA-FBC5-384C-9C92-81BBF334895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905" b="100000" l="0" r="100000">
                        <a14:foregroundMark x1="48246" y1="48571" x2="48246" y2="48571"/>
                        <a14:foregroundMark x1="52632" y1="52381" x2="52632" y2="52381"/>
                        <a14:foregroundMark x1="53509" y1="44762" x2="53509" y2="44762"/>
                        <a14:foregroundMark x1="45614" y1="55238" x2="45614" y2="55238"/>
                      </a14:backgroundRemoval>
                    </a14:imgEffect>
                  </a14:imgLayer>
                </a14:imgProps>
              </a:ext>
              <a:ext uri="{28A0092B-C50C-407E-A947-70E740481C1C}">
                <a14:useLocalDpi xmlns:a14="http://schemas.microsoft.com/office/drawing/2010/main" val="0"/>
              </a:ext>
            </a:extLst>
          </a:blip>
          <a:stretch>
            <a:fillRect/>
          </a:stretch>
        </p:blipFill>
        <p:spPr>
          <a:xfrm>
            <a:off x="3598308" y="1196643"/>
            <a:ext cx="1147372" cy="1056792"/>
          </a:xfrm>
          <a:prstGeom prst="rect">
            <a:avLst/>
          </a:prstGeom>
        </p:spPr>
      </p:pic>
      <p:pic>
        <p:nvPicPr>
          <p:cNvPr id="5" name="Picture 4">
            <a:extLst>
              <a:ext uri="{FF2B5EF4-FFF2-40B4-BE49-F238E27FC236}">
                <a16:creationId xmlns:a16="http://schemas.microsoft.com/office/drawing/2014/main" xmlns="" id="{847BC9C0-2931-7446-8164-A4E75F2FDD3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foregroundMark x1="30357" y1="26415" x2="30357" y2="26415"/>
                        <a14:foregroundMark x1="33929" y1="30189" x2="33929" y2="30189"/>
                        <a14:foregroundMark x1="36607" y1="26415" x2="36607" y2="26415"/>
                        <a14:foregroundMark x1="66071" y1="65094" x2="66071" y2="65094"/>
                        <a14:foregroundMark x1="73214" y1="66981" x2="73214" y2="66981"/>
                      </a14:backgroundRemoval>
                    </a14:imgEffect>
                  </a14:imgLayer>
                </a14:imgProps>
              </a:ext>
              <a:ext uri="{28A0092B-C50C-407E-A947-70E740481C1C}">
                <a14:useLocalDpi xmlns:a14="http://schemas.microsoft.com/office/drawing/2010/main" val="0"/>
              </a:ext>
            </a:extLst>
          </a:blip>
          <a:stretch>
            <a:fillRect/>
          </a:stretch>
        </p:blipFill>
        <p:spPr>
          <a:xfrm>
            <a:off x="5322871" y="1194994"/>
            <a:ext cx="1127246" cy="1066856"/>
          </a:xfrm>
          <a:prstGeom prst="rect">
            <a:avLst/>
          </a:prstGeom>
        </p:spPr>
      </p:pic>
      <p:pic>
        <p:nvPicPr>
          <p:cNvPr id="6" name="Picture 5">
            <a:extLst>
              <a:ext uri="{FF2B5EF4-FFF2-40B4-BE49-F238E27FC236}">
                <a16:creationId xmlns:a16="http://schemas.microsoft.com/office/drawing/2014/main" xmlns="" id="{CF56693E-A535-204B-ACA2-A12BA3C5A476}"/>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29091" y1="28431" x2="29091" y2="28431"/>
                        <a14:foregroundMark x1="32727" y1="34314" x2="32727" y2="34314"/>
                        <a14:foregroundMark x1="50000" y1="50000" x2="50000" y2="50000"/>
                        <a14:foregroundMark x1="46364" y1="44118" x2="46364" y2="44118"/>
                        <a14:foregroundMark x1="43636" y1="52941" x2="43636" y2="52941"/>
                        <a14:foregroundMark x1="41818" y1="47059" x2="41818" y2="47059"/>
                        <a14:foregroundMark x1="68182" y1="66667" x2="68182" y2="66667"/>
                        <a14:foregroundMark x1="58182" y1="62745" x2="58182" y2="62745"/>
                        <a14:foregroundMark x1="57273" y1="71569" x2="57273" y2="71569"/>
                        <a14:foregroundMark x1="65455" y1="61765" x2="65455" y2="61765"/>
                      </a14:backgroundRemoval>
                    </a14:imgEffect>
                  </a14:imgLayer>
                </a14:imgProps>
              </a:ext>
              <a:ext uri="{28A0092B-C50C-407E-A947-70E740481C1C}">
                <a14:useLocalDpi xmlns:a14="http://schemas.microsoft.com/office/drawing/2010/main" val="0"/>
              </a:ext>
            </a:extLst>
          </a:blip>
          <a:stretch>
            <a:fillRect/>
          </a:stretch>
        </p:blipFill>
        <p:spPr>
          <a:xfrm>
            <a:off x="7022039" y="1181100"/>
            <a:ext cx="1107110" cy="1026594"/>
          </a:xfrm>
          <a:prstGeom prst="rect">
            <a:avLst/>
          </a:prstGeom>
        </p:spPr>
      </p:pic>
      <p:pic>
        <p:nvPicPr>
          <p:cNvPr id="7" name="Picture 6">
            <a:extLst>
              <a:ext uri="{FF2B5EF4-FFF2-40B4-BE49-F238E27FC236}">
                <a16:creationId xmlns:a16="http://schemas.microsoft.com/office/drawing/2014/main" xmlns="" id="{AACE2E97-7886-A14A-B93F-8D6AB5540868}"/>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0" b="100000" l="0" r="100000">
                        <a14:foregroundMark x1="30476" y1="30392" x2="30476" y2="30392"/>
                        <a14:foregroundMark x1="65714" y1="30392" x2="65714" y2="30392"/>
                        <a14:foregroundMark x1="51429" y1="51961" x2="51429" y2="51961"/>
                        <a14:foregroundMark x1="31429" y1="68627" x2="31429" y2="68627"/>
                        <a14:foregroundMark x1="71429" y1="70588" x2="71429" y2="70588"/>
                      </a14:backgroundRemoval>
                    </a14:imgEffect>
                  </a14:imgLayer>
                </a14:imgProps>
              </a:ext>
              <a:ext uri="{28A0092B-C50C-407E-A947-70E740481C1C}">
                <a14:useLocalDpi xmlns:a14="http://schemas.microsoft.com/office/drawing/2010/main" val="0"/>
              </a:ext>
            </a:extLst>
          </a:blip>
          <a:stretch>
            <a:fillRect/>
          </a:stretch>
        </p:blipFill>
        <p:spPr>
          <a:xfrm>
            <a:off x="5414050" y="2780189"/>
            <a:ext cx="1056792" cy="1026600"/>
          </a:xfrm>
          <a:prstGeom prst="rect">
            <a:avLst/>
          </a:prstGeom>
        </p:spPr>
      </p:pic>
      <p:pic>
        <p:nvPicPr>
          <p:cNvPr id="8" name="Picture 7">
            <a:extLst>
              <a:ext uri="{FF2B5EF4-FFF2-40B4-BE49-F238E27FC236}">
                <a16:creationId xmlns:a16="http://schemas.microsoft.com/office/drawing/2014/main" xmlns="" id="{7F5439A7-53EE-3347-BEA6-E15DF8DB58E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97248">
                        <a14:foregroundMark x1="31193" y1="29703" x2="31193" y2="29703"/>
                        <a14:foregroundMark x1="69725" y1="28713" x2="69725" y2="28713"/>
                        <a14:foregroundMark x1="66055" y1="70297" x2="66055" y2="70297"/>
                        <a14:foregroundMark x1="32110" y1="70297" x2="32110" y2="70297"/>
                      </a14:backgroundRemoval>
                    </a14:imgEffect>
                  </a14:imgLayer>
                </a14:imgProps>
              </a:ext>
              <a:ext uri="{28A0092B-C50C-407E-A947-70E740481C1C}">
                <a14:useLocalDpi xmlns:a14="http://schemas.microsoft.com/office/drawing/2010/main" val="0"/>
              </a:ext>
            </a:extLst>
          </a:blip>
          <a:stretch>
            <a:fillRect/>
          </a:stretch>
        </p:blipFill>
        <p:spPr>
          <a:xfrm>
            <a:off x="3655220" y="2791573"/>
            <a:ext cx="1097048" cy="1016532"/>
          </a:xfrm>
          <a:prstGeom prst="rect">
            <a:avLst/>
          </a:prstGeom>
        </p:spPr>
      </p:pic>
      <p:pic>
        <p:nvPicPr>
          <p:cNvPr id="9" name="Picture 8">
            <a:extLst>
              <a:ext uri="{FF2B5EF4-FFF2-40B4-BE49-F238E27FC236}">
                <a16:creationId xmlns:a16="http://schemas.microsoft.com/office/drawing/2014/main" xmlns="" id="{775900CC-4695-9946-81AF-A5074F3C0C62}"/>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057262" y="2791574"/>
            <a:ext cx="1036664" cy="1016534"/>
          </a:xfrm>
          <a:prstGeom prst="rect">
            <a:avLst/>
          </a:prstGeom>
        </p:spPr>
      </p:pic>
      <p:sp>
        <p:nvSpPr>
          <p:cNvPr id="10" name="Right Arrow 9">
            <a:extLst>
              <a:ext uri="{FF2B5EF4-FFF2-40B4-BE49-F238E27FC236}">
                <a16:creationId xmlns:a16="http://schemas.microsoft.com/office/drawing/2014/main" xmlns="" id="{233EE4D5-DEFD-7742-BB3F-4A27DA0D03E5}"/>
              </a:ext>
            </a:extLst>
          </p:cNvPr>
          <p:cNvSpPr/>
          <p:nvPr/>
        </p:nvSpPr>
        <p:spPr>
          <a:xfrm>
            <a:off x="2853760" y="4381500"/>
            <a:ext cx="744548" cy="468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Rectangle 10">
            <a:extLst>
              <a:ext uri="{FF2B5EF4-FFF2-40B4-BE49-F238E27FC236}">
                <a16:creationId xmlns:a16="http://schemas.microsoft.com/office/drawing/2014/main" xmlns="" id="{225D1CEC-EF6B-8746-8687-6D5D7EEFB576}"/>
              </a:ext>
            </a:extLst>
          </p:cNvPr>
          <p:cNvSpPr/>
          <p:nvPr/>
        </p:nvSpPr>
        <p:spPr>
          <a:xfrm>
            <a:off x="3690265" y="4152900"/>
            <a:ext cx="4395349" cy="9749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latin typeface="Arial" pitchFamily="34" charset="0"/>
                <a:cs typeface="Arial" pitchFamily="34" charset="0"/>
              </a:rPr>
              <a:t>Tập</a:t>
            </a:r>
            <a:r>
              <a:rPr lang="en-US" sz="2200" b="1" dirty="0">
                <a:solidFill>
                  <a:srgbClr val="FF0000"/>
                </a:solidFill>
                <a:latin typeface="Arial" pitchFamily="34" charset="0"/>
                <a:cs typeface="Arial" pitchFamily="34" charset="0"/>
              </a:rPr>
              <a:t> </a:t>
            </a:r>
            <a:r>
              <a:rPr lang="en-US" sz="2200" b="1" dirty="0" err="1">
                <a:solidFill>
                  <a:srgbClr val="FF0000"/>
                </a:solidFill>
                <a:latin typeface="Arial" pitchFamily="34" charset="0"/>
                <a:cs typeface="Arial" pitchFamily="34" charset="0"/>
              </a:rPr>
              <a:t>hợp</a:t>
            </a:r>
            <a:r>
              <a:rPr lang="en-US" sz="2200" b="1" dirty="0">
                <a:solidFill>
                  <a:srgbClr val="FF0000"/>
                </a:solidFill>
                <a:latin typeface="Arial" pitchFamily="34" charset="0"/>
                <a:cs typeface="Arial" pitchFamily="34" charset="0"/>
              </a:rPr>
              <a:t> {</a:t>
            </a:r>
            <a:r>
              <a:rPr lang="en-US" sz="2200" b="1" dirty="0" smtClean="0">
                <a:solidFill>
                  <a:srgbClr val="FF0000"/>
                </a:solidFill>
                <a:latin typeface="Arial" pitchFamily="34" charset="0"/>
                <a:cs typeface="Arial" pitchFamily="34" charset="0"/>
              </a:rPr>
              <a:t>1, 2, 3, 4, 5, 6</a:t>
            </a:r>
            <a:r>
              <a:rPr lang="en-US" sz="2200" b="1" dirty="0">
                <a:solidFill>
                  <a:srgbClr val="FF0000"/>
                </a:solidFill>
                <a:latin typeface="Arial" pitchFamily="34" charset="0"/>
                <a:cs typeface="Arial" pitchFamily="34" charset="0"/>
              </a:rPr>
              <a:t>} </a:t>
            </a:r>
            <a:r>
              <a:rPr lang="en-US" sz="2200" b="1" dirty="0" err="1">
                <a:solidFill>
                  <a:srgbClr val="FF0000"/>
                </a:solidFill>
                <a:latin typeface="Arial" pitchFamily="34" charset="0"/>
                <a:cs typeface="Arial" pitchFamily="34" charset="0"/>
              </a:rPr>
              <a:t>gọi</a:t>
            </a:r>
            <a:r>
              <a:rPr lang="en-US" sz="2200" b="1" dirty="0">
                <a:solidFill>
                  <a:srgbClr val="FF0000"/>
                </a:solidFill>
                <a:latin typeface="Arial" pitchFamily="34" charset="0"/>
                <a:cs typeface="Arial" pitchFamily="34" charset="0"/>
              </a:rPr>
              <a:t> </a:t>
            </a:r>
            <a:r>
              <a:rPr lang="en-US" sz="2200" b="1" dirty="0" err="1">
                <a:solidFill>
                  <a:srgbClr val="FF0000"/>
                </a:solidFill>
                <a:latin typeface="Arial" pitchFamily="34" charset="0"/>
                <a:cs typeface="Arial" pitchFamily="34" charset="0"/>
              </a:rPr>
              <a:t>là</a:t>
            </a:r>
            <a:r>
              <a:rPr lang="en-US" sz="2200" b="1" dirty="0">
                <a:solidFill>
                  <a:srgbClr val="FF0000"/>
                </a:solidFill>
                <a:latin typeface="Arial" pitchFamily="34" charset="0"/>
                <a:cs typeface="Arial" pitchFamily="34" charset="0"/>
              </a:rPr>
              <a:t> </a:t>
            </a:r>
            <a:r>
              <a:rPr lang="en-US" sz="2200" b="1" dirty="0" err="1">
                <a:solidFill>
                  <a:srgbClr val="FF0000"/>
                </a:solidFill>
                <a:latin typeface="Arial" pitchFamily="34" charset="0"/>
                <a:cs typeface="Arial" pitchFamily="34" charset="0"/>
              </a:rPr>
              <a:t>không</a:t>
            </a:r>
            <a:r>
              <a:rPr lang="en-US" sz="2200" b="1" dirty="0">
                <a:solidFill>
                  <a:srgbClr val="FF0000"/>
                </a:solidFill>
                <a:latin typeface="Arial" pitchFamily="34" charset="0"/>
                <a:cs typeface="Arial" pitchFamily="34" charset="0"/>
              </a:rPr>
              <a:t> </a:t>
            </a:r>
            <a:r>
              <a:rPr lang="en-US" sz="2200" b="1" dirty="0" err="1">
                <a:solidFill>
                  <a:srgbClr val="FF0000"/>
                </a:solidFill>
                <a:latin typeface="Arial" pitchFamily="34" charset="0"/>
                <a:cs typeface="Arial" pitchFamily="34" charset="0"/>
              </a:rPr>
              <a:t>gian</a:t>
            </a:r>
            <a:r>
              <a:rPr lang="en-US" sz="2200" b="1" dirty="0">
                <a:solidFill>
                  <a:srgbClr val="FF0000"/>
                </a:solidFill>
                <a:latin typeface="Arial" pitchFamily="34" charset="0"/>
                <a:cs typeface="Arial" pitchFamily="34" charset="0"/>
              </a:rPr>
              <a:t> </a:t>
            </a:r>
            <a:r>
              <a:rPr lang="en-US" sz="2200" b="1" dirty="0" err="1">
                <a:solidFill>
                  <a:srgbClr val="FF0000"/>
                </a:solidFill>
                <a:latin typeface="Arial" pitchFamily="34" charset="0"/>
                <a:cs typeface="Arial" pitchFamily="34" charset="0"/>
              </a:rPr>
              <a:t>mẫu</a:t>
            </a:r>
            <a:r>
              <a:rPr lang="en-US" sz="2200" b="1" dirty="0">
                <a:solidFill>
                  <a:srgbClr val="FF0000"/>
                </a:solidFill>
                <a:latin typeface="Arial" pitchFamily="34" charset="0"/>
                <a:cs typeface="Arial" pitchFamily="34" charset="0"/>
              </a:rPr>
              <a:t> </a:t>
            </a:r>
            <a:r>
              <a:rPr lang="en-US" sz="2200" b="1" dirty="0" err="1">
                <a:solidFill>
                  <a:srgbClr val="FF0000"/>
                </a:solidFill>
                <a:latin typeface="Arial" pitchFamily="34" charset="0"/>
                <a:cs typeface="Arial" pitchFamily="34" charset="0"/>
              </a:rPr>
              <a:t>của</a:t>
            </a:r>
            <a:r>
              <a:rPr lang="en-US" sz="2200" b="1" dirty="0">
                <a:solidFill>
                  <a:srgbClr val="FF0000"/>
                </a:solidFill>
                <a:latin typeface="Arial" pitchFamily="34" charset="0"/>
                <a:cs typeface="Arial" pitchFamily="34" charset="0"/>
              </a:rPr>
              <a:t> </a:t>
            </a:r>
            <a:r>
              <a:rPr lang="en-US" sz="2200" b="1" dirty="0" err="1">
                <a:solidFill>
                  <a:srgbClr val="FF0000"/>
                </a:solidFill>
                <a:latin typeface="Arial" pitchFamily="34" charset="0"/>
                <a:cs typeface="Arial" pitchFamily="34" charset="0"/>
              </a:rPr>
              <a:t>phép</a:t>
            </a:r>
            <a:r>
              <a:rPr lang="en-US" sz="2200" b="1" dirty="0">
                <a:solidFill>
                  <a:srgbClr val="FF0000"/>
                </a:solidFill>
                <a:latin typeface="Arial" pitchFamily="34" charset="0"/>
                <a:cs typeface="Arial" pitchFamily="34" charset="0"/>
              </a:rPr>
              <a:t> </a:t>
            </a:r>
            <a:r>
              <a:rPr lang="en-US" sz="2200" b="1" dirty="0" err="1">
                <a:solidFill>
                  <a:srgbClr val="FF0000"/>
                </a:solidFill>
                <a:latin typeface="Arial" pitchFamily="34" charset="0"/>
                <a:cs typeface="Arial" pitchFamily="34" charset="0"/>
              </a:rPr>
              <a:t>thử</a:t>
            </a:r>
            <a:endParaRPr lang="en-US" sz="2200" b="1" dirty="0">
              <a:solidFill>
                <a:srgbClr val="FF0000"/>
              </a:solidFill>
              <a:latin typeface="Arial" pitchFamily="34" charset="0"/>
              <a:cs typeface="Arial" pitchFamily="34" charset="0"/>
            </a:endParaRPr>
          </a:p>
        </p:txBody>
      </p:sp>
      <p:sp>
        <p:nvSpPr>
          <p:cNvPr id="12" name="TextBox 11">
            <a:extLst>
              <a:ext uri="{FF2B5EF4-FFF2-40B4-BE49-F238E27FC236}">
                <a16:creationId xmlns:a16="http://schemas.microsoft.com/office/drawing/2014/main" xmlns="" id="{80E6E480-2B43-1643-BDFB-FDBCD647AB1D}"/>
              </a:ext>
            </a:extLst>
          </p:cNvPr>
          <p:cNvSpPr txBox="1"/>
          <p:nvPr/>
        </p:nvSpPr>
        <p:spPr>
          <a:xfrm>
            <a:off x="838200" y="335459"/>
            <a:ext cx="7239000" cy="769441"/>
          </a:xfrm>
          <a:prstGeom prst="rect">
            <a:avLst/>
          </a:prstGeom>
          <a:noFill/>
        </p:spPr>
        <p:txBody>
          <a:bodyPr wrap="square" rtlCol="0">
            <a:spAutoFit/>
          </a:bodyPr>
          <a:lstStyle/>
          <a:p>
            <a:r>
              <a:rPr lang="en-US" sz="2200" b="1" i="1" dirty="0" err="1">
                <a:solidFill>
                  <a:schemeClr val="bg1"/>
                </a:solidFill>
                <a:latin typeface="Arial" pitchFamily="34" charset="0"/>
                <a:cs typeface="Arial" pitchFamily="34" charset="0"/>
              </a:rPr>
              <a:t>Hãy</a:t>
            </a:r>
            <a:r>
              <a:rPr lang="en-US" sz="2200" b="1" i="1" dirty="0">
                <a:solidFill>
                  <a:schemeClr val="bg1"/>
                </a:solidFill>
                <a:latin typeface="Arial" pitchFamily="34" charset="0"/>
                <a:cs typeface="Arial" pitchFamily="34" charset="0"/>
              </a:rPr>
              <a:t> </a:t>
            </a:r>
            <a:r>
              <a:rPr lang="en-US" sz="2200" b="1" i="1" dirty="0" err="1">
                <a:solidFill>
                  <a:schemeClr val="bg1"/>
                </a:solidFill>
                <a:latin typeface="Arial" pitchFamily="34" charset="0"/>
                <a:cs typeface="Arial" pitchFamily="34" charset="0"/>
              </a:rPr>
              <a:t>liệt</a:t>
            </a:r>
            <a:r>
              <a:rPr lang="en-US" sz="2200" b="1" i="1" dirty="0">
                <a:solidFill>
                  <a:schemeClr val="bg1"/>
                </a:solidFill>
                <a:latin typeface="Arial" pitchFamily="34" charset="0"/>
                <a:cs typeface="Arial" pitchFamily="34" charset="0"/>
              </a:rPr>
              <a:t> </a:t>
            </a:r>
            <a:r>
              <a:rPr lang="en-US" sz="2200" b="1" i="1" dirty="0" err="1">
                <a:solidFill>
                  <a:schemeClr val="bg1"/>
                </a:solidFill>
                <a:latin typeface="Arial" pitchFamily="34" charset="0"/>
                <a:cs typeface="Arial" pitchFamily="34" charset="0"/>
              </a:rPr>
              <a:t>kê</a:t>
            </a:r>
            <a:r>
              <a:rPr lang="en-US" sz="2200" b="1" i="1" dirty="0">
                <a:solidFill>
                  <a:schemeClr val="bg1"/>
                </a:solidFill>
                <a:latin typeface="Arial" pitchFamily="34" charset="0"/>
                <a:cs typeface="Arial" pitchFamily="34" charset="0"/>
              </a:rPr>
              <a:t> </a:t>
            </a:r>
            <a:r>
              <a:rPr lang="en-US" sz="2200" b="1" i="1" dirty="0" err="1">
                <a:solidFill>
                  <a:schemeClr val="bg1"/>
                </a:solidFill>
                <a:latin typeface="Arial" pitchFamily="34" charset="0"/>
                <a:cs typeface="Arial" pitchFamily="34" charset="0"/>
              </a:rPr>
              <a:t>các</a:t>
            </a:r>
            <a:r>
              <a:rPr lang="en-US" sz="2200" b="1" i="1" dirty="0">
                <a:solidFill>
                  <a:schemeClr val="bg1"/>
                </a:solidFill>
                <a:latin typeface="Arial" pitchFamily="34" charset="0"/>
                <a:cs typeface="Arial" pitchFamily="34" charset="0"/>
              </a:rPr>
              <a:t> </a:t>
            </a:r>
            <a:r>
              <a:rPr lang="en-US" sz="2200" b="1" i="1" dirty="0" err="1">
                <a:solidFill>
                  <a:schemeClr val="bg1"/>
                </a:solidFill>
                <a:latin typeface="Arial" pitchFamily="34" charset="0"/>
                <a:cs typeface="Arial" pitchFamily="34" charset="0"/>
              </a:rPr>
              <a:t>kết</a:t>
            </a:r>
            <a:r>
              <a:rPr lang="en-US" sz="2200" b="1" i="1" dirty="0">
                <a:solidFill>
                  <a:schemeClr val="bg1"/>
                </a:solidFill>
                <a:latin typeface="Arial" pitchFamily="34" charset="0"/>
                <a:cs typeface="Arial" pitchFamily="34" charset="0"/>
              </a:rPr>
              <a:t> </a:t>
            </a:r>
            <a:r>
              <a:rPr lang="en-US" sz="2200" b="1" i="1" dirty="0" err="1">
                <a:solidFill>
                  <a:schemeClr val="bg1"/>
                </a:solidFill>
                <a:latin typeface="Arial" pitchFamily="34" charset="0"/>
                <a:cs typeface="Arial" pitchFamily="34" charset="0"/>
              </a:rPr>
              <a:t>quả</a:t>
            </a:r>
            <a:r>
              <a:rPr lang="en-US" sz="2200" b="1" i="1" dirty="0">
                <a:solidFill>
                  <a:schemeClr val="bg1"/>
                </a:solidFill>
                <a:latin typeface="Arial" pitchFamily="34" charset="0"/>
                <a:cs typeface="Arial" pitchFamily="34" charset="0"/>
              </a:rPr>
              <a:t> </a:t>
            </a:r>
            <a:r>
              <a:rPr lang="en-US" sz="2200" b="1" i="1" dirty="0" err="1">
                <a:solidFill>
                  <a:schemeClr val="bg1"/>
                </a:solidFill>
                <a:latin typeface="Arial" pitchFamily="34" charset="0"/>
                <a:cs typeface="Arial" pitchFamily="34" charset="0"/>
              </a:rPr>
              <a:t>có</a:t>
            </a:r>
            <a:r>
              <a:rPr lang="en-US" sz="2200" b="1" i="1" dirty="0">
                <a:solidFill>
                  <a:schemeClr val="bg1"/>
                </a:solidFill>
                <a:latin typeface="Arial" pitchFamily="34" charset="0"/>
                <a:cs typeface="Arial" pitchFamily="34" charset="0"/>
              </a:rPr>
              <a:t> </a:t>
            </a:r>
            <a:r>
              <a:rPr lang="en-US" sz="2200" b="1" i="1" dirty="0" err="1">
                <a:solidFill>
                  <a:schemeClr val="bg1"/>
                </a:solidFill>
                <a:latin typeface="Arial" pitchFamily="34" charset="0"/>
                <a:cs typeface="Arial" pitchFamily="34" charset="0"/>
              </a:rPr>
              <a:t>thể</a:t>
            </a:r>
            <a:r>
              <a:rPr lang="en-US" sz="2200" b="1" i="1" dirty="0">
                <a:solidFill>
                  <a:schemeClr val="bg1"/>
                </a:solidFill>
                <a:latin typeface="Arial" pitchFamily="34" charset="0"/>
                <a:cs typeface="Arial" pitchFamily="34" charset="0"/>
              </a:rPr>
              <a:t> </a:t>
            </a:r>
            <a:r>
              <a:rPr lang="en-US" sz="2200" b="1" i="1" dirty="0" err="1">
                <a:solidFill>
                  <a:schemeClr val="bg1"/>
                </a:solidFill>
                <a:latin typeface="Arial" pitchFamily="34" charset="0"/>
                <a:cs typeface="Arial" pitchFamily="34" charset="0"/>
              </a:rPr>
              <a:t>của</a:t>
            </a:r>
            <a:r>
              <a:rPr lang="en-US" sz="2200" b="1" i="1" dirty="0">
                <a:solidFill>
                  <a:schemeClr val="bg1"/>
                </a:solidFill>
                <a:latin typeface="Arial" pitchFamily="34" charset="0"/>
                <a:cs typeface="Arial" pitchFamily="34" charset="0"/>
              </a:rPr>
              <a:t> </a:t>
            </a:r>
            <a:r>
              <a:rPr lang="en-US" sz="2200" b="1" i="1" dirty="0" err="1">
                <a:solidFill>
                  <a:schemeClr val="bg1"/>
                </a:solidFill>
                <a:latin typeface="Arial" pitchFamily="34" charset="0"/>
                <a:cs typeface="Arial" pitchFamily="34" charset="0"/>
              </a:rPr>
              <a:t>phép</a:t>
            </a:r>
            <a:r>
              <a:rPr lang="en-US" sz="2200" b="1" i="1" dirty="0">
                <a:solidFill>
                  <a:schemeClr val="bg1"/>
                </a:solidFill>
                <a:latin typeface="Arial" pitchFamily="34" charset="0"/>
                <a:cs typeface="Arial" pitchFamily="34" charset="0"/>
              </a:rPr>
              <a:t> </a:t>
            </a:r>
            <a:r>
              <a:rPr lang="en-US" sz="2200" b="1" i="1" dirty="0" err="1">
                <a:solidFill>
                  <a:schemeClr val="bg1"/>
                </a:solidFill>
                <a:latin typeface="Arial" pitchFamily="34" charset="0"/>
                <a:cs typeface="Arial" pitchFamily="34" charset="0"/>
              </a:rPr>
              <a:t>thử</a:t>
            </a:r>
            <a:r>
              <a:rPr lang="en-US" sz="2200" b="1" i="1" dirty="0">
                <a:solidFill>
                  <a:schemeClr val="bg1"/>
                </a:solidFill>
                <a:latin typeface="Arial" pitchFamily="34" charset="0"/>
                <a:cs typeface="Arial" pitchFamily="34" charset="0"/>
              </a:rPr>
              <a:t> </a:t>
            </a:r>
            <a:r>
              <a:rPr lang="en-US" sz="2200" b="1" i="1" dirty="0" err="1">
                <a:solidFill>
                  <a:schemeClr val="bg1"/>
                </a:solidFill>
                <a:latin typeface="Arial" pitchFamily="34" charset="0"/>
                <a:cs typeface="Arial" pitchFamily="34" charset="0"/>
              </a:rPr>
              <a:t>gieo</a:t>
            </a:r>
            <a:r>
              <a:rPr lang="en-US" sz="2200" b="1" i="1" dirty="0">
                <a:solidFill>
                  <a:schemeClr val="bg1"/>
                </a:solidFill>
                <a:latin typeface="Arial" pitchFamily="34" charset="0"/>
                <a:cs typeface="Arial" pitchFamily="34" charset="0"/>
              </a:rPr>
              <a:t> </a:t>
            </a:r>
            <a:r>
              <a:rPr lang="en-US" sz="2200" b="1" i="1" dirty="0" err="1">
                <a:solidFill>
                  <a:schemeClr val="bg1"/>
                </a:solidFill>
                <a:latin typeface="Arial" pitchFamily="34" charset="0"/>
                <a:cs typeface="Arial" pitchFamily="34" charset="0"/>
              </a:rPr>
              <a:t>một</a:t>
            </a:r>
            <a:r>
              <a:rPr lang="en-US" sz="2200" b="1" i="1" dirty="0">
                <a:solidFill>
                  <a:schemeClr val="bg1"/>
                </a:solidFill>
                <a:latin typeface="Arial" pitchFamily="34" charset="0"/>
                <a:cs typeface="Arial" pitchFamily="34" charset="0"/>
              </a:rPr>
              <a:t> con </a:t>
            </a:r>
            <a:r>
              <a:rPr lang="en-US" sz="2200" b="1" i="1" dirty="0" err="1">
                <a:solidFill>
                  <a:schemeClr val="bg1"/>
                </a:solidFill>
                <a:latin typeface="Arial" pitchFamily="34" charset="0"/>
                <a:cs typeface="Arial" pitchFamily="34" charset="0"/>
              </a:rPr>
              <a:t>súc</a:t>
            </a:r>
            <a:r>
              <a:rPr lang="en-US" sz="2200" b="1" i="1" dirty="0">
                <a:solidFill>
                  <a:schemeClr val="bg1"/>
                </a:solidFill>
                <a:latin typeface="Arial" pitchFamily="34" charset="0"/>
                <a:cs typeface="Arial" pitchFamily="34" charset="0"/>
              </a:rPr>
              <a:t> </a:t>
            </a:r>
            <a:r>
              <a:rPr lang="en-US" sz="2200" b="1" i="1" dirty="0" err="1">
                <a:solidFill>
                  <a:schemeClr val="bg1"/>
                </a:solidFill>
                <a:latin typeface="Arial" pitchFamily="34" charset="0"/>
                <a:cs typeface="Arial" pitchFamily="34" charset="0"/>
              </a:rPr>
              <a:t>sắc</a:t>
            </a:r>
            <a:r>
              <a:rPr lang="en-US" sz="2200" b="1" i="1" dirty="0">
                <a:solidFill>
                  <a:schemeClr val="bg1"/>
                </a:solidFill>
                <a:latin typeface="Arial" pitchFamily="34" charset="0"/>
                <a:cs typeface="Arial" pitchFamily="34" charset="0"/>
              </a:rPr>
              <a:t>.</a:t>
            </a:r>
            <a:endParaRPr lang="en-US" sz="2200" dirty="0">
              <a:solidFill>
                <a:schemeClr val="bg1"/>
              </a:solidFill>
              <a:latin typeface="Arial" pitchFamily="34" charset="0"/>
              <a:cs typeface="Arial" pitchFamily="34" charset="0"/>
            </a:endParaRPr>
          </a:p>
        </p:txBody>
      </p:sp>
      <p:pic>
        <p:nvPicPr>
          <p:cNvPr id="13" name="xx.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9" cstate="print"/>
          <a:stretch>
            <a:fillRect/>
          </a:stretch>
        </p:blipFill>
        <p:spPr>
          <a:xfrm>
            <a:off x="8572500" y="5103144"/>
            <a:ext cx="381000" cy="381000"/>
          </a:xfrm>
          <a:prstGeom prst="rect">
            <a:avLst/>
          </a:prstGeom>
        </p:spPr>
      </p:pic>
    </p:spTree>
    <p:custDataLst>
      <p:tags r:id="rId1"/>
    </p:custDataLst>
    <p:extLst>
      <p:ext uri="{BB962C8B-B14F-4D97-AF65-F5344CB8AC3E}">
        <p14:creationId xmlns:p14="http://schemas.microsoft.com/office/powerpoint/2010/main" val="241380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793" fill="hold"/>
                                        <p:tgtEl>
                                          <p:spTgt spid="13"/>
                                        </p:tgtEl>
                                      </p:cBhvr>
                                    </p:cmd>
                                  </p:childTnLst>
                                </p:cTn>
                              </p:par>
                              <p:par>
                                <p:cTn id="12" presetID="0" presetClass="path" presetSubtype="0" accel="50000" decel="50000" fill="hold" nodeType="withEffect">
                                  <p:stCondLst>
                                    <p:cond delay="0"/>
                                  </p:stCondLst>
                                  <p:childTnLst>
                                    <p:animMotion origin="layout" path="M -1.11111E-6 -3.33333E-6 C -0.00052 -0.00764 -0.00035 -0.01319 -0.00191 -0.02014 C -0.0033 -0.02662 -0.00278 -0.02199 -0.0066 -0.02893 C -0.01354 -0.04143 -0.01371 -0.04861 -0.02552 -0.05393 C -0.03437 -0.0618 -0.04114 -0.06551 -0.05191 -0.06782 C -0.05625 -0.0669 -0.06111 -0.06759 -0.0651 -0.06527 C -0.06719 -0.06412 -0.06771 -0.06041 -0.06892 -0.05787 C -0.07239 -0.05139 -0.07101 -0.0537 -0.07552 -0.04768 C -0.08003 -0.0287 -0.08351 0.02361 -0.06424 0.03658 C -0.06076 0.03889 -0.05712 0.04051 -0.05382 0.04283 C -0.04097 0.05209 -0.04896 0.04931 -0.03976 0.05162 C -0.0316 0.05718 -0.02344 0.06111 -0.01424 0.06297 C 0.00851 0.06227 0.01389 0.06551 0.02917 0.05926 C 0.03594 0.05324 0.04236 0.04676 0.04809 0.03912 C 0.05313 0.01783 0.05816 -0.00833 0.04705 -0.02754 C 0.04531 -0.03518 0.04219 -0.03796 0.03767 -0.04398 C 0.02865 -0.05602 0.0184 -0.0699 0.00556 -0.07291 C -0.00312 -0.08102 -0.01476 -0.07685 -0.02465 -0.07291 C -0.03177 -0.0669 -0.03785 -0.05879 -0.04531 -0.05393 C -0.05243 -0.04213 -0.04531 -0.05231 -0.05382 -0.04398 C -0.05816 -0.03981 -0.0618 -0.03217 -0.0651 -0.02639 C -0.06667 -0.0206 -0.06962 -0.0169 -0.0717 -0.01134 C -0.07587 -3.33333E-6 -0.07726 0.01412 -0.07934 0.02639 C -0.07899 0.03449 -0.07986 0.05093 -0.07743 0.06181 C -0.0743 0.0757 -0.05903 0.10278 -0.04913 0.10949 C -0.04114 0.11482 -0.01684 0.12246 -0.0066 0.12454 C 0.00347 0.13148 0.01441 0.12755 0.02535 0.12593 C 0.02813 0.12338 0.03056 0.12223 0.03386 0.12084 C 0.03906 0.11574 0.04375 0.11088 0.05 0.10834 C 0.05382 0.10486 0.05833 0.10417 0.06215 0.1007 C 0.06354 0.09815 0.06684 0.0919 0.06788 0.0882 C 0.0717 0.07477 0.06771 0.08357 0.0717 0.07547 C 0.07622 0.05625 0.07708 0.01227 0.05851 0.00648 C 0.05052 -0.00046 0.06285 0.00949 0.04896 0.00255 C 0.04757 0.00185 0.0467 -0.00046 0.04531 -0.00115 C 0.03663 -0.00555 0.02396 -0.00578 0.01511 -0.0074 C 0.01042 -0.00833 0.00087 -0.00995 0.00087 -0.00995 C -0.01111 -0.00949 -0.02292 -0.00949 -0.03489 -0.00879 C -0.04167 -0.00833 -0.05069 0.01227 -0.05469 0.01898 C -0.05729 0.02824 -0.0533 0.01551 -0.05955 0.02894 C -0.06146 0.0331 -0.06319 0.05139 -0.06424 0.05787 C -0.06389 0.06366 -0.06458 0.06991 -0.06319 0.07547 C -0.0625 0.07801 -0.05989 0.07871 -0.05851 0.08056 C -0.0533 0.0875 -0.05069 0.09931 -0.04444 0.1044 C -0.0401 0.11343 -0.02396 0.11898 -0.01614 0.12084 C -0.00555 0.12778 0.0066 0.12315 0.01788 0.12084 C 0.01875 0.11991 0.01962 0.11898 0.02066 0.11829 C 0.02188 0.1176 0.02326 0.11806 0.02448 0.11713 C 0.02691 0.11551 0.02882 0.11297 0.03108 0.11088 C 0.03195 0.11019 0.03299 0.10996 0.03386 0.10949 C 0.03872 0.1044 0.04306 0.10023 0.04809 0.0956 C 0.04879 0.09445 0.04913 0.09306 0.05 0.0919 C 0.05087 0.09074 0.05208 0.09051 0.05278 0.08935 C 0.05434 0.08658 0.05451 0.08264 0.05556 0.0794 C 0.05677 0.0706 0.05816 0.06181 0.05938 0.05301 C 0.05903 0.0382 0.05938 0.02338 0.05851 0.0088 C 0.05833 0.00556 0.05417 -3.33333E-6 0.05278 -0.00231 C 0.0467 -0.0118 0.03837 -0.01643 0.02917 -0.01875 C 0.01701 -0.01759 0.01719 -0.0199 0.01024 -0.01134 C 0.00747 0.00116 0.01042 -0.00764 0.00556 -3.33333E-6 C 0.00486 0.00116 0.00486 0.00394 0.00365 0.00394 C 0.00208 0.00394 0.00122 0.00139 -1.11111E-6 -3.33333E-6 Z " pathEditMode="relative" ptsTypes="ffffffffffffffffffffffffffffffffffffffffffffffffffffffffffffff">
                                      <p:cBhvr>
                                        <p:cTn id="13" dur="2000" fill="hold"/>
                                        <p:tgtEl>
                                          <p:spTgt spid="2"/>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4" fill="hold" display="0">
                  <p:stCondLst>
                    <p:cond delay="indefinite"/>
                  </p:stCondLst>
                  <p:endCondLst>
                    <p:cond evt="onStopAudio" delay="0">
                      <p:tgtEl>
                        <p:sldTgt/>
                      </p:tgtEl>
                    </p:cond>
                  </p:endCondLst>
                </p:cTn>
                <p:tgtEl>
                  <p:spTgt spid="13"/>
                </p:tgtEl>
              </p:cMediaNode>
            </p:audio>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602" y="902613"/>
            <a:ext cx="3717798" cy="430887"/>
          </a:xfrm>
          <a:prstGeom prst="rect">
            <a:avLst/>
          </a:prstGeom>
          <a:noFill/>
        </p:spPr>
        <p:txBody>
          <a:bodyPr wrap="square" rtlCol="0">
            <a:spAutoFit/>
          </a:bodyPr>
          <a:lstStyle/>
          <a:p>
            <a:r>
              <a:rPr lang="en-US" sz="2200" b="1" dirty="0">
                <a:solidFill>
                  <a:srgbClr val="FFFF00"/>
                </a:solidFill>
                <a:latin typeface="Arial" pitchFamily="34" charset="0"/>
                <a:cs typeface="Arial" pitchFamily="34" charset="0"/>
              </a:rPr>
              <a:t>2. </a:t>
            </a:r>
            <a:r>
              <a:rPr lang="en-US" sz="2200" b="1" dirty="0" err="1">
                <a:solidFill>
                  <a:srgbClr val="FFFF00"/>
                </a:solidFill>
                <a:latin typeface="Arial" pitchFamily="34" charset="0"/>
                <a:cs typeface="Arial" pitchFamily="34" charset="0"/>
              </a:rPr>
              <a:t>Không</a:t>
            </a:r>
            <a:r>
              <a:rPr lang="en-US" sz="2200" b="1" dirty="0">
                <a:solidFill>
                  <a:srgbClr val="FFFF00"/>
                </a:solidFill>
                <a:latin typeface="Arial" pitchFamily="34" charset="0"/>
                <a:cs typeface="Arial" pitchFamily="34" charset="0"/>
              </a:rPr>
              <a:t> </a:t>
            </a:r>
            <a:r>
              <a:rPr lang="en-US" sz="2200" b="1" dirty="0" err="1">
                <a:solidFill>
                  <a:srgbClr val="FFFF00"/>
                </a:solidFill>
                <a:latin typeface="Arial" pitchFamily="34" charset="0"/>
                <a:cs typeface="Arial" pitchFamily="34" charset="0"/>
              </a:rPr>
              <a:t>gian</a:t>
            </a:r>
            <a:r>
              <a:rPr lang="en-US" sz="2200" b="1" dirty="0">
                <a:solidFill>
                  <a:srgbClr val="FFFF00"/>
                </a:solidFill>
                <a:latin typeface="Arial" pitchFamily="34" charset="0"/>
                <a:cs typeface="Arial" pitchFamily="34" charset="0"/>
              </a:rPr>
              <a:t> </a:t>
            </a:r>
            <a:r>
              <a:rPr lang="en-US" sz="2200" b="1" dirty="0" err="1">
                <a:solidFill>
                  <a:srgbClr val="FFFF00"/>
                </a:solidFill>
                <a:latin typeface="Arial" pitchFamily="34" charset="0"/>
                <a:cs typeface="Arial" pitchFamily="34" charset="0"/>
              </a:rPr>
              <a:t>mẫu</a:t>
            </a:r>
            <a:endParaRPr lang="en-US" sz="2200" b="1" dirty="0">
              <a:solidFill>
                <a:srgbClr val="FFFF00"/>
              </a:solidFill>
              <a:latin typeface="Arial" pitchFamily="34" charset="0"/>
              <a:cs typeface="Arial" pitchFamily="34" charset="0"/>
            </a:endParaRPr>
          </a:p>
        </p:txBody>
      </p:sp>
      <p:sp>
        <p:nvSpPr>
          <p:cNvPr id="5" name="Oval Callout 4">
            <a:extLst>
              <a:ext uri="{FF2B5EF4-FFF2-40B4-BE49-F238E27FC236}">
                <a16:creationId xmlns:a16="http://schemas.microsoft.com/office/drawing/2014/main" xmlns="" id="{76581201-92B9-5F43-A2A7-435996EC48B9}"/>
              </a:ext>
            </a:extLst>
          </p:cNvPr>
          <p:cNvSpPr/>
          <p:nvPr/>
        </p:nvSpPr>
        <p:spPr>
          <a:xfrm>
            <a:off x="762000" y="2197994"/>
            <a:ext cx="6934200" cy="1612011"/>
          </a:xfrm>
          <a:prstGeom prst="wedgeEllipseCallout">
            <a:avLst>
              <a:gd name="adj1" fmla="val -43916"/>
              <a:gd name="adj2" fmla="val 75679"/>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Arial" pitchFamily="34" charset="0"/>
                <a:cs typeface="Arial" pitchFamily="34" charset="0"/>
              </a:rPr>
              <a:t>Thế</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nào</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là</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không</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gian</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mẫu</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của</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phép</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thử</a:t>
            </a:r>
            <a:r>
              <a:rPr lang="en-US" sz="3200" b="1" dirty="0">
                <a:solidFill>
                  <a:srgbClr val="FF0000"/>
                </a:solidFill>
                <a:latin typeface="Arial" pitchFamily="34" charset="0"/>
                <a:cs typeface="Arial" pitchFamily="34" charset="0"/>
              </a:rPr>
              <a:t>?</a:t>
            </a:r>
          </a:p>
        </p:txBody>
      </p:sp>
      <p:pic>
        <p:nvPicPr>
          <p:cNvPr id="6" name="Picture 5">
            <a:extLst>
              <a:ext uri="{FF2B5EF4-FFF2-40B4-BE49-F238E27FC236}">
                <a16:creationId xmlns:a16="http://schemas.microsoft.com/office/drawing/2014/main" xmlns="" id="{CF362399-56E3-2E45-8A79-E45326DD43B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9524" l="0" r="100000">
                        <a14:foregroundMark x1="55085" y1="81905" x2="55085" y2="81905"/>
                        <a14:foregroundMark x1="75424" y1="82381" x2="75424" y2="82381"/>
                        <a14:foregroundMark x1="72881" y1="76667" x2="72881" y2="76667"/>
                        <a14:foregroundMark x1="58475" y1="76190" x2="58475" y2="76190"/>
                        <a14:foregroundMark x1="44915" y1="74762" x2="44915" y2="74762"/>
                        <a14:foregroundMark x1="30508" y1="85238" x2="30508" y2="85238"/>
                        <a14:foregroundMark x1="78814" y1="94286" x2="78814" y2="94286"/>
                        <a14:foregroundMark x1="85593" y1="87619" x2="85593" y2="87619"/>
                        <a14:foregroundMark x1="67797" y1="84762" x2="67797" y2="84762"/>
                        <a14:foregroundMark x1="61017" y1="92857" x2="61017" y2="92857"/>
                        <a14:foregroundMark x1="88983" y1="96190" x2="88983" y2="96190"/>
                        <a14:foregroundMark x1="64407" y1="72857" x2="64407" y2="72857"/>
                        <a14:foregroundMark x1="14407" y1="96190" x2="14407" y2="96190"/>
                        <a14:foregroundMark x1="50847" y1="93810" x2="50847" y2="93810"/>
                      </a14:backgroundRemoval>
                    </a14:imgEffect>
                  </a14:imgLayer>
                </a14:imgProps>
              </a:ext>
              <a:ext uri="{28A0092B-C50C-407E-A947-70E740481C1C}">
                <a14:useLocalDpi xmlns:a14="http://schemas.microsoft.com/office/drawing/2010/main" val="0"/>
              </a:ext>
            </a:extLst>
          </a:blip>
          <a:stretch>
            <a:fillRect/>
          </a:stretch>
        </p:blipFill>
        <p:spPr>
          <a:xfrm>
            <a:off x="10" y="4076705"/>
            <a:ext cx="927435" cy="165462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994A517B-2CEF-064A-B63A-2CEDB212F385}"/>
                  </a:ext>
                </a:extLst>
              </p:cNvPr>
              <p:cNvSpPr txBox="1"/>
              <p:nvPr/>
            </p:nvSpPr>
            <p:spPr>
              <a:xfrm>
                <a:off x="539927" y="1904239"/>
                <a:ext cx="8070673" cy="1200329"/>
              </a:xfrm>
              <a:prstGeom prst="rect">
                <a:avLst/>
              </a:prstGeom>
              <a:noFill/>
              <a:ln w="57150" cmpd="thickThin">
                <a:solidFill>
                  <a:srgbClr val="FF0000"/>
                </a:solidFill>
              </a:ln>
              <a:scene3d>
                <a:camera prst="orthographicFront"/>
                <a:lightRig rig="threePt" dir="t"/>
              </a:scene3d>
              <a:sp3d extrusionH="76200">
                <a:extrusionClr>
                  <a:srgbClr val="B1F2F9"/>
                </a:extrusionClr>
              </a:sp3d>
            </p:spPr>
            <p:txBody>
              <a:bodyPr wrap="square" rtlCol="0">
                <a:spAutoFit/>
              </a:bodyPr>
              <a:lstStyle/>
              <a:p>
                <a:pPr algn="just"/>
                <a:r>
                  <a:rPr lang="en-US" sz="2400" dirty="0" err="1" smtClean="0">
                    <a:solidFill>
                      <a:schemeClr val="bg1"/>
                    </a:solidFill>
                    <a:latin typeface="Arial" pitchFamily="34" charset="0"/>
                    <a:cs typeface="Arial" pitchFamily="34" charset="0"/>
                  </a:rPr>
                  <a:t>Tập</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hợp</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các</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kết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quả</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có</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thể</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xảy</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ra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của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một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phép</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thử</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được</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gọi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là</a:t>
                </a:r>
                <a:r>
                  <a:rPr lang="en-US" sz="2400" dirty="0" smtClean="0">
                    <a:solidFill>
                      <a:schemeClr val="bg1"/>
                    </a:solidFill>
                    <a:latin typeface="Arial" pitchFamily="34" charset="0"/>
                    <a:cs typeface="Arial" pitchFamily="34" charset="0"/>
                  </a:rPr>
                  <a:t> </a:t>
                </a:r>
                <a:r>
                  <a:rPr lang="en-US" sz="2400" b="1" i="1" dirty="0" err="1" smtClean="0">
                    <a:solidFill>
                      <a:schemeClr val="bg1"/>
                    </a:solidFill>
                    <a:latin typeface="Arial" pitchFamily="34" charset="0"/>
                    <a:cs typeface="Arial" pitchFamily="34" charset="0"/>
                  </a:rPr>
                  <a:t>không</a:t>
                </a:r>
                <a:r>
                  <a:rPr lang="en-US" sz="2400" b="1" i="1" dirty="0" smtClean="0">
                    <a:solidFill>
                      <a:schemeClr val="bg1"/>
                    </a:solidFill>
                    <a:latin typeface="Arial" pitchFamily="34" charset="0"/>
                    <a:cs typeface="Arial" pitchFamily="34" charset="0"/>
                  </a:rPr>
                  <a:t> </a:t>
                </a:r>
                <a:r>
                  <a:rPr lang="en-US" sz="2400" b="1" i="1" dirty="0" err="1" smtClean="0">
                    <a:solidFill>
                      <a:schemeClr val="bg1"/>
                    </a:solidFill>
                    <a:latin typeface="Arial" pitchFamily="34" charset="0"/>
                    <a:cs typeface="Arial" pitchFamily="34" charset="0"/>
                  </a:rPr>
                  <a:t>gian</a:t>
                </a:r>
                <a:r>
                  <a:rPr lang="en-US" sz="2400" b="1" i="1" dirty="0" smtClean="0">
                    <a:solidFill>
                      <a:schemeClr val="bg1"/>
                    </a:solidFill>
                    <a:latin typeface="Arial" pitchFamily="34" charset="0"/>
                    <a:cs typeface="Arial" pitchFamily="34" charset="0"/>
                  </a:rPr>
                  <a:t> </a:t>
                </a:r>
                <a:r>
                  <a:rPr lang="en-US" sz="2400" b="1" i="1" dirty="0" err="1" smtClean="0">
                    <a:solidFill>
                      <a:schemeClr val="bg1"/>
                    </a:solidFill>
                    <a:latin typeface="Arial" pitchFamily="34" charset="0"/>
                    <a:cs typeface="Arial" pitchFamily="34" charset="0"/>
                  </a:rPr>
                  <a:t>mẫu</a:t>
                </a:r>
                <a:r>
                  <a:rPr lang="en-US" sz="2400" b="1" i="1"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của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phép</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thử</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và</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kí</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hiệu</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là</a:t>
                </a:r>
                <a:r>
                  <a:rPr lang="en-US" sz="2400" dirty="0" smtClean="0">
                    <a:solidFill>
                      <a:schemeClr val="bg1"/>
                    </a:solidFill>
                    <a:latin typeface="Arial" pitchFamily="34" charset="0"/>
                    <a:cs typeface="Arial" pitchFamily="34" charset="0"/>
                  </a:rPr>
                  <a:t> </a:t>
                </a:r>
                <a14:m>
                  <m:oMath xmlns:m="http://schemas.openxmlformats.org/officeDocument/2006/math">
                    <m:r>
                      <m:rPr>
                        <m:sty m:val="p"/>
                      </m:rPr>
                      <a:rPr lang="el-GR" sz="24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Ω</m:t>
                    </m:r>
                  </m:oMath>
                </a14:m>
                <a:r>
                  <a:rPr lang="en-US" sz="2400" dirty="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đọc</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là</a:t>
                </a:r>
                <a:r>
                  <a:rPr lang="en-US" sz="2400" dirty="0" smtClean="0">
                    <a:solidFill>
                      <a:schemeClr val="bg1"/>
                    </a:solidFill>
                    <a:latin typeface="Arial" pitchFamily="34" charset="0"/>
                    <a:cs typeface="Arial" pitchFamily="34" charset="0"/>
                  </a:rPr>
                  <a:t> ô-</a:t>
                </a:r>
                <a:r>
                  <a:rPr lang="en-US" sz="2400" dirty="0" err="1" smtClean="0">
                    <a:solidFill>
                      <a:schemeClr val="bg1"/>
                    </a:solidFill>
                    <a:latin typeface="Arial" pitchFamily="34" charset="0"/>
                    <a:cs typeface="Arial" pitchFamily="34" charset="0"/>
                  </a:rPr>
                  <a:t>mê</a:t>
                </a:r>
                <a:r>
                  <a:rPr lang="en-US" sz="2400" dirty="0" smtClean="0">
                    <a:solidFill>
                      <a:schemeClr val="bg1"/>
                    </a:solidFill>
                    <a:latin typeface="Arial" pitchFamily="34" charset="0"/>
                    <a:cs typeface="Arial" pitchFamily="34" charset="0"/>
                  </a:rPr>
                  <a:t>-</a:t>
                </a:r>
                <a:r>
                  <a:rPr lang="en-US" sz="2400" dirty="0" err="1" smtClean="0">
                    <a:solidFill>
                      <a:schemeClr val="bg1"/>
                    </a:solidFill>
                    <a:latin typeface="Arial" pitchFamily="34" charset="0"/>
                    <a:cs typeface="Arial" pitchFamily="34" charset="0"/>
                  </a:rPr>
                  <a:t>ga</a:t>
                </a:r>
                <a:r>
                  <a:rPr lang="en-US" sz="2400" dirty="0">
                    <a:solidFill>
                      <a:schemeClr val="bg1"/>
                    </a:solidFill>
                    <a:latin typeface="Arial" pitchFamily="34" charset="0"/>
                    <a:cs typeface="Arial" pitchFamily="34" charset="0"/>
                  </a:rPr>
                  <a:t>).</a:t>
                </a:r>
              </a:p>
            </p:txBody>
          </p:sp>
        </mc:Choice>
        <mc:Fallback xmlns="">
          <p:sp>
            <p:nvSpPr>
              <p:cNvPr id="7" name="TextBox 6">
                <a:extLst>
                  <a:ext uri="{FF2B5EF4-FFF2-40B4-BE49-F238E27FC236}">
                    <a16:creationId xmlns:a16="http://schemas.microsoft.com/office/drawing/2014/main" xmlns="" xmlns:a14="http://schemas.microsoft.com/office/drawing/2010/main" id="{994A517B-2CEF-064A-B63A-2CEDB212F385}"/>
                  </a:ext>
                </a:extLst>
              </p:cNvPr>
              <p:cNvSpPr txBox="1">
                <a:spLocks noRot="1" noChangeAspect="1" noMove="1" noResize="1" noEditPoints="1" noAdjustHandles="1" noChangeArrowheads="1" noChangeShapeType="1" noTextEdit="1"/>
              </p:cNvSpPr>
              <p:nvPr/>
            </p:nvSpPr>
            <p:spPr>
              <a:xfrm>
                <a:off x="539927" y="1904239"/>
                <a:ext cx="8070673" cy="1200329"/>
              </a:xfrm>
              <a:prstGeom prst="rect">
                <a:avLst/>
              </a:prstGeom>
              <a:blipFill rotWithShape="0">
                <a:blip r:embed="rId6"/>
                <a:stretch>
                  <a:fillRect l="-597" r="-597" b="-7109"/>
                </a:stretch>
              </a:blipFill>
              <a:ln w="57150" cmpd="thickThin">
                <a:solidFill>
                  <a:srgbClr val="FF0000"/>
                </a:solid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xmlns="" id="{D097E246-70AA-244A-953E-95A8E2AA0701}"/>
              </a:ext>
            </a:extLst>
          </p:cNvPr>
          <p:cNvSpPr/>
          <p:nvPr/>
        </p:nvSpPr>
        <p:spPr bwMode="auto">
          <a:xfrm>
            <a:off x="0" y="0"/>
            <a:ext cx="9144000" cy="450166"/>
          </a:xfrm>
          <a:prstGeom prst="rect">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vi-VN" sz="2400" b="1" dirty="0">
                <a:solidFill>
                  <a:srgbClr val="FF0000"/>
                </a:solidFill>
                <a:latin typeface="Arial" pitchFamily="34" charset="0"/>
                <a:cs typeface="Arial" pitchFamily="34" charset="0"/>
              </a:rPr>
              <a:t>I. PHÉP THỬ, KHÔNG GIAN MẪU</a:t>
            </a:r>
            <a:endParaRPr lang="en-US" sz="2400" b="1" dirty="0">
              <a:solidFill>
                <a:srgbClr val="FF0000"/>
              </a:solidFill>
              <a:latin typeface="Arial" pitchFamily="34" charset="0"/>
              <a:cs typeface="Arial" pitchFamily="34" charset="0"/>
            </a:endParaRPr>
          </a:p>
          <a:p>
            <a:pPr algn="ctr" eaLnBrk="1" hangingPunct="1">
              <a:defRPr/>
            </a:pPr>
            <a:endParaRPr lang="en-US" sz="2400" b="1"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41380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191010" y="4016704"/>
                <a:ext cx="3527307" cy="8512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Không</a:t>
                </a:r>
                <a:r>
                  <a:rPr lang="en-US" sz="2400" b="1" dirty="0" err="1">
                    <a:solidFill>
                      <a:srgbClr val="FF0000"/>
                    </a:solidFill>
                    <a:latin typeface="Arial" pitchFamily="34" charset="0"/>
                    <a:cs typeface="Arial" pitchFamily="34" charset="0"/>
                  </a:rPr>
                  <a:t>gianmẫulà</a:t>
                </a:r>
                <a:r>
                  <a:rPr lang="en-US" sz="2400" b="1" dirty="0">
                    <a:solidFill>
                      <a:srgbClr val="FF0000"/>
                    </a:solidFill>
                    <a:latin typeface="Arial" pitchFamily="34" charset="0"/>
                    <a:cs typeface="Arial" pitchFamily="34" charset="0"/>
                  </a:rPr>
                  <a:t>:</a:t>
                </a:r>
              </a:p>
              <a:p>
                <a:pPr algn="ct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𝛀</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𝑺</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𝑵</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1" dirty="0">
                  <a:solidFill>
                    <a:srgbClr val="FF0000"/>
                  </a:solidFill>
                  <a:latin typeface="Arial" pitchFamily="34" charset="0"/>
                  <a:cs typeface="Arial"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191002" y="4016700"/>
                <a:ext cx="3527307" cy="851241"/>
              </a:xfrm>
              <a:prstGeom prst="rect">
                <a:avLst/>
              </a:prstGeom>
              <a:blipFill rotWithShape="1">
                <a:blip r:embed="rId6"/>
                <a:stretch>
                  <a:fillRect t="-2083" b="-7639"/>
                </a:stretch>
              </a:blipFill>
            </p:spPr>
            <p:txBody>
              <a:bodyPr/>
              <a:lstStyle/>
              <a:p>
                <a:r>
                  <a:rPr lang="en-US">
                    <a:noFill/>
                  </a:rPr>
                  <a:t> </a:t>
                </a:r>
              </a:p>
            </p:txBody>
          </p:sp>
        </mc:Fallback>
      </mc:AlternateContent>
      <p:sp>
        <p:nvSpPr>
          <p:cNvPr id="3" name="TextBox 2"/>
          <p:cNvSpPr txBox="1"/>
          <p:nvPr/>
        </p:nvSpPr>
        <p:spPr>
          <a:xfrm>
            <a:off x="59264" y="4"/>
            <a:ext cx="3553968" cy="461665"/>
          </a:xfrm>
          <a:prstGeom prst="rect">
            <a:avLst/>
          </a:prstGeom>
          <a:noFill/>
        </p:spPr>
        <p:txBody>
          <a:bodyPr wrap="square" rtlCol="0">
            <a:spAutoFit/>
          </a:bodyPr>
          <a:lstStyle/>
          <a:p>
            <a:r>
              <a:rPr lang="en-US" sz="2400" b="1" i="1" dirty="0" err="1">
                <a:solidFill>
                  <a:srgbClr val="FFFF00"/>
                </a:solidFill>
                <a:latin typeface="Arial" pitchFamily="34" charset="0"/>
                <a:cs typeface="Arial" pitchFamily="34" charset="0"/>
              </a:rPr>
              <a:t>Các</a:t>
            </a:r>
            <a:r>
              <a:rPr lang="en-US" sz="2400" b="1" i="1" dirty="0">
                <a:solidFill>
                  <a:srgbClr val="FFFF00"/>
                </a:solidFill>
                <a:latin typeface="Arial" pitchFamily="34" charset="0"/>
                <a:cs typeface="Arial" pitchFamily="34" charset="0"/>
              </a:rPr>
              <a:t> </a:t>
            </a:r>
            <a:r>
              <a:rPr lang="en-US" sz="2400" b="1" i="1" dirty="0" err="1">
                <a:solidFill>
                  <a:srgbClr val="FFFF00"/>
                </a:solidFill>
                <a:latin typeface="Arial" pitchFamily="34" charset="0"/>
                <a:cs typeface="Arial" pitchFamily="34" charset="0"/>
              </a:rPr>
              <a:t>ví</a:t>
            </a:r>
            <a:r>
              <a:rPr lang="en-US" sz="2400" b="1" i="1" dirty="0">
                <a:solidFill>
                  <a:srgbClr val="FFFF00"/>
                </a:solidFill>
                <a:latin typeface="Arial" pitchFamily="34" charset="0"/>
                <a:cs typeface="Arial" pitchFamily="34" charset="0"/>
              </a:rPr>
              <a:t> </a:t>
            </a:r>
            <a:r>
              <a:rPr lang="en-US" sz="2400" b="1" i="1" dirty="0" err="1">
                <a:solidFill>
                  <a:srgbClr val="FFFF00"/>
                </a:solidFill>
                <a:latin typeface="Arial" pitchFamily="34" charset="0"/>
                <a:cs typeface="Arial" pitchFamily="34" charset="0"/>
              </a:rPr>
              <a:t>dụ</a:t>
            </a:r>
            <a:endParaRPr lang="en-US" sz="2400" b="1" i="1" dirty="0">
              <a:solidFill>
                <a:srgbClr val="FFFF00"/>
              </a:solidFill>
              <a:latin typeface="Arial" pitchFamily="34" charset="0"/>
              <a:cs typeface="Arial" pitchFamily="34" charset="0"/>
            </a:endParaRPr>
          </a:p>
        </p:txBody>
      </p:sp>
      <p:sp>
        <p:nvSpPr>
          <p:cNvPr id="4" name="TextBox 3">
            <a:extLst>
              <a:ext uri="{FF2B5EF4-FFF2-40B4-BE49-F238E27FC236}">
                <a16:creationId xmlns:a16="http://schemas.microsoft.com/office/drawing/2014/main" xmlns="" id="{80E6E480-2B43-1643-BDFB-FDBCD647AB1D}"/>
              </a:ext>
            </a:extLst>
          </p:cNvPr>
          <p:cNvSpPr txBox="1"/>
          <p:nvPr/>
        </p:nvSpPr>
        <p:spPr>
          <a:xfrm>
            <a:off x="569593" y="495303"/>
            <a:ext cx="8001000" cy="830997"/>
          </a:xfrm>
          <a:prstGeom prst="rect">
            <a:avLst/>
          </a:prstGeom>
          <a:noFill/>
        </p:spPr>
        <p:txBody>
          <a:bodyPr wrap="square" rtlCol="0">
            <a:spAutoFit/>
          </a:bodyPr>
          <a:lstStyle/>
          <a:p>
            <a:r>
              <a:rPr lang="en-US" sz="2400" b="1" i="1" dirty="0" err="1">
                <a:solidFill>
                  <a:schemeClr val="bg1"/>
                </a:solidFill>
                <a:latin typeface="Arial" pitchFamily="34" charset="0"/>
                <a:cs typeface="Arial" pitchFamily="34" charset="0"/>
              </a:rPr>
              <a:t>Ví</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dụ</a:t>
            </a:r>
            <a:r>
              <a:rPr lang="en-US" sz="2400" b="1" i="1" dirty="0">
                <a:solidFill>
                  <a:schemeClr val="bg1"/>
                </a:solidFill>
                <a:latin typeface="Arial" pitchFamily="34" charset="0"/>
                <a:cs typeface="Arial" pitchFamily="34" charset="0"/>
              </a:rPr>
              <a:t> 1. </a:t>
            </a:r>
            <a:r>
              <a:rPr lang="en-US" sz="2400" dirty="0" err="1">
                <a:solidFill>
                  <a:schemeClr val="bg1"/>
                </a:solidFill>
                <a:latin typeface="Arial" pitchFamily="34" charset="0"/>
                <a:cs typeface="Arial" pitchFamily="34" charset="0"/>
              </a:rPr>
              <a:t>Gieo</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một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đồng</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tiền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một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lần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Hãy</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mô</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tả</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không</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gian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mẫu</a:t>
            </a:r>
            <a:r>
              <a:rPr lang="en-US" sz="2400" dirty="0">
                <a:solidFill>
                  <a:schemeClr val="bg1"/>
                </a:solidFill>
                <a:latin typeface="Arial" pitchFamily="34" charset="0"/>
                <a:cs typeface="Arial" pitchFamily="34" charset="0"/>
              </a:rPr>
              <a:t>.</a:t>
            </a:r>
          </a:p>
        </p:txBody>
      </p:sp>
      <p:pic>
        <p:nvPicPr>
          <p:cNvPr id="5" name="Picture 4">
            <a:extLst>
              <a:ext uri="{FF2B5EF4-FFF2-40B4-BE49-F238E27FC236}">
                <a16:creationId xmlns:a16="http://schemas.microsoft.com/office/drawing/2014/main" xmlns="" id="{8D846782-567A-2E4C-A2DE-DA680E8D837C}"/>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719" r="100000">
                        <a14:foregroundMark x1="24460" y1="2783" x2="24460" y2="2783"/>
                        <a14:foregroundMark x1="27578" y1="3130" x2="27578" y2="3130"/>
                        <a14:foregroundMark x1="30695" y1="5043" x2="30695" y2="5043"/>
                        <a14:foregroundMark x1="23022" y1="5391" x2="23022" y2="5391"/>
                        <a14:foregroundMark x1="19424" y1="3478" x2="19424" y2="3478"/>
                        <a14:foregroundMark x1="26139" y1="6435" x2="26139" y2="6435"/>
                        <a14:foregroundMark x1="24940" y1="8000" x2="24940" y2="8000"/>
                        <a14:foregroundMark x1="21823" y1="5739" x2="21823" y2="5739"/>
                        <a14:foregroundMark x1="21823" y1="11652" x2="21823" y2="11652"/>
                        <a14:foregroundMark x1="21823" y1="13217" x2="21823" y2="13217"/>
                        <a14:foregroundMark x1="22542" y1="14957" x2="22542" y2="14957"/>
                        <a14:foregroundMark x1="25420" y1="16174" x2="25420" y2="16174"/>
                        <a14:foregroundMark x1="17266" y1="22087" x2="17266" y2="22087"/>
                        <a14:foregroundMark x1="20384" y1="22435" x2="20384" y2="22435"/>
                        <a14:foregroundMark x1="23022" y1="22435" x2="23022" y2="22435"/>
                        <a14:foregroundMark x1="26139" y1="22435" x2="26139" y2="22435"/>
                        <a14:foregroundMark x1="29017" y1="20870" x2="29017" y2="20870"/>
                        <a14:foregroundMark x1="21823" y1="27652" x2="21823" y2="27652"/>
                        <a14:foregroundMark x1="19424" y1="30957" x2="19424" y2="30957"/>
                        <a14:foregroundMark x1="22542" y1="32000" x2="22542" y2="32000"/>
                        <a14:foregroundMark x1="22542" y1="40870" x2="22542" y2="40870"/>
                      </a14:backgroundRemoval>
                    </a14:imgEffect>
                  </a14:imgLayer>
                </a14:imgProps>
              </a:ext>
              <a:ext uri="{28A0092B-C50C-407E-A947-70E740481C1C}">
                <a14:useLocalDpi xmlns:a14="http://schemas.microsoft.com/office/drawing/2010/main" val="0"/>
              </a:ext>
            </a:extLst>
          </a:blip>
          <a:stretch>
            <a:fillRect/>
          </a:stretch>
        </p:blipFill>
        <p:spPr>
          <a:xfrm>
            <a:off x="609610" y="1887870"/>
            <a:ext cx="2133601" cy="2944131"/>
          </a:xfrm>
          <a:prstGeom prst="rect">
            <a:avLst/>
          </a:prstGeom>
          <a:ln>
            <a:noFill/>
          </a:ln>
        </p:spPr>
      </p:pic>
      <p:grpSp>
        <p:nvGrpSpPr>
          <p:cNvPr id="6" name="Group 5"/>
          <p:cNvGrpSpPr/>
          <p:nvPr/>
        </p:nvGrpSpPr>
        <p:grpSpPr>
          <a:xfrm>
            <a:off x="3962400" y="1714643"/>
            <a:ext cx="1631724" cy="2052495"/>
            <a:chOff x="3733800" y="2104220"/>
            <a:chExt cx="2021157" cy="2544677"/>
          </a:xfrm>
        </p:grpSpPr>
        <p:pic>
          <p:nvPicPr>
            <p:cNvPr id="7" name="Picture 4" descr="Untitled1">
              <a:extLst>
                <a:ext uri="{FF2B5EF4-FFF2-40B4-BE49-F238E27FC236}">
                  <a16:creationId xmlns:a16="http://schemas.microsoft.com/office/drawing/2014/main" xmlns="" id="{44A303BD-6B10-2C42-BA66-7390BD7C1D08}"/>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37" b="100000" l="0" r="100000"/>
                      </a14:imgEffect>
                    </a14:imgLayer>
                  </a14:imgProps>
                </a:ext>
                <a:ext uri="{28A0092B-C50C-407E-A947-70E740481C1C}">
                  <a14:useLocalDpi xmlns:a14="http://schemas.microsoft.com/office/drawing/2010/main" val="0"/>
                </a:ext>
              </a:extLst>
            </a:blip>
            <a:srcRect/>
            <a:stretch>
              <a:fillRect/>
            </a:stretch>
          </p:blipFill>
          <p:spPr bwMode="auto">
            <a:xfrm>
              <a:off x="3733800" y="2104220"/>
              <a:ext cx="2021157" cy="208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5">
              <a:extLst>
                <a:ext uri="{FF2B5EF4-FFF2-40B4-BE49-F238E27FC236}">
                  <a16:creationId xmlns:a16="http://schemas.microsoft.com/office/drawing/2014/main" xmlns="" id="{F31D5CC8-5999-174D-893C-2F66A420B8C3}"/>
                </a:ext>
              </a:extLst>
            </p:cNvPr>
            <p:cNvSpPr txBox="1">
              <a:spLocks noChangeArrowheads="1"/>
            </p:cNvSpPr>
            <p:nvPr/>
          </p:nvSpPr>
          <p:spPr bwMode="auto">
            <a:xfrm>
              <a:off x="3812547" y="4191000"/>
              <a:ext cx="1942410" cy="45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50000"/>
                </a:spcBef>
                <a:spcAft>
                  <a:spcPct val="0"/>
                </a:spcAft>
                <a:buClrTx/>
                <a:buSzTx/>
                <a:buFontTx/>
                <a:buNone/>
              </a:pPr>
              <a:r>
                <a:rPr lang="en-US" altLang="en-US" sz="1800" dirty="0" err="1">
                  <a:solidFill>
                    <a:schemeClr val="bg1"/>
                  </a:solidFill>
                  <a:latin typeface="Arial" pitchFamily="34" charset="0"/>
                  <a:cs typeface="Arial" pitchFamily="34" charset="0"/>
                </a:rPr>
                <a:t>Mặt</a:t>
              </a:r>
              <a:r>
                <a:rPr lang="en-US" altLang="en-US" sz="1800" dirty="0">
                  <a:solidFill>
                    <a:schemeClr val="bg1"/>
                  </a:solidFill>
                  <a:latin typeface="Arial" panose="020B0604020202020204" pitchFamily="34" charset="0"/>
                  <a:cs typeface="Arial" pitchFamily="34" charset="0"/>
                </a:rPr>
                <a:t> </a:t>
              </a:r>
              <a:r>
                <a:rPr lang="en-US" altLang="en-US" sz="1800" dirty="0" err="1">
                  <a:solidFill>
                    <a:schemeClr val="bg1"/>
                  </a:solidFill>
                  <a:latin typeface="Arial" panose="020B0604020202020204" pitchFamily="34" charset="0"/>
                  <a:cs typeface="Arial" pitchFamily="34" charset="0"/>
                </a:rPr>
                <a:t>ngửa</a:t>
              </a:r>
              <a:r>
                <a:rPr lang="en-US" altLang="en-US" sz="1800" dirty="0">
                  <a:solidFill>
                    <a:schemeClr val="bg1"/>
                  </a:solidFill>
                  <a:latin typeface="Arial" panose="020B0604020202020204" pitchFamily="34" charset="0"/>
                  <a:cs typeface="Arial" pitchFamily="34" charset="0"/>
                </a:rPr>
                <a:t> (N)</a:t>
              </a:r>
            </a:p>
          </p:txBody>
        </p:sp>
      </p:grpSp>
      <p:grpSp>
        <p:nvGrpSpPr>
          <p:cNvPr id="9" name="Group 8"/>
          <p:cNvGrpSpPr/>
          <p:nvPr/>
        </p:nvGrpSpPr>
        <p:grpSpPr>
          <a:xfrm>
            <a:off x="6248400" y="1714643"/>
            <a:ext cx="1589202" cy="2064375"/>
            <a:chOff x="6323315" y="2013872"/>
            <a:chExt cx="2058685" cy="2665712"/>
          </a:xfrm>
        </p:grpSpPr>
        <p:pic>
          <p:nvPicPr>
            <p:cNvPr id="10" name="Picture 5" descr="Untitled">
              <a:extLst>
                <a:ext uri="{FF2B5EF4-FFF2-40B4-BE49-F238E27FC236}">
                  <a16:creationId xmlns:a16="http://schemas.microsoft.com/office/drawing/2014/main" xmlns="" id="{F787559E-0EDD-4F45-A0C1-FA766FF1B571}"/>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559" b="100000" l="0" r="100000"/>
                      </a14:imgEffect>
                    </a14:imgLayer>
                  </a14:imgProps>
                </a:ext>
                <a:ext uri="{28A0092B-C50C-407E-A947-70E740481C1C}">
                  <a14:useLocalDpi xmlns:a14="http://schemas.microsoft.com/office/drawing/2010/main" val="0"/>
                </a:ext>
              </a:extLst>
            </a:blip>
            <a:srcRect/>
            <a:stretch>
              <a:fillRect/>
            </a:stretch>
          </p:blipFill>
          <p:spPr bwMode="auto">
            <a:xfrm>
              <a:off x="6323315" y="2013872"/>
              <a:ext cx="2058685" cy="21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6">
              <a:extLst>
                <a:ext uri="{FF2B5EF4-FFF2-40B4-BE49-F238E27FC236}">
                  <a16:creationId xmlns:a16="http://schemas.microsoft.com/office/drawing/2014/main" xmlns="" id="{224D6E75-D586-044B-B2B3-DF5E5E75E1C1}"/>
                </a:ext>
              </a:extLst>
            </p:cNvPr>
            <p:cNvSpPr txBox="1">
              <a:spLocks noChangeArrowheads="1"/>
            </p:cNvSpPr>
            <p:nvPr/>
          </p:nvSpPr>
          <p:spPr bwMode="auto">
            <a:xfrm>
              <a:off x="6454428" y="4202668"/>
              <a:ext cx="1927572" cy="47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50000"/>
                </a:spcBef>
                <a:spcAft>
                  <a:spcPct val="0"/>
                </a:spcAft>
                <a:buClrTx/>
                <a:buSzTx/>
                <a:buFontTx/>
                <a:buNone/>
              </a:pPr>
              <a:r>
                <a:rPr lang="en-US" altLang="en-US" sz="1800" dirty="0" err="1">
                  <a:solidFill>
                    <a:schemeClr val="bg1"/>
                  </a:solidFill>
                  <a:latin typeface="Arial" pitchFamily="34" charset="0"/>
                  <a:cs typeface="Arial" pitchFamily="34" charset="0"/>
                </a:rPr>
                <a:t>Mặt</a:t>
              </a:r>
              <a:r>
                <a:rPr lang="en-US" altLang="en-US" sz="1800" dirty="0">
                  <a:solidFill>
                    <a:schemeClr val="bg1"/>
                  </a:solidFill>
                  <a:latin typeface="Arial" panose="020B0604020202020204" pitchFamily="34" charset="0"/>
                  <a:cs typeface="Arial" pitchFamily="34" charset="0"/>
                </a:rPr>
                <a:t> </a:t>
              </a:r>
              <a:r>
                <a:rPr lang="en-US" altLang="en-US" sz="1800" dirty="0" err="1">
                  <a:solidFill>
                    <a:schemeClr val="bg1"/>
                  </a:solidFill>
                  <a:latin typeface="Arial" panose="020B0604020202020204" pitchFamily="34" charset="0"/>
                  <a:cs typeface="Arial" pitchFamily="34" charset="0"/>
                </a:rPr>
                <a:t>sấp</a:t>
              </a:r>
              <a:r>
                <a:rPr lang="en-US" altLang="en-US" sz="1800" dirty="0">
                  <a:solidFill>
                    <a:schemeClr val="bg1"/>
                  </a:solidFill>
                  <a:latin typeface="Arial" panose="020B0604020202020204" pitchFamily="34" charset="0"/>
                  <a:cs typeface="Arial" pitchFamily="34" charset="0"/>
                </a:rPr>
                <a:t> (S)</a:t>
              </a:r>
            </a:p>
          </p:txBody>
        </p:sp>
      </p:grpSp>
      <p:pic>
        <p:nvPicPr>
          <p:cNvPr id="12" name="tung xu.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cstate="print"/>
          <a:stretch>
            <a:fillRect/>
          </a:stretch>
        </p:blipFill>
        <p:spPr>
          <a:xfrm flipH="1">
            <a:off x="8494392" y="5027293"/>
            <a:ext cx="344807" cy="344807"/>
          </a:xfrm>
          <a:prstGeom prst="rect">
            <a:avLst/>
          </a:prstGeom>
        </p:spPr>
      </p:pic>
    </p:spTree>
    <p:custDataLst>
      <p:tags r:id="rId1"/>
    </p:custDataLst>
    <p:extLst>
      <p:ext uri="{BB962C8B-B14F-4D97-AF65-F5344CB8AC3E}">
        <p14:creationId xmlns:p14="http://schemas.microsoft.com/office/powerpoint/2010/main" val="241380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754" fill="hold"/>
                                        <p:tgtEl>
                                          <p:spTgt spid="12"/>
                                        </p:tgtEl>
                                      </p:cBhvr>
                                    </p:cmd>
                                  </p:childTnLst>
                                </p:cTn>
                              </p:par>
                              <p:par>
                                <p:cTn id="17" presetID="42" presetClass="path" presetSubtype="0" accel="50000" decel="50000" fill="hold" nodeType="withEffect">
                                  <p:stCondLst>
                                    <p:cond delay="0"/>
                                  </p:stCondLst>
                                  <p:childTnLst>
                                    <p:animMotion origin="layout" path="M 0 0 L 0 0.25 E" pathEditMode="relative" ptsTypes="">
                                      <p:cBhvr>
                                        <p:cTn id="18" dur="2000" fill="hold"/>
                                        <p:tgtEl>
                                          <p:spTgt spid="5"/>
                                        </p:tgtEl>
                                        <p:attrNameLst>
                                          <p:attrName>ppt_x</p:attrName>
                                          <p:attrName>ppt_y</p:attrName>
                                        </p:attrNameLst>
                                      </p:cBhvr>
                                    </p:animMotion>
                                  </p:childTnLst>
                                </p:cTn>
                              </p:par>
                              <p:par>
                                <p:cTn id="19" presetID="42" presetClass="path" presetSubtype="0" accel="50000" decel="50000" fill="hold" nodeType="withEffect">
                                  <p:stCondLst>
                                    <p:cond delay="0"/>
                                  </p:stCondLst>
                                  <p:childTnLst>
                                    <p:animMotion origin="layout" path="M -3.33333E-6 0.25 L -3.33333E-6 0.00209 " pathEditMode="relative" rAng="0" ptsTypes="AA">
                                      <p:cBhvr>
                                        <p:cTn id="20" dur="2000" fill="hold"/>
                                        <p:tgtEl>
                                          <p:spTgt spid="5"/>
                                        </p:tgtEl>
                                        <p:attrNameLst>
                                          <p:attrName>ppt_x</p:attrName>
                                          <p:attrName>ppt_y</p:attrName>
                                        </p:attrNameLst>
                                      </p:cBhvr>
                                      <p:rCtr x="0" y="-12407"/>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6" fill="hold" display="0">
                  <p:stCondLst>
                    <p:cond delay="indefinite"/>
                  </p:stCondLst>
                  <p:endCondLst>
                    <p:cond evt="onStopAudio" delay="0">
                      <p:tgtEl>
                        <p:sldTgt/>
                      </p:tgtEl>
                    </p:cond>
                  </p:endCondLst>
                </p:cTn>
                <p:tgtEl>
                  <p:spTgt spid="12"/>
                </p:tgtEl>
              </p:cMediaNode>
            </p:audio>
          </p:childTnLst>
        </p:cTn>
      </p:par>
    </p:tnLst>
    <p:bldLst>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114800" y="4381500"/>
                <a:ext cx="4303382" cy="10363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Không</a:t>
                </a:r>
                <a:r>
                  <a:rPr lang="en-US" sz="2400" b="1" dirty="0" err="1">
                    <a:solidFill>
                      <a:srgbClr val="FF0000"/>
                    </a:solidFill>
                    <a:latin typeface="Arial" pitchFamily="34" charset="0"/>
                    <a:cs typeface="Arial" pitchFamily="34" charset="0"/>
                  </a:rPr>
                  <a:t>gianmẫulà</a:t>
                </a:r>
                <a:r>
                  <a:rPr lang="en-US" sz="2400" b="1" dirty="0">
                    <a:solidFill>
                      <a:srgbClr val="FF0000"/>
                    </a:solidFill>
                    <a:latin typeface="Arial" pitchFamily="34" charset="0"/>
                    <a:cs typeface="Arial" pitchFamily="34" charset="0"/>
                  </a:rPr>
                  <a:t>:</a:t>
                </a:r>
              </a:p>
              <a:p>
                <a:pPr algn="ct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𝛀</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𝑺𝑺</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𝑵𝑵</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𝑺𝑵</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𝑵𝑺</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1" dirty="0">
                  <a:solidFill>
                    <a:srgbClr val="FF0000"/>
                  </a:solidFill>
                  <a:latin typeface="Arial" pitchFamily="34" charset="0"/>
                  <a:cs typeface="Arial"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114800" y="4381500"/>
                <a:ext cx="4303382" cy="1036320"/>
              </a:xfrm>
              <a:prstGeom prst="rect">
                <a:avLst/>
              </a:prstGeom>
              <a:blipFill rotWithShape="1">
                <a:blip r:embed="rId6"/>
                <a:stretch>
                  <a:fillRect/>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xmlns="" id="{713C6D1A-43EE-6C44-86AC-3C3C10D07F26}"/>
              </a:ext>
            </a:extLst>
          </p:cNvPr>
          <p:cNvGrpSpPr/>
          <p:nvPr/>
        </p:nvGrpSpPr>
        <p:grpSpPr>
          <a:xfrm>
            <a:off x="3733800" y="1365416"/>
            <a:ext cx="990600" cy="1279707"/>
            <a:chOff x="3646635" y="2032540"/>
            <a:chExt cx="1153965" cy="1587965"/>
          </a:xfrm>
        </p:grpSpPr>
        <p:pic>
          <p:nvPicPr>
            <p:cNvPr id="5" name="Picture 5" descr="Untitled">
              <a:extLst>
                <a:ext uri="{FF2B5EF4-FFF2-40B4-BE49-F238E27FC236}">
                  <a16:creationId xmlns:a16="http://schemas.microsoft.com/office/drawing/2014/main" xmlns="" id="{8EBA311C-D2F5-B04F-A4E5-DB06E9247CF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46635" y="2032540"/>
              <a:ext cx="1153965" cy="119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6F0A4E55-1B45-1343-86D0-63673868031F}"/>
                </a:ext>
              </a:extLst>
            </p:cNvPr>
            <p:cNvSpPr txBox="1"/>
            <p:nvPr/>
          </p:nvSpPr>
          <p:spPr>
            <a:xfrm>
              <a:off x="3657600" y="3200400"/>
              <a:ext cx="1066800" cy="420105"/>
            </a:xfrm>
            <a:prstGeom prst="rect">
              <a:avLst/>
            </a:prstGeom>
            <a:noFill/>
          </p:spPr>
          <p:txBody>
            <a:bodyPr wrap="square" rtlCol="0">
              <a:spAutoFit/>
            </a:bodyPr>
            <a:lstStyle/>
            <a:p>
              <a:pPr algn="ctr"/>
              <a:r>
                <a:rPr lang="en-US" sz="1600" b="1" dirty="0" err="1">
                  <a:solidFill>
                    <a:schemeClr val="bg1"/>
                  </a:solidFill>
                  <a:latin typeface="Arial" pitchFamily="34" charset="0"/>
                  <a:cs typeface="Arial" pitchFamily="34" charset="0"/>
                </a:rPr>
                <a:t>Sấp</a:t>
              </a:r>
              <a:r>
                <a:rPr lang="en-US" sz="1600" b="1" dirty="0">
                  <a:solidFill>
                    <a:schemeClr val="bg1"/>
                  </a:solidFill>
                  <a:latin typeface="Arial" pitchFamily="34" charset="0"/>
                  <a:cs typeface="Arial" pitchFamily="34" charset="0"/>
                </a:rPr>
                <a:t> (S)</a:t>
              </a:r>
            </a:p>
          </p:txBody>
        </p:sp>
      </p:grpSp>
      <p:grpSp>
        <p:nvGrpSpPr>
          <p:cNvPr id="7" name="Group 6">
            <a:extLst>
              <a:ext uri="{FF2B5EF4-FFF2-40B4-BE49-F238E27FC236}">
                <a16:creationId xmlns:a16="http://schemas.microsoft.com/office/drawing/2014/main" xmlns="" id="{41FBB2AE-B31C-F945-B5CA-46A1699A669A}"/>
              </a:ext>
            </a:extLst>
          </p:cNvPr>
          <p:cNvGrpSpPr/>
          <p:nvPr/>
        </p:nvGrpSpPr>
        <p:grpSpPr>
          <a:xfrm>
            <a:off x="4724400" y="1360705"/>
            <a:ext cx="990600" cy="1271263"/>
            <a:chOff x="4867828" y="2029863"/>
            <a:chExt cx="1153965" cy="1577486"/>
          </a:xfrm>
        </p:grpSpPr>
        <p:pic>
          <p:nvPicPr>
            <p:cNvPr id="8" name="Picture 5" descr="Untitled">
              <a:extLst>
                <a:ext uri="{FF2B5EF4-FFF2-40B4-BE49-F238E27FC236}">
                  <a16:creationId xmlns:a16="http://schemas.microsoft.com/office/drawing/2014/main" xmlns="" id="{07EB2335-E71E-0B41-933B-EDF71EC1348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867828" y="2029863"/>
              <a:ext cx="1153965" cy="119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DFBA1A7E-2C49-9B4F-82F6-9A472E079C93}"/>
                </a:ext>
              </a:extLst>
            </p:cNvPr>
            <p:cNvSpPr txBox="1"/>
            <p:nvPr/>
          </p:nvSpPr>
          <p:spPr>
            <a:xfrm>
              <a:off x="4911410" y="3187244"/>
              <a:ext cx="1066800" cy="420105"/>
            </a:xfrm>
            <a:prstGeom prst="rect">
              <a:avLst/>
            </a:prstGeom>
            <a:noFill/>
          </p:spPr>
          <p:txBody>
            <a:bodyPr wrap="square" rtlCol="0">
              <a:spAutoFit/>
            </a:bodyPr>
            <a:lstStyle/>
            <a:p>
              <a:pPr algn="ctr"/>
              <a:r>
                <a:rPr lang="en-US" sz="1600" b="1" dirty="0" err="1">
                  <a:solidFill>
                    <a:schemeClr val="bg1"/>
                  </a:solidFill>
                  <a:latin typeface="Arial" pitchFamily="34" charset="0"/>
                  <a:cs typeface="Arial" pitchFamily="34" charset="0"/>
                </a:rPr>
                <a:t>Sấp</a:t>
              </a:r>
              <a:r>
                <a:rPr lang="en-US" sz="1600" b="1" dirty="0">
                  <a:solidFill>
                    <a:schemeClr val="bg1"/>
                  </a:solidFill>
                  <a:latin typeface="Arial" pitchFamily="34" charset="0"/>
                  <a:cs typeface="Arial" pitchFamily="34" charset="0"/>
                </a:rPr>
                <a:t> (S)</a:t>
              </a:r>
            </a:p>
          </p:txBody>
        </p:sp>
      </p:grpSp>
      <p:grpSp>
        <p:nvGrpSpPr>
          <p:cNvPr id="10" name="Group 9">
            <a:extLst>
              <a:ext uri="{FF2B5EF4-FFF2-40B4-BE49-F238E27FC236}">
                <a16:creationId xmlns:a16="http://schemas.microsoft.com/office/drawing/2014/main" xmlns="" id="{BD59FDA6-2DA4-204B-9BCE-0FCC83DE147D}"/>
              </a:ext>
            </a:extLst>
          </p:cNvPr>
          <p:cNvGrpSpPr/>
          <p:nvPr/>
        </p:nvGrpSpPr>
        <p:grpSpPr>
          <a:xfrm>
            <a:off x="6477000" y="1362525"/>
            <a:ext cx="1123222" cy="1294266"/>
            <a:chOff x="6266629" y="2026141"/>
            <a:chExt cx="1308459" cy="1606031"/>
          </a:xfrm>
        </p:grpSpPr>
        <p:pic>
          <p:nvPicPr>
            <p:cNvPr id="11" name="Picture 4" descr="Untitled1">
              <a:extLst>
                <a:ext uri="{FF2B5EF4-FFF2-40B4-BE49-F238E27FC236}">
                  <a16:creationId xmlns:a16="http://schemas.microsoft.com/office/drawing/2014/main" xmlns="" id="{F71ADBC7-3D29-BD4C-8D23-2586B868A9C0}"/>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358160" y="2026141"/>
              <a:ext cx="1163765" cy="12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xmlns="" id="{244608B3-4923-ED41-A074-9C74B015722F}"/>
                </a:ext>
              </a:extLst>
            </p:cNvPr>
            <p:cNvSpPr txBox="1"/>
            <p:nvPr/>
          </p:nvSpPr>
          <p:spPr>
            <a:xfrm>
              <a:off x="6266629" y="3212067"/>
              <a:ext cx="1308459" cy="420105"/>
            </a:xfrm>
            <a:prstGeom prst="rect">
              <a:avLst/>
            </a:prstGeom>
            <a:noFill/>
          </p:spPr>
          <p:txBody>
            <a:bodyPr wrap="square" rtlCol="0">
              <a:spAutoFit/>
            </a:bodyPr>
            <a:lstStyle/>
            <a:p>
              <a:pPr algn="ctr"/>
              <a:r>
                <a:rPr lang="en-US" sz="1600" b="1" dirty="0" err="1">
                  <a:solidFill>
                    <a:schemeClr val="bg1"/>
                  </a:solidFill>
                  <a:latin typeface="Arial" pitchFamily="34" charset="0"/>
                  <a:cs typeface="Arial" pitchFamily="34" charset="0"/>
                </a:rPr>
                <a:t>Ngửa</a:t>
              </a:r>
              <a:r>
                <a:rPr lang="en-US" sz="1600" b="1" dirty="0">
                  <a:solidFill>
                    <a:schemeClr val="bg1"/>
                  </a:solidFill>
                  <a:latin typeface="Arial" pitchFamily="34" charset="0"/>
                  <a:cs typeface="Arial" pitchFamily="34" charset="0"/>
                </a:rPr>
                <a:t> (N)</a:t>
              </a:r>
            </a:p>
          </p:txBody>
        </p:sp>
      </p:grpSp>
      <p:grpSp>
        <p:nvGrpSpPr>
          <p:cNvPr id="13" name="Group 12">
            <a:extLst>
              <a:ext uri="{FF2B5EF4-FFF2-40B4-BE49-F238E27FC236}">
                <a16:creationId xmlns:a16="http://schemas.microsoft.com/office/drawing/2014/main" xmlns="" id="{5BF7EB94-61AE-9B43-9129-A8FC256A4B4B}"/>
              </a:ext>
            </a:extLst>
          </p:cNvPr>
          <p:cNvGrpSpPr/>
          <p:nvPr/>
        </p:nvGrpSpPr>
        <p:grpSpPr>
          <a:xfrm>
            <a:off x="7543800" y="1385910"/>
            <a:ext cx="1108892" cy="1288410"/>
            <a:chOff x="7636201" y="2050936"/>
            <a:chExt cx="1291766" cy="1598765"/>
          </a:xfrm>
        </p:grpSpPr>
        <p:pic>
          <p:nvPicPr>
            <p:cNvPr id="14" name="Picture 4" descr="Untitled1">
              <a:extLst>
                <a:ext uri="{FF2B5EF4-FFF2-40B4-BE49-F238E27FC236}">
                  <a16:creationId xmlns:a16="http://schemas.microsoft.com/office/drawing/2014/main" xmlns="" id="{8CE91C0B-B713-E342-863B-E6A4DF231F36}"/>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36201" y="2050936"/>
              <a:ext cx="1163765" cy="12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xmlns="" id="{C8CA02D5-8BDB-E44C-B251-7E33338E4F4A}"/>
                </a:ext>
              </a:extLst>
            </p:cNvPr>
            <p:cNvSpPr txBox="1"/>
            <p:nvPr/>
          </p:nvSpPr>
          <p:spPr>
            <a:xfrm>
              <a:off x="7636201" y="3229595"/>
              <a:ext cx="1291766" cy="420106"/>
            </a:xfrm>
            <a:prstGeom prst="rect">
              <a:avLst/>
            </a:prstGeom>
            <a:noFill/>
          </p:spPr>
          <p:txBody>
            <a:bodyPr wrap="square" rtlCol="0">
              <a:spAutoFit/>
            </a:bodyPr>
            <a:lstStyle/>
            <a:p>
              <a:pPr algn="ctr"/>
              <a:r>
                <a:rPr lang="en-US" sz="1600" b="1" dirty="0" err="1">
                  <a:solidFill>
                    <a:schemeClr val="bg1"/>
                  </a:solidFill>
                  <a:latin typeface="Arial" pitchFamily="34" charset="0"/>
                  <a:cs typeface="Arial" pitchFamily="34" charset="0"/>
                </a:rPr>
                <a:t>Ngửa</a:t>
              </a:r>
              <a:r>
                <a:rPr lang="en-US" sz="1600" b="1" dirty="0">
                  <a:solidFill>
                    <a:schemeClr val="bg1"/>
                  </a:solidFill>
                  <a:latin typeface="Arial" pitchFamily="34" charset="0"/>
                  <a:cs typeface="Arial" pitchFamily="34" charset="0"/>
                </a:rPr>
                <a:t> (N)</a:t>
              </a:r>
            </a:p>
          </p:txBody>
        </p:sp>
      </p:grpSp>
      <p:grpSp>
        <p:nvGrpSpPr>
          <p:cNvPr id="16" name="Group 15">
            <a:extLst>
              <a:ext uri="{FF2B5EF4-FFF2-40B4-BE49-F238E27FC236}">
                <a16:creationId xmlns:a16="http://schemas.microsoft.com/office/drawing/2014/main" xmlns="" id="{3252BA84-D122-7344-BC78-7B95CD63C5E1}"/>
              </a:ext>
            </a:extLst>
          </p:cNvPr>
          <p:cNvGrpSpPr/>
          <p:nvPr/>
        </p:nvGrpSpPr>
        <p:grpSpPr>
          <a:xfrm>
            <a:off x="3809999" y="2906671"/>
            <a:ext cx="990600" cy="1279707"/>
            <a:chOff x="3646635" y="2032540"/>
            <a:chExt cx="1153965" cy="1587965"/>
          </a:xfrm>
        </p:grpSpPr>
        <p:pic>
          <p:nvPicPr>
            <p:cNvPr id="17" name="Picture 5" descr="Untitled">
              <a:extLst>
                <a:ext uri="{FF2B5EF4-FFF2-40B4-BE49-F238E27FC236}">
                  <a16:creationId xmlns:a16="http://schemas.microsoft.com/office/drawing/2014/main" xmlns="" id="{AA0C2430-7ED0-804B-9443-35563C147A4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46635" y="2032540"/>
              <a:ext cx="1153965" cy="119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xmlns="" id="{6718F521-397D-944A-BF03-355BE3D53152}"/>
                </a:ext>
              </a:extLst>
            </p:cNvPr>
            <p:cNvSpPr txBox="1"/>
            <p:nvPr/>
          </p:nvSpPr>
          <p:spPr>
            <a:xfrm>
              <a:off x="3657600" y="3200400"/>
              <a:ext cx="1066800" cy="420105"/>
            </a:xfrm>
            <a:prstGeom prst="rect">
              <a:avLst/>
            </a:prstGeom>
            <a:noFill/>
          </p:spPr>
          <p:txBody>
            <a:bodyPr wrap="square" rtlCol="0">
              <a:spAutoFit/>
            </a:bodyPr>
            <a:lstStyle/>
            <a:p>
              <a:pPr algn="ctr"/>
              <a:r>
                <a:rPr lang="en-US" sz="1600" b="1" dirty="0" err="1">
                  <a:solidFill>
                    <a:schemeClr val="bg1"/>
                  </a:solidFill>
                  <a:latin typeface="Arial" pitchFamily="34" charset="0"/>
                  <a:cs typeface="Arial" pitchFamily="34" charset="0"/>
                </a:rPr>
                <a:t>Sấp</a:t>
              </a:r>
              <a:r>
                <a:rPr lang="en-US" sz="1600" b="1" dirty="0">
                  <a:solidFill>
                    <a:schemeClr val="bg1"/>
                  </a:solidFill>
                  <a:latin typeface="Arial" pitchFamily="34" charset="0"/>
                  <a:cs typeface="Arial" pitchFamily="34" charset="0"/>
                </a:rPr>
                <a:t> (S)</a:t>
              </a:r>
            </a:p>
          </p:txBody>
        </p:sp>
      </p:grpSp>
      <p:grpSp>
        <p:nvGrpSpPr>
          <p:cNvPr id="19" name="Group 18">
            <a:extLst>
              <a:ext uri="{FF2B5EF4-FFF2-40B4-BE49-F238E27FC236}">
                <a16:creationId xmlns:a16="http://schemas.microsoft.com/office/drawing/2014/main" xmlns="" id="{4DE22D47-023E-FA45-8DC6-89F04AC0BA6B}"/>
              </a:ext>
            </a:extLst>
          </p:cNvPr>
          <p:cNvGrpSpPr/>
          <p:nvPr/>
        </p:nvGrpSpPr>
        <p:grpSpPr>
          <a:xfrm>
            <a:off x="7620000" y="2857499"/>
            <a:ext cx="990600" cy="1279707"/>
            <a:chOff x="3646635" y="2032540"/>
            <a:chExt cx="1153965" cy="1587965"/>
          </a:xfrm>
        </p:grpSpPr>
        <p:pic>
          <p:nvPicPr>
            <p:cNvPr id="20" name="Picture 5" descr="Untitled">
              <a:extLst>
                <a:ext uri="{FF2B5EF4-FFF2-40B4-BE49-F238E27FC236}">
                  <a16:creationId xmlns:a16="http://schemas.microsoft.com/office/drawing/2014/main" xmlns="" id="{96DF3A65-DDD8-0F41-B165-0FC2E727C99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46635" y="2032540"/>
              <a:ext cx="1153965" cy="119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xmlns="" id="{A17543E4-830B-7F41-8612-28A0E7F7897F}"/>
                </a:ext>
              </a:extLst>
            </p:cNvPr>
            <p:cNvSpPr txBox="1"/>
            <p:nvPr/>
          </p:nvSpPr>
          <p:spPr>
            <a:xfrm>
              <a:off x="3657600" y="3200400"/>
              <a:ext cx="1066800" cy="420105"/>
            </a:xfrm>
            <a:prstGeom prst="rect">
              <a:avLst/>
            </a:prstGeom>
            <a:noFill/>
          </p:spPr>
          <p:txBody>
            <a:bodyPr wrap="square" rtlCol="0">
              <a:spAutoFit/>
            </a:bodyPr>
            <a:lstStyle/>
            <a:p>
              <a:pPr algn="ctr"/>
              <a:r>
                <a:rPr lang="en-US" sz="1600" b="1" dirty="0" err="1">
                  <a:solidFill>
                    <a:schemeClr val="bg1"/>
                  </a:solidFill>
                  <a:latin typeface="Arial" pitchFamily="34" charset="0"/>
                  <a:cs typeface="Arial" pitchFamily="34" charset="0"/>
                </a:rPr>
                <a:t>Sấp</a:t>
              </a:r>
              <a:r>
                <a:rPr lang="en-US" sz="1600" b="1" dirty="0">
                  <a:solidFill>
                    <a:schemeClr val="bg1"/>
                  </a:solidFill>
                  <a:latin typeface="Arial" pitchFamily="34" charset="0"/>
                  <a:cs typeface="Arial" pitchFamily="34" charset="0"/>
                </a:rPr>
                <a:t> (S)</a:t>
              </a:r>
            </a:p>
          </p:txBody>
        </p:sp>
      </p:grpSp>
      <p:grpSp>
        <p:nvGrpSpPr>
          <p:cNvPr id="22" name="Group 21">
            <a:extLst>
              <a:ext uri="{FF2B5EF4-FFF2-40B4-BE49-F238E27FC236}">
                <a16:creationId xmlns:a16="http://schemas.microsoft.com/office/drawing/2014/main" xmlns="" id="{CBA5554C-B68A-EB47-A91F-F66BAB428D81}"/>
              </a:ext>
            </a:extLst>
          </p:cNvPr>
          <p:cNvGrpSpPr/>
          <p:nvPr/>
        </p:nvGrpSpPr>
        <p:grpSpPr>
          <a:xfrm>
            <a:off x="6569567" y="2861006"/>
            <a:ext cx="1110121" cy="1294266"/>
            <a:chOff x="6329884" y="2026141"/>
            <a:chExt cx="1293196" cy="1606031"/>
          </a:xfrm>
        </p:grpSpPr>
        <p:pic>
          <p:nvPicPr>
            <p:cNvPr id="23" name="Picture 4" descr="Untitled1">
              <a:extLst>
                <a:ext uri="{FF2B5EF4-FFF2-40B4-BE49-F238E27FC236}">
                  <a16:creationId xmlns:a16="http://schemas.microsoft.com/office/drawing/2014/main" xmlns="" id="{4DEBA2DC-50BE-AB42-BCA8-ED3FAAC44D73}"/>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358160" y="2026141"/>
              <a:ext cx="1163765" cy="12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xmlns="" id="{DB9EAC9A-BD73-D34F-9782-83A56183FA4C}"/>
                </a:ext>
              </a:extLst>
            </p:cNvPr>
            <p:cNvSpPr txBox="1"/>
            <p:nvPr/>
          </p:nvSpPr>
          <p:spPr>
            <a:xfrm>
              <a:off x="6329884" y="3212067"/>
              <a:ext cx="1293196" cy="420105"/>
            </a:xfrm>
            <a:prstGeom prst="rect">
              <a:avLst/>
            </a:prstGeom>
            <a:noFill/>
          </p:spPr>
          <p:txBody>
            <a:bodyPr wrap="square" rtlCol="0">
              <a:spAutoFit/>
            </a:bodyPr>
            <a:lstStyle/>
            <a:p>
              <a:pPr algn="ctr"/>
              <a:r>
                <a:rPr lang="en-US" sz="1600" b="1" dirty="0" err="1">
                  <a:solidFill>
                    <a:schemeClr val="bg1"/>
                  </a:solidFill>
                  <a:latin typeface="Arial" pitchFamily="34" charset="0"/>
                  <a:cs typeface="Arial" pitchFamily="34" charset="0"/>
                </a:rPr>
                <a:t>Ngửa</a:t>
              </a:r>
              <a:r>
                <a:rPr lang="en-US" sz="1600" b="1" dirty="0">
                  <a:solidFill>
                    <a:schemeClr val="bg1"/>
                  </a:solidFill>
                  <a:latin typeface="Arial" pitchFamily="34" charset="0"/>
                  <a:cs typeface="Arial" pitchFamily="34" charset="0"/>
                </a:rPr>
                <a:t> (N)</a:t>
              </a:r>
            </a:p>
          </p:txBody>
        </p:sp>
      </p:grpSp>
      <p:grpSp>
        <p:nvGrpSpPr>
          <p:cNvPr id="25" name="Group 24">
            <a:extLst>
              <a:ext uri="{FF2B5EF4-FFF2-40B4-BE49-F238E27FC236}">
                <a16:creationId xmlns:a16="http://schemas.microsoft.com/office/drawing/2014/main" xmlns="" id="{C7193416-E656-B04F-B0A3-F5BB820CD5FD}"/>
              </a:ext>
            </a:extLst>
          </p:cNvPr>
          <p:cNvGrpSpPr/>
          <p:nvPr/>
        </p:nvGrpSpPr>
        <p:grpSpPr>
          <a:xfrm>
            <a:off x="4800600" y="2908011"/>
            <a:ext cx="1128992" cy="1294266"/>
            <a:chOff x="6357373" y="2026141"/>
            <a:chExt cx="1315179" cy="1606031"/>
          </a:xfrm>
        </p:grpSpPr>
        <p:pic>
          <p:nvPicPr>
            <p:cNvPr id="26" name="Picture 4" descr="Untitled1">
              <a:extLst>
                <a:ext uri="{FF2B5EF4-FFF2-40B4-BE49-F238E27FC236}">
                  <a16:creationId xmlns:a16="http://schemas.microsoft.com/office/drawing/2014/main" xmlns="" id="{933BD0D6-E30B-244C-9A24-2E70F6980206}"/>
                </a:ext>
              </a:extLst>
            </p:cNvPr>
            <p:cNvPicPr>
              <a:picLocks noChangeAspect="1" noChangeArrowheads="1"/>
            </p:cNvPicPr>
            <p:nvPr/>
          </p:nvPicPr>
          <p:blipFill>
            <a:blip r:embed="rId11" cstate="print">
              <a:extLst>
                <a:ext uri="{BEBA8EAE-BF5A-486C-A8C5-ECC9F3942E4B}">
                  <a14:imgProps xmlns:a14="http://schemas.microsoft.com/office/drawing/2010/main">
                    <a14:imgLayer r:embed="rId10">
                      <a14:imgEffect>
                        <a14:backgroundRemoval t="858" b="100000" l="0" r="100000"/>
                      </a14:imgEffect>
                    </a14:imgLayer>
                  </a14:imgProps>
                </a:ext>
                <a:ext uri="{28A0092B-C50C-407E-A947-70E740481C1C}">
                  <a14:useLocalDpi xmlns:a14="http://schemas.microsoft.com/office/drawing/2010/main" val="0"/>
                </a:ext>
              </a:extLst>
            </a:blip>
            <a:srcRect/>
            <a:stretch>
              <a:fillRect/>
            </a:stretch>
          </p:blipFill>
          <p:spPr bwMode="auto">
            <a:xfrm>
              <a:off x="6358160" y="2026141"/>
              <a:ext cx="1163765" cy="12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xmlns="" id="{7C861067-BD43-7845-ABDF-34224F2864E1}"/>
                </a:ext>
              </a:extLst>
            </p:cNvPr>
            <p:cNvSpPr txBox="1"/>
            <p:nvPr/>
          </p:nvSpPr>
          <p:spPr>
            <a:xfrm>
              <a:off x="6357373" y="3212067"/>
              <a:ext cx="1315179" cy="420105"/>
            </a:xfrm>
            <a:prstGeom prst="rect">
              <a:avLst/>
            </a:prstGeom>
            <a:noFill/>
          </p:spPr>
          <p:txBody>
            <a:bodyPr wrap="square" rtlCol="0">
              <a:spAutoFit/>
            </a:bodyPr>
            <a:lstStyle/>
            <a:p>
              <a:pPr algn="ctr"/>
              <a:r>
                <a:rPr lang="en-US" sz="1600" b="1" dirty="0" err="1">
                  <a:solidFill>
                    <a:schemeClr val="bg1"/>
                  </a:solidFill>
                  <a:latin typeface="Arial" pitchFamily="34" charset="0"/>
                  <a:cs typeface="Arial" pitchFamily="34" charset="0"/>
                </a:rPr>
                <a:t>Ngửa</a:t>
              </a:r>
              <a:r>
                <a:rPr lang="en-US" sz="1600" b="1" dirty="0">
                  <a:solidFill>
                    <a:schemeClr val="bg1"/>
                  </a:solidFill>
                  <a:latin typeface="Arial" pitchFamily="34" charset="0"/>
                  <a:cs typeface="Arial" pitchFamily="34" charset="0"/>
                </a:rPr>
                <a:t> (N)</a:t>
              </a:r>
            </a:p>
          </p:txBody>
        </p:sp>
      </p:grpSp>
      <p:pic>
        <p:nvPicPr>
          <p:cNvPr id="28" name="Picture 27">
            <a:extLst>
              <a:ext uri="{FF2B5EF4-FFF2-40B4-BE49-F238E27FC236}">
                <a16:creationId xmlns:a16="http://schemas.microsoft.com/office/drawing/2014/main" xmlns="" id="{BC8B5938-1839-2B4E-B339-F6A2972082F0}"/>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870" b="100000" l="0" r="100000">
                        <a14:foregroundMark x1="25180" y1="2435" x2="25180" y2="2435"/>
                        <a14:foregroundMark x1="28297" y1="3130" x2="28297" y2="3130"/>
                        <a14:foregroundMark x1="30695" y1="3826" x2="30695" y2="3826"/>
                        <a14:foregroundMark x1="18705" y1="3478" x2="18705" y2="3478"/>
                        <a14:foregroundMark x1="20624" y1="5391" x2="20624" y2="5391"/>
                        <a14:foregroundMark x1="25180" y1="6783" x2="25180" y2="6783"/>
                        <a14:foregroundMark x1="24221" y1="5391" x2="24221" y2="5391"/>
                        <a14:foregroundMark x1="22302" y1="3130" x2="22302" y2="3130"/>
                        <a14:foregroundMark x1="21583" y1="7130" x2="21583" y2="7130"/>
                        <a14:foregroundMark x1="24221" y1="7478" x2="24221" y2="7478"/>
                        <a14:foregroundMark x1="26619" y1="4522" x2="26619" y2="4522"/>
                        <a14:foregroundMark x1="21583" y1="11130" x2="21583" y2="11130"/>
                        <a14:foregroundMark x1="21583" y1="13391" x2="21583" y2="13391"/>
                        <a14:foregroundMark x1="22782" y1="14783" x2="22782" y2="14783"/>
                        <a14:foregroundMark x1="25180" y1="16696" x2="25180" y2="16696"/>
                        <a14:foregroundMark x1="17746" y1="21739" x2="17746" y2="21739"/>
                        <a14:foregroundMark x1="22302" y1="22087" x2="22302" y2="22087"/>
                        <a14:foregroundMark x1="26619" y1="21739" x2="26619" y2="21739"/>
                        <a14:foregroundMark x1="20624" y1="31304" x2="20624" y2="31304"/>
                        <a14:foregroundMark x1="22782" y1="40000" x2="22782" y2="40000"/>
                      </a14:backgroundRemoval>
                    </a14:imgEffect>
                  </a14:imgLayer>
                </a14:imgProps>
              </a:ext>
              <a:ext uri="{28A0092B-C50C-407E-A947-70E740481C1C}">
                <a14:useLocalDpi xmlns:a14="http://schemas.microsoft.com/office/drawing/2010/main" val="0"/>
              </a:ext>
            </a:extLst>
          </a:blip>
          <a:stretch>
            <a:fillRect/>
          </a:stretch>
        </p:blipFill>
        <p:spPr>
          <a:xfrm>
            <a:off x="926444" y="1620297"/>
            <a:ext cx="2162092" cy="2983444"/>
          </a:xfrm>
          <a:prstGeom prst="rect">
            <a:avLst/>
          </a:prstGeom>
        </p:spPr>
      </p:pic>
      <p:sp>
        <p:nvSpPr>
          <p:cNvPr id="29" name="TextBox 28">
            <a:extLst>
              <a:ext uri="{FF2B5EF4-FFF2-40B4-BE49-F238E27FC236}">
                <a16:creationId xmlns:a16="http://schemas.microsoft.com/office/drawing/2014/main" xmlns="" id="{63F16439-881E-E840-B338-F930DF318CEB}"/>
              </a:ext>
            </a:extLst>
          </p:cNvPr>
          <p:cNvSpPr txBox="1"/>
          <p:nvPr/>
        </p:nvSpPr>
        <p:spPr>
          <a:xfrm>
            <a:off x="838200" y="417498"/>
            <a:ext cx="7239000" cy="830997"/>
          </a:xfrm>
          <a:prstGeom prst="rect">
            <a:avLst/>
          </a:prstGeom>
          <a:noFill/>
        </p:spPr>
        <p:txBody>
          <a:bodyPr wrap="square" rtlCol="0">
            <a:spAutoFit/>
          </a:bodyPr>
          <a:lstStyle/>
          <a:p>
            <a:pPr algn="just"/>
            <a:r>
              <a:rPr lang="en-US" sz="2400" b="1" i="1" dirty="0" err="1">
                <a:solidFill>
                  <a:schemeClr val="bg1"/>
                </a:solidFill>
                <a:latin typeface="Arial" pitchFamily="34" charset="0"/>
                <a:cs typeface="Arial" pitchFamily="34" charset="0"/>
              </a:rPr>
              <a:t>Ví</a:t>
            </a:r>
            <a:r>
              <a:rPr lang="en-US" sz="2400" b="1" i="1" dirty="0">
                <a:solidFill>
                  <a:schemeClr val="bg1"/>
                </a:solidFill>
                <a:latin typeface="Arial" pitchFamily="34" charset="0"/>
                <a:cs typeface="Arial" pitchFamily="34" charset="0"/>
              </a:rPr>
              <a:t> </a:t>
            </a:r>
            <a:r>
              <a:rPr lang="en-US" sz="2400" b="1" i="1" dirty="0" err="1">
                <a:solidFill>
                  <a:schemeClr val="bg1"/>
                </a:solidFill>
                <a:latin typeface="Arial" pitchFamily="34" charset="0"/>
                <a:cs typeface="Arial" pitchFamily="34" charset="0"/>
              </a:rPr>
              <a:t>dụ</a:t>
            </a:r>
            <a:r>
              <a:rPr lang="en-US" sz="2400" b="1" i="1" dirty="0">
                <a:solidFill>
                  <a:schemeClr val="bg1"/>
                </a:solidFill>
                <a:latin typeface="Arial" pitchFamily="34" charset="0"/>
                <a:cs typeface="Arial" pitchFamily="34" charset="0"/>
              </a:rPr>
              <a:t> 2. </a:t>
            </a:r>
            <a:r>
              <a:rPr lang="en-US" sz="2400" dirty="0" err="1">
                <a:solidFill>
                  <a:schemeClr val="bg1"/>
                </a:solidFill>
                <a:latin typeface="Arial" pitchFamily="34" charset="0"/>
                <a:cs typeface="Arial" pitchFamily="34" charset="0"/>
              </a:rPr>
              <a:t>Gieo</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một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đồng</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tiền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hai</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lần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Hãy</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mô</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tả</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không</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gian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mẫu</a:t>
            </a:r>
            <a:r>
              <a:rPr lang="en-US" sz="2400" dirty="0">
                <a:solidFill>
                  <a:schemeClr val="bg1"/>
                </a:solidFill>
                <a:latin typeface="Arial" pitchFamily="34" charset="0"/>
                <a:cs typeface="Arial" pitchFamily="34" charset="0"/>
              </a:rPr>
              <a:t>.</a:t>
            </a:r>
          </a:p>
        </p:txBody>
      </p:sp>
      <p:cxnSp>
        <p:nvCxnSpPr>
          <p:cNvPr id="30" name="Straight Arrow Connector 29">
            <a:extLst>
              <a:ext uri="{FF2B5EF4-FFF2-40B4-BE49-F238E27FC236}">
                <a16:creationId xmlns:a16="http://schemas.microsoft.com/office/drawing/2014/main" xmlns="" id="{78CCDBAC-BB62-0F41-8491-8D4BF11EDE70}"/>
              </a:ext>
            </a:extLst>
          </p:cNvPr>
          <p:cNvCxnSpPr/>
          <p:nvPr/>
        </p:nvCxnSpPr>
        <p:spPr>
          <a:xfrm flipV="1">
            <a:off x="597211" y="2625430"/>
            <a:ext cx="846628" cy="6768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7BFF29A9-CEB5-AB48-BE5E-4F5F6CB13A01}"/>
              </a:ext>
            </a:extLst>
          </p:cNvPr>
          <p:cNvCxnSpPr/>
          <p:nvPr/>
        </p:nvCxnSpPr>
        <p:spPr>
          <a:xfrm>
            <a:off x="597211" y="3302257"/>
            <a:ext cx="846628" cy="6980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xmlns="" id="{A5515480-8DA7-E146-99E2-03E02685A112}"/>
              </a:ext>
            </a:extLst>
          </p:cNvPr>
          <p:cNvSpPr/>
          <p:nvPr/>
        </p:nvSpPr>
        <p:spPr>
          <a:xfrm>
            <a:off x="1411509" y="2329824"/>
            <a:ext cx="485753" cy="553998"/>
          </a:xfrm>
          <a:prstGeom prst="rect">
            <a:avLst/>
          </a:prstGeom>
          <a:noFill/>
        </p:spPr>
        <p:txBody>
          <a:bodyPr wrap="square" lIns="91440" tIns="45720" rIns="91440" bIns="45720">
            <a:spAutoFit/>
            <a:scene3d>
              <a:camera prst="orthographicFront"/>
              <a:lightRig rig="twoPt" dir="t"/>
            </a:scene3d>
            <a:sp3d extrusionH="57150" prstMaterial="dkEdge">
              <a:bevelT w="25400" h="38100" prst="angle"/>
            </a:sp3d>
          </a:bodyPr>
          <a:lstStyle/>
          <a:p>
            <a:pPr algn="ctr"/>
            <a:r>
              <a:rPr lang="en-US" sz="3000" b="1" cap="none" spc="0" dirty="0">
                <a:ln/>
                <a:solidFill>
                  <a:srgbClr val="FFFF00"/>
                </a:solidFill>
                <a:effectLst/>
                <a:latin typeface="Arial" pitchFamily="34" charset="0"/>
                <a:cs typeface="Arial" pitchFamily="34" charset="0"/>
              </a:rPr>
              <a:t>S</a:t>
            </a:r>
          </a:p>
        </p:txBody>
      </p:sp>
      <p:sp>
        <p:nvSpPr>
          <p:cNvPr id="33" name="Rectangle 32">
            <a:extLst>
              <a:ext uri="{FF2B5EF4-FFF2-40B4-BE49-F238E27FC236}">
                <a16:creationId xmlns:a16="http://schemas.microsoft.com/office/drawing/2014/main" xmlns="" id="{4DDAF440-53C8-5E45-9462-E67205F10291}"/>
              </a:ext>
            </a:extLst>
          </p:cNvPr>
          <p:cNvSpPr/>
          <p:nvPr/>
        </p:nvSpPr>
        <p:spPr>
          <a:xfrm>
            <a:off x="2702266" y="1441166"/>
            <a:ext cx="485753" cy="553998"/>
          </a:xfrm>
          <a:prstGeom prst="rect">
            <a:avLst/>
          </a:prstGeom>
          <a:noFill/>
        </p:spPr>
        <p:txBody>
          <a:bodyPr wrap="square" lIns="91440" tIns="45720" rIns="91440" bIns="45720">
            <a:spAutoFit/>
            <a:scene3d>
              <a:camera prst="orthographicFront"/>
              <a:lightRig rig="twoPt" dir="t"/>
            </a:scene3d>
            <a:sp3d extrusionH="57150" prstMaterial="dkEdge">
              <a:bevelT w="25400" h="38100" prst="angle"/>
            </a:sp3d>
          </a:bodyPr>
          <a:lstStyle/>
          <a:p>
            <a:pPr algn="ctr"/>
            <a:r>
              <a:rPr lang="en-US" sz="3000" b="1" cap="none" spc="0" dirty="0">
                <a:ln/>
                <a:solidFill>
                  <a:srgbClr val="FFFF00"/>
                </a:solidFill>
                <a:effectLst/>
                <a:latin typeface="Arial" pitchFamily="34" charset="0"/>
                <a:cs typeface="Arial" pitchFamily="34" charset="0"/>
              </a:rPr>
              <a:t>S</a:t>
            </a:r>
          </a:p>
        </p:txBody>
      </p:sp>
      <p:sp>
        <p:nvSpPr>
          <p:cNvPr id="34" name="Rectangle 33">
            <a:extLst>
              <a:ext uri="{FF2B5EF4-FFF2-40B4-BE49-F238E27FC236}">
                <a16:creationId xmlns:a16="http://schemas.microsoft.com/office/drawing/2014/main" xmlns="" id="{362F8BB5-4E14-584E-B294-3C1ADBC51290}"/>
              </a:ext>
            </a:extLst>
          </p:cNvPr>
          <p:cNvSpPr/>
          <p:nvPr/>
        </p:nvSpPr>
        <p:spPr>
          <a:xfrm>
            <a:off x="1411509" y="3788850"/>
            <a:ext cx="485753" cy="553998"/>
          </a:xfrm>
          <a:prstGeom prst="rect">
            <a:avLst/>
          </a:prstGeom>
          <a:noFill/>
        </p:spPr>
        <p:txBody>
          <a:bodyPr wrap="square" lIns="91440" tIns="45720" rIns="91440" bIns="45720">
            <a:spAutoFit/>
            <a:scene3d>
              <a:camera prst="orthographicFront"/>
              <a:lightRig rig="twoPt" dir="t"/>
            </a:scene3d>
            <a:sp3d extrusionH="57150" prstMaterial="dkEdge">
              <a:bevelT w="25400" h="38100" prst="angle"/>
            </a:sp3d>
          </a:bodyPr>
          <a:lstStyle/>
          <a:p>
            <a:pPr algn="ctr"/>
            <a:r>
              <a:rPr lang="en-US" sz="3000" b="1" dirty="0">
                <a:ln/>
                <a:solidFill>
                  <a:srgbClr val="FF0000"/>
                </a:solidFill>
                <a:latin typeface="Arial" pitchFamily="34" charset="0"/>
                <a:cs typeface="Arial" pitchFamily="34" charset="0"/>
              </a:rPr>
              <a:t>N</a:t>
            </a:r>
            <a:endParaRPr lang="en-US" sz="3000" b="1" cap="none" spc="0" dirty="0">
              <a:ln/>
              <a:solidFill>
                <a:srgbClr val="FF0000"/>
              </a:solidFill>
              <a:effectLst/>
              <a:latin typeface="Arial" pitchFamily="34" charset="0"/>
              <a:cs typeface="Arial" pitchFamily="34" charset="0"/>
            </a:endParaRPr>
          </a:p>
        </p:txBody>
      </p:sp>
      <p:sp>
        <p:nvSpPr>
          <p:cNvPr id="35" name="Rectangle 34">
            <a:extLst>
              <a:ext uri="{FF2B5EF4-FFF2-40B4-BE49-F238E27FC236}">
                <a16:creationId xmlns:a16="http://schemas.microsoft.com/office/drawing/2014/main" xmlns="" id="{2AE5F4F4-8547-BF4D-B7ED-5EB8042708E3}"/>
              </a:ext>
            </a:extLst>
          </p:cNvPr>
          <p:cNvSpPr/>
          <p:nvPr/>
        </p:nvSpPr>
        <p:spPr>
          <a:xfrm>
            <a:off x="2690442" y="3300224"/>
            <a:ext cx="485753" cy="553998"/>
          </a:xfrm>
          <a:prstGeom prst="rect">
            <a:avLst/>
          </a:prstGeom>
          <a:noFill/>
        </p:spPr>
        <p:txBody>
          <a:bodyPr wrap="square" lIns="91440" tIns="45720" rIns="91440" bIns="45720">
            <a:spAutoFit/>
            <a:scene3d>
              <a:camera prst="orthographicFront"/>
              <a:lightRig rig="twoPt" dir="t"/>
            </a:scene3d>
            <a:sp3d extrusionH="57150" prstMaterial="dkEdge">
              <a:bevelT w="25400" h="38100" prst="angle"/>
            </a:sp3d>
          </a:bodyPr>
          <a:lstStyle/>
          <a:p>
            <a:pPr algn="ctr"/>
            <a:r>
              <a:rPr lang="en-US" sz="3000" b="1" cap="none" spc="0" dirty="0">
                <a:ln/>
                <a:solidFill>
                  <a:srgbClr val="FFFF00"/>
                </a:solidFill>
                <a:effectLst/>
                <a:latin typeface="Arial" pitchFamily="34" charset="0"/>
                <a:cs typeface="Arial" pitchFamily="34" charset="0"/>
              </a:rPr>
              <a:t>S</a:t>
            </a:r>
          </a:p>
        </p:txBody>
      </p:sp>
      <p:sp>
        <p:nvSpPr>
          <p:cNvPr id="36" name="Rectangle 35">
            <a:extLst>
              <a:ext uri="{FF2B5EF4-FFF2-40B4-BE49-F238E27FC236}">
                <a16:creationId xmlns:a16="http://schemas.microsoft.com/office/drawing/2014/main" xmlns="" id="{5111957D-3EC7-CF4A-8063-E829207BF264}"/>
              </a:ext>
            </a:extLst>
          </p:cNvPr>
          <p:cNvSpPr/>
          <p:nvPr/>
        </p:nvSpPr>
        <p:spPr>
          <a:xfrm>
            <a:off x="2699433" y="2877301"/>
            <a:ext cx="485753" cy="553998"/>
          </a:xfrm>
          <a:prstGeom prst="rect">
            <a:avLst/>
          </a:prstGeom>
          <a:noFill/>
        </p:spPr>
        <p:txBody>
          <a:bodyPr wrap="square" lIns="91440" tIns="45720" rIns="91440" bIns="45720">
            <a:spAutoFit/>
            <a:scene3d>
              <a:camera prst="orthographicFront"/>
              <a:lightRig rig="twoPt" dir="t"/>
            </a:scene3d>
            <a:sp3d extrusionH="57150" prstMaterial="dkEdge">
              <a:bevelT w="25400" h="38100" prst="angle"/>
            </a:sp3d>
          </a:bodyPr>
          <a:lstStyle/>
          <a:p>
            <a:pPr algn="ctr"/>
            <a:r>
              <a:rPr lang="en-US" sz="3000" b="1" dirty="0">
                <a:ln/>
                <a:solidFill>
                  <a:srgbClr val="FF0000"/>
                </a:solidFill>
                <a:latin typeface="Arial" pitchFamily="34" charset="0"/>
                <a:cs typeface="Arial" pitchFamily="34" charset="0"/>
              </a:rPr>
              <a:t>N</a:t>
            </a:r>
            <a:endParaRPr lang="en-US" sz="3000" b="1" cap="none" spc="0" dirty="0">
              <a:ln/>
              <a:solidFill>
                <a:srgbClr val="FF0000"/>
              </a:solidFill>
              <a:effectLst/>
              <a:latin typeface="Arial" pitchFamily="34" charset="0"/>
              <a:cs typeface="Arial" pitchFamily="34" charset="0"/>
            </a:endParaRPr>
          </a:p>
        </p:txBody>
      </p:sp>
      <p:sp>
        <p:nvSpPr>
          <p:cNvPr id="37" name="Rectangle 36">
            <a:extLst>
              <a:ext uri="{FF2B5EF4-FFF2-40B4-BE49-F238E27FC236}">
                <a16:creationId xmlns:a16="http://schemas.microsoft.com/office/drawing/2014/main" xmlns="" id="{231BD59D-99E3-9F4F-85D5-2CF194B4101D}"/>
              </a:ext>
            </a:extLst>
          </p:cNvPr>
          <p:cNvSpPr/>
          <p:nvPr/>
        </p:nvSpPr>
        <p:spPr>
          <a:xfrm>
            <a:off x="2681449" y="4720579"/>
            <a:ext cx="485753" cy="553998"/>
          </a:xfrm>
          <a:prstGeom prst="rect">
            <a:avLst/>
          </a:prstGeom>
          <a:noFill/>
        </p:spPr>
        <p:txBody>
          <a:bodyPr wrap="square" lIns="91440" tIns="45720" rIns="91440" bIns="45720">
            <a:spAutoFit/>
            <a:scene3d>
              <a:camera prst="orthographicFront"/>
              <a:lightRig rig="twoPt" dir="t"/>
            </a:scene3d>
            <a:sp3d extrusionH="57150" prstMaterial="dkEdge">
              <a:bevelT w="25400" h="38100" prst="angle"/>
            </a:sp3d>
          </a:bodyPr>
          <a:lstStyle/>
          <a:p>
            <a:pPr algn="ctr"/>
            <a:r>
              <a:rPr lang="en-US" sz="3000" b="1" dirty="0">
                <a:ln/>
                <a:solidFill>
                  <a:srgbClr val="FF0000"/>
                </a:solidFill>
                <a:latin typeface="Arial" pitchFamily="34" charset="0"/>
                <a:cs typeface="Arial" pitchFamily="34" charset="0"/>
              </a:rPr>
              <a:t>N</a:t>
            </a:r>
            <a:endParaRPr lang="en-US" sz="3000" b="1" cap="none" spc="0" dirty="0">
              <a:ln/>
              <a:solidFill>
                <a:srgbClr val="FF0000"/>
              </a:solidFill>
              <a:effectLst/>
              <a:latin typeface="Arial" pitchFamily="34" charset="0"/>
              <a:cs typeface="Arial" pitchFamily="34" charset="0"/>
            </a:endParaRPr>
          </a:p>
        </p:txBody>
      </p:sp>
      <p:cxnSp>
        <p:nvCxnSpPr>
          <p:cNvPr id="38" name="Straight Arrow Connector 37">
            <a:extLst>
              <a:ext uri="{FF2B5EF4-FFF2-40B4-BE49-F238E27FC236}">
                <a16:creationId xmlns:a16="http://schemas.microsoft.com/office/drawing/2014/main" xmlns="" id="{4F490231-467C-E646-925E-4BD077D700A5}"/>
              </a:ext>
            </a:extLst>
          </p:cNvPr>
          <p:cNvCxnSpPr/>
          <p:nvPr/>
        </p:nvCxnSpPr>
        <p:spPr>
          <a:xfrm flipV="1">
            <a:off x="1855629" y="1737138"/>
            <a:ext cx="846628" cy="67683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2CFBC562-A0A1-F949-BF98-E8007A63C227}"/>
              </a:ext>
            </a:extLst>
          </p:cNvPr>
          <p:cNvCxnSpPr/>
          <p:nvPr/>
        </p:nvCxnSpPr>
        <p:spPr>
          <a:xfrm>
            <a:off x="1855629" y="2413966"/>
            <a:ext cx="846628" cy="69805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BDBB4522-149B-584C-9181-1C35FAF87F81}"/>
              </a:ext>
            </a:extLst>
          </p:cNvPr>
          <p:cNvCxnSpPr/>
          <p:nvPr/>
        </p:nvCxnSpPr>
        <p:spPr>
          <a:xfrm flipV="1">
            <a:off x="1834816" y="3511689"/>
            <a:ext cx="846628" cy="67683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4F90A4FF-3D31-0147-B437-A156E673ABDD}"/>
              </a:ext>
            </a:extLst>
          </p:cNvPr>
          <p:cNvCxnSpPr/>
          <p:nvPr/>
        </p:nvCxnSpPr>
        <p:spPr>
          <a:xfrm>
            <a:off x="1834816" y="4188516"/>
            <a:ext cx="846628" cy="69805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ADA14C34-1923-C74A-B66E-AF57DE40E126}"/>
              </a:ext>
            </a:extLst>
          </p:cNvPr>
          <p:cNvSpPr txBox="1"/>
          <p:nvPr/>
        </p:nvSpPr>
        <p:spPr>
          <a:xfrm>
            <a:off x="799292" y="3148235"/>
            <a:ext cx="979973" cy="369332"/>
          </a:xfrm>
          <a:prstGeom prst="rect">
            <a:avLst/>
          </a:prstGeom>
          <a:noFill/>
        </p:spPr>
        <p:txBody>
          <a:bodyPr wrap="square" rtlCol="0">
            <a:spAutoFit/>
          </a:bodyPr>
          <a:lstStyle/>
          <a:p>
            <a:r>
              <a:rPr lang="en-US" dirty="0" err="1">
                <a:solidFill>
                  <a:schemeClr val="bg1"/>
                </a:solidFill>
                <a:latin typeface="Arial" pitchFamily="34" charset="0"/>
                <a:cs typeface="Arial" pitchFamily="34" charset="0"/>
              </a:rPr>
              <a:t>Lần</a:t>
            </a:r>
            <a:r>
              <a:rPr lang="en-US" dirty="0">
                <a:solidFill>
                  <a:schemeClr val="bg1"/>
                </a:solidFill>
                <a:latin typeface="Arial" pitchFamily="34" charset="0"/>
                <a:cs typeface="Arial" pitchFamily="34" charset="0"/>
              </a:rPr>
              <a:t> 1</a:t>
            </a:r>
          </a:p>
        </p:txBody>
      </p:sp>
      <p:sp>
        <p:nvSpPr>
          <p:cNvPr id="43" name="TextBox 42">
            <a:extLst>
              <a:ext uri="{FF2B5EF4-FFF2-40B4-BE49-F238E27FC236}">
                <a16:creationId xmlns:a16="http://schemas.microsoft.com/office/drawing/2014/main" xmlns="" id="{3EC61E6C-96B4-D646-845A-B1ED96782E33}"/>
              </a:ext>
            </a:extLst>
          </p:cNvPr>
          <p:cNvSpPr txBox="1"/>
          <p:nvPr/>
        </p:nvSpPr>
        <p:spPr>
          <a:xfrm>
            <a:off x="2129831" y="2180530"/>
            <a:ext cx="979973" cy="369332"/>
          </a:xfrm>
          <a:prstGeom prst="rect">
            <a:avLst/>
          </a:prstGeom>
          <a:noFill/>
        </p:spPr>
        <p:txBody>
          <a:bodyPr wrap="square" rtlCol="0">
            <a:spAutoFit/>
          </a:bodyPr>
          <a:lstStyle/>
          <a:p>
            <a:r>
              <a:rPr lang="en-US" dirty="0" err="1">
                <a:solidFill>
                  <a:schemeClr val="bg1"/>
                </a:solidFill>
                <a:latin typeface="Arial" pitchFamily="34" charset="0"/>
                <a:cs typeface="Arial" pitchFamily="34" charset="0"/>
              </a:rPr>
              <a:t>Lần</a:t>
            </a:r>
            <a:r>
              <a:rPr lang="en-US" dirty="0">
                <a:solidFill>
                  <a:schemeClr val="bg1"/>
                </a:solidFill>
                <a:latin typeface="Arial" pitchFamily="34" charset="0"/>
                <a:cs typeface="Arial" pitchFamily="34" charset="0"/>
              </a:rPr>
              <a:t> 2</a:t>
            </a:r>
          </a:p>
        </p:txBody>
      </p:sp>
      <p:sp>
        <p:nvSpPr>
          <p:cNvPr id="44" name="TextBox 43">
            <a:extLst>
              <a:ext uri="{FF2B5EF4-FFF2-40B4-BE49-F238E27FC236}">
                <a16:creationId xmlns:a16="http://schemas.microsoft.com/office/drawing/2014/main" xmlns="" id="{570C8349-DEF5-7849-9D83-4749BEEF379D}"/>
              </a:ext>
            </a:extLst>
          </p:cNvPr>
          <p:cNvSpPr txBox="1"/>
          <p:nvPr/>
        </p:nvSpPr>
        <p:spPr>
          <a:xfrm>
            <a:off x="2119457" y="4004831"/>
            <a:ext cx="979973" cy="369332"/>
          </a:xfrm>
          <a:prstGeom prst="rect">
            <a:avLst/>
          </a:prstGeom>
          <a:noFill/>
        </p:spPr>
        <p:txBody>
          <a:bodyPr wrap="square" rtlCol="0">
            <a:spAutoFit/>
          </a:bodyPr>
          <a:lstStyle/>
          <a:p>
            <a:r>
              <a:rPr lang="en-US" dirty="0" err="1">
                <a:solidFill>
                  <a:schemeClr val="bg1"/>
                </a:solidFill>
                <a:latin typeface="Arial" pitchFamily="34" charset="0"/>
                <a:cs typeface="Arial" pitchFamily="34" charset="0"/>
              </a:rPr>
              <a:t>Lần</a:t>
            </a:r>
            <a:r>
              <a:rPr lang="en-US" dirty="0">
                <a:solidFill>
                  <a:schemeClr val="bg1"/>
                </a:solidFill>
                <a:latin typeface="Arial" pitchFamily="34" charset="0"/>
                <a:cs typeface="Arial" pitchFamily="34" charset="0"/>
              </a:rPr>
              <a:t> 2</a:t>
            </a:r>
          </a:p>
        </p:txBody>
      </p:sp>
      <p:pic>
        <p:nvPicPr>
          <p:cNvPr id="45" name="tung xu.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cstate="print"/>
          <a:stretch>
            <a:fillRect/>
          </a:stretch>
        </p:blipFill>
        <p:spPr>
          <a:xfrm>
            <a:off x="8458200" y="5239395"/>
            <a:ext cx="198455" cy="198455"/>
          </a:xfrm>
          <a:prstGeom prst="rect">
            <a:avLst/>
          </a:prstGeom>
        </p:spPr>
      </p:pic>
      <p:pic>
        <p:nvPicPr>
          <p:cNvPr id="46" name="tung xu.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cstate="print"/>
          <a:stretch>
            <a:fillRect/>
          </a:stretch>
        </p:blipFill>
        <p:spPr>
          <a:xfrm>
            <a:off x="8548509" y="5239395"/>
            <a:ext cx="198455" cy="198455"/>
          </a:xfrm>
          <a:prstGeom prst="rect">
            <a:avLst/>
          </a:prstGeom>
        </p:spPr>
      </p:pic>
      <p:pic>
        <p:nvPicPr>
          <p:cNvPr id="47" name="tung xu.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5" cstate="print"/>
          <a:stretch>
            <a:fillRect/>
          </a:stretch>
        </p:blipFill>
        <p:spPr>
          <a:xfrm>
            <a:off x="8749785" y="5338622"/>
            <a:ext cx="141613" cy="141613"/>
          </a:xfrm>
          <a:prstGeom prst="rect">
            <a:avLst/>
          </a:prstGeom>
        </p:spPr>
      </p:pic>
      <p:pic>
        <p:nvPicPr>
          <p:cNvPr id="48" name="tung xu.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cstate="print"/>
          <a:stretch>
            <a:fillRect/>
          </a:stretch>
        </p:blipFill>
        <p:spPr>
          <a:xfrm>
            <a:off x="8664446" y="5067300"/>
            <a:ext cx="198455" cy="198455"/>
          </a:xfrm>
          <a:prstGeom prst="rect">
            <a:avLst/>
          </a:prstGeom>
        </p:spPr>
      </p:pic>
      <p:pic>
        <p:nvPicPr>
          <p:cNvPr id="49" name="tung xu.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cstate="print"/>
          <a:stretch>
            <a:fillRect/>
          </a:stretch>
        </p:blipFill>
        <p:spPr>
          <a:xfrm>
            <a:off x="8706179" y="5294440"/>
            <a:ext cx="114988" cy="114988"/>
          </a:xfrm>
          <a:prstGeom prst="rect">
            <a:avLst/>
          </a:prstGeom>
        </p:spPr>
      </p:pic>
      <p:pic>
        <p:nvPicPr>
          <p:cNvPr id="50" name="tung xu.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cstate="print"/>
          <a:stretch>
            <a:fillRect/>
          </a:stretch>
        </p:blipFill>
        <p:spPr>
          <a:xfrm>
            <a:off x="8665740" y="5233465"/>
            <a:ext cx="173436" cy="173436"/>
          </a:xfrm>
          <a:prstGeom prst="rect">
            <a:avLst/>
          </a:prstGeom>
        </p:spPr>
      </p:pic>
      <p:pic>
        <p:nvPicPr>
          <p:cNvPr id="51" name="tung xu.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cstate="print"/>
          <a:stretch>
            <a:fillRect/>
          </a:stretch>
        </p:blipFill>
        <p:spPr>
          <a:xfrm>
            <a:off x="8739948" y="5226044"/>
            <a:ext cx="198455" cy="198455"/>
          </a:xfrm>
          <a:prstGeom prst="rect">
            <a:avLst/>
          </a:prstGeom>
        </p:spPr>
      </p:pic>
      <p:pic>
        <p:nvPicPr>
          <p:cNvPr id="52" name="tung xu.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5" cstate="print"/>
          <a:stretch>
            <a:fillRect/>
          </a:stretch>
        </p:blipFill>
        <p:spPr>
          <a:xfrm>
            <a:off x="8877011" y="5183658"/>
            <a:ext cx="141613" cy="141613"/>
          </a:xfrm>
          <a:prstGeom prst="rect">
            <a:avLst/>
          </a:prstGeom>
        </p:spPr>
      </p:pic>
    </p:spTree>
    <p:custDataLst>
      <p:tags r:id="rId1"/>
    </p:custDataLst>
    <p:extLst>
      <p:ext uri="{BB962C8B-B14F-4D97-AF65-F5344CB8AC3E}">
        <p14:creationId xmlns:p14="http://schemas.microsoft.com/office/powerpoint/2010/main" val="272427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54" fill="hold"/>
                                        <p:tgtEl>
                                          <p:spTgt spid="45"/>
                                        </p:tgtEl>
                                      </p:cBhvr>
                                    </p:cmd>
                                  </p:childTnLst>
                                </p:cTn>
                              </p:par>
                              <p:par>
                                <p:cTn id="15" presetID="42" presetClass="path" presetSubtype="0" accel="50000" decel="50000" fill="hold" nodeType="withEffect">
                                  <p:stCondLst>
                                    <p:cond delay="0"/>
                                  </p:stCondLst>
                                  <p:childTnLst>
                                    <p:animMotion origin="layout" path="M 0 0 L 0 0.25 E" pathEditMode="relative" ptsTypes="">
                                      <p:cBhvr>
                                        <p:cTn id="16" dur="2000" fill="hold"/>
                                        <p:tgtEl>
                                          <p:spTgt spid="28"/>
                                        </p:tgtEl>
                                        <p:attrNameLst>
                                          <p:attrName>ppt_x</p:attrName>
                                          <p:attrName>ppt_y</p:attrName>
                                        </p:attrNameLst>
                                      </p:cBhvr>
                                    </p:animMotion>
                                  </p:childTnLst>
                                </p:cTn>
                              </p:par>
                            </p:childTnLst>
                          </p:cTn>
                        </p:par>
                        <p:par>
                          <p:cTn id="17" fill="hold">
                            <p:stCondLst>
                              <p:cond delay="2000"/>
                            </p:stCondLst>
                            <p:childTnLst>
                              <p:par>
                                <p:cTn id="18" presetID="64" presetClass="path" presetSubtype="0" accel="50000" decel="50000" fill="hold" nodeType="afterEffect">
                                  <p:stCondLst>
                                    <p:cond delay="0"/>
                                  </p:stCondLst>
                                  <p:childTnLst>
                                    <p:animMotion origin="layout" path="M -3.88889E-6 0.25 L -3.88889E-6 4.44444E-6 " pathEditMode="relative" rAng="0" ptsTypes="AA">
                                      <p:cBhvr>
                                        <p:cTn id="19" dur="2000" fill="hold"/>
                                        <p:tgtEl>
                                          <p:spTgt spid="28"/>
                                        </p:tgtEl>
                                        <p:attrNameLst>
                                          <p:attrName>ppt_x</p:attrName>
                                          <p:attrName>ppt_y</p:attrName>
                                        </p:attrNameLst>
                                      </p:cBhvr>
                                      <p:rCtr x="0" y="-12500"/>
                                    </p:animMotion>
                                  </p:childTnLst>
                                </p:cTn>
                              </p:par>
                            </p:childTnLst>
                          </p:cTn>
                        </p:par>
                        <p:par>
                          <p:cTn id="20" fill="hold">
                            <p:stCondLst>
                              <p:cond delay="4000"/>
                            </p:stCondLst>
                            <p:childTnLst>
                              <p:par>
                                <p:cTn id="21" presetID="16" presetClass="entr" presetSubtype="2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par>
                          <p:cTn id="24" fill="hold">
                            <p:stCondLst>
                              <p:cond delay="4500"/>
                            </p:stCondLst>
                            <p:childTnLst>
                              <p:par>
                                <p:cTn id="25" presetID="1" presetClass="mediacall" presetSubtype="0" fill="hold" nodeType="afterEffect">
                                  <p:stCondLst>
                                    <p:cond delay="0"/>
                                  </p:stCondLst>
                                  <p:childTnLst>
                                    <p:cmd type="call" cmd="playFrom(0.0)">
                                      <p:cBhvr>
                                        <p:cTn id="26" dur="754" fill="hold"/>
                                        <p:tgtEl>
                                          <p:spTgt spid="46"/>
                                        </p:tgtEl>
                                      </p:cBhvr>
                                    </p:cmd>
                                  </p:childTnLst>
                                </p:cTn>
                              </p:par>
                              <p:par>
                                <p:cTn id="27" presetID="42" presetClass="path" presetSubtype="0" accel="50000" decel="50000" fill="hold" nodeType="withEffect">
                                  <p:stCondLst>
                                    <p:cond delay="0"/>
                                  </p:stCondLst>
                                  <p:childTnLst>
                                    <p:animMotion origin="layout" path="M 0 0 L 0 0.25 E" pathEditMode="relative" ptsTypes="">
                                      <p:cBhvr>
                                        <p:cTn id="28" dur="2000" fill="hold"/>
                                        <p:tgtEl>
                                          <p:spTgt spid="28"/>
                                        </p:tgtEl>
                                        <p:attrNameLst>
                                          <p:attrName>ppt_x</p:attrName>
                                          <p:attrName>ppt_y</p:attrName>
                                        </p:attrNameLst>
                                      </p:cBhvr>
                                    </p:animMotion>
                                  </p:childTnLst>
                                </p:cTn>
                              </p:par>
                              <p:par>
                                <p:cTn id="29" presetID="64" presetClass="path" presetSubtype="0" accel="50000" decel="50000" fill="hold" nodeType="withEffect">
                                  <p:stCondLst>
                                    <p:cond delay="0"/>
                                  </p:stCondLst>
                                  <p:childTnLst>
                                    <p:animMotion origin="layout" path="M -3.88889E-6 0.25 L -3.88889E-6 4.44444E-6 " pathEditMode="relative" rAng="0" ptsTypes="AA">
                                      <p:cBhvr>
                                        <p:cTn id="30" dur="2000" fill="hold"/>
                                        <p:tgtEl>
                                          <p:spTgt spid="28"/>
                                        </p:tgtEl>
                                        <p:attrNameLst>
                                          <p:attrName>ppt_x</p:attrName>
                                          <p:attrName>ppt_y</p:attrName>
                                        </p:attrNameLst>
                                      </p:cBhvr>
                                      <p:rCtr x="0" y="-12500"/>
                                    </p:animMotion>
                                  </p:childTnLst>
                                </p:cTn>
                              </p:par>
                            </p:childTnLst>
                          </p:cTn>
                        </p:par>
                        <p:par>
                          <p:cTn id="31" fill="hold">
                            <p:stCondLst>
                              <p:cond delay="6500"/>
                            </p:stCondLst>
                            <p:childTnLst>
                              <p:par>
                                <p:cTn id="32" presetID="16" presetClass="entr" presetSubtype="21"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754" fill="hold"/>
                                        <p:tgtEl>
                                          <p:spTgt spid="47"/>
                                        </p:tgtEl>
                                      </p:cBhvr>
                                    </p:cmd>
                                  </p:childTnLst>
                                </p:cTn>
                              </p:par>
                              <p:par>
                                <p:cTn id="39" presetID="42" presetClass="path" presetSubtype="0" accel="50000" decel="50000" fill="hold" nodeType="withEffect">
                                  <p:stCondLst>
                                    <p:cond delay="0"/>
                                  </p:stCondLst>
                                  <p:childTnLst>
                                    <p:animMotion origin="layout" path="M 0 0 L 0 0.25 E" pathEditMode="relative" ptsTypes="">
                                      <p:cBhvr>
                                        <p:cTn id="40" dur="2000" fill="hold"/>
                                        <p:tgtEl>
                                          <p:spTgt spid="28"/>
                                        </p:tgtEl>
                                        <p:attrNameLst>
                                          <p:attrName>ppt_x</p:attrName>
                                          <p:attrName>ppt_y</p:attrName>
                                        </p:attrNameLst>
                                      </p:cBhvr>
                                    </p:animMotion>
                                  </p:childTnLst>
                                </p:cTn>
                              </p:par>
                            </p:childTnLst>
                          </p:cTn>
                        </p:par>
                        <p:par>
                          <p:cTn id="41" fill="hold">
                            <p:stCondLst>
                              <p:cond delay="2000"/>
                            </p:stCondLst>
                            <p:childTnLst>
                              <p:par>
                                <p:cTn id="42" presetID="64" presetClass="path" presetSubtype="0" accel="50000" decel="50000" fill="hold" nodeType="afterEffect">
                                  <p:stCondLst>
                                    <p:cond delay="0"/>
                                  </p:stCondLst>
                                  <p:childTnLst>
                                    <p:animMotion origin="layout" path="M -3.88889E-6 0.25 L -3.88889E-6 4.44444E-6 " pathEditMode="relative" rAng="0" ptsTypes="AA">
                                      <p:cBhvr>
                                        <p:cTn id="43" dur="2000" fill="hold"/>
                                        <p:tgtEl>
                                          <p:spTgt spid="28"/>
                                        </p:tgtEl>
                                        <p:attrNameLst>
                                          <p:attrName>ppt_x</p:attrName>
                                          <p:attrName>ppt_y</p:attrName>
                                        </p:attrNameLst>
                                      </p:cBhvr>
                                      <p:rCtr x="0" y="-12500"/>
                                    </p:animMotion>
                                  </p:childTnLst>
                                </p:cTn>
                              </p:par>
                            </p:childTnLst>
                          </p:cTn>
                        </p:par>
                        <p:par>
                          <p:cTn id="44" fill="hold">
                            <p:stCondLst>
                              <p:cond delay="4000"/>
                            </p:stCondLst>
                            <p:childTnLst>
                              <p:par>
                                <p:cTn id="45" presetID="16" presetClass="entr" presetSubtype="21"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par>
                          <p:cTn id="48" fill="hold">
                            <p:stCondLst>
                              <p:cond delay="4500"/>
                            </p:stCondLst>
                            <p:childTnLst>
                              <p:par>
                                <p:cTn id="49" presetID="1" presetClass="mediacall" presetSubtype="0" fill="hold" nodeType="afterEffect">
                                  <p:stCondLst>
                                    <p:cond delay="0"/>
                                  </p:stCondLst>
                                  <p:childTnLst>
                                    <p:cmd type="call" cmd="playFrom(0.0)">
                                      <p:cBhvr>
                                        <p:cTn id="50" dur="754" fill="hold"/>
                                        <p:tgtEl>
                                          <p:spTgt spid="48"/>
                                        </p:tgtEl>
                                      </p:cBhvr>
                                    </p:cmd>
                                  </p:childTnLst>
                                </p:cTn>
                              </p:par>
                              <p:par>
                                <p:cTn id="51" presetID="42" presetClass="path" presetSubtype="0" accel="50000" decel="50000" fill="hold" nodeType="withEffect">
                                  <p:stCondLst>
                                    <p:cond delay="0"/>
                                  </p:stCondLst>
                                  <p:childTnLst>
                                    <p:animMotion origin="layout" path="M 0 0 L 0 0.25 E" pathEditMode="relative" ptsTypes="">
                                      <p:cBhvr>
                                        <p:cTn id="52" dur="2000" fill="hold"/>
                                        <p:tgtEl>
                                          <p:spTgt spid="28"/>
                                        </p:tgtEl>
                                        <p:attrNameLst>
                                          <p:attrName>ppt_x</p:attrName>
                                          <p:attrName>ppt_y</p:attrName>
                                        </p:attrNameLst>
                                      </p:cBhvr>
                                    </p:animMotion>
                                  </p:childTnLst>
                                </p:cTn>
                              </p:par>
                              <p:par>
                                <p:cTn id="53" presetID="64" presetClass="path" presetSubtype="0" accel="50000" decel="50000" fill="hold" nodeType="withEffect">
                                  <p:stCondLst>
                                    <p:cond delay="0"/>
                                  </p:stCondLst>
                                  <p:childTnLst>
                                    <p:animMotion origin="layout" path="M -3.88889E-6 0.25 L -3.88889E-6 4.44444E-6 " pathEditMode="relative" rAng="0" ptsTypes="AA">
                                      <p:cBhvr>
                                        <p:cTn id="54" dur="2000" fill="hold"/>
                                        <p:tgtEl>
                                          <p:spTgt spid="28"/>
                                        </p:tgtEl>
                                        <p:attrNameLst>
                                          <p:attrName>ppt_x</p:attrName>
                                          <p:attrName>ppt_y</p:attrName>
                                        </p:attrNameLst>
                                      </p:cBhvr>
                                      <p:rCtr x="0" y="-12500"/>
                                    </p:animMotion>
                                  </p:childTnLst>
                                </p:cTn>
                              </p:par>
                            </p:childTnLst>
                          </p:cTn>
                        </p:par>
                        <p:par>
                          <p:cTn id="55" fill="hold">
                            <p:stCondLst>
                              <p:cond delay="6500"/>
                            </p:stCondLst>
                            <p:childTnLst>
                              <p:par>
                                <p:cTn id="56" presetID="16" presetClass="entr" presetSubtype="21"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arn(inVertic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754" fill="hold"/>
                                        <p:tgtEl>
                                          <p:spTgt spid="49"/>
                                        </p:tgtEl>
                                      </p:cBhvr>
                                    </p:cmd>
                                  </p:childTnLst>
                                </p:cTn>
                              </p:par>
                              <p:par>
                                <p:cTn id="63" presetID="42" presetClass="path" presetSubtype="0" accel="50000" decel="50000" fill="hold" nodeType="withEffect">
                                  <p:stCondLst>
                                    <p:cond delay="0"/>
                                  </p:stCondLst>
                                  <p:childTnLst>
                                    <p:animMotion origin="layout" path="M 0 0 L 0 0.25 E" pathEditMode="relative" ptsTypes="">
                                      <p:cBhvr>
                                        <p:cTn id="64" dur="2000" fill="hold"/>
                                        <p:tgtEl>
                                          <p:spTgt spid="28"/>
                                        </p:tgtEl>
                                        <p:attrNameLst>
                                          <p:attrName>ppt_x</p:attrName>
                                          <p:attrName>ppt_y</p:attrName>
                                        </p:attrNameLst>
                                      </p:cBhvr>
                                    </p:animMotion>
                                  </p:childTnLst>
                                </p:cTn>
                              </p:par>
                              <p:par>
                                <p:cTn id="65" presetID="64" presetClass="path" presetSubtype="0" accel="50000" decel="50000" fill="hold" nodeType="withEffect">
                                  <p:stCondLst>
                                    <p:cond delay="0"/>
                                  </p:stCondLst>
                                  <p:childTnLst>
                                    <p:animMotion origin="layout" path="M -3.88889E-6 0.25 L -3.88889E-6 4.44444E-6 " pathEditMode="relative" rAng="0" ptsTypes="AA">
                                      <p:cBhvr>
                                        <p:cTn id="66" dur="2000" fill="hold"/>
                                        <p:tgtEl>
                                          <p:spTgt spid="28"/>
                                        </p:tgtEl>
                                        <p:attrNameLst>
                                          <p:attrName>ppt_x</p:attrName>
                                          <p:attrName>ppt_y</p:attrName>
                                        </p:attrNameLst>
                                      </p:cBhvr>
                                      <p:rCtr x="0" y="-12500"/>
                                    </p:animMotion>
                                  </p:childTnLst>
                                </p:cTn>
                              </p:par>
                            </p:childTnLst>
                          </p:cTn>
                        </p:par>
                        <p:par>
                          <p:cTn id="67" fill="hold">
                            <p:stCondLst>
                              <p:cond delay="2000"/>
                            </p:stCondLst>
                            <p:childTnLst>
                              <p:par>
                                <p:cTn id="68" presetID="16" presetClass="entr" presetSubtype="21"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barn(inVertical)">
                                      <p:cBhvr>
                                        <p:cTn id="70" dur="500"/>
                                        <p:tgtEl>
                                          <p:spTgt spid="16"/>
                                        </p:tgtEl>
                                      </p:cBhvr>
                                    </p:animEffect>
                                  </p:childTnLst>
                                </p:cTn>
                              </p:par>
                            </p:childTnLst>
                          </p:cTn>
                        </p:par>
                        <p:par>
                          <p:cTn id="71" fill="hold">
                            <p:stCondLst>
                              <p:cond delay="2500"/>
                            </p:stCondLst>
                            <p:childTnLst>
                              <p:par>
                                <p:cTn id="72" presetID="1" presetClass="mediacall" presetSubtype="0" fill="hold" nodeType="afterEffect">
                                  <p:stCondLst>
                                    <p:cond delay="0"/>
                                  </p:stCondLst>
                                  <p:childTnLst>
                                    <p:cmd type="call" cmd="playFrom(0.0)">
                                      <p:cBhvr>
                                        <p:cTn id="73" dur="754" fill="hold"/>
                                        <p:tgtEl>
                                          <p:spTgt spid="50"/>
                                        </p:tgtEl>
                                      </p:cBhvr>
                                    </p:cmd>
                                  </p:childTnLst>
                                </p:cTn>
                              </p:par>
                              <p:par>
                                <p:cTn id="74" presetID="42" presetClass="path" presetSubtype="0" accel="50000" decel="50000" fill="hold" nodeType="withEffect">
                                  <p:stCondLst>
                                    <p:cond delay="0"/>
                                  </p:stCondLst>
                                  <p:childTnLst>
                                    <p:animMotion origin="layout" path="M 0 0 L 0 0.25 E" pathEditMode="relative" ptsTypes="">
                                      <p:cBhvr>
                                        <p:cTn id="75" dur="2000" fill="hold"/>
                                        <p:tgtEl>
                                          <p:spTgt spid="28"/>
                                        </p:tgtEl>
                                        <p:attrNameLst>
                                          <p:attrName>ppt_x</p:attrName>
                                          <p:attrName>ppt_y</p:attrName>
                                        </p:attrNameLst>
                                      </p:cBhvr>
                                    </p:animMotion>
                                  </p:childTnLst>
                                </p:cTn>
                              </p:par>
                              <p:par>
                                <p:cTn id="76" presetID="64" presetClass="path" presetSubtype="0" accel="50000" decel="50000" fill="hold" nodeType="withEffect">
                                  <p:stCondLst>
                                    <p:cond delay="0"/>
                                  </p:stCondLst>
                                  <p:childTnLst>
                                    <p:animMotion origin="layout" path="M -3.88889E-6 0.25 L -3.88889E-6 4.44444E-6 " pathEditMode="relative" rAng="0" ptsTypes="AA">
                                      <p:cBhvr>
                                        <p:cTn id="77" dur="2000" fill="hold"/>
                                        <p:tgtEl>
                                          <p:spTgt spid="28"/>
                                        </p:tgtEl>
                                        <p:attrNameLst>
                                          <p:attrName>ppt_x</p:attrName>
                                          <p:attrName>ppt_y</p:attrName>
                                        </p:attrNameLst>
                                      </p:cBhvr>
                                      <p:rCtr x="0" y="-12500"/>
                                    </p:animMotion>
                                  </p:childTnLst>
                                </p:cTn>
                              </p:par>
                            </p:childTnLst>
                          </p:cTn>
                        </p:par>
                        <p:par>
                          <p:cTn id="78" fill="hold">
                            <p:stCondLst>
                              <p:cond delay="4500"/>
                            </p:stCondLst>
                            <p:childTnLst>
                              <p:par>
                                <p:cTn id="79" presetID="16" presetClass="entr" presetSubtype="21"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arn(inVertical)">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mediacall" presetSubtype="0" fill="hold" nodeType="clickEffect">
                                  <p:stCondLst>
                                    <p:cond delay="0"/>
                                  </p:stCondLst>
                                  <p:childTnLst>
                                    <p:cmd type="call" cmd="playFrom(0.0)">
                                      <p:cBhvr>
                                        <p:cTn id="85" dur="754" fill="hold"/>
                                        <p:tgtEl>
                                          <p:spTgt spid="51"/>
                                        </p:tgtEl>
                                      </p:cBhvr>
                                    </p:cmd>
                                  </p:childTnLst>
                                </p:cTn>
                              </p:par>
                              <p:par>
                                <p:cTn id="86" presetID="42" presetClass="path" presetSubtype="0" accel="50000" decel="50000" fill="hold" nodeType="withEffect">
                                  <p:stCondLst>
                                    <p:cond delay="0"/>
                                  </p:stCondLst>
                                  <p:childTnLst>
                                    <p:animMotion origin="layout" path="M 0 0 L 0 0.25 E" pathEditMode="relative" ptsTypes="">
                                      <p:cBhvr>
                                        <p:cTn id="87" dur="2000" fill="hold"/>
                                        <p:tgtEl>
                                          <p:spTgt spid="28"/>
                                        </p:tgtEl>
                                        <p:attrNameLst>
                                          <p:attrName>ppt_x</p:attrName>
                                          <p:attrName>ppt_y</p:attrName>
                                        </p:attrNameLst>
                                      </p:cBhvr>
                                    </p:animMotion>
                                  </p:childTnLst>
                                </p:cTn>
                              </p:par>
                              <p:par>
                                <p:cTn id="88" presetID="64" presetClass="path" presetSubtype="0" accel="50000" decel="50000" fill="hold" nodeType="withEffect">
                                  <p:stCondLst>
                                    <p:cond delay="0"/>
                                  </p:stCondLst>
                                  <p:childTnLst>
                                    <p:animMotion origin="layout" path="M -3.88889E-6 0.25 L -3.88889E-6 4.44444E-6 " pathEditMode="relative" rAng="0" ptsTypes="AA">
                                      <p:cBhvr>
                                        <p:cTn id="89" dur="2000" fill="hold"/>
                                        <p:tgtEl>
                                          <p:spTgt spid="28"/>
                                        </p:tgtEl>
                                        <p:attrNameLst>
                                          <p:attrName>ppt_x</p:attrName>
                                          <p:attrName>ppt_y</p:attrName>
                                        </p:attrNameLst>
                                      </p:cBhvr>
                                      <p:rCtr x="0" y="-12500"/>
                                    </p:animMotion>
                                  </p:childTnLst>
                                </p:cTn>
                              </p:par>
                            </p:childTnLst>
                          </p:cTn>
                        </p:par>
                        <p:par>
                          <p:cTn id="90" fill="hold">
                            <p:stCondLst>
                              <p:cond delay="2000"/>
                            </p:stCondLst>
                            <p:childTnLst>
                              <p:par>
                                <p:cTn id="91" presetID="16" presetClass="entr" presetSubtype="21"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barn(inVertical)">
                                      <p:cBhvr>
                                        <p:cTn id="93" dur="500"/>
                                        <p:tgtEl>
                                          <p:spTgt spid="22"/>
                                        </p:tgtEl>
                                      </p:cBhvr>
                                    </p:animEffect>
                                  </p:childTnLst>
                                </p:cTn>
                              </p:par>
                            </p:childTnLst>
                          </p:cTn>
                        </p:par>
                        <p:par>
                          <p:cTn id="94" fill="hold">
                            <p:stCondLst>
                              <p:cond delay="2500"/>
                            </p:stCondLst>
                            <p:childTnLst>
                              <p:par>
                                <p:cTn id="95" presetID="1" presetClass="mediacall" presetSubtype="0" fill="hold" nodeType="afterEffect">
                                  <p:stCondLst>
                                    <p:cond delay="0"/>
                                  </p:stCondLst>
                                  <p:childTnLst>
                                    <p:cmd type="call" cmd="playFrom(0.0)">
                                      <p:cBhvr>
                                        <p:cTn id="96" dur="754" fill="hold"/>
                                        <p:tgtEl>
                                          <p:spTgt spid="52"/>
                                        </p:tgtEl>
                                      </p:cBhvr>
                                    </p:cmd>
                                  </p:childTnLst>
                                </p:cTn>
                              </p:par>
                              <p:par>
                                <p:cTn id="97" presetID="42" presetClass="path" presetSubtype="0" accel="50000" decel="50000" fill="hold" nodeType="withEffect">
                                  <p:stCondLst>
                                    <p:cond delay="0"/>
                                  </p:stCondLst>
                                  <p:childTnLst>
                                    <p:animMotion origin="layout" path="M 0 0 L 0 0.25 E" pathEditMode="relative" ptsTypes="">
                                      <p:cBhvr>
                                        <p:cTn id="98" dur="2000" fill="hold"/>
                                        <p:tgtEl>
                                          <p:spTgt spid="28"/>
                                        </p:tgtEl>
                                        <p:attrNameLst>
                                          <p:attrName>ppt_x</p:attrName>
                                          <p:attrName>ppt_y</p:attrName>
                                        </p:attrNameLst>
                                      </p:cBhvr>
                                    </p:animMotion>
                                  </p:childTnLst>
                                </p:cTn>
                              </p:par>
                              <p:par>
                                <p:cTn id="99" presetID="64" presetClass="path" presetSubtype="0" accel="50000" decel="50000" fill="hold" nodeType="withEffect">
                                  <p:stCondLst>
                                    <p:cond delay="0"/>
                                  </p:stCondLst>
                                  <p:childTnLst>
                                    <p:animMotion origin="layout" path="M -3.88889E-6 0.25 L -3.88889E-6 4.44444E-6 " pathEditMode="relative" rAng="0" ptsTypes="AA">
                                      <p:cBhvr>
                                        <p:cTn id="100" dur="2000" fill="hold"/>
                                        <p:tgtEl>
                                          <p:spTgt spid="28"/>
                                        </p:tgtEl>
                                        <p:attrNameLst>
                                          <p:attrName>ppt_x</p:attrName>
                                          <p:attrName>ppt_y</p:attrName>
                                        </p:attrNameLst>
                                      </p:cBhvr>
                                      <p:rCtr x="0" y="-12500"/>
                                    </p:animMotion>
                                  </p:childTnLst>
                                </p:cTn>
                              </p:par>
                            </p:childTnLst>
                          </p:cTn>
                        </p:par>
                        <p:par>
                          <p:cTn id="101" fill="hold">
                            <p:stCondLst>
                              <p:cond delay="4500"/>
                            </p:stCondLst>
                            <p:childTnLst>
                              <p:par>
                                <p:cTn id="102" presetID="16" presetClass="entr" presetSubtype="21"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barn(inVertical)">
                                      <p:cBhvr>
                                        <p:cTn id="104" dur="500"/>
                                        <p:tgtEl>
                                          <p:spTgt spid="19"/>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xit" presetSubtype="21" fill="hold" nodeType="clickEffect">
                                  <p:stCondLst>
                                    <p:cond delay="0"/>
                                  </p:stCondLst>
                                  <p:childTnLst>
                                    <p:animEffect transition="out" filter="barn(inVertical)">
                                      <p:cBhvr>
                                        <p:cTn id="108" dur="500"/>
                                        <p:tgtEl>
                                          <p:spTgt spid="28"/>
                                        </p:tgtEl>
                                      </p:cBhvr>
                                    </p:animEffect>
                                    <p:set>
                                      <p:cBhvr>
                                        <p:cTn id="109" dur="1" fill="hold">
                                          <p:stCondLst>
                                            <p:cond delay="499"/>
                                          </p:stCondLst>
                                        </p:cTn>
                                        <p:tgtEl>
                                          <p:spTgt spid="28"/>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barn(inVertical)">
                                      <p:cBhvr>
                                        <p:cTn id="114" dur="500"/>
                                        <p:tgtEl>
                                          <p:spTgt spid="42"/>
                                        </p:tgtEl>
                                      </p:cBhvr>
                                    </p:animEffect>
                                  </p:childTnLst>
                                </p:cTn>
                              </p:par>
                            </p:childTnLst>
                          </p:cTn>
                        </p:par>
                        <p:par>
                          <p:cTn id="115" fill="hold">
                            <p:stCondLst>
                              <p:cond delay="500"/>
                            </p:stCondLst>
                            <p:childTnLst>
                              <p:par>
                                <p:cTn id="116" presetID="22" presetClass="entr" presetSubtype="4" fill="hold" nodeType="after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wipe(down)">
                                      <p:cBhvr>
                                        <p:cTn id="118" dur="500"/>
                                        <p:tgtEl>
                                          <p:spTgt spid="30"/>
                                        </p:tgtEl>
                                      </p:cBhvr>
                                    </p:animEffect>
                                  </p:childTnLst>
                                </p:cTn>
                              </p:par>
                            </p:childTnLst>
                          </p:cTn>
                        </p:par>
                        <p:par>
                          <p:cTn id="119" fill="hold">
                            <p:stCondLst>
                              <p:cond delay="1000"/>
                            </p:stCondLst>
                            <p:childTnLst>
                              <p:par>
                                <p:cTn id="120" presetID="22" presetClass="entr" presetSubtype="4"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down)">
                                      <p:cBhvr>
                                        <p:cTn id="122" dur="500"/>
                                        <p:tgtEl>
                                          <p:spTgt spid="32"/>
                                        </p:tgtEl>
                                      </p:cBhvr>
                                    </p:animEffect>
                                  </p:childTnLst>
                                </p:cTn>
                              </p:par>
                            </p:childTnLst>
                          </p:cTn>
                        </p:par>
                        <p:par>
                          <p:cTn id="123" fill="hold">
                            <p:stCondLst>
                              <p:cond delay="1500"/>
                            </p:stCondLst>
                            <p:childTnLst>
                              <p:par>
                                <p:cTn id="124" presetID="22" presetClass="entr" presetSubtype="4" fill="hold" nodeType="after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wipe(down)">
                                      <p:cBhvr>
                                        <p:cTn id="126" dur="500"/>
                                        <p:tgtEl>
                                          <p:spTgt spid="31"/>
                                        </p:tgtEl>
                                      </p:cBhvr>
                                    </p:animEffect>
                                  </p:childTnLst>
                                </p:cTn>
                              </p:par>
                            </p:childTnLst>
                          </p:cTn>
                        </p:par>
                        <p:par>
                          <p:cTn id="127" fill="hold">
                            <p:stCondLst>
                              <p:cond delay="2000"/>
                            </p:stCondLst>
                            <p:childTnLst>
                              <p:par>
                                <p:cTn id="128" presetID="22" presetClass="entr" presetSubtype="4"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down)">
                                      <p:cBhvr>
                                        <p:cTn id="130" dur="500"/>
                                        <p:tgtEl>
                                          <p:spTgt spid="34"/>
                                        </p:tgtEl>
                                      </p:cBhvr>
                                    </p:animEffect>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grpId="0" nodeType="click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barn(inVertical)">
                                      <p:cBhvr>
                                        <p:cTn id="135" dur="500"/>
                                        <p:tgtEl>
                                          <p:spTgt spid="43"/>
                                        </p:tgtEl>
                                      </p:cBhvr>
                                    </p:animEffect>
                                  </p:childTnLst>
                                </p:cTn>
                              </p:par>
                            </p:childTnLst>
                          </p:cTn>
                        </p:par>
                        <p:par>
                          <p:cTn id="136" fill="hold">
                            <p:stCondLst>
                              <p:cond delay="500"/>
                            </p:stCondLst>
                            <p:childTnLst>
                              <p:par>
                                <p:cTn id="137" presetID="22" presetClass="entr" presetSubtype="4" fill="hold" nodeType="after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wipe(down)">
                                      <p:cBhvr>
                                        <p:cTn id="139" dur="500"/>
                                        <p:tgtEl>
                                          <p:spTgt spid="38"/>
                                        </p:tgtEl>
                                      </p:cBhvr>
                                    </p:animEffect>
                                  </p:childTnLst>
                                </p:cTn>
                              </p:par>
                            </p:childTnLst>
                          </p:cTn>
                        </p:par>
                        <p:par>
                          <p:cTn id="140" fill="hold">
                            <p:stCondLst>
                              <p:cond delay="1000"/>
                            </p:stCondLst>
                            <p:childTnLst>
                              <p:par>
                                <p:cTn id="141" presetID="22" presetClass="entr" presetSubtype="4"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wipe(down)">
                                      <p:cBhvr>
                                        <p:cTn id="143" dur="500"/>
                                        <p:tgtEl>
                                          <p:spTgt spid="33"/>
                                        </p:tgtEl>
                                      </p:cBhvr>
                                    </p:animEffect>
                                  </p:childTnLst>
                                </p:cTn>
                              </p:par>
                            </p:childTnLst>
                          </p:cTn>
                        </p:par>
                        <p:par>
                          <p:cTn id="144" fill="hold">
                            <p:stCondLst>
                              <p:cond delay="1500"/>
                            </p:stCondLst>
                            <p:childTnLst>
                              <p:par>
                                <p:cTn id="145" presetID="22" presetClass="entr" presetSubtype="4" fill="hold" nodeType="after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wipe(down)">
                                      <p:cBhvr>
                                        <p:cTn id="147" dur="500"/>
                                        <p:tgtEl>
                                          <p:spTgt spid="39"/>
                                        </p:tgtEl>
                                      </p:cBhvr>
                                    </p:animEffect>
                                  </p:childTnLst>
                                </p:cTn>
                              </p:par>
                            </p:childTnLst>
                          </p:cTn>
                        </p:par>
                        <p:par>
                          <p:cTn id="148" fill="hold">
                            <p:stCondLst>
                              <p:cond delay="20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childTnLst>
                    </p:cTn>
                  </p:par>
                  <p:par>
                    <p:cTn id="152" fill="hold">
                      <p:stCondLst>
                        <p:cond delay="indefinite"/>
                      </p:stCondLst>
                      <p:childTnLst>
                        <p:par>
                          <p:cTn id="153" fill="hold">
                            <p:stCondLst>
                              <p:cond delay="0"/>
                            </p:stCondLst>
                            <p:childTnLst>
                              <p:par>
                                <p:cTn id="154" presetID="16" presetClass="entr" presetSubtype="21" fill="hold" grpId="0" nodeType="clickEffect">
                                  <p:stCondLst>
                                    <p:cond delay="0"/>
                                  </p:stCondLst>
                                  <p:childTnLst>
                                    <p:set>
                                      <p:cBhvr>
                                        <p:cTn id="155" dur="1" fill="hold">
                                          <p:stCondLst>
                                            <p:cond delay="0"/>
                                          </p:stCondLst>
                                        </p:cTn>
                                        <p:tgtEl>
                                          <p:spTgt spid="37"/>
                                        </p:tgtEl>
                                        <p:attrNameLst>
                                          <p:attrName>style.visibility</p:attrName>
                                        </p:attrNameLst>
                                      </p:cBhvr>
                                      <p:to>
                                        <p:strVal val="visible"/>
                                      </p:to>
                                    </p:set>
                                    <p:animEffect transition="in" filter="barn(inVertical)">
                                      <p:cBhvr>
                                        <p:cTn id="156" dur="500"/>
                                        <p:tgtEl>
                                          <p:spTgt spid="37"/>
                                        </p:tgtEl>
                                      </p:cBhvr>
                                    </p:animEffect>
                                  </p:childTnLst>
                                </p:cTn>
                              </p:par>
                              <p:par>
                                <p:cTn id="157" presetID="16" presetClass="entr" presetSubtype="21" fill="hold" grpId="0" nodeType="withEffect">
                                  <p:stCondLst>
                                    <p:cond delay="0"/>
                                  </p:stCondLst>
                                  <p:childTnLst>
                                    <p:set>
                                      <p:cBhvr>
                                        <p:cTn id="158" dur="1" fill="hold">
                                          <p:stCondLst>
                                            <p:cond delay="0"/>
                                          </p:stCondLst>
                                        </p:cTn>
                                        <p:tgtEl>
                                          <p:spTgt spid="44"/>
                                        </p:tgtEl>
                                        <p:attrNameLst>
                                          <p:attrName>style.visibility</p:attrName>
                                        </p:attrNameLst>
                                      </p:cBhvr>
                                      <p:to>
                                        <p:strVal val="visible"/>
                                      </p:to>
                                    </p:set>
                                    <p:animEffect transition="in" filter="barn(inVertical)">
                                      <p:cBhvr>
                                        <p:cTn id="159" dur="500"/>
                                        <p:tgtEl>
                                          <p:spTgt spid="44"/>
                                        </p:tgtEl>
                                      </p:cBhvr>
                                    </p:animEffect>
                                  </p:childTnLst>
                                </p:cTn>
                              </p:par>
                              <p:par>
                                <p:cTn id="160" presetID="16" presetClass="entr" presetSubtype="21" fill="hold" nodeType="withEffect">
                                  <p:stCondLst>
                                    <p:cond delay="0"/>
                                  </p:stCondLst>
                                  <p:childTnLst>
                                    <p:set>
                                      <p:cBhvr>
                                        <p:cTn id="161" dur="1" fill="hold">
                                          <p:stCondLst>
                                            <p:cond delay="0"/>
                                          </p:stCondLst>
                                        </p:cTn>
                                        <p:tgtEl>
                                          <p:spTgt spid="41"/>
                                        </p:tgtEl>
                                        <p:attrNameLst>
                                          <p:attrName>style.visibility</p:attrName>
                                        </p:attrNameLst>
                                      </p:cBhvr>
                                      <p:to>
                                        <p:strVal val="visible"/>
                                      </p:to>
                                    </p:set>
                                    <p:animEffect transition="in" filter="barn(inVertical)">
                                      <p:cBhvr>
                                        <p:cTn id="162" dur="500"/>
                                        <p:tgtEl>
                                          <p:spTgt spid="41"/>
                                        </p:tgtEl>
                                      </p:cBhvr>
                                    </p:animEffect>
                                  </p:childTnLst>
                                </p:cTn>
                              </p:par>
                              <p:par>
                                <p:cTn id="163" presetID="16" presetClass="entr" presetSubtype="21" fill="hold" nodeType="withEffect">
                                  <p:stCondLst>
                                    <p:cond delay="0"/>
                                  </p:stCondLst>
                                  <p:childTnLst>
                                    <p:set>
                                      <p:cBhvr>
                                        <p:cTn id="164" dur="1" fill="hold">
                                          <p:stCondLst>
                                            <p:cond delay="0"/>
                                          </p:stCondLst>
                                        </p:cTn>
                                        <p:tgtEl>
                                          <p:spTgt spid="40"/>
                                        </p:tgtEl>
                                        <p:attrNameLst>
                                          <p:attrName>style.visibility</p:attrName>
                                        </p:attrNameLst>
                                      </p:cBhvr>
                                      <p:to>
                                        <p:strVal val="visible"/>
                                      </p:to>
                                    </p:set>
                                    <p:animEffect transition="in" filter="barn(inVertical)">
                                      <p:cBhvr>
                                        <p:cTn id="165" dur="500"/>
                                        <p:tgtEl>
                                          <p:spTgt spid="40"/>
                                        </p:tgtEl>
                                      </p:cBhvr>
                                    </p:animEffect>
                                  </p:childTnLst>
                                </p:cTn>
                              </p:par>
                              <p:par>
                                <p:cTn id="166" presetID="16" presetClass="entr" presetSubtype="21" fill="hold" grpId="0" nodeType="withEffect">
                                  <p:stCondLst>
                                    <p:cond delay="0"/>
                                  </p:stCondLst>
                                  <p:childTnLst>
                                    <p:set>
                                      <p:cBhvr>
                                        <p:cTn id="167" dur="1" fill="hold">
                                          <p:stCondLst>
                                            <p:cond delay="0"/>
                                          </p:stCondLst>
                                        </p:cTn>
                                        <p:tgtEl>
                                          <p:spTgt spid="35"/>
                                        </p:tgtEl>
                                        <p:attrNameLst>
                                          <p:attrName>style.visibility</p:attrName>
                                        </p:attrNameLst>
                                      </p:cBhvr>
                                      <p:to>
                                        <p:strVal val="visible"/>
                                      </p:to>
                                    </p:set>
                                    <p:animEffect transition="in" filter="barn(inVertical)">
                                      <p:cBhvr>
                                        <p:cTn id="168" dur="500"/>
                                        <p:tgtEl>
                                          <p:spTgt spid="35"/>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2"/>
                                        </p:tgtEl>
                                        <p:attrNameLst>
                                          <p:attrName>style.visibility</p:attrName>
                                        </p:attrNameLst>
                                      </p:cBhvr>
                                      <p:to>
                                        <p:strVal val="visible"/>
                                      </p:to>
                                    </p:set>
                                    <p:animEffect transition="in" filter="wipe(left)">
                                      <p:cBhvr>
                                        <p:cTn id="17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4" fill="hold" display="0">
                  <p:stCondLst>
                    <p:cond delay="indefinite"/>
                  </p:stCondLst>
                  <p:endCondLst>
                    <p:cond evt="onStopAudio" delay="0">
                      <p:tgtEl>
                        <p:sldTgt/>
                      </p:tgtEl>
                    </p:cond>
                  </p:endCondLst>
                </p:cTn>
                <p:tgtEl>
                  <p:spTgt spid="45"/>
                </p:tgtEl>
              </p:cMediaNode>
            </p:audio>
            <p:audio>
              <p:cMediaNode vol="80000" showWhenStopped="0">
                <p:cTn id="175" fill="hold" display="0">
                  <p:stCondLst>
                    <p:cond delay="indefinite"/>
                  </p:stCondLst>
                  <p:endCondLst>
                    <p:cond evt="onStopAudio" delay="0">
                      <p:tgtEl>
                        <p:sldTgt/>
                      </p:tgtEl>
                    </p:cond>
                  </p:endCondLst>
                </p:cTn>
                <p:tgtEl>
                  <p:spTgt spid="46"/>
                </p:tgtEl>
              </p:cMediaNode>
            </p:audio>
            <p:audio>
              <p:cMediaNode vol="80000" showWhenStopped="0">
                <p:cTn id="176" fill="hold" display="0">
                  <p:stCondLst>
                    <p:cond delay="indefinite"/>
                  </p:stCondLst>
                  <p:endCondLst>
                    <p:cond evt="onStopAudio" delay="0">
                      <p:tgtEl>
                        <p:sldTgt/>
                      </p:tgtEl>
                    </p:cond>
                  </p:endCondLst>
                </p:cTn>
                <p:tgtEl>
                  <p:spTgt spid="47"/>
                </p:tgtEl>
              </p:cMediaNode>
            </p:audio>
            <p:audio>
              <p:cMediaNode vol="80000" showWhenStopped="0">
                <p:cTn id="177" fill="hold" display="0">
                  <p:stCondLst>
                    <p:cond delay="indefinite"/>
                  </p:stCondLst>
                  <p:endCondLst>
                    <p:cond evt="onStopAudio" delay="0">
                      <p:tgtEl>
                        <p:sldTgt/>
                      </p:tgtEl>
                    </p:cond>
                  </p:endCondLst>
                </p:cTn>
                <p:tgtEl>
                  <p:spTgt spid="48"/>
                </p:tgtEl>
              </p:cMediaNode>
            </p:audio>
            <p:audio>
              <p:cMediaNode vol="80000" showWhenStopped="0">
                <p:cTn id="178" fill="hold" display="0">
                  <p:stCondLst>
                    <p:cond delay="indefinite"/>
                  </p:stCondLst>
                  <p:endCondLst>
                    <p:cond evt="onStopAudio" delay="0">
                      <p:tgtEl>
                        <p:sldTgt/>
                      </p:tgtEl>
                    </p:cond>
                  </p:endCondLst>
                </p:cTn>
                <p:tgtEl>
                  <p:spTgt spid="49"/>
                </p:tgtEl>
              </p:cMediaNode>
            </p:audio>
            <p:audio>
              <p:cMediaNode vol="80000" showWhenStopped="0">
                <p:cTn id="179" fill="hold" display="0">
                  <p:stCondLst>
                    <p:cond delay="indefinite"/>
                  </p:stCondLst>
                  <p:endCondLst>
                    <p:cond evt="onStopAudio" delay="0">
                      <p:tgtEl>
                        <p:sldTgt/>
                      </p:tgtEl>
                    </p:cond>
                  </p:endCondLst>
                </p:cTn>
                <p:tgtEl>
                  <p:spTgt spid="50"/>
                </p:tgtEl>
              </p:cMediaNode>
            </p:audio>
            <p:audio>
              <p:cMediaNode vol="80000" showWhenStopped="0">
                <p:cTn id="180" fill="hold" display="0">
                  <p:stCondLst>
                    <p:cond delay="indefinite"/>
                  </p:stCondLst>
                  <p:endCondLst>
                    <p:cond evt="onStopAudio" delay="0">
                      <p:tgtEl>
                        <p:sldTgt/>
                      </p:tgtEl>
                    </p:cond>
                  </p:endCondLst>
                </p:cTn>
                <p:tgtEl>
                  <p:spTgt spid="51"/>
                </p:tgtEl>
              </p:cMediaNode>
            </p:audio>
            <p:audio>
              <p:cMediaNode vol="80000" showWhenStopped="0">
                <p:cTn id="181" fill="hold" display="0">
                  <p:stCondLst>
                    <p:cond delay="indefinite"/>
                  </p:stCondLst>
                  <p:endCondLst>
                    <p:cond evt="onStopAudio" delay="0">
                      <p:tgtEl>
                        <p:sldTgt/>
                      </p:tgtEl>
                    </p:cond>
                  </p:endCondLst>
                </p:cTn>
                <p:tgtEl>
                  <p:spTgt spid="52"/>
                </p:tgtEl>
              </p:cMediaNode>
            </p:audio>
          </p:childTnLst>
        </p:cTn>
      </p:par>
    </p:tnLst>
    <p:bldLst>
      <p:bldP spid="2" grpId="0" animBg="1"/>
      <p:bldP spid="29" grpId="0"/>
      <p:bldP spid="32" grpId="0"/>
      <p:bldP spid="33" grpId="0"/>
      <p:bldP spid="34" grpId="0"/>
      <p:bldP spid="35" grpId="0"/>
      <p:bldP spid="36" grpId="0"/>
      <p:bldP spid="37" grpId="0"/>
      <p:bldP spid="42" grpId="0"/>
      <p:bldP spid="43" grpId="0"/>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FOLDER_UPDATED" val="1"/>
  <p:tag name="ISPRING_PRESENTATION_TITLE" val="Bai_Phepthuvabienco"/>
  <p:tag name="ISPRING_ULTRA_SCORM_COURSE_ID" val="1B5B6D86-F315-4372-BBAA-BC07B4D354D4"/>
  <p:tag name="ISPRING_SCORM_RATE_SLIDES" val="1"/>
  <p:tag name="ISPRINGONLINEFOLDERID" val="0"/>
  <p:tag name="ISPRINGONLINEFOLDERPATH" val="Content List"/>
  <p:tag name="ISPRINGCLOUDFOLDERID" val="0"/>
  <p:tag name="ISPRINGCLOUDFOLDERPATH" val="Repository"/>
  <p:tag name="ISPRING_PLAYERS_CUSTOMIZATION" val="UEsDBBQAAgAIAK+oJ01bMbCEZQUAALwRAAAdAAAAdW5pdmVyc2FsL2NvbW1vbl9tZXNzYWdlcy5sbmetWN9r21YUfi/0f7gICht0aTtoKSNxke0bW0SWEuk6STeGUORb6xL9cC3Ji/e0sYcxOtjGNsYog7ah21pa2EifbLo9qOz/0P6SnXtlJ3bIKintQxxfmfPdc8/5znfO1eqtA99DIzqMWBisSddWrkqIBk7YY0F/TeqS9fduSiiK7aBne2FA16QglNCt2sULq54d9BO7T+H7xQsIrfo0imAZ1fjqZI1Yb03arFsNvbMpa7ctVW/pVl1pSbVG6A/sYIzUsB++8/6NmwfXrt94d/XKzK4MjNmRVXUZCAmk61dLAGnE0FUL0LBqaXiXSDXCssnfAxRn08dONXu9S1RFwwCRTX/QWmirK2vVEDYNvC3VthJ7jLxs8pAVWncNA2vEMlWliS3FtDSdiOiomOCmVKsDSIAGbjY5ZOiA+igO0wcB2sumP6N4CLmDz/RZ4KK99MEYvfoum36B4grnb+odWdEsA5vEUBpE0TWptssCcH76E7uM4vShg/qAdwjY6SEapS+Qy7Lplwl3phDckHcUrWURXVdNC2vN+ROptgEuxih204mDRtnkZUUoQzaxAZ6mR/Y5LC3BN24MQZo8jpEDB6yG01ZabRX+CHejzfquB38xHVZD2cQQ7no6iYvMgCLYAIqZ5o5uAC00IMTzAfLhM0b7sHiSFEEoWkMHrjXIAkxnwR7+pS+AT46bPgc+HUDmiyA72DTlFrbq+i7wFpIqEKpY6RtS7dW32fR72Dh9WcXyNjZBMtKjIhtN3lZaMic2r645z09Ky3Gz6VfISY+AjKJ4hsmY8wGi63Dyn1VkUAiiFIf//JFN7zv8ydFKNUdMvNWFpCqyekaN/8/GsUtD4eUTXtt/osAV5OVFfy9wCx0AaWrgJiffVlf50FqXFRU3LWBjU9+xiFDO22GCfJCuIIyR3RvZgUPRHnXsJKJoDL/1WE/8NrCjiLuD7ibsU2THKPJYj6JLMxXTmnj3UlV/loRv2a2lAHnpAz/XVojTowRBPL5hy1ufoYPn8YbXyWtdGfH8H8YQBZtniHE1Ad68RV/MBtZkQ9HfTrYi5ieeHcOI8OY5O/bsNXkTDiYReBfH1B/E5ZyAFjc/znn9OStzx86UD0dFT8xcpesKSGGdheUtMPRg0AHs28wrb6Vo67DR5pBGNIDOg5TgToU9NX0GsDGTfaGA4msM/T/oc27/wlAUcsaXx92G8C25tQ1hreDXDq6bCoERbIfuRSymRZaiWvOknZ1uB8ZKj8b0RK/26J1wSJFH7RHjx3VZlGe/MMkLY9JSMyIKUcHlpg1S7fMSn3dRmNPu8flpep+BUJUIJOzQ7eB5PPJ2sXSunTDxeqK8PbZPOUMh0omfH2+QRz3n9J1h6Iunnh3N6T1i9BPau/UmXuRHXZyxc+0TU2Jx9z+u09I5WyjT82fOxLLRaFsNWWtgKLV2Nv1tXNIGKoXHQyWmpcp1bj0rmTh9xgMMTXiM9sU8ezcpMUjOYPP7QhOvywA9CwABxH8/+7UkwmmvsslfBK4s2eQRIunXHbShwJPOB5XQQBS4guJj1I9aLuNsnnxchEPk+rLp3LKM4ezmNTclLH2aiNb5eaG1Akxdur+Y4XA4viy4YyexGw6Ra0fQDSN7z6M9UQM5e04VjJ03KD/04dFK8b5QCLMsyoTIjXYHasXk86wo/f30d78KRkc2NkD/xMWAT7ZClKG8Sl2PFoFEDipEf8F08f77I+wPg01Qxf50cyInDaXP0ochxD59WowIISDKpiU3m+IFAUTDY85+3o17yBbywN8UeGE/LAvWaMsaqPUpPNpjcUVA0eDmugXakK+XlcE5fS85XkXiPcvqlYXXLv8BUEsDBBQAAgAIAK+oJ02ZCh5NYgUAAIMRAAAuAAAAdW5pdmVyc2FsL2N1c3RvbV9wcmVzZXRzLzAvY29tbW9uX21lc3NhZ2VzLmxuZ61YW4vbRhR+318xCAItpLkUEkLZdZDtWVusLO1K491NLwitPLGG1cWxJHfdp5Y+lJJCW9pSSigkWdI2IYGWzZNN2geF/g/1l/TMyN61l00kbfLgy8icb86c853vnPHqzQPfQyM6jFgYrElXL12REA2csMeC/prUJevv3ZBQFNtBz/bCgK5JQSihm7WVVc8O+ondp7WVFYRWfRpFsIhqsDhZItZbkzbrVkPvbMraLUvVW7pVV1pSrRH6AzsYIzXshx8P33n/+o2Dq9euv7t6eWZZAsfsyKq6jIQE0LUrxTgaMXTVAjCsWhreJVKNsGzyzwDF2fSRU8lc7xJV0TAgZNMftRba6spaJYBNA29Lta3EHiMvmzxgRcZdw8AasUxVaWJLMS1NJyIyKia4KdXqgBGggZtNDhk6oD6Kw/R+gPay6S8oHkLW4D19GrhoL70/Ri+/z6Zforj84Zt6R1Y0y8AmMZQGUXRNqu2yAFyf/swuojh94KA+wB0CdHqIRulz5LJs+lXCfSnCNuQdRWtZRNdV08Jac/5Eqm2AgzGK3XTioFE2eVENyZBNbICf6ZFd3dASPOO2EKDJoxg5cLpKMG2l1VbhRbgTbdZ3PXjFdFgJZBNDpOvpJC6wAm5gA6hlmju6AXzQgAnPBsiH9xjtw+JxUoCgaA0dONYgCyidBXP4SJ8Djxw3fQY8OoCUFyB2sGnKLWzV9V2gK2RTAFQw0jek2svvsukPsG36ooLhLWyCRqRHBSaavK20ZM5mXlFzcp+Uk+Nm06+Rkx4BBUXBDJMx5wEE1uGMP6uwgP2i/Ib//plN7zn8ydGlSn6YeKsL6VRk9YyyfsW+sUtD4eRjXs5/ocAVnOV1fjdwi/YHLWrgJifdVlf50FqXFRU3LWBhU9+xiBDKW2GCfNCqIIyR3RvZgUPRHnXsJKJoDL/1WE/8NrCjiHuD7iTsM2THKPJYj6ILM93Smnj3QkV3lpRu2aul8HjpfT/XUojSwwRBNL5lyzufIXzncIbXx2s9GfHcH8YQA5unh3EFAc68PVfMBtZkQ9HfTqoi5ieeHcMo8MYJO3bsNUkT/iUROBfH1B/E5XyAhjY/zTndOSttx76UD0Y1R8xcmOsK6F+dhaUNMPRbqH/s28wrbaRo67DN5pBGNIBGg5TgdvkdNX1mvzHTeSF74msMnT7oc1L/ylAUcqqXht2GyC05tQ0RLe/VDq6bCoE5a4fuRSymBYaiRvNsnZ1nBwZHj8b0RKP26O1wSJFH7RHjZ3VZlKe9KLsLw9BS8yEKUcHhpg3i7PO6nrdMGMbu8ilpeo+BOBUHETbodvA8GHl/WDrVTph4PVHTHtunnJgQ5cTPDzfII55T+fYw9MVTz47mrB4x+int3XwDJ/KDLs7QudyJSbCw0x8XZ+l8LdTmubNmYtlotK2GrDUwFFg7m/4+LmcCBcKDoRLTUuU6N55VSpw+5cGFjjtG+2JivZMUD4sz1Pw20MTrMiDPTk8A8L/PfysHcNqnbPI3getINnmISPpNB20o8KTzQRUwEAKumPgY9KOWyziLJ58UwBC5vmw5NyxhN7tSzS0JS58kokt+UWSsAEGXriZmOByOLwrO2EnshkPk2hE0vsje82hPMD9nzakysfNm5Ic+PLpUuC3Qf5Y/mRC50e5AhZh8ZBXlvp/+4VeA6MjGBgieGPv58Co0GGqqzMVnEUeEv3zgFywX77Q/we4wvgQVzE/3IXLSPPosfRBC2NMnhYBwfKJsWnKzKS78EAmPOft50+0hWwgCv/l7cPMvidVoyxpo8yk42mNxNTzRyuY6BWqQr5e1wDl16TheRLWVldXLJ/+f/A9QSwMEFAACAAgAr6gnTZkKHk1iBQAAgxEAAC4AAAB1bml2ZXJzYWwvY3VzdG9tX3ByZXNldHMvMS9jb21tb25fbWVzc2FnZXMubG5nrVhbi9tGFH7fXzEIAi2kuRQSQtl1kO1ZW6ws7Urj3U0vCK08sYbVxbEkd92nlj6UkkJb2lJKKCRZ0jYhgZbNk03aB4X+D/WX9MzI3rWXTSRt8uDLyJxvzpzzne+c8erNA99DIzqMWBisSVcvXZEQDZywx4L+mtQl6+/dkFAU20HP9sKArklBKKGbtZVVzw76id2ntZUVhFZ9GkWwiGqwOFki1luTNutWQ+9sytotS9VbulVXWlKtEfoDOxgjNeyHHw/fef/6jYOr166/u3p5ZlkCx+zIqrqMhATQtSvFOBoxdNUCMKxaGt4lUo2wbPLPAMXZ9JFTyVzvElXRMCBk0x+1FtrqylolgE0Db0u1rcQeIy+bPGBFxl3DwBqxTFVpYksxLU0nIjIqJrgp1eqAEaCBm00OGTqgPorD9H6A9rLpLygeQtbgPX0auGgvvT9GL7/Ppl+iuPzhm3pHVjTLwCYxlAZRdE2q7bIAXJ/+zC6iOH3goD7AHQJ0eohG6XPksmz6VcJ9KcI25B1Fa1lE11XTwlpz/kSqbYCDMYrddOKgUTZ5UQ3JkE1sgJ/pkV3d0BI847YQoMmjGDlwukowbaXVVuFFuBNt1nc9eMV0WAlkE0Ok6+kkLrACbmADqGWaO7oBfNCACc8GyIf3GO3D4nFSgKBoDR041iALKJ0Fc/hInwOPHDd9Bjw6gJQXIHawacotbNX1XaArZFMAVDDSN6Tay++y6Q+wbfqiguEtbIJGpEcFJpq8rbRkzmZeUXNyn5ST42bTr5GTHgEFRcEMkzHnAQTW4Yw/q7CA/aL8hv/+mU3vOfzJ0aVKfph4qwvpVGT1jLJ+xb6xS0Ph5GNezn+hwBWc5XV+N3CL9gctauAmJ91WV/nQWpcVFTctYGFT37GIEMpbYYJ80KogjJHdG9mBQ9EedewkomgMv/VYT/w2sKOIe4PuJOwzZMco8liPogsz3dKaePdCRXeWlG7Zq6XweOl9P9dSiNLDBEE0vmXLO58hfOdwhtfHaz0Z8dwfxhADm6eHcQUBzrw9V8wG1mRD0d9OqiLmJ54dwyjwxgk7duw1SRP+JRE4F8fUH8TlfICGNj/NOd05K23HvpQPRjVHzFyY6wroX52FpQ0w9Fuof+zbzCttpGjrsM3mkEY0gEaDlOB2+R01fWa/MdN5IXviawydPuhzUv/KUBRyqpeG3YbILTm1DREt79UOrpsKgTlrh+5FLKYFhqJG82ydnWcHBkePxvREo/bo7XBIkUftEeNndVmUp70ouwvD0FLzIQpRweGmDeLs87qet0wYxu7yKWl6j4E4FQcRNuh28DwYeX9YOtVOmHg9UdMe26ecmBDlxM8PN8gjnlP59jD0xVPPjuasHjH6Ke3dfAMn8oMuztC53IlJsLDTHxdn6Xwt1Oa5s2Zi2Wi0rYasNTAUWDub/j4uZwIFwoOhEtNS5To3nlVKnD7lwYWOO0b7YmK9kxQPizPU/DbQxOsyIM9OTwDwv89/Kwdw2qds8jeB60g2eYhI+k0HbSjwpPNBFTAQAq6Y+Bj0o5bLOIsnnxTAELm+bDk3LGE3u1LNLQlLnySiS35RZKwAQZeuJmY4HI4vCs7YSeyGQ+TaETS+yN7zaE8wP2fNqTKx82bkhz48ulS4LdB/lj+ZELnR7kCFmHxkFeW+n/7hV4DoyMYGCJ4Y+/nwKjQYaqrMxWcRR4S/fOAXLBfvtD/B7jC+BBXMT/chctI8+ix9EELY0yeFgHB8omxacrMpLvwQCY85+3nT7SFbCAK/+Xtw8y+J1WjLGmjzKTjaY3E1PNHK5joFapCvl7XAOXXpOF5EtZWV1csn/5/8D1BLAwQUAAIACACvqCdNvplu9NkFAACNGgAAJwAAAHVuaXZlcnNhbC9mbGFzaF9wdWJsaXNoaW5nX3NldHRpbmdzLnhtbNVZzW7bRhC++ykWLHKMZTu24xiSAkemaiH6i8QgCYrCWJFrcWtylyGXcpRTi56KFGiLnopckhgp2iIBWqQnCWkPLPoe6pN0lpRlyZKlZVIbKQzD1nK+mdn5Hyp785HroA7xA8pZTltdXtEQYSa3KGvntLtG8eqWhgKBmYUdzkhOY1xDN/NLWS9sOTSwm0QIIA0QsGHBtidymi2Et53JHB0dLdPA8+VT7oQC+AfLJncznk8CwgTxM56Du/BHdD0SaEMOCgzg1+VsCMsvLSGUTThVuBU6BFELNGdUXgo7RQcHtpZJyFrYPGz7PGRWgTvcR367ldM+2tqRPyc0Catd6hImbRLk4VAei21sWVRqgZ0mfUyQTWjbBnVXV9Y1dEQtYee0aytrkg/QZ6b5xNyTy2PJp8DBCkwMBbhEYAsLnHxMJPrkgPjgDhLkhR8SYDpxNkYpyCMxOkiOrC7DLjUNeIKkrXLarrHf0It6Q68W9P27jXKiqjLCKBllXQnTLJd29f1qzdCb+3tGpZwaZOj3jRSgtJops6839KZeNfTG/q1SLSVCXalTjF7ZKZVTYu7pt5olI62k6k4lLaS+V6uqYQq1Sn2n+iCVansP6nqjXKre3jdqtbJRqp+i4rgfi/BsZjJZspBUPPTHU0LYodtimDpQoM7kRUAElDgH+21i8CKFDD7ATkA09JlH2ndC7FDRlVkNlfCQEG8n8IgpGjJjc5rMQu2UXcIQFIM0HtWDjRujcnB9a+LqmUT66bVmapkdFci6zQW/ZO1XVzZG6t9Yn6/+OYpmoUB7mHXLvH3p2m9sjrRf21xg/VlqZjvUIryKfT8u0dPqLzTf2mk3WL22uTlfhXOkZbEQ2LShdYiTyj9+ckJ1wNlEcMvPqMUda2RW4raIVcUuGeuIzUPKikC5qqEDSEMHDF7zCENNzKALUwFOMEcMgrAVCCri7lscUu/4FDsI+MGYQFClOeUU08Z+MJF3IwPKzmfmP/nYpsi0o96niUmS0/Oobw96f0KhAHITdQa9tyqYW1FPqNDtgdsc6Triq5Dfj95gVTokBr2XApmD3rEK5K9vo9fMRofRT64KeSH6nbWBef+lsk0MO8bAvIbaNHrOUYdGvzAVpO5CjVIhvEdaARVEyUOUK3HkoWOhLg+RQw8JEhxB0Qld+M8maHyaQgc+d+NTmPgEChxILbghOSLWTRVBD0CEGwJSlgWHiETCw5A+Ri1ywH3gS3CHSgPaNEj4LytddNB7zpBnQxxQ1Pn710H/WABfjFrRMyqD5LWHriRzSam6q9+/gv76btD/EvwEce8BQf+lmV6QEz1zkQMnkGjRixDZg/439L+RE1sKdxHjAmGrg2EWBROZOAxI7CiLWvEzDwfBqRHxiU8mdFh+d9cE1A2dxPXv56AR+5HCY6xnqy3jcHj1dCKgjBPXExcoJY1jFmqQPu4eEUhCHj0Dpwz6PyDhY+kQP3oFtQ0Cvjsj6NRlmBDFX0E8vwHtYy5+2JUFFjLIjJ6bM6VFx4lOvsy8p6Y8efNu1zpHBBiSx/r8LK/zG2J2XPflPZ8wW0nUyuratfWNzetbN7aXM/98/uPVuaDh+Fx3MFTy4fxcmLuoKSPPLIULcOcsX2qoMyvYAtC5i5gyLq2ac5YyZeSM/UcZe3ZBUwZOrWkLkHOWtQXIOSvbFLbIfVcWP2sqEmZv/MNpeXqUzGbkmDt76o1XhA916IUx9g8D3bk76L1ARvR1Bd0uwUllW2kEHo5u0Ss54kB96aLDeCp+GCqOl0MOUDuVRkWYDMO4hH2hQn4yzqvQwpbXTQYTNUXS9YmC2v0Sa6iN5YP+92C46G1adZP5rg0nx2qidjG0FDeGgjHlMgAt9Ink0H9KYYCDdnRpzeR9Svt5CX2RXeHCquWl1K333taTwncxdcuAogNhdGGh97/oDBdp4A/Jasmn0XvWiReroxd+k99eyCcuZdQFW8oNYvSVR35jfSWbmf1oaQm4TX6FlF/6F1BLAwQUAAIACACvqCdNYj09a7kCAABNCgAAIQAAAHVuaXZlcnNhbC9mbGFzaF9za2luX3NldHRpbmdzLnhtbJVWbW/bIBD+vl8RZd/j7jWdRCOlaSZV6tZqrfod2xcbBYMFOF3+/QBDgSSOs5wqhbvnuTuOu0uR3BK2+DCZoIJTLp5BKcIqaTReNyHlzTTvlOJsVnCmgKkZ46LBdLr4+NN+UGaRYyy+A3EpZ4MLCGHm9nMJxcX4NjcyRCh402K2f+AVn+W42FaCd6wcTa3etyAoYVuNvPoxX60HA1Ai1b2CJslpfW3kMkorQEowKX1fGxllUZwD9ZGu7OdCTgh1/vYHtB2RRFna8pORIVqLK0iLfL00Moxn2nv6KnMj5wkK/ioN/fLZyCCU4j2I1PndVyODDN527f/0SCt4ZQqacs4/4juHclzq8TNZXRkZJZgLmUCjr+DKY+96F4Hc13jukRlXwemTqevBQjCPnlNYKNEByvypt8mavz12Ss8HLDaYSg2IVQH0pJN+wp30blJdwP2BN8LKCOQUAfHKadfAqs83Aqb6gF+tbu2qiPN710UJCtg5ZZRhUAbkb13WI2SkDMhnSkp4ZHR/BD+09Bz/xLfYPeb56msrMKyPvl7+5K0m0oMZXBmFdgqPaXgJC2nSeSENmFdDmdX1KWVHOSGGd6TCinD2y+Dyvb2MRNmBwXXa6b5CiigKp9rN5qiXdPxe9jzejf1vQrhbf54ovcJvplgpXNSN/k2S04nj6RnRbqbZaYZZkhoO4p5t+IWcBostiBfO6aVRGFcQY+21h8C8H6whOMqiEqDsdI2Rc3Kq+KxrchBr/WYEfNOkuh5Xk6qm+k+9EniDMiUMGHumqrU7hsl7T0YK1wCARVH7ju0PvaXpqCIUduDnPlLYCw/dDEndoUPNtlQPsFFxuznNQT9GIxTa0W2J0Cexn9RwgvCq0+LpvokN4x2vcC7tvZKZ9+s3OE4Wst9jpvHiFWbPro8Sx9p+XD+tNP9G/gNQSwMEFAACAAgAr6gnTb9PqsTFBQAAHhoAACYAAAB1bml2ZXJzYWwvaHRtbF9wdWJsaXNoaW5nX3NldHRpbmdzLnhtbM1ZzW7bRhC++ykWLHKMZTux4xiSA0emayH6i8QgCYrCWJFrcWtylyGXcpRTi56KFGiLnopckhgp2iIBWqQnCWkPDPoe6pN0lpRpy/pbJrFTGIbN1Xwzs7Mz385Q+RsPXQd1iB9Qzgra8uKShggzuUVZu6DdMXYur2soEJhZ2OGMFDTGNXRjcyHvhS2HBnaTCAGiAQI1LNjwREGzhfA2crnDw8NFGni+/JQ7oQD9waLJ3Zznk4AwQfyc5+Au/BFdjwTaUIOCAvh1ORvCNhcWEMonmircCh2CqAWeMyo3hZ1d4TpaLpFqYfOg7fOQWUXucB/57VZB+2R9S/4cyySatqlLmAxJsAmLcllsYMui0gnsNOkjgmxC2zZ4u7x0VUOH1BJ2QbuytCL1gHxuXE+sPdk7lnqKHILAxNCASwS2sMDJY2LRJ/vEh9MgwabwQwJKR9ZOSQryUKQLyZLVZdilpgGfIBmqgrZt7DX0Hb2hV4v63p1GOXFVGWGUjLKuhGmWS9v6XrVm6M29XaNSzgwy9HtGBlBWz5TV1xt6U68aemPvZqmWEaHu1AlGr2yVyhkxd/WbzZKR1VJ1q5IVUt+tVdUwxVqlvlW9n8m13ft1vVEuVW/tGbVa2SjVT1Bx3p/K8HxutFjyUFQ89E+XhLBDt8UwdYCfztRFQAQwnIP9NjH4DoUK3sdOQDT0hUfat0PsUNGVVQ1EeECItxV4xBQNWbEFTVahdqIuUQiOQRmnfLB6PaWDa+sjW88l1k+2NdHLfMqPdZsLfsHeLy+tpu5fvzrb/SmO5oGfPcy6Zd6+cO9X11LvV9bmRH+Sm/kOtQivYt+PKXrc/bnhWzm5DZavrK3NdmGKtTwWAps2XB3imPlPrxxL7XM2ktzyGbW4Y6VhJW6LWFXsQonVd5iG9qHuHIhwzSMMNTGDW5cKiLqZIoKwFQgq4tt2Zyi95VPsILhRoS0gqNIcOwXTxn4wUmhpxORVZ25+9qlNkWlHvc+TGCSr06RvDXp/AzOAuIk6g94bFczNqCdU5HbhnBx5VsRXEb8XvcaqckgMei8EMge9IxXI2++jV8xGB9Evrop4MfqTtUF5/4VyTAw7xkB/hto0esZRh0a/MRWk7gIpqQjeJa2ACqJ0QpQraeShY6EuD5FDDwgSHAHLhC78ZxN0un1C+z5341UHBwIFDtQS7JAcEuuGiqH7YMINASl5wCEisfAgpI9Qi+xzH/QS3KEygDYNEv2LShsd9J4x5NmQBxR1/vl90D8SoBejVvSUyiR55aFLSSNSqm7r9y6htz8M+l/DOUHeeyDQf2FmN+RET13kwAoUWvQ8RPag/x39MHbiSOEuYlwgbHUwNJ8QIhOHAYkPyqJW/JmHg+AkiPj4TEZ8WHz3owmoGzrJ0b/fAaXqU4dPqZ7stszD4dazmQDeJq4nztFKloOZ60H2vHtIoAh59BQOZdD/CQkfywPxo5fAbZDw3QlJp27DhCz+BvL5NXgfa/HDriRYqCAzemZOtBYdJT75svKemHLl9btta4oJCCSP/flVbucPxOyY9+U+HzNbydTS8sqVq6tr19avbyzm/v3y58szQcN+ue5gYPJhw1ycOZkpI89MgXNwU6YtNdSZmWsOaOrkpYzL6uaMKUwZOWHgUcaenciUgWNz2RzkjOlsDnLGjDaG3eG+K8nPGsuEySP+sD0ebyXzOdnXTm5z45ngTJfb+nhtLjSufxno9p1B7zkyom8r6FYJViobSk3vsFmLXsqmBhiliw7iPvhBqNhQDjUAWyo1h9ALhjFpfaUiftzAq8jCINdNWhE1R7LdDEW1/SXRUGvEB/0fIXDRm6zuJh1dG1aO1ExtY7hE3BgKwZTtP1yaj6WG/hMKLRtcQBd2fbwPmU8r4fO8B86NHy+EqSYO5HQmVSXkdj5MZQDNQOKcW7J9PPb/eDH9PwUqeUrfl468IE1f3I1+C7EA66Pf6Wwu/AdQSwMEFAACAAgAr6gnTTAdqBadAQAAKgYAAB8AAAB1bml2ZXJzYWwvaHRtbF9za2luX3NldHRpbmdzLmpzjZRNb8IwDIbv/Ioqu06IfcJ2Q4NJSBwmjdu0QyimVKRxlIQOhvjvq8NX06aD+NK8ffo6duVsW1GxWMyi12jrnt3+w987DUizegW3vi4a9Ix0ZkQ6g0magUglsAqSHz89ybszETJm0plON59ka0p+DOnNnAtTxlXAQgc0E9DygPYT0NahxL9eZYeq9hWV2jxdWYuyHaO0IG1bos64Y9jNu1vlAisw5qAvoHMeg2fadauJPDs+dSnKXIyZ4nIzxgTbUx4vE40rOWvKv9go0MUPX+6Bzkv3bejZidTYkYWsmnjYo2gmlQZj4JD3eUgRhAWfgij5dtz6B/WM6wVV6Dw1qT3S/TuKMq14ArUu9foUPiYLr1o3uxR1zsLa7omHewqPEHwDumY1eKTwQFQrdcUPVBoT6kgNrff8hArks1Qmh9QdiiBHhyXbpu6dC3XHHzBvhLAyQovARGZNF8cVU2+Dg2sqWcehmRdXpsWApkKGefAstnqJ0P4rYtxaHi+y4m4o7kXqN5jiGfRIzpGEjOsl6AmiKKr5rp77Qu7W7g9QSwMEFAACAAgAr6gnTcrcMkMCAQAAzwIAABoAAAB1bml2ZXJzYWwvaTE4bl9wcmVzZXRzLnhtbJ1SPW/DIBDd/SvQTe1QE2+RhZ2tUrcO7Wy5mDhUcFgcrtt/X1ycKB0qoiIhceh9cO8Qh09r2IfypB02UJU7YAqlGzSODby+PD7sgVHoceiNQ9UAOmCHthC62uOzV6QCsSiB1MAphKnmfFmWUtPkowI5M4coTKV0lsdtHfKVyadEhcSt9b/Y2x20RcGYeJu1CU/YxnOsEoSRlw2snE5iqfHogP8FGFQGoHIKijKAo88A3qcMwM9XAMEvPa+VnCk4+5uJvY1DOzkcR93Hqao1LfazhK5Tfkk+sbtztLst3M4qon6MrRkcL+/aJpDzYnfSTV/3N1pWt1oKfm61EPzqI7bFN1BLAwQUAAIACACvqCdNa0U14WsAAAByAAAAHAAAAHVuaXZlcnNhbC9sb2NhbF9zZXR0aW5ncy54bWwNzD0OwjAMQOG9p7C8F+jG0LQbGyyUA1iNgUj+QY1BcHuyveHTG+evCnx4q8Ut4bA7ILCtnos9Et6WU39EqEGWSdw4oTnCPHWj+Epy5YgGK7yEfrwtrC2CL6RNxpNV6T1AD+f2uxfOuJ+6P1BLAwQUAAIACADInYhHqQHEdvsCAACwCAAAFAAAAHVuaXZlcnNhbC9wbGF5ZXIueG1srVVNb9swDD2nQP+DoXulpB9rG9gtugLFDutQIOu2W6Daiq3FtjxJrpv++lGSv+d0K7BDApvie6TIR9q/fslS75lJxUUeoAWeI4/loYh4Hgfo8evd0QW6vjo88IuU7pj0eBSgMucGQFPkRUyFkhcawA9UJwHqGTAwI6+QXEiud8B9BtxtpONTdHgwA5dcBSjRulgSUlUV5goQeaxEWhoShUORkUIyxXLNJHFpIK/BLvXf0fDLRE70rmCqhyz0+wPXJC3Hi+IDkuoECxmT4/l8QX7cf16FCcvoEc+VpnnIkAeVnNlSPtFwey+iMmXK2Ga+S3LFtDZJWNvM10u+uMg9JcMAOYd1xpSiMVM4zWNEHJZMgP1NSlVS86gBreFVW17zWr+1eV83brZzpHMuyqeUqwSO+pDOOgn0yTCqn9nrWgU9Ngq6M0zIk+xXySWL7Ou3VozzBXIBW8XZPLGqQjiApzsaaiF3twADFdUdxG3TsGsatqCWA7fRVx0Fam67YVSXkjWlmvnPPGLiC5WSGllcaVkyn4yMNZYMwT5xV66b1DXET3SWnv1Db4zfqDU/1VudsYD/0ZhPQNTWhOcRe7nj4KNZBjXVDIptbFgXKTYxu5xU+ZT1dD0wuRzrpsBFPE1lzGAMI6op6exkH5RJqsAlLOUI2zvYC054nKTw05MM49O9NBmV20mG3sFecCrC7QS0NbdlJOM6jsTUKsgnE+vED0ulRcZfrTwHe0YvrQ7fGrnm6Kbg7cH5/I9RHMRoBnODJlaXeertq+bwwcypVp3PunCWgVphHpguC+fVzEJZjHwitqFlqm/7OTX7sAcd5Tw1HdNc30HvolrxV+ZVPDJfusWJqUnCjGYC9OHipMcA/YTtMghvTfsibkTe1AFjYt/cv61os+Xr1rmu7+uwDzV85qxyGDdTH0EdsRRlHo16iIvuI6JS2Gk3klEvZRu40eIYRCqKAJ3CQ33ny7PL7srni8sGa/N6cIFdLu9Y6XXCnYJIrev2In69G+DxN1BLAwQUAAIACACvqCdN1voCabcJAABMPwAAKQAAAHVuaXZlcnNhbC9za2luX2N1c3RvbWl6YXRpb25fc2V0dGluZ3MueG1s7Vtbi+PIFX7PrygcFhJYxvdLB4+Dbt0txpZ7bHX3TEIwsl1ti9bFK5V62osfsuxDCBtIQhJCWAIzO2ySXXYhYfapzSYPXvI/nF+SUyWpLbndHmlmXhbUYnpGp8756tS5VZUO03QvdUvwXGKb+oca0W2rjwnRrYnb+gFCzZFt2M6Jg11M3PyGcq5bY/uZbF3YlAZUl2jWWHPGAh11WwV0yH5Qo841xAa8VfhKCdUrUklqIFGqCjB2UBYPygKMiaWi0MxvQfi4Dh5hi+xGbeZjo3cFZMvFDpGtMb5ulePc0aH4Co4cbawDn9uqVeizCGddiBX6oEqxWq9KixJXLpdrSKiKRbGwqNcP6lwRSYVKtVBe8I1SuVRGxWq1eFBbFOulahneDg9qgFKRDmqoUq9USuKiJJVAGnEcL5aERb18UCxyMJvUOBAWh4d8vVBAxWKxXBEX1Vr5kC8g4C4DBlduUAOWxTJfri04nis2yuhQOOQPKwtJlGpCFTVKUq1QWFR4vlwobIy7WV3UXBtq4uWE5nwN4E4X7BylsZXfEVzNkec4wKxic2ZoBKOh5mJFM/HDHJli09S8Yi6ITBbFIV+oUJzqE4FsAUIrAGjm2Vs4xJSIZkGUjvTxw9zQI8S2Hoxsi4BmDyzbMTUj1/qhHyjBMpJI2lfYSSN3oY3wZro6+0kqFswFwQvPPqGRbc40a962J/aDoTa6nDi2Z40TqTmdz7Bj6NYlcBcO6oK0dyJDd4lMsBnTT2rQJ7nYDIqTi6l6NYk+iSQNbYiNcMYC+0kht5ny9RbZEr3SXZ0wUa5In32iM22C4w5ocPTZL2PBLHGv1enzeiGCrwmwl2mul/ayG9ocO/FJ/Nq4V8qeebO08TRz7Ak1dlzu9Y6+lTNsKDXWhGpYoE8iIbpAOmEiLwVmY+sXtxiD1+1a0jRhFnButLgEJAZ5wg+EbueEU54O2t2j7oCXj3Itwc9KRNPyR6Va47pYrf24mQ/kEiL1O1y7HcdCDKxaSIalqL1uewCAUnugSE/UXEvV1zf/mSGyXn4+Sg3RPVXbsiIBynr5R+UIPT7llNQgJz3pLNd67GlzZKxvXuhJAE57PUlRB/22LEoDuT9QuiqzVFtSJTHX4gHHQrPp+ualjq6xiYi9em6h4Xr5F0QczZrA79VX1hQNV8/n6Lvfr5cfI5LOEGK3w8nKoCf11Z4sqHJXybWe6BYsYfln/X1EVi9GaAKQLwF+9RJdrb5BU329/JVH9UmC3+POZeVooHa77f5AUsSQkms9AkUJItPVzQhdrW++TY/W4/pSD/RdvdLeTHjA4pDKg8FuPidoBCtNDXUsHx234Y9KlTnWJ1MD/hDspAY6kcD6/OqGJJCEuJF6EHr9/nm3B7GiQJR8PUMm/CboEl6+8BKgyIrQhRgU1AhSJwIBf62+gTgbTVdfQ5xdQzgkQO1I/T53JA347hMIafA0A0kp2H2Ua333u/XyDzD96tuUwk+lPtSX1asEYgp3Jh9xNPJpBoaJsEm/0XS9/DUarV5BqLIEc7w5jRMw9ohmx65EhExh6er895/r5acjSnn1ILUufenxKbhZ5to7SsE9c8NZ0maKfkFLwL+QNWVxTWvDJ9Y0iQ5QxwRJpEH5+FT+2eCQk9uSOIAoFbvnA5UV26e2h0yoc5ZNkDa+0qwRnIfxSPNcjOYwNtbHbGymuS7VCH3g6R8ijSDX0McYvRfUO0WUnrz3BirFqmRcs5iZjNVz06/FYK3PPARW+a0en31H0XxDhWj+7NXmisbCSwK20KirdFpxIIberTp9QVK4ntx9N25zddMz2G38nTjvVrk9DmQ6wl0JJoTj6owk0wM2xnBFb6HSLhfe6pPcKOmV6fvFnJehVvK6nUpIgv0b6oNkarqRSlBWDmE69lEFboEOojfdVABKN8B4FOwRrESyf8I5E1kTGvB/1ZFr0zRIBX0G1owpdwZWTqfducT3ZRXOdOd4SC87CYRZLvue3B0D9EpqYLj839a0Ib6wHYwMrF3pdN1T3fVDIonnI4eu2OalymobFBc1KOomrQHh9gsHv0/oaWz5qQ7FLJlRYZLTjhQaxt9bYqs7tz1jzPLf0C8xDV6wumf6i5z5HvDD/cKxTUY1NDeM/CsdP8Pjn76lIv6Co2d4v0Syk2eik8NtIif2XySP38qLfYnrCccDgVMECRLxeL38+zy5GCQRNUxb7Q/aHE8Bgmwiq6+osWH3nqNLdlL+wEt2OA2Q/VuJKB1ygB5YQgXQ//3yb8lBtnVb3/xbhevR+uYzpK5+00GPZKB0fpIWEAoHrbjSLfDPj6Y6jfKbXySAUjk+Lh0KJ5QNrnuhtKqvvvTYzvtREgAZgjh2XerbjjN/n8WU5pEpXMinmgubqasNDTxmGeJH1VY6af7mZtom/QaXaGpIk8CvnKpywnEHMqlPj8msPFyu/mGmhOlwvUdQLNn1gx6YWR2H/Et6IYtiMZekc0ZEOnoH/xNoAcckKyXE9t6mbjajib56YYMrVl8mAgVzqPLJgBNF9sECLGPoo0t/Yx8jDQXfJpFhT+wUeMIxp0CN34LEY52kx2RbZFjnoIr47/EaMtpxAbolbL4DGRpUfxL7rGQRxzZO6Ae5u1+ggYF+P4TgbsFdCDbW8C3K4U7tZ12PGLqFWxea4QJblLTNegI6nNCDaAAZp21z92hGjSOsAWGb78w2YCMT/NVE2OP0bSlB4Nn36qjet7Q7ijv4KhiKaL4hbvMr+Jrc4Y8Qt/n7dBvqWsb8jtD2SFQy/IbIa06UnsRzwIMtVrkCnvAtzkM1aNNvyW5EpYAQ5zTtMW6x3VTVTUy9DyFIaVGF8/do3LRgS56wetmhMsM5W7ZLeyWxgU3w5vdHb5PoxMD3hzZbB6Rg1PvsPV38+y2PbVv4VETmM/wwBzccbTSlxd/NoQDjYY5C+p2k++Rm4amYnthTSZqac4kd1baNdDPCpRBHJZhp9ovYfqLvF2rm75ipmd/nn2YAe7/7LM8cYkeCCNBxGJpxWpR7Gn6sO2PH2LjYPYNReTIFaAtuXqFMhBALKqw5o2mYKf5LdBxOokQ38BUOq1SEEDHN/tU3XciM/YHNkTa+INHQDiipMyAoc5tAjHLHB+4VY5e6eNmMDqRLOKINXbb4HYUq3HU2U+3Yh8ICTWM9WpttsuX0/I6pgPc+4zfz0f0VytOOTnCS9nAx6w9n/eGsP5z1h7P+cNYfzvrDWX846w9n/eGsP5z1h7P+cNYfzvrDWX846w9n/eGsP5z1h7P+cNYfzvrDWX846w9n/eGsP5z1h7P+8Pe8P7xNA1HAu/c/zP8fUEsDBBQAAgAIALCoJ00J98YuLVYAAHeDAAAXAAAAdW5pdmVyc2FsL3VuaXZlcnNhbC5wbmfsvXk81Ov/N85olIm0UEhoIWXNWtkmzkllLZV96UxIlhEh65gSp3NsnUQowykky5CM3Shl1GAqMsPQKMuUsTMYY2bu93QqOmec7+eP+3f/7vvx+PxRPXq/59pe6/N1vV7X9b5hbWkqApGC8PHxiRw/9tMpPr41YD4+0I11gsCTJsfkMeAf/sBTpsZ8Je3Sn4H/rPE8YnGEj68saf3SOeCXfEL+x+wD+fg2NHH/8OPgD8/z8V0TPv7TkdNXXMb64ARlqrOsP1bBhU+N76XVqRsOZ1BPqJKPWm9hUs1O9/QrHj1zKPpU7gHj43v8Fb06e47dKLILQipYPlw/KHZdImKzwx/NexJ3cG7AtueTo+CX7znJEEZHXfSY1B5G0WUaaX68tZ09HEgYnQh31gun5NWwFnBG7+tm2vUyKylRzGGqqdHiTVltt2h+QYkVf2XDBHJxVlhUA7ahz5a9NwTCHyMnrN7IJ7DiL6dK5CxnKHgLpI45XgtCJtrIIkqJrLXenB7syp+WPkEO8lX3zSM4ExzxdevWSPxtLLt05CD/PIMU/dzr8/OXi3d++eG1KgU6Hc18H0ZT8Xr96q0c4m4aB+cl2226cgR/H4GXAuN6c7fsjFr+Mck8/pxGcOvmFqJJxNTvrlqwAdDcCwfR08Iuw/xhxTL1fjKSX8dCdkhuhDhBdz/aqbfjytq0KQfNlmysyPepIIOkNkLWgVutq/gEqIZ868FdoaCDlXoEwo7v04gS+D0GFDLeW53ONtQFs6kINlU3yXDxk8+WxTdJUZcDaV3F3TiwddZMftRIvoIsMwEeMTDM9hnIvaoXbJIqZc56oIBijXrqui6+TfOg3cINUVOClroqGyoWZlj9a41IEfO1lEhKGCp8vLot34j1+QVKjS7VkOjTBF9qho+enrfpZJIE49A7ZfAHYFd6WygcK86sVdL4fZvOX25Qf0UvFYt5BuKa5bM6DrcjjCtERwW+Lu7Tm8ZdOVCpBRSrG1XPOC6QhVrDF7Sb3Wlj1ae1CGsjlfqbxYLsQ7L0yIEFep9IIvZewzMTWGYIZzxvqnj7UrW1nIhP6vGOuw7jm+WedB1u+6Xep8+uoiSwyslpg6tJaAIOsnNEXZ5AD8fOh+siZAuo8mvO4nTs5o6MJGNfSK+fvjWM3QBBfNgWde4Wyipq+pbe2mtm1XYBBqG+oc5DVVdG1H1fEn9xft/7natEX7cy62wZITNYWrMh/FdHPpUdkCc+TfvSDp0xSSWmWLsVTRl63Md6q2DZdLSstj8pSK9rocpGwrwcSxPO1h4XQDNqrDBzaBb+a4dpF/sVc6ChZV58GpszOAREfjcBQaXE/zmUHy/RtZshL3anBqs6PDkgIHnTTOKkx54USchQ6MjkLk2pac5Qw5Ke9MvWX4fKQt7vk3o8LZVnjPTMCh32mK1plXtocjVmHT2SMRHWbGrvabB7p0hUaHt8DLXBKnLERjfnJ3bbzLugtsAU3CBFI8wFDo9CdUNsyId6rdzDHycuDXI0t8ihi2Wq2w5r3jYinzEK6dKd78EHNtuXuUSlUV9OPE7URzAiMTlRIqHsAEoD+tK+zHz1BU2jGc2JwjevoUIbglnhxd5ZPe7V+lZszMxEJ+72qzL5pJdWQhr4A48MYxMsWASNpjecgCVFXNUiSUf4Y2oPvGugDfxdhRpzBBOlIIMiwaG3DITBJ0xcXKB5m9J0u+09yCwbQGheLpa3eDnNcHIvtWyfCZszZtwx6ePrxOdLtnBkHQarh6zeJLddB3n9pllskGTWkaGA0WJ7pXb0pwJEJlpEelXhAx+8bNMY4sxQ3Ls1gqKKFOwn/JufqYuRMPfoh/GdS9O1PnDGhUZ1sRbM7TGzOzepDysjyd7o7ayw6iVDtB7hkDD4Y12Jq2HGySyj+bFFKarTWCCnTGSY7ls7Z4rRRkJZZfeXWCIcF1q6oNDo27tpRPsM5hIiCz6y20ReXxF/m++RoQsww9DxMFY3bsjuZOJ2+XUtU3vRvijWhzLL8WVTkq/h76+YrPt56DCIEbKQF7lfTCLqidzuELr5Vd/5JKAHGCovmx0R/L7K04AObnvF8dzR/T7swaWifXe8z6eSTuL8WkZ8e3VssqOcpN5paXtdjNtGUdr2svBabJgHdFxt94C7YKP/dgcT5Afha4/vNdFzpwpNPWmN5yQgKe7lfUECWLy3bFfRAj7sRF8sTZmZ7bRU1mDZpK7espjvMrB57tXhRF//8avZ3Yllv68fnqjovLww77BWxL3ZyvlWAbZPawZ2n8OMAQ1V/16mwdxHQNH3rnmYpJd/MFH589OaOqFz3wxuF6y/31rObvOa+PqXqtuElZIKMtkfPH+n6Q7CiGIS4U1Z9OHQLYIp68PeXSk3Hy80kknmlGTGh9USpSHCpp/MbAy6OvOb6ZcXyrJzGowsfI2vFSmVr8tTrcHgzZEFY9IyT6Yj0v90lZqoKSsxQWqxh0DxoRFSs77I5skKIsHRsCeZ4m4wBOMPUkzmtJtHL97fSjfd2qy6eFD4YOKl6IYYQLcvlSSpNHWbyJOU6C0H5IIIlFnMenHLHeg5IfD0XfpUcVautWrdYf1xaRjWnhpm2TVXEdn2lYc4Df8n1tnmfWq7vZqSRJUlISlo6SLUbrAZrHRMaWOcRax1/17EhdxNbVHSmftKrRSTNyrQFC0QjDvPNtL/yIEydJCtyi1htHRhYHr72HSfmzVIylAFEZ3TmtwSQDflG/aQ7aRVdVnLocvYigQSv+/FPKjQ+LAxMsDg5nSIPt1iL73CMnbnxxKimOJTq/R7pwk+r8yRH+jyiUF8lS7wDct+b4O2f4q1HLwZbxtwW0Q/WDGZKlkbC5VKKEBHbIEs9cm+dtqdIVjJftQQ9lNd/F1RtQdn4wTtOaquPx+qO/vUvy+QbM85cD48T6r8sJiEJZEQSccQ6uc+yLplafK3nH6djNv76x2NaoK3/mwS1oVN0gRPOw1tPw6wKc2jpqHUs/rose52wK7j7jirftKtk4Hacybnh3aDYOXZrzTcU08ZMHNjttTecQ2QdUjTXbOsIyqCW9eDR2iQB5tkXSo4YjlQiLXq9BnXqmL2uiOR5zRyGv1yoCBk2Kvw6mgX/sqxAYFuUa9k/PQQhBPUYt1lY1WMWpxDRhoaJlPNr7lklTslZW8AeDrE3ryxc5vw3fCxJqMaDaVsP0tcQ2R2VPvifRFA6lLc5HBxGhWGiCT3y4ZnX+GiX1Wu62ybw1jLabdfZj8en9Y12tqQ8lqDcJv6UuOQXwpVDa/w4E4NG9o90T1XJrkhPee0bEieahgp4DUm/pbBsuX7Q3CrEDi1NxtWpCRiUv2JeKAL8emw1YET4Z90PBjTjKWCzxwY4WZeEftVvb7HiDGiGu1UzHk9ZqFpD/esPviRdCwg42nAyRcFVN/QMbKLSfXDc121VgaixfjO6XwtiS30nxear97uxeIfIux1mOESPyU6Zz6IKinwbZnI9wgYteFMH06zIxoSaGXv9yzjmVGYm3hOoyH4EA5m1Z18b5Gea19oREBRZaOW3D77PkIvuXbdaw4/2HTuM3UsNLJ+u3StZWMnbs3wXEdBw2+X/fR6J863LwMniIAxkkN5kPXna3LW/flYH7K3kitNt66HTcKtTe0VZTyE5g2lUVW2HXaaPlTi5Vy/vfVCBOMgNPIdJ/XkYqu0l/14hv4VFaqRGmntHP/XXu++irbuBxkjbcZ8CAONz35AY+rW27kgqt3Q5tmRl0du/IADDybx50RbQxV/xG/qpaeAOd4ev7KvN/TUwSDbkJVNqvYIGAONfkr+Eby65QrGgJT6ptJSzLu3Ht/3Q3f+Mqs1GWeWGzHLE/6Jhd0ige6MN+Vs/KGjxsYTIuvAZ2sG5KNpZnxjgcy7K1vFcpvw35BbpUnMZmPBH3Ewd+m7Wngv/Ub236cLVZQTS16n8SOpijqjrd1y9Vx2KW46/+MSuDTfc/Vv0FhJW07M7nNi2roTayR/XPK/Tv3q5iPfgwQjAbW6yWfDQ2mu7+ummrdv1xW35hdvKZPDxUhvd0j6DBAaqpl19nIqbULk10gP1IFvMNmV2UPUgWNZGNVj4NNQ8HtbpPT2gPgLh86uB8eALPwdSu2Hl+AKowLMr9A7SqRucaTQYSe3+ztF0MRNKrgrAMGyhSzX6+BnmQrPG8onvgoRlr8+GfIwGtJ6JnvITkWMu/LlhR1WV/cRHMdy2G2dBKeB/ihxa2TU/lICpcY6+9q1ULzl41bGrVBmo+E3yB8ISOtsx/PuU+J2jwGaJDQMZi3TCTlPl8g9afeYUaoK9GO4X50+T9nssrgQvSVeV3KZdjsk7mTse226HqZ0BgpOLYrmDhVsZgyT7Ni8TPY84XXgVJ+CIjPwYglXB+TaPFfERwAZKRZ3i22R8koAy7qFGn9FbhJYITqNf6jcDiqAUsS5q41fKRGtUIpKfLEtv/jBn8EOoPPbpJy6Xz4A33CPN//+I6qu/2+xzwIBks06I1NhFcDobinI5UBQQCCycj/GBXy6Xwzo/7K/Orz7eOohhAZclrT2m075CeRfUNSPgzwE5nDhkGX6Prlj6iuE8zUS2eAo7ogG7ff/DZjh4YN3Kkf34CXSV+j+zyYfDgGSsFgCxVc/M+c/cvXmCkJvEJ7te0QKA6hscxqq+Prp0zr3vfbNK5SlcZ8UhJAD2v86BOzQLu4BWbd5JRUuu2VPnH3RVRgNufsnYJc2bBhW0XupcXSFwFu+sb6yAei+Qel1QIm6DTTZbYUC8abAgRXrW0nAwOvpoKtrdgusFIBPtWfK6PuzQfkPo78JWvzK9dloiWWZgE9nT0Ce3FVqFdu4R2KFQn5qhFKKf/vKwxjQDulWx+A/3Feu7+6fOZPSQPeRttlDTufyouWeriANdK3got8Zn3rIw8Z9++XEPvW7vX98Sxm2Yn39YiLXqYBifaoFqVAhmuA1QitJc1j9dUjhLzRAdi1PAnK4du1M6r3zkivXt5L1tnf+M9ZL/p9lvawDMh8VFTbTsjvJx6+vpqKaw2bCo6YpBEPmaE4hZkn8DO++xekqLq8Sxa9Mvdimm2QwRxpGrpWp2rYmBZrN1kUiMyEPvlHsi81qzpT8LjN90ameO8SvsOhEXa9p2aiFD8VHGtWlj0X354FUcHZ/83Ovkfxj7UG2/eN9tZnkSjihHSKRuS+ZYsBeGCA6y6H98pcp92TvyMX84G9ypyIYPLJO/2EhJMWeX9Rwod+lHNR8Fenk2mgBdkgM+ScxoLWBBuJVgdT2tqLogpOcLoonBkmuUVoWi5hry16vr9iSgzYsB2Vd+XhjPiIc6j1jVOF0VbAyaBUx6+obmWWOzNxGMvY/zRWILqMPOUJ6u5x5Cw3NL2gxjM5QiHZaUEPNGP0s0U8TYk5fai325SlDMJ3NXfXm4OkzV/MzxNXFdQYZeBWixLGDN70lFl49c5+bykX/zJODubq7vfsatMgA9+xmbIVkYApHhPgCdlz7sDhjsVZow+atg/dFhIR7S/J5y76/ga8ZB33+JXqzjxD4LQmeeTs5FtsbfK86Oemw/tJkk+65I10qyp86CnjqtaFjCq1nxBxHEGcHHsGmerCT3afvho4veq+docBo5tdc/dJF/D/NKCi3+PwaEX41aZcT5jNPA1I1enYwrLIk4rbbUaqoV4ljmoVJ1k1mAbnzhTDtJhvmPKlOTs1+FrReFYflORG8l15XmbzXo45JjM5MnHKagmHCnOq2ta2fWKRAdzJe5f5SnA+hAV/j95TBPspTjfojfJvDsg5ZXMkYhSUUEbSJjCVEHnMiEK+TVKwrq9uiHNebJ6NZaWBGcXWtdKMQq60supbseLLe2+9yIqunI3s87EgDTOuV0K4TApRph3xMPZv0tNqQXVrsIiQ04r3nSV0wvq6SN1uyGfYYkKQBQYwV2ApR3CbiNALheLFxGRNr+Id06HdyTRIjibaEC3bBouhAX54Wv6v7ozLnkabGvfWDY+Q61akFQLTiWiF3HrV06u5KoW0ePESYKhaq7VTRlO9NLeBtmZQ7NIrCVSTTjYJgd6n46+zg6gv9O8M9R/78NXQ8QI94fQv1KjJi6alvOm/DZ5fnbjfvYMk4idSqITec8P9scFNyI6wtxCWwWl4s3fs14RLCw69KxYa3T+G2nnCwfLNxYubMVRxpi02OaWQup3PnuZ89Nj6QNKK33ih7nZPV5h9fU+R1jzcJOknSAxUymmItT5ZyVaWutHgTPGdwGeM+FIxjiW7yGOH6thmSDcLm6T7P09KnKDKpvFVTRuoPs/fNBZ/pxR1DHQdlF89cNSMqtbE6aV7VVecuptoLCq3XKOy3k8VWxUDdP0deKqEL8XQDtrcuWRDCP51mAJzwSlWjp3pLxoMFzFw+GFlEdFV2mm5UrUg18LPl7SNI2U49Op7Pa909oEdfar6od3/C6tRuaWGTvFtbY2Hvp8cgQ7vXCSkEs9YZR+58DvOjOHSp8PKFbioWbQdcPaWIziZIrcL8hf1PYXXvCyQ3Ue98AELSbA3xloVhpDuYp5tufFzcFEZMVbjsqJ58cnzxIsvg7P5zzbnOQ4j9ycft+jFOvL23MlGnKNxCskLG+46mplwCTbs3T/XRHck11BqLSOY1uIxdcNKqw9UQg4930JIq9uYZdiBKFCJGBgQaQt3s+XnyO9V3R1c9BmBUJZzSkPFskMzf7PHT4MAmapXFuyVpckAboZsn+CH2ttxdrHD+OLuY650MP3GnJvjZIUOFA8EqcYFRd899DnN9tchzYU4nOi6pkC95ARM8SWyFSKwX1Pi9v7OyLMkHoOHQvDFvnaIYFoUn2GyTrss7qk35Uz3o5AubcVaB/XrGMST5MW/4VepDc/P1Op2vevBK4mc6rmd3mj8QdcNlDuLir8PeMU51kXmuK+3tZaeO4MFnV2G7PxO1rhoEvePYuJy+dPFsLEB0Nvo4T38yPXZN2zLBzbUDPJnnAnuWbNOXd/VGa5e/I4a3pfoyt1xQpV+f1D2VZMKAa5PvSA1ICGypfWoic63lXt6jfO75LcjAxpBoOLfpqlM1lupY8nsyUSfIAmkTC4JRZv0ttl2u27OXt8c6noDT9jXLoJZZy2FpU1evMZbYnbabNrhSCzwg8e/mU4haVQrowFXcpZNmP3sOYq79hqEcIVpZGzLhF3DpuW85KDaBUVCSmey7fT04rMBXlIl938wb6RYf+uwVnm8YgqIBRlll22c8TqA5b9iqLUIRayWX7MESqyxYvyPrYuqzfS4D8gZxPL2V2UX9kkuOYdX9bqB4ZyMZdR09uY45K0bZr1yeDuk43ScWEDt5stT7ok/7lIMmi31K7eAdwTBK0tpOtPw2Or5CsP2S2boDZ4mBPnipLBueS5eSyghsaPbdJt16mmVDmb7rNehoKJOsoK8pq3ECMb6JUYbePdsmgOvgPTLOe3dR9Wm3IqTFtXuEcdRIatJa84QSgrOS3Lxnd9HAKT/YNiNuc7IeT91MJB61CyyAHh3GSU3AXP3V7zMk36FqSp46SSR3r+meC2y9QMrbSx4AJIY5/47nBPJ9VboYPl6/5Dd0wT8XDqUB47dZ3lkPenyvur2xoOHn7J+fd+qKOr01j00lBr3E8/RIVYNHBzMwvhdH2Kds3ncoejrbfGgCZgBQnfizwHwfgUF6QaJVD8rBKMQrXklwnu7AzNuwJCj8baml9nBxx8zMVLRWS7Gs6J3aC/3+LCFpDYGdmkLTdUK7HCpZySx9elBMXFHHY7ISz8AEqnm5BmLuPIWgbFrUN9zNDLzPsZn3PPoUk6QyWsvevPV8vRepfBwWpfeUZLr7lGPlwBnewJRL3JlSkE3H+xCvC5od/clJa1udtdRpBOHoriRZc/BGr/60DeubPY7u2XNJz4W3lZZGJ5QOnwPnlWSgYsNGZyZDl3bKigLI465UhRoNlfH09eEt59KGYs89LSEKTLYJUBm1F3mSZ+aJBC2yq2D9hrzjqpVOP3OAuZzvdi55jvJiczfbljzTA2MEmvh2kpN9X+oMaQs3XS2AnyEN0Uts+z6gnXgK7oexq9qjNsgCdAfZ/XIkGaaRa1gOSV1QRnTdHDOHZW3cnbDwVlbp4Cx9QxolKO+pIfMVDHGKN6h4vXC3AVRM2aruE9PxkOCs5f/SNq2ASR+9GgM2q081Mbkq75ofVI/lHURrQfPRjZ22I2M9EkDTyVn0hUDNNiObBVo3uLYhy0TWFjH7URodKbKKm/G+cEF1TNsjjN3QMaW5CwVfa/dxgD+/yJShaGzYkzxm1Gy6afNPVTsqeQ+eSD5hxzwNDr6nUkr7WSC8aHbztsPmVX8kaXNb8DaUvWef9VSecRvZLvjqZwFiz+jw/XW1Tp/UkdHrhbOG4eY8ae3lACFonEFO345OP5TM6Rq0dNwHjOOWjKqIVaAuePPmeaCWRJYNEN6jeePAT4XaZRVA+E59yBtm3r3/dPIuN7znHaRCXYtvFJ/hFz9oyjsA7pcWiaWeBsL7Qt6UW7xo4VMMedh4aD/vvQ/qBXX9fCC8d+XtfF/bev/ifQYKbj/JW6QOml77cAh4v/iI995Hg8MWx0LQfv9E3nsfjYekhAkFQHhvy1svZ99lkBzErZGBp3nrfvsbtyuW3J0d3nsf2eiu512PoiF3768iJImCTYHA+9kzvMPYyAoFzFnw6X7pVfY+/mfWd0d6o6IWP7eNkSt1RfUnG4fZzAksI3Ty6doQ1yPUpIilKZyuqNHSpL3rz1mcG3uzqrpjl8JpXcXhzF3MoW5PVCRhrq86kGqQJOnHgSUZBE+wlV276mm/14XPjycgOz2uKB0dQdBwdQsff9elS9dybprKdJ8noxldvLEeqWWP8LGZtDzNNoeozZuFM197R4wNad/TEzvWRsszFInse56WnO0zQUNjozomPY0S+qaZWpShVHr+EavyBrwKIU1uJ+GAOMTH0SpLr6TZD3Bda9VrO/uTcbz3fh6crHru3pGda9/6cBLjmPFSK27Ik+SU2nyg7QJbz8K96x5quvacgGPq8QVrNU3pS+2R8qUPUbo0PMeTjA++venTZh9hVxuMt09KmKpYC63lcRN1H022y9Muv3qoY4+V9kJo4mNUsMiBtymimYxRat1ckdL8EOXweUUsfmLLiZQ37A9h08w1gjaV+qbjaKJRhA/omneWCm89SCORZB9beGHyj16Ou/82941Kx1tanpqIZ5SrzK30tZLu7TX4iek7YXNH2EZt/l5uM3DWzetaqKGGt0+I5Az3GRsjeMYb5TRUEQCdpmvL3kxXW8uRzxhZuTj2dQ6zHxeHOmXp0ZQJFb6MGKncc6ieNHsr58zqjTv5TTBl+ogRFzWUb1twqiM7vPVIlqcERNhTW7jyUBJK8zauU1Nyw4GIG3gIT5f+XHAw2Xd/wjgm6MHTwu0t+sGknzZk9mjlNL35qGxjtV1WVVPXe2eCX+q+yiJvUkQXCimr0y75GVVj+QxjLUfQc1JFq1mE+LlfjNoB7SQYVEZgCqOcYcxfFi5d1Te0CIoU+fXcLeeuTF/CnLCn4Pnu6Us39T18ziP2iz1E6x2IMBfyHvHeNYil0dO618SR6gfdHXmaqD+230z13e69GEuT3P5CNcE/dLS0YMd2Cxmd97CESf/wt8dSk0B7+CRiQU37PtGnmzz0EyY6xVi+OY2nE044vzqG6Jvd0HSjgDDkyQx0FZJonvtg99Daw14YVd65m5wSlEqYS0tfT180K73pe29xoUXV8JVy7Cmysg3hVEtgaveuIQa+KGFruYHybp4mIi72PMrX/L6B7jumE7fgId7Dk6kxYiB90mqmWkXs2A5M5N3sko6dOdCuW77KIpeP0vEzww3V1uf8Up/5pxjRpKPEYKQr+fvQniEpND5hNZn0sV6dBEQaQN17kTYeyNHFm9equzcxDzY8wWF4msBcbdk4P6ujIVRVSJpgIMm8q4NqdssBji/RBMfadM04eanjjwUYPDa6e6/UTDG5ucq8nrI1yse7FWdoeNJwxNqwHHVz7rFBd/tiDTgQT63GSQ1qmLj5OCCOzse5HrBLahZF5ydHai49PMY2QkIx4SOZCsEi4BHvNSl0vxlrD1vpkflTadt47nsXWLTsJN8W1DSysb0mG1XvnOV9JYjZlSTameDrJWZmYrB0Nkafaigr2xKcumm6jO8cMR3UXfLBc5x2c0rDRq7N/+LBu78ZVS6RtIUwYJD7+YYNga9sxVKp7ZFB2X8waXI5DcMmF7Xujrte1NwKEVbrvEMtQqFHcTUbukPoDe2Yd8S0g88n5FVXCe9I0dI1Fl4SeCodDx6MRR0hsLyk8dQXcdtkfETAGs+cVGN0fc7jK6VTqNKJDyc0bLLNKZS5dJYGvSFqbAhrZn3K4+jgIZxqbxoTT13Cv+CM5IWQp927nk5mSjZj8ht0jnR7wpgPnFLKGj65CumcsD6lO2az7Zz0evA06Zed8556cTIjVNlC2/Snlx72mTm78N6e1Nlp5mOb8TxAe7HMXsBLAc8y03cV2vzqxRqcarAtxmvE+EqtD87/bJMq3twgr44ddgIh1a9VTV8XJpku23XJh6HRkT2ktPhqsXnEZuSwTviHZKkUSYmhalzDxwNJBQYiKHTD8LMccsANfCVP0ZLXkav369inqqU718ZnRlS6PwSjXCwde8Ru8pXYXu8apqfmHpnupX7X3n8fGdMZzHsf65FXaRa29iq7zG+okD2CFtTvCrxdMD9kjBhSEqQ2vDtXZSCknne0L6lijGoHd6GSXmwhlKngwtp544WzW8qa6ZbOJP8bDilJh+8+elli5HAp/vOiWefzw5a2q6QgvJX0bwEYBb2KG3bJFCMXAyCjZpUUhLPjh/TTUHBY8SopiJ4HJD8ARHSskib43AMhPAAwivcqKQiiwotgbvapZJXsE/HsFQWge5dVsk/1OvswjgDIuLxK9qkG80yzAMAoDqtknyqOl/Vxs0+FvBFYR4V41nEAoxBXyT6hLX4bOwvgS+dVsk8lxZPmQPf1Z3kjsDDfUz6VAL78vEr26bLvdc9TADytWCX75H3rl1pu9un/G9ZLYMTnKQiOgpEfsARaYWMnBcFTBNaBu4gLoS/2q/8FBMdSY5o1jvJJ/JDA1foV6CMXxC0v0EItbym6C8aApIzFrflzGl9tWDoKiRdbJp6YgDG/SA7kITcf5PbTD+UIecZIjYQqti0NkCx/A3EJ5vb5KeTtrHXxYhL7lvdwvaGK/gYWWbZ/gpinoYpyfOpSK3P2hgYxOAC9Fj0BqTwtQ++5fHVK4dpKyYLXTTWfIEurAdLllgYZlNj5jUPl772uztVHEr729aJxvVpdaeh8X0jIZxH9o8Cv3cVbynbifk0NjAUELkbhoApJecBC5LtI3kFSUYiomeFMeElR31QAwD/Mma9VAejvVQF6o23RiwWyK+sMlN25lQ0bIeo8KxuiCk6/DNuT8kNdAhT77+UKoSyF0Ll7kbiV/ZlJ/ltBhOv+M49lhOR/6O81+l8LNI67YI9nRXpSDqycwal/nVjaidtFpsYvf+hv1vtf6zr+IML/8KR0h3x9SvyLKYyhNF0uH5stuKUUAcotB3biYrsCrwES9To+X/zeUBfzaHND5cRfQn9Bd7ICHek7M0eG064Cvz/dH/mVk7Aibos1+eBM9x7Kmof3er4uprEQ3fBIHNBQa+RLQETeBJRwiZfR/8StPF5X8zsbalfUXUgo/bPugihc5cqd4Hcb0rMlqMJG7xtM3SrQs+NLdUchFD/V/k/9a9UWGLfl5yrRdyMgvUyi5ba8dJdHW4H/tv1v2/+2/d/a9p7h/slFGhrOrRdoaxI1ipiZaRQQ9eGWW/2++FLn9hge45HZV7LaTssOFXwQ9jctIreO4WcwX+2azd0eTxuDSGI8Mc9fvyZXwkO2rUt5LUce70KsAr44wUOLrk/lowAPlw4KNcfUD83NdlhVKnuk714Fzt0MW1foXAqq1elPW6yKNLsJlUO/GAtYZXssrSOY9EcBxOliOZYWPFbuaSYnJ0bKv4hDFPEEWwOVW7I+vIaYa1Oqn3Hu6YVscGY9xVPqw+eHMzflYQKJex8KADih5Ixe2wDv3Twtleuehx6A4nTIcfrzhniZx/eaoFDFUquhJA7vdDsOvle/KUf84INuw9nqefuGID0cCBjC8LYRG8Y7Gl8Yi/E8+ARU3DaXQ6idmFYhHxJftw48V8y+JKvGE8JVFcdUqJ1EpnqE36D2hexg+lEx3DnB6UnMBd4g30/p3JjZaTcKt4WPPc6QfGgbMITDXONU6iae/K7TeZaR9qjRsG3uFKH7cZZzZWAaMMTrx2sTK815CuuXDfvc/aXe5fWdMxUlnmljvdobN0KejF8fUN7LcxUHVWIqVO2Rzhlj8ih0kHMgudoK4OWFvvU4+xLeeYUOYzvaH+J3vDFpESUmXRW+evMia2JAcaM3htLEeSYqI5huCWa22fPW2fLAXJSLP5XSK3jGZeeKr+ZanUS+N0EWjKGYrH0XaYeCV4HvfQ6gpMOegF+lFjVQLb8pAQ//rEIYsgXQIoP5qaeylJeP9h9ra9WuM8xp1B590eB67dto5uF/lgRf/AagiL9kT5x13+GoJmaHi2oYtO0OqNPkoRW9v5Iw2ELoRE7jGLlyr2sT5neRHk6aDW/3/VWHZmUgg0EVawR+crJcZSs7oGeDY0BbDtRMHfp8aJV6sKEnOzCDPSbIyGv8u1RXK+s55BunYm8CqM3/0NF5FUAZn/JtSlulCqPqLqYptWifGEleQu5jwCoRDnfWjzHWbqpffvMvZkQ7FkS++mXWPONE1fyxUnlvEXDe1f9hZd26YoAN3quad8HKiDXL3VGWZXUH7YZTGlhZQyHO7QOJrvz/ZivuXMSEM1iGaOwGwTn7dliSI/LftDg7bZjzOh2Ue1Zewu7P4K4y81XqHDo07PAHlCb7r4laWrZhZxvlyO8DzNT7gw+tErnhvfR8Xp4GyyCWpvxMkD61jpxVMhCI2gAWup9OdKX01gQV1rrJke/6htCwq8STiNrHibbJw4s3TWU+K0i0YCBrSnB5PDWL5uVYtxmAvbDV8orvfrJDA5EtfRUBoj9RcbkBvC9bhee4i7uKbAEEHraK3IT1bEX/BLy3W4VAMO1NXYVfgkPe+wIGvr8DceF+/6JVUitlGetoZ/jFq7J4h8ZVWZgXSieBwP/sKtpoZxFDB6JLJyveDHeyIn+8DUQE0oWriGqRwrMwIDIsWUXcS/J9p04AEUPiGeRqO0Xn6oGIm2jDW5iJHZgr8sB73CPecEa68EapC8BeWkH0/4/sd1CaBOAIXCZ8tKzrhUpIzCo7VMac0poz76sDPQM5rHnKEiDo3jOTTaJwmdDBm219tSFqNVvN4K4ZjDp2GZmbSmKEsuhE+Mjsx9/VLLuGp3Cy2IIc8tAqSTLAsHwKMTuhmGybfFSPg7LuR66VIfUsZTHFPZmpdbdjEco+LYEGzNFyXau0RZ9a7qEYJXyRGc9Va6g01RBPxYFyN+ceaf8U6sfQvT/A0LWAe8XPVO0FoOFwCH0CH/ZqINA1YyQsxoCmiHffYW9b7ySTKRhZNa6v2jGj+YvreGFl+MXw6YihvfjbxLMTrFZBCUsWIZjI/1NqMZxOU0SHHLRxI3ur0FXQ7j61XSqzk7YUnjSOq1zfpb4V8mC/V43ZDEpB18I7Kq25Oj7PaKH/mq7NODCJz2GLkaltrNzuNqx7tVaPuzMjUsZWtym0Yen8PXeGRuDOc0cw55TFSBgD9+3lWUXhPs8REnwPNjRlyxEc/exNu2wxZTHiQYrq8w7l5ln3i+53ZrQO8dZnt2rMuXpvqfXgtw+67g94nY6T3XtsCypJsrNyCeE1Xp4Y35PUt1mms2N2hhKUnUzFT9OL1wgz+kg6BF8rIe1XOL68uSusk8iyJLHOHKjLhL/HEUz5BjCmvmuNtL2rgdkvabStRbbeZCXedRmYrU9PNX2eGDK+NkTRqgjqMNQJcz46Q0vnow+8fZD/tB0b1OEotRhW/bY0bUxq+0s00WArpNWXUIKiq20TV+5YjNsmW2SCDNP5uXtuMXTYhdapk65SOkp5yFN13B3jgkp8RwYEgrTzMmbf1nWJRBmoGN2f9nqMNxUeOck+p2iNOIsosM5uaH86uShgE17LXveUZB4tb4ycdrgOymdkevNcRMcTMSJLuTinkfQzI2//7XSQkOC0E8xmOA5fEQMKJJd7Kyb77pPdKcEUjD2nqL500LjvE6G+q/XPFpxIbOUH7a0ljv1TrvdWA+ZEjnBxDrS65T3JdiH3YhMl7XfB4YYyb8FRDc2c+NI0X5mozCMZCwVj3XvFWjB5B2S9SXFEsYfoQutnSYsZILKLtwyKKuHiuhN9n93ygq6kP67kw3MVA5jNNLtwYK4jKUq0NMKMKLZMrlzgVaRXlNn9TMQMMwDBqDwd4ZcHlUlzfxXQBNeWIGdFGiOL1NDuo8Y3ghStVZPtVFXvIDRhORvAwy7eXScbNuV0nt9PsotrGXLN5bm8IfJa795KkJfbFuXBfJm+dsUoBotE5AyVDbFTFaqUXQlbFTXFmjGeFGIFbYBGPNCb+jjR2cW7e7ggaLTGQGaezduHRAt+OcAzvIrEl0j6Y7mbQrzbBpv+t+1/2/637X/b/h9r27gdXpczcPLbZvZOnrj7+jYXEvdKE4dd3N2wK67gAJ+WA3/+hZxyvhw5vKLZ9L0w0KOfQUVR6hjDmX/9vsoWKb0lwOeCQQMEwMVtVxze2I+X6gqM5Ef9kDlI+bfDrgu5p+RpN61/zAOwpP71GOcgPXOwO2Ruxz/TKaslFP4fSaeU+glQFpp1ddB106+GE3TfVzHsm8ZwRuypeiKzxxvt20Avhvs2zFWgd/Q+jxoPRJEjPm5BkZZeoZdeDb8xle3Tn31tUsh46a1qhGK0euq4sqfTREvyYTYonAIwiUZZo+XF7xXcLFjFcgZvFqubfWtmEczpF2W7zeSIRl7Q5m9UPYdba7TwNDP6JxjFE4ZoidoCuRwAOnh+r2NwJII0Vx3Z/hX3S7Z8qiIzlSbvTUR4oo/Ofc5HvX/A/z73pMsALIpZiQhHhx3umkUUbQKItvRGc2VExb2Lx9ztT5CQebCXpaYJVE6ds+lGxF23tLAwcw4SOpcD+PYt0UYY2gKsXHbM9Ftw8Dz6J7caEEPxqSpRosXzE/HgImU6wxnmZoBT4pIZ0rLypFlO4xxkqY2y1HYWxyBBzQLrutwN2VNJeqqX/Z0O7rmgjIeAzz6+n9b4yw7a8fVj3syMr0eINOXESC7IkPehnt5bMhVCikWi8LT26xI71qpOHPSPj9wlthGyAPNcqafWbg0gRk1zWd7nJM5CEhgk4lp5p1scd8G4eObxM0EgZtvLh9BKo5vCECTZbzHrBoEZlUuuSVXh8+PD7ff0fve73PD4kg9Ff+r5FmNkrHWj6bquS0VbAMo9QPxwGuZxuOWtpYWBJLgLgkWfL5rjlrlxD2hlLoXHk7l1ceXsNSBGKBDZ6EgmtCM8w5sxXpQxidr+/gNq6guF2MXCeRcCxmvRypAxOLzedeHZ8DbE1Lb5DYon6qedaqPE5D4cS2V25htWzGjAaO3KvwfGuGXNXEbG/MWQXztYRx5WOGh+q+qQIlUcsuyIBEK1JPZgQ+8rFv0Y65qo4ZUZJrkSTmGGEKl3w528FuB9NUHwPrWGhY8KRt2xMQJDDSYCNz4QtwzvX6zVeQtLYvZRWH1teDVsxIR8A2BgdC0ColA4T636XoyBVag5vkJkznlOlDMpCt/6EhtXN6ecyff5FEfBh6iB8/4i2odWRnnDUhMBCMkEdBNyKSQqwNXPPQ9qnxffSaX0vn2Yf1ONg6UFWhmU6CMyOGtEheRe1aAi57ozu0HV8nsOXsY0eqPr52QIXA3K2D4Q32rVNycCfmWOTFWIRFnLaW7S2P3htSTIXc9o8U3SYcPL/hEH98htgjgxNhiuiXNPO/6+8+SOr4bYTUhAJSE0fZO6E0brc1AHqrku/hOVErb1yHihyfUi9FKJ1mytj6vQ/pGgNL4/9ecNaZlh7Yu711T/FmW2O2v4cDkoAM/OvPiYBoB/yNtk6t6dUCAoqk7iGyyTP6hIU3xqEnpvaH6IYiobOfveG18UrW9qr4CuXvJDJe2If7e/XCVV3WdHWqiyGFf7kCu1zy0tL3zhToG128IUUusjTPaQYs4RqbleV8OoZOo+LB4Lq5wui378PkI5O+KnnBhQuqT6XF36S/+W4ogYwEz0i2aAkFrNXiWBZuqlY4f5gJCwdzhskd17gRNIMJhvSHNKVQtJSf5ziVOJZY2Fo9GjhWsEc8vUsN6MFuMdG85jrseyNbYvys/9zhWpxs16PYdL5pNIDRXwv+hmFwfQOpRona1Fc09piFnDuIvYwTe6BTJ4HzJ0H+S+FcpYgAqBX8ECdlzrHUmW4/SFKcnuXHi+1/CNNORBdbtKQpDUYPwr4m46TFb2GAwlWKecOWQWWK8iduyTtZ89PEvpPlM+XnHe3fExu9VBomTiTg4Ug7s0HJakya1nMPJfuXPyRKulNhY0dGkIBqbT1zmYIB8nLj5DNiWJpnCsFA/UjTfmuNreSdr4JOqyXMKSuphE+zrFc09J1wVxUZUqYopJajRpyw+yjnMp3CFM18WALMV23FV8EEJkxl2k9FR+MwUjwFo/x8WC6Lj1wULg5pKQ19M9KASbMWwPPFo73SbA4MT35IcSqGya5BpvIbAG7dmlT4eTTDwgF+ZYl1ZyNjv3wPugPCjjcGPBPiaMKKZow8kv2WcNip5+E+3DURdTdEVUPX8BjqMz3s83hFgrJu+bGUqVy45/L2pKT1sHflUpncL3S0E6qHoY6hfnYiNHvmW/DaAK35odd5WXclyoso9YF7FffWzjARPk21lPKQRLZE2Tt/Ce88d2o3ApNAHz66BqOzcZFG7ogPxPLROvTAWm4aw7071DhVscXQLrW00Np29eu4p0+oRm6yPy5tOOhr9MEn3w2VIu2ZHdNfPmuhMq20nLPw2g8Xrx4V9i7EvezwHRsg9MtfeT3eVI3C5NsNYiu1Ry5U7nW7mJwzbZ7F+hLF8+eTHuWeSJyECo18cvih0btV9MQvWWek6r8EP0tmR6SnSO/vypHKjBM8p0RYx9XoSTmx1nuo3PrFXsoVGJtRFhUkmINhwlIXYec4Q1tkZI7VXQplQIGJD9RRAyRt8YucGS720VbWmg3HXM9quwkHBQM8XSCQ1JlmVTFkqL3uRYDSfSPXaQu2y7biWppOB2TBcLNI09wj5Ga4spUvSTm2uWpB+X+OKHd68fOjRNYRpaVY8fAV2NTOsbmpJd6l8L/tWWZAQBl/jnjwcGTNnBjy4ftRUe7fk1vDdcyf+T6bpgr1Ti7B1C5HjgVaQSbed1kC3G5F4n82AB2Wpuy7d7VLyh5ZSzSI02hEUC84Crt4fGqDdxQI15ZS/Xkd33WFkB5WjmU1CgtChbfqlhLogzJcspgx1di4t3bpLIaRQfa3UOqcE5B5/y5JCMvsquugc0nOKC5N54xzppCEOMtXE6aXhds4OWzoRLJwBINrm2beWOwFwq6Q9GTUOFziTuSh92Wgn78c6bpwdgxP6jiv4/6wUS741fIt4a6U6b+wqjaAeyK4yKQNUanANSgxUlM3hX9mO3/hNhx3Mab48eg6/rmoltbMCgv1qOfGSTwy9mnDjOpGwMSNTgiZ2I4dQNq3XgkgdpYhCnl4mzw2734BtGQ5j3/qIlXeJ1l+xZZG3IhGrXRnRQMJRVYzSbIyq03CDWzQC+bvQ7NgiSOlgkj7m8f/JmUsRP6qX9PtzT9g7q/mDWA+t+SPCfuoK0CJgbljzxFX7io7m3KUDBseJXBhJ0dRg9bdtcruQcyuYiooypK7sfl+jumqtk/UWixlCRC3HcShW3RyA4ljU37O3KdLCBc9mk9XQqr78ODul0ZX1dKop/7EsVik8ht2ylp5Ms9OVCkbpN9pTtm5i9hn/hk/46wScm+7NB+9VtkakDT7j3bYj9ECU4aXLvBuFfcd8FfD+aPfKtHCrNDVp7HwR0ECh+4dBZHrddVHs0srj9L0col68uH2tabstrd+ifbVdGN461M+16Ez4uoUO3ucCgjpGJZWw3utjYeFuyhRLMbp6pbBjjXdpPlkJORE6EZ8qyJ+O4Vz+SrQsgDxvFz8ohyIztf12BIhBsdhgm+XkZEDfqcJu1bvC3AeIaNqSVVVx51xSIqjT+FpFZ9y9uN0Rbf4vJ+v5otWt+uCJ6uAugTqfawShuJ+sAjpyKWHYnt4GwxgnRRBV/1Mg9IatkwN+a2zyu+3g5j4D9W+uVSYKzF6GK/iwRlO1DgKAbIUWza+QYWPYgxRCT9A1vtANAtMQ5AAtxCga/D6MVt93TC9HBzodjQyaoBflZPfqcpRk9eBW3Au/8DxV4ljsgD+wZw7rY6sDyj0iAJx3iV8YqiDqopcG9X66D+ERALCVxLuVPC4HPhoHumCX0wc9/vzmlKkoAtw7cMJurZqGzT/JNb8XJ7oLMKTlxOy+whokcwkxoTVb4eLUFG9u7eeueaHwkQX+m1ec6N/ja/UMQ5R9vnV2kaXEi4480l7DPBla30kFBAprksivRAPuY+5Pl3Bw7XOMEKey5ysqz1oqlb7dED3IWbyGYJMOvRgx5SAAnDH776/mLM5OpHgq706uHDgztxRKs/KqxSxwnk/uup5HaZ/u5SQIGs2dr6RDcM637Sxnjyh3E21IHPRST8wy3GRXC07WTFXK1NNI/3sWd/y1QBnV0r6bQdG2E8E5OIni9tw+o3kP8oVIy9v4HCtHuenDoXSDa3Btd3UliHd26nF7R9W+1lhNBSDLUCLeU/iQSxY6tS0YF4Ae2gFKSpFNuWo5lAwsMVyo1K0fJc/v4B38SJSEPumUtWYRPiKgAJaL0Q+zh4taNiuTbQyGSIu/UHzX27LdW1agaGxBID7plnb3UZvHu2Or0GUkSSqEev+ZqHK21RFdGajyyR7if89jQqq3l7S1Y7yJ+DDxX/bp/8hdUEwTyDyHst8uBSrHL0DLm1sCQd/Ly2DVPPtAFH/sy1hnv2Hxh7RkoOOoUUsNR7pyjAYzL/N7p+VSUvh85HpTTeMKKL7CgjJmgvJy6ggMdNgJy+n6e9Sn35D5CeiyW/QmaKtku3UIHn/g12T+bfdC43kfGhoNtPgnuskZqLTL09rdxMIhKsAAPzp1VTJbka1Iw4LgShI/xWUuxfUzHCycIkUHHkqOze1FB78o3vJV4hy/J2TkrdSb7dHYEzNRDOAU+00I5xvYYyXbbL7GKbjWWGSNhT7zTvayNY+KTu8oFR5iJU71dBSADwLBsC1K3RpSbssL+KdWvbRRfw2w8Ms/094orPm08LZc8toU7gnqaVC2lBfQ9h8kSjAFR/br1sZC7WB4iuRF4vLMcvN9/HLAMgA4mL7kipuGyZNw3R+wJmIfx4NaZwkaGErew9IfC9QLAsDC2azhmg6gl0bxlVE7sYIjeMONM/9I/L1fqBOzekki6ijUy0Ba6imCRM26muUaFzjQBZreX9RuVe43PL+Bp3Sws3beyeqCFxJqvUD4vuVdlZT24t5vj7kmumW9g9k28j4irltV26z8sMgjXR9CM+cvB5pLLimCXg9y9AepQAejK7dPZ8kXaNm7X96ZsVUw9NHYsOqxQ9+tkhUWcjhM+unPTsWUgFeoGbnh4TOCHdCbJ1O6vXpbTmcf4l2347Vlll1jg/aZVqtRNR3cXOYBP959YzXMRpkcK0X5LD/kFaOr95LVa7D9WeAFxKVLXuiUALmF1ozoBRMGVt8k1bucbV2YqzXZPUjhMBGWhelzqoE7RBOl1gDJp+Lk2OEb4qNQPp+6LNy183IatkmSGjhTk68Dr6akopeKnrqx3rgnj8/tEo4zYIW8dnblp69LcIJoZbXT5+rZEXy71qwmRfppzM3rYGb1MXUpEB+F2Vz/NlbP4KQo13T8/gNhb/+5n7tba4HKcUfS6EXNUro1DIuAM58ratsPrPlBPeE++Q0cFXcZahU4yp7C33o/sErP7INRPKiinb+9ecckx0LR/QJaz4DFK5YrKcAXRZSYwV3vhlW2DRg0lX3+BtUA5Dg/a9HcZ5I7ZT1nKRJRLMhn5nFmUX9TkNdmF6rdSS+wJDvuH6ZY+AySUPX0rnNli+PWSZSRsO0D3CKBJbzxraQBwZ7pq2KXHALGOqO45VDHBilqCf5Qa2fV3zclB+iY0XhM1BCjMaFxrWMpgz2MnuKsdvGWV+AOFlfT5pfWCMFG7ty8X1nDvANSN5U+y7j+csRRpIsQVxpU5ZIgI180bI4Ni+ZpeQ1eZ90bIXz9as+bvZkFc6us7QL0homyc5d1iykPB7xAr7q+dV7kv9U/xkB8V+ttzri15P3/z/YqIQbpj+fU/Qci35wB+kda8hPHbLfVdbGW/bKl+HXQl2uPud357bvdZCBpGMQ2DG3VbfTN+5suv/2m5vj0HjKZ/6/PumoQLy6dSJb4T4G+UPSHy/Tlg7vg+R8p+rmedN/pW6n1g+fU/vO3354ChazywxZOm8+fT74Xr55YJ8HdL//058nYW34P5yAfzc7dYz78VHGktN/unbf/GRMBB4szvFpN/XY2Jwv9l4v8uJtp5K06+NhH1jWKkIUJvxV4ZpxIRLKKnrGZlou+8p95jg7iigdfulTvWOyRSua4r3dBSegVDhZ2+3OLpVmDd78oqRFQwRmyxNYH3Wa2aBB/2RzX2RwMjL5+Z2lQFfQLWCnaX2hLonr6IxXXdxN6K7LqH21CZ74KbbOgi1k3o+IbXWTf68NsILtPs7IUvU9wldsyGxZ1WJgCJvaixUY82+e3QtpIrs7rltJY/sFzQwRj5Ya7zCG7SkGsBGt7SaceJY2bMP752E6bDpbnyJshSM3yp2cKkwSpQj05qlVPsWJyheJGM5qsJfa3GLYGDDUuIqBP3WUNqiL88+DCjvFVdWsIxbwM4AFHfC2d1wfvCE5dCdkBSxvaR1XVMzvmEvyqKedygYfZLkR/3LnfKvNS8kL6DjHdetNuzf9o4sxhQrpDzLrGHxJNSVK1Jr94OZc+jxmwjIwan+jOnVlnzrnZy9M4jplFGwuDNlnugigTXDFbNJlnmQeMdysKeMp3oQ+RMqiL6ADngNxo3RXMF9OnQG8zY0fPLtRjC3IGoQADQn9aMje8UNUFqrN9pESI1q6wpLUQJtoh2Ti1Is7LJuslePHRiC8qev2mj2+h9cFwMSIh/hPp+7wWv9J3Wqf/0PFwx8m+3dhu9erXJ2m3hjsY06s2sRhBi3BgZiO/EpyWB46+DQp0Yd4wjbz53Nv7N2RMyeKlpvfr4ooqQMVJc5rn8IH7P4MjDxG+KdJarKVB4DtQrwuxaVmyoqtgdRw8JiDDazFpqMeDIi+phZnI6KLTEJsLJbUEKCEMVf/RJXMHrv5MDPTqtGYkoupGVsRXrmwfNGHqrTqVM+66Vl5MIz/LFx0fKn8McohVfiwlLMZq/fZNZAFeRIGd9MEcugq7TvdtNt72q2PyKvnnY+Ff58W1cFFLapdVL09n8XcSXnn/RoPOK1ohAqNeFONRNNZHRyTIYVtZQoe2KQUUDexTBDh8lr81LLcBeclsYE6hOPBKaFXE3O+tQMi6VmrGIuVaXCggocdexDlcEE8o6vEWrkyZbm/xh887odJAx327+FZT2wa9RwM6wBGQXGj1IxxY5NKFtWRHTL19GIuI9Og/L1v0alrmvP6bfgn+lcN3Z52/QtnTqabx1v0bGrE2cPEDxLD7zTM2gP364RNZuekAg3++8ASWAP/bv5uL6X+aiMSAhiLDzujWAK/l2Cxz92z2xAM3lzq3W9Audnl3DnuS/D1pe0YGVNv/k6jb/6Nr4Dctk+M+MGuBDVrqf/8z0/ggz/0MHISG50gv8h27sqOBKHfrvkv67pP/LluRgghSN6BfYbkS0v4blzHPYChZ/ooLeuZHLsuWhDWj3nfhjj1bWpRZzAwETUYMHBzqlNUtBAgxHwGRqSQa/NRg7blv/LvNbgNPGjVMqo2iVWjFKF9a1rbMjxkeXse5hg7jgJuXI3wJBbvZ9ezlYK974Gk0nGTu1VLye69qqnqT0zEkc+v6pAku4m/feSc7EEg3LprWhOYvozANuzXwCthe+bGqiaiukM51toC1uD364zziwLZp5BgpejnOHZ4/XZRR+S5Y6ZfCPJX47yljl/s9y2eEM/vnCaMjKy3why+xabsur1JZHW/7/vC2yjMmhIVhogD3O17ZuS61+z7tc+IIXbPO6CA6TMg/EkFemX+51tLMb/m2VwF0lEnASNQKbcqB41xdBarwvwci9zQUADr12eZRVjombZXKjxCdVZebYVer03+Zx5U7FT7kDvspZrVyL5VFWWZgNN5LYqpv6eZVrnX4YhWdd+pMn+7g44/ft+NlVDjb8MArP2nSHHjHu/eMvEtwXV7kzYOUovOvTVXx/4564/diswVrl6PzKUXjXqKfqcHchLlyCpUetxt0Vo/C+P2ol43inJFaOwvsapZWM+694AIxLUYv8bJaZ5hrVzd05KsjPunjuXLrSKldcP5k9QDCY7x1ea7SA5O5TTXDYE5Wlpa3itqtwTHbGiEPl9NbN9XhHlTwRdGW8snX4Vw1vnSEYYUMHEnSXnLxEGhbfoTGlVb+5f8mGhGCZffdc8YZJHO6XpmbC1MaQvNeUkQSPmsn8YTfMRfl9FHPMwvDU9HW1iA/De2WNuFlmT+LUx9/V3jsq4N13UBtu+/YE6Y3gCCpMMpZFri2Z+yhD5D3LPhyHYcTxvLXp1Bfvs1iI7fn9hd5EXXl1ILVdgdOwOFKoy2EZsXEcUk1izAkh0NtjCMDGUc6LGXCymKm+JOrAFvoAnoYKE0FxlqgE1nQGypU3AdMm35qp9WlFR5WUC3p1ilbLSywAJJ0pLmyBsWetOJenDzCCf18DZnwpCJi4JPRnw8y9id4lNhDAqvkZ/9o7zZxeWHKMQjHZRM6iayawMGwkgcXgBCjRlPBWvkxRxEJTOE2Rhnb1HicE3nbE1EaJIGZNEZcnGj7MnWeqrXL9VrVOY0OluQhivi+EBTBqum1zXO9bRU+dlxjHpd768JCZV0rouolzXskdTp4G6SeTOe3Yavfzhjk/MxZOdN1y9GqYYS601tCYI+7TFPmFh0QUp30CZ8hEjSmTb+Juj7Uj0nBEjrOLK0YeS/Bm4LFL+HC0Nv1lxfpXNaqMMIFDR3lq1ZUP17eNa1vFaV1N5R4XaoDs6f23ekg5ioL10V/Q6OKp305DwQ77k2HGiSLFOFuuKZO0UjqM3zHnAWV1Jq384kSqhtzfjiN+Rz6lb3dgTz86b7D5xI8fqHP9109//FEXdUuf2d4AW9EfMvcL8Fn+fsUKqFR0Gad2e799UswfP/T3ifgFlP39expfMgcnQur2oCl7CN+/PfF1Bvv+dWJmuSe6duf82N/il02yY3//DMfZi/0NsqxPptz8Lt/f6jEXuUvZZbyT91LM+IhpfD3UuUMrWwmL/NvqzdbJx/ytgPPflrH5yN9LRP+VUD9Z/73Wc5UVZ+8TuzJ021aHq8C6skwSTkeW0WKqI2ow+/oF63zt48judh/0GnNQ88recDrW8yfSSHvvhWW+vTVENWLlc57YuqYe9kh/vFRQyfwja4IUOfY+pzEE0OI2rgq7OK0r9c13Dy/vwxny2WFvCa+8mV57sg0wdL+stVDLeWnhmirVxkoYPFBPv5v/EC7YEFJAcYqMm5/YAYlY7ECN79+oqLeXXA+/pB9Vv/YyM4oRiZ0Vvt/VDcXAGJG0iZ8t/lrgwps2ucHc9j8Nf26qoQVy61PvjOGn7zgTKzG4F6S3Au/D40D1CjrdfmuV9ioLtsP6SZrxwfdEzuu1l3NYfQV6X1hesb0lu2mMXKn9WC+qKKK9qUeKFekKL1JhbGLUmyAjdRf+kDGKg1OY2KkEuE8Um4qIAszmvXsCca4L111J56sXq7PCRgoy6b01QbRh6i3U0mA7jRySacA2zVSLmvp9fuReDZE5UI5ijdazJj/dT/LjZp8Sx3/3TSIH7WiKPOCxm8Dhfsaw8yhGDy+mG+oMY4aMXwpNrOvymS+LuPu/yrr6uKSvtt80NUml3XOPmm/cWyutfEnzPQRtq5Vplj5zvmKRWSFiOlRARNL03sqY6STF13VnM99SJ4YpaLYwUalEUUGwmbBERTFEROCR2vN8nu3+/fv7fM65Pp9zznV9r++5zvU9n//SuZ2YVOB1j+mW3JOkYyO3sLvkTuxZYdpbnptCkfqWRzDmWaSlofny7Fro7Kd7R3PUC2zNgigxW5SYXD4UC6haBrFM7Cm7QH3Q8vZGiU4mcQ2wOx2TTFI+/36/6qA8pClMdXi8/nS5uA0SlOI67oDC8ZsllkskR2uMZrvFZNX55jzLyaXthkp83GkqPgmCwsUYU393k/iWFocNuU4leP64+K3Cemt1qHHN70tXrAcSu11qTyxcthZpLmKxTuKp8dgWtmuEhO9ifsnE4FXevRyre9Me5gOXFpzbt61Fip39JuHZqT/vb3ebL9/cihXvgkHufAj6bpWIdniYZ9e5SEeqzg0eK5dj957cLLEymVzCVhoDf2DlGV8t43YsXv3i5iDC76JDyoPcuQo0r3XJC5nmz2cbvV9iuqHbdR56+5p2bxfNt3oeHC1lF5M+HhpLJauu6xXWQh2X/E2zLvuL008dy1Iov37C3+Briz/hf7savfZ6gj7UWMhxUX0erAjfFW7XibTlrfWXFLYJ2pJ2q7E4CXq8xakvoMy0iHka3LwZ5/BQ+zyJd+LCEio5aXL46WIGQZFBOW4vovarBZtuf3bx+cjiKQIH9BA3Ky6qS3jVLciKBjFfHUj85LqeFc1plNO5WHJzO1mUliymEbS5mQiHUC42elb4D0BS+8vdAJOjeXaBRJ3QIQWiaofwdBFsdGoHWx1cMb9tus0WXgZF2A5KKnhmCinB5Iy7x3tn7WBYhV+bFM1owqUnnOUYkeaWM/qxC/qx5s1pzZua+Jmk2t5l05TYGaTCtu1z0XIHnyE5RcReUXBWL3yX4f2A1xZcWuYfGXve4eHws92BRN2d33SWiifMZlerLejL1+uKFyrUpbNMDvVC7v1xbptt/2wcwnQeWb5lBg7+QRASSiHCCXfPsHClVaVladxRBC0POS2nPKqbdzb37jtFTF2hIdfdoyrYpNOxi9lLQKb6se2L6BbHUG7GcwRgaPJSTx10UkBDAEqYlZJZfZ+cnk0ZS7HxelMxcYq4rzpLJrpq5SNMb+2lMXLxZlOYqiRW+CphIXRm2EvI3+M6mUgpIFU2FKgy/JJ/KfY99MF7r2/0UUmmC76UlR8VkIKDlICyoTjwBVtx1NqPkp07DEJ2AUpu9AdXhp4EhTa7VhNiw2Yyt6bKZnC8/hlQVlkknMOafXHHMWKRnR20Gkf/Pp43S532omrFSSaQkNs/1sRMuLmbDF4/0I6Xo43bmuaiAVTwEr8WerlrNB5lbcVmAuZ5aWyw15Qru+cyTw5Sr5AIWcV13fx89zKZlgkwkE0NOvFSBrz2Do31q5l+I780Ten2ERcBqn4tkIN/ozK/2GTjbsnan/pGc4sU59KkzHm0WH1SwEzgRVelLUnhQrQZIpLrIb3n9vCw5/K7AsJ6gReDzagPuNhiJxMghItxGytNXItdABtLwAVOZjPRXqVRbgBrs9hZatS4n4L5u4ZaHKzcTef4maaB/e7GDLgoxlQgRkvL7xD5o4VipMJUMVlReMS/kNB6hvDVeeWzvFTYoivjALGPugWPnmOZ9OyrjnC4UbdNBctpXynS6Lf6G8umuXm0RSTm1rlVmEZrWQul5UNjKUdDQtLkKQTeoS+nOYW6QNdC3MKPENSVawXSgPmy2/L4XtqxeoWpwWBOsKTxGY1Ri6fMYWsur9MPfRRwsVJUSmB1rQox1T+Vk63qVf4oTNb8w6fHIdHVjDjnY+J5v26YQ0q8w0NUHzi7Z1+Rh1TVqh/jU/YG1O1UNEzsoie8O2I0neepCiFD9phb5n8UVKDXfwMgenObix1g7hhPGkFkNCa8J2jyiV/QkTWHZy5/vSpUOrobpAlgPx/iZ9iq8vVUzYTniiQ4O/YioEQE6XBqNwg5JIMJuHZR5C9KSS/xizo1LtzdSYsypp8jyXbm5N3qt1E8sxz5dxsHi3M3ObPixthUB1f0NUTwTDudhn0kFO79EENVVt6/Xg7KjUruT8uyWnRuNxjUkh03lF6dm/Sk42WyuPEy0WF2UV8x3239rF10NlkINIrIr4VWHZD2DTIdV1HgG+ceIVXjCSPTdMkBkn3DmSXrneD8do/5sob6M1ciYSa4efAfyz1XrLyn0FpTI0YUDNfDj8EPm+/Su2Ru6U0jImt7+eENqX3kVFcYNo+exEt5EKnWYoZaEwELWD1Lyj9f7r69gHuyvK4WeD8gY3UnjJsYz12Vc2ZPjvqOx5tZc2PLB4cO24x4OoS9Yf2BNv500AFru5/zOlAgKVEkYBhnximEUSi33RILNDjZtOorE/Zzw4BxY32sCe5XZHx5wrzk6NAiYyqwzMlNQc+MIKjscEPmL0BV3QF8i3qmghAIvlAHjfR0Bww2dRgvIet6U3BB5yE2kXfKg2dQ97UMW9ULfx2acmb1vq8NrlOcLrxAKrzI9vhpDh9I+zEO0xK+myX7eMhNLy7wWuuz9PlZ/bl2WcLT7iOJ0lpo2UdFUReqTWAEDDvSED4orzrbj5QiJCrRGmzSPgh2/LNjCnDyDgNqnh5BSSbQMAutzOQ6LgeijF3idU7YESKN0KrZ71TwhZlIsxL5r1RkMM7HSufM5DevYUW9E57sySmPuSb7iPsv5GjDwQ6jKCo82W+a0MX4uOMbhA6gA/V1JW0BtdARXph9gY2nPC04QWBtcr+Te1eNQYWWC2UvifWI/zKh/L5xVz+hFAqObleExl/Jv2Qcnq9/hvekQkZP8aagk7W2Uf31iuJDXdKVLx1c/wH492u2/Yiu9kA5B9PMDbeop1p6xB+qJsTZS+Jku89t/pjdRpfa5zNdHsOYZlHyT9fEdSfHLKwbW3b7xUj52bwOqxbIA9cjvUDIsRevbkq7bPuZYx6sE2AtLGTNiXcowkXhosqoqZrXtWeLKSCS8AtwIwP9OT5405chs1K46adkFhJl2b+c0rooyEXaV4/GpQ0nX4T6K/zlhafRDqGnES4Wbw+w0Uh3gzrnQO8Kx9ArEHkVOslT0qxCPS/Ta51MrfgYYBJIlG4lsBTCGlszubeQkP6Cw0ZpRCjBkb2kYTen3zqH0BWWC0yl2ntsO9cis8x3QIR6SB8Yph4YGFm8gS9fqdjV6cFndlH7+J7jfb3LXUaq/D1p8lRtN9Lj7OcfhAt1haK5dBb98Myc9U8ybcJ+jBqj3ciQi6cKaqFLDYmmHGn9/I2dpexuUg/XcqeBzL9J48tAlDuGBt7mPIoxAnk42Fs4SFsHPYwGb96sN8zONL3GyUzWjglLQmGMc0s9Mxw1hmRDcWLuqe0FmQ805hBWXDS/jUNrzACyiYOjZ7NYjdI9beN4f/Ty/jAhi/ir5krVxvbIpeqgs+L5x9IATyNu642VitmtjUUFJrqdMjDf8qsM+J9ai0hDWeyyit5yx48sBh8Hrx/ajBJVaD/ZU6LYK992TLCzxCqvn1ga69/ms7kOvXyJddx2UM11C6vpZlpn36wZEgxIP/mBY8++U55QVM7h0vdLWVv7n1obRyjlrdmkCXSY4t+0feBoB1fFz7euavkB0pFKPy/7nROeR+MX6IR1oPa1SEe1dCtHIeowSOXYjHu1cmiY+eXmKS6oUMUXjvDVPE1V8YAZ8F/9+t+F5PQ7pjuNzpGuxvjI001yS5AWsAqeyxIK9/kvyfPvc5Zd+rrUBggwTA1xgakjyqWvbw50nx6E1znvP5JBENwvObOCtO+zwUHCjr3oHH6VhEd5KLw4XQI8+YAK1NKRXTmn/u/sCMLdXqqczBwTmnewNI4sW5kHp1rz7j4Qy3A2/+Ui4I3eNVp+78OV025rQg2P8Fj5nACUau/BNu4NMzRcbRToRSQoNNCG2Jvl4JYxU/WYsLStUj85JLxfemNYuw8zLUesm03foi3y5Ro4khkOiq/L8bqfJuKzd+hgoY1+J0ro72DpIHUa3PacM7aYgQeehTi7Gw3uSDf8NqpchcwFOvHCS8tWMwe6yN+mP+eC5cNmQUmJ40Uo60vqCegkMJC433x9n/ZNNX9PAHq0+liCtz6I0WBfvNN3M5ewDNTRaw2VV13f21afK+Bjk5hHpRi4WwRQYS82/bnrwQHdhbGdvlA5klFevvgaV479susexh5HCickxZOtyHDJ11+3XghtfRYKwsPXfuMz48UCcci0Vpfa1UTq+cQZGzwInRlvipZSDFzlRTmvk4gMhUJT9f4K5s76D+x7Ick8s1LMLZrXOSocjHolOvio2uBPFuFNO7/JdDqKTGlQR0napJLstcnERKF2ZCzKwfVSfJ6epHvvNRLQRjurr6wYpRvR8PYMVmL9VmqU87jCEpz/yfth8KYVv4Of0aWFzsqVNHnPGySjBMmb65HGVFIg/ik/FFHh5ljymaetJOAbd1D/pF6/BLC+DhWeuxY6s17bezZMUnfLVKkaSRuyXd8aGZN27MPq9EIbiO+2M/+ANyMrlSabMYWrdxC46SB61beUhtf+Cql6hRgX9jD2dklWx8zEdUMti6B0UVwjbiHT64arY3l0fA07BeqQshkKMrqXJXhruY/VmFbNPjtphlpb8zmBPejy/lw+3u29NtN/O3jOh9sRBBtHsDE/dC35WlIbeHUk4Lt/4blP8EoWjK48tU6HnVgnaV5CpjZHpJu3Qmv6EYCsuQMw2pRk28FP0zdXCRq2RfBnCh8optHr/P9SwcVEE/93vu0bt3dP2eFGwsZQ1X0PY7Xpa1WOKUMfM+DmqcIzT7fs1s6JdG5/pA9qR0lId3rE9Gn9fx04U3oMb3kcWLHseeXIpaFgdbek6m/q8ZJO9qE6R/MJsTEWt9BJlzcFNzst6154IlyXKQwlxYv0HN5+CtUyuhYn/X7g/55f/cl+ROgHEotaQoOKqyU7L0x9p7HNrpjRnTCc+9wRhfH2zdbFDaboauNfqJp7VrsAp7JasOkcd/aRdsy7l8e9lA+ebOxjsPBkqjuSpG/yN27H3zBPLzqQiAe8bdUs/40Rw7qnCKNRPQlPo13/gxMaNNkDfCStzBC0zkZQZ3FBzUktv/70VzpGAJXlqLI3Z+110M7k711Wh3R/PbXai9Re2fc3zIOC/0bPOI9BU3P4yYFEvmYNpf1m/69t4X+cvTrlbBTyF45oJtPwlZbM6wkFMTIV0xleOqHXFKj3f9j7k9XXjGo6g66G5Ao/m779ZLBm29Z34quQL5sD46/9D1BLAwQUAAIACACwqCdNss1wIU0AAABqAAAAGwAAAHVuaXZlcnNhbC91bml2ZXJzYWwucG5nLnhtbLOxr8jNUShLLSrOzM+zVTLUM1Cyt+PlsikoSi3LTC1XqACKAQUhQEmh0lbJxAjBLc9MKcmwVTI3MkeIZaRmpmeU2CqZmpjCBfWBRgIAUEsBAgAAFAACAAgAr6gnTVsxsIRlBQAAvBEAAB0AAAAAAAAAAQAAAAAAAAAAAHVuaXZlcnNhbC9jb21tb25fbWVzc2FnZXMubG5nUEsBAgAAFAACAAgAr6gnTZkKHk1iBQAAgxEAAC4AAAAAAAAAAQAAAAAAoAUAAHVuaXZlcnNhbC9jdXN0b21fcHJlc2V0cy8wL2NvbW1vbl9tZXNzYWdlcy5sbmdQSwECAAAUAAIACACvqCdNmQoeTWIFAACDEQAALgAAAAAAAAABAAAAAABOCwAAdW5pdmVyc2FsL2N1c3RvbV9wcmVzZXRzLzEvY29tbW9uX21lc3NhZ2VzLmxuZ1BLAQIAABQAAgAIAK+oJ02+mW702QUAAI0aAAAnAAAAAAAAAAEAAAAAAPwQAAB1bml2ZXJzYWwvZmxhc2hfcHVibGlzaGluZ19zZXR0aW5ncy54bWxQSwECAAAUAAIACACvqCdNYj09a7kCAABNCgAAIQAAAAAAAAABAAAAAAAaFwAAdW5pdmVyc2FsL2ZsYXNoX3NraW5fc2V0dGluZ3MueG1sUEsBAgAAFAACAAgAr6gnTb9PqsTFBQAAHhoAACYAAAAAAAAAAQAAAAAAEhoAAHVuaXZlcnNhbC9odG1sX3B1Ymxpc2hpbmdfc2V0dGluZ3MueG1sUEsBAgAAFAACAAgAr6gnTTAdqBadAQAAKgYAAB8AAAAAAAAAAQAAAAAAGyAAAHVuaXZlcnNhbC9odG1sX3NraW5fc2V0dGluZ3MuanNQSwECAAAUAAIACACvqCdNytwyQwIBAADPAgAAGgAAAAAAAAABAAAAAAD1IQAAdW5pdmVyc2FsL2kxOG5fcHJlc2V0cy54bWxQSwECAAAUAAIACACvqCdNa0U14WsAAAByAAAAHAAAAAAAAAABAAAAAAAvIwAAdW5pdmVyc2FsL2xvY2FsX3NldHRpbmdzLnhtbFBLAQIAABQAAgAIAMidiEepAcR2+wIAALAIAAAUAAAAAAAAAAEAAAAAANQjAAB1bml2ZXJzYWwvcGxheWVyLnhtbFBLAQIAABQAAgAIAK+oJ03W+gJptwkAAEw/AAApAAAAAAAAAAEAAAAAAAEnAAB1bml2ZXJzYWwvc2tpbl9jdXN0b21pemF0aW9uX3NldHRpbmdzLnhtbFBLAQIAABQAAgAIALCoJ00J98YuLVYAAHeDAAAXAAAAAAAAAAAAAAAAAP8wAAB1bml2ZXJzYWwvdW5pdmVyc2FsLnBuZ1BLAQIAABQAAgAIALCoJ02yzXAhTQAAAGoAAAAbAAAAAAAAAAEAAAAAAGGHAAB1bml2ZXJzYWwvdW5pdmVyc2FsLnBuZy54bWxQSwUGAAAAAA0ADQABBAAA54cAAAAA"/>
  <p:tag name="ISPRING_FIRST_PUBLISH" val="1"/>
  <p:tag name="ISPRING_SCORM_PASSING_SCORE" val="63.333333"/>
  <p:tag name="GENSWF_MOVIE_ONCLICK_URL" val="http://"/>
  <p:tag name="GENSWF_MOVIE_ONCLICK_URL_TARGET" val="_self"/>
  <p:tag name="GENSWF_MOVIE_PRESENTATION_END_URL" val="http://"/>
  <p:tag name="GENSWF_MOVIE_PRESENTATION_END_URL_TARGET" val="_self"/>
  <p:tag name="ISPRING_OUTPUT_FOLDER" val="D:\bai_thi_E_learning\San pham du thi"/>
  <p:tag name="FLASHSPRING_ZOOM_TAG" val="47"/>
  <p:tag name="ISPRING_PRESENTATION_INFO_2" val="&lt;?xml version=&quot;1.0&quot; encoding=&quot;UTF-8&quot; standalone=&quot;no&quot; ?&gt;&#10;&lt;presentation2&gt;&#10;&#10;  &lt;slides&gt;&#10;    &lt;slide id=&quot;{90243229-3FB4-47A5-83D1-A416FACCD43B}&quot; pptId=&quot;350&quot;/&gt;&#10;    &lt;slide id=&quot;{3BD99A8B-DC45-4D8E-8FDF-62C4030261BD}&quot; pptId=&quot;340&quot;/&gt;&#10;    &lt;slide id=&quot;{6DE8F989-DFF9-4BE9-8252-23CC721F4F0B}&quot; pptId=&quot;344&quot;/&gt;&#10;    &lt;slide id=&quot;{C4F16A3F-AE45-4D5A-8FC7-8406843C7D4C}&quot; pptId=&quot;343&quot;/&gt;&#10;    &lt;slide id=&quot;{0A449EDB-D981-4710-A66C-ED7704A376A4}&quot; pptId=&quot;260&quot;/&gt;&#10;    &lt;slide id=&quot;{9F414CFF-AE89-4F90-841D-C4B3BCAFC163}&quot; pptId=&quot;262&quot;/&gt;&#10;    &lt;slide id=&quot;{E7FE9266-A09B-445F-8111-FF6CB1354278}&quot; pptId=&quot;315&quot;/&gt;&#10;    &lt;slide id=&quot;{AB6EBB8D-BAAE-4C2A-8EDA-8FC777E5ECA3}&quot; pptId=&quot;263&quot;/&gt;&#10;    &lt;slide id=&quot;{226E72EB-1337-4C12-BC2F-9720D82ECBD3}&quot; pptId=&quot;264&quot;/&gt;&#10;    &lt;slide id=&quot;{8D3210C2-7245-4F71-A7E0-5211A388DA97}&quot; pptId=&quot;266&quot;/&gt;&#10;    &lt;slide id=&quot;{3A41E056-C204-467B-AB70-7356829CAEFF}&quot; pptId=&quot;345&quot;/&gt;&#10;    &lt;slide id=&quot;{B2756A54-49DD-4679-BA1E-C6C94311BF6F}&quot; pptId=&quot;267&quot;/&gt;&#10;    &lt;slide id=&quot;{6FCE1C69-2847-4C97-B85D-AB24B85194C2}&quot; pptId=&quot;268&quot;/&gt;&#10;    &lt;slide id=&quot;{E2952659-5291-4235-8695-BFDA6A7AB376}&quot; pptId=&quot;269&quot;/&gt;&#10;    &lt;slide id=&quot;{35110EF5-D519-447F-8E2D-F98210B47F8B}&quot; pptId=&quot;281&quot;/&gt;&#10;    &lt;slide id=&quot;{6D61387D-3A86-4400-B8A0-B44CFB4CB24B}&quot; pptId=&quot;301&quot;/&gt;&#10;    &lt;slide id=&quot;{FA0B223C-9FD8-4F71-B4C2-A83906FC5687}&quot; pptId=&quot;346&quot;/&gt;&#10;    &lt;slide id=&quot;{964ECA49-2794-4E15-8590-D11733175954}&quot; pptId=&quot;304&quot;/&gt;&#10;    &lt;slide id=&quot;{DC417125-FCA9-47DD-BE64-D508423BDEE0}&quot; pptId=&quot;286&quot;/&gt;&#10;    &lt;slide id=&quot;{D302BC67-3B1D-4514-840B-BD895F3C13B0}&quot; pptId=&quot;287&quot;/&gt;&#10;    &lt;slide id=&quot;{077F1953-E2D6-4F53-88CD-C71A644879B9}&quot; pptId=&quot;347&quot;/&gt;&#10;    &lt;slide id=&quot;{6744E768-50E7-4347-A948-85ABFBC7901E}&quot; pptId=&quot;337&quot;/&gt;&#10;    &lt;slide id=&quot;{D78B5AEF-0F61-445F-818E-35387E91C211}&quot; pptId=&quot;338&quot;/&gt;&#10;    &lt;slide id=&quot;{3D65B5F8-9C1F-4FD7-B813-E77B6716E229}&quot; pptId=&quot;332&quot;/&gt;&#10;    &lt;slide id=&quot;{72631218-B89B-4045-9C2E-10563614A8A8}&quot; pptId=&quot;348&quot;/&gt;&#10;    &lt;slide id=&quot;{AA95C266-AB27-4C41-AE8B-6EDB1C39C8B7}&quot; pptId=&quot;361&quot;/&gt;&#10;    &lt;slide id=&quot;{9AC50746-D956-4187-83FC-F1BB6AF09687}&quot; pptId=&quot;299&quot;/&gt;&#10;    &lt;slide id=&quot;{B50F731C-6A9D-4347-B1FA-90F43381CD28}&quot; pptId=&quot;355&quot;/&gt;&#10;    &lt;slide id=&quot;{C795CF1A-17CC-44ED-ADE3-4929ACAB4CC3}&quot; pptId=&quot;362&quot;/&gt;&#10;    &lt;slide id=&quot;{F0F6534B-C460-4AD7-BF5A-6F4E3E2AC124}&quot; pptId=&quot;359&quot;/&gt;&#10;    &lt;slide id=&quot;{4CD50D92-5045-4E73-9BB9-399A3231D7C3}&quot; pptId=&quot;353&quot;/&gt;&#10;  &lt;/slides&gt;&#10;&#10;  &lt;narration&gt;&#10;    &lt;audioTracks&gt;&#10;      &lt;audioTrack muted=&quot;false&quot; name=&quot;su dung bai giang&quot; resource=&quot;e1a255a3&quot; slideId=&quot;{3BD99A8B-DC45-4D8E-8FDF-62C4030261BD}&quot; startTime=&quot;0&quot; stepIndex=&quot;0&quot; volume=&quot;1&quot;&gt;&#10;        &lt;audio channels=&quot;1&quot; format=&quot;s16p&quot; sampleRate=&quot;44100&quot;/&gt;&#10;      &lt;/audioTrack&gt;&#10;      &lt;audioTrack muted=&quot;false&quot; name=&quot;muc tieu&quot; resource=&quot;f26b405d&quot; slideId=&quot;{9F414CFF-AE89-4F90-841D-C4B3BCAFC163}&quot; startTime=&quot;0&quot; stepIndex=&quot;0&quot; volume=&quot;1&quot;&gt;&#10;        &lt;audio channels=&quot;1&quot; format=&quot;s16p&quot; sampleRate=&quot;44100&quot;/&gt;&#10;      &lt;/audioTrack&gt;&#10;      &lt;audioTrack muted=&quot;false&quot; name=&quot;ndbh&quot; resource=&quot;628e9dcd&quot; slideId=&quot;{E7FE9266-A09B-445F-8111-FF6CB1354278}&quot; startTime=&quot;0&quot; stepIndex=&quot;0&quot; volume=&quot;1&quot;&gt;&#10;        &lt;audio channels=&quot;1&quot; format=&quot;s16p&quot; sampleRate=&quot;44100&quot;/&gt;&#10;      &lt;/audioTrack&gt;&#10;      &lt;audioTrack muted=&quot;false&quot; name=&quot;tinh huong khoi dong&quot; resource=&quot;b74a3c93&quot; slideId=&quot;{AB6EBB8D-BAAE-4C2A-8EDA-8FC777E5ECA3}&quot; startTime=&quot;0&quot; stepIndex=&quot;0&quot; volume=&quot;1&quot;&gt;&#10;        &lt;audio channels=&quot;1&quot; format=&quot;s16p&quot; sampleRate=&quot;44100&quot;/&gt;&#10;      &lt;/audioTrack&gt;&#10;      &lt;audioTrack muted=&quot;false&quot; name=&quot;vao bai&quot; resource=&quot;8629e77b&quot; slideId=&quot;{226E72EB-1337-4C12-BC2F-9720D82ECBD3}&quot; startTime=&quot;0&quot; stepIndex=&quot;0&quot; volume=&quot;1&quot;&gt;&#10;        &lt;audio channels=&quot;1&quot; format=&quot;s16p&quot; sampleRate=&quot;44100&quot;/&gt;&#10;      &lt;/audioTrack&gt;&#10;      &lt;audioTrack muted=&quot;false&quot; name=&quot;bia&quot; resource=&quot;a0279240&quot; slideId=&quot;{90243229-3FB4-47A5-83D1-A416FACCD43B}&quot; startTime=&quot;0&quot; stepIndex=&quot;0&quot; volume=&quot;1&quot;&gt;&#10;        &lt;audio channels=&quot;2&quot; format=&quot;s16p&quot; sampleRate=&quot;44100&quot;/&gt;&#10;      &lt;/audioTrack&gt;&#10;      &lt;audioTrack muted=&quot;false&quot; name=&quot;10&quot; resource=&quot;9f24cc88&quot; slideId=&quot;{8D3210C2-7245-4F71-A7E0-5211A388DA97}&quot; startTime=&quot;0&quot; stepIndex=&quot;0&quot; volume=&quot;1&quot;&gt;&#10;        &lt;audio channels=&quot;1&quot; format=&quot;s16p&quot; sampleRate=&quot;44100&quot;/&gt;&#10;      &lt;/audioTrack&gt;&#10;      &lt;audioTrack muted=&quot;false&quot; name=&quot;12&quot; resource=&quot;2a59663e&quot; slideId=&quot;{B2756A54-49DD-4679-BA1E-C6C94311BF6F}&quot; startTime=&quot;0&quot; stepIndex=&quot;0&quot; volume=&quot;1&quot;&gt;&#10;        &lt;audio channels=&quot;1&quot; format=&quot;s16p&quot; sampleRate=&quot;44100&quot;/&gt;&#10;      &lt;/audioTrack&gt;&#10;      &lt;audioTrack muted=&quot;false&quot; name=&quot;13&quot; resource=&quot;c20d3e5a&quot; slideId=&quot;{6FCE1C69-2847-4C97-B85D-AB24B85194C2}&quot; startTime=&quot;0&quot; stepIndex=&quot;0&quot; volume=&quot;1&quot;&gt;&#10;        &lt;audio channels=&quot;1&quot; format=&quot;s16p&quot; sampleRate=&quot;44100&quot;/&gt;&#10;      &lt;/audioTrack&gt;&#10;      &lt;audioTrack muted=&quot;false&quot; name=&quot;14&quot; resource=&quot;2169ac8b&quot; slideId=&quot;{E2952659-5291-4235-8695-BFDA6A7AB376}&quot; startTime=&quot;0&quot; stepIndex=&quot;0&quot; volume=&quot;1&quot;&gt;&#10;        &lt;audio channels=&quot;1&quot; format=&quot;s16p&quot; sampleRate=&quot;44100&quot;/&gt;&#10;      &lt;/audioTrack&gt;&#10;      &lt;audioTrack muted=&quot;false&quot; name=&quot;15&quot; resource=&quot;5f63aa1a&quot; slideId=&quot;{35110EF5-D519-447F-8E2D-F98210B47F8B}&quot; startTime=&quot;0&quot; stepIndex=&quot;0&quot; volume=&quot;1&quot;&gt;&#10;        &lt;audio channels=&quot;1&quot; format=&quot;s16p&quot; sampleRate=&quot;44100&quot;/&gt;&#10;      &lt;/audioTrack&gt;&#10;      &lt;audioTrack muted=&quot;false&quot; name=&quot;16&quot; resource=&quot;e4934b50&quot; slideId=&quot;{6D61387D-3A86-4400-B8A0-B44CFB4CB24B}&quot; startTime=&quot;0&quot; stepIndex=&quot;0&quot; volume=&quot;1&quot;&gt;&#10;        &lt;audio channels=&quot;1&quot; format=&quot;s16p&quot; sampleRate=&quot;44100&quot;/&gt;&#10;      &lt;/audioTrack&gt;&#10;      &lt;audioTrack muted=&quot;false&quot; name=&quot;18&quot; resource=&quot;d3c7d3ff&quot; slideId=&quot;{FA0B223C-9FD8-4F71-B4C2-A83906FC5687}&quot; startTime=&quot;0&quot; stepIndex=&quot;0&quot; volume=&quot;1&quot;&gt;&#10;        &lt;audio channels=&quot;1&quot; format=&quot;s16p&quot; sampleRate=&quot;44100&quot;/&gt;&#10;      &lt;/audioTrack&gt;&#10;      &lt;audioTrack muted=&quot;false&quot; name=&quot;19&quot; resource=&quot;a51617b3&quot; slideId=&quot;{DC417125-FCA9-47DD-BE64-D508423BDEE0}&quot; startTime=&quot;0&quot; stepIndex=&quot;0&quot; volume=&quot;1&quot;&gt;&#10;        &lt;audio channels=&quot;1&quot; format=&quot;s16p&quot; sampleRate=&quot;44100&quot;/&gt;&#10;      &lt;/audioTrack&gt;&#10;      &lt;audioTrack muted=&quot;false&quot; name=&quot;20&quot; resource=&quot;fb0de303&quot; slideId=&quot;{D302BC67-3B1D-4514-840B-BD895F3C13B0}&quot; startTime=&quot;0&quot; stepIndex=&quot;0&quot; volume=&quot;1&quot;&gt;&#10;        &lt;audio channels=&quot;1&quot; format=&quot;s16p&quot; sampleRate=&quot;44100&quot;/&gt;&#10;      &lt;/audioTrack&gt;&#10;      &lt;audioTrack muted=&quot;false&quot; name=&quot;22&quot; resource=&quot;ca0948ab&quot; slideId=&quot;{6744E768-50E7-4347-A948-85ABFBC7901E}&quot; startTime=&quot;0&quot; stepIndex=&quot;0&quot; volume=&quot;1&quot;&gt;&#10;        &lt;audio channels=&quot;1&quot; format=&quot;s16p&quot; sampleRate=&quot;44100&quot;/&gt;&#10;      &lt;/audioTrack&gt;&#10;      &lt;audioTrack muted=&quot;false&quot; name=&quot;24&quot; resource=&quot;382743e4&quot; slideId=&quot;{3D65B5F8-9C1F-4FD7-B813-E77B6716E229}&quot; startTime=&quot;0&quot; stepIndex=&quot;0&quot; volume=&quot;1&quot;&gt;&#10;        &lt;audio channels=&quot;1&quot; format=&quot;s16p&quot; sampleRate=&quot;44100&quot;/&gt;&#10;      &lt;/audioTrack&gt;&#10;      &lt;audioTrack muted=&quot;false&quot; name=&quot;26&quot; resource=&quot;da2cb41e&quot; slideId=&quot;{AA95C266-AB27-4C41-AE8B-6EDB1C39C8B7}&quot; startTime=&quot;0&quot; stepIndex=&quot;0&quot; volume=&quot;1&quot;&gt;&#10;        &lt;audio channels=&quot;1&quot; format=&quot;s16p&quot; sampleRate=&quot;44100&quot;/&gt;&#10;      &lt;/audioTrack&gt;&#10;      &lt;audioTrack muted=&quot;false&quot; name=&quot;tltk&quot; resource=&quot;f238f861&quot; slideId=&quot;{F0F6534B-C460-4AD7-BF5A-6F4E3E2AC124}&quot; startTime=&quot;0&quot; stepIndex=&quot;0&quot; volume=&quot;1&quot;&gt;&#10;        &lt;audio channels=&quot;2&quot; format=&quot;s16p&quot; sampleRate=&quot;44100&quot;/&gt;&#10;      &lt;/audioTrack&gt;&#10;      &lt;audioTrack muted=&quot;false&quot; name=&quot;co&quot; resource=&quot;1efaa3da&quot; slideId=&quot;{4CD50D92-5045-4E73-9BB9-399A3231D7C3}&quot; startTime=&quot;0&quot; stepIndex=&quot;0&quot; volume=&quot;1&quot;&gt;&#10;        &lt;audio channels=&quot;2&quot; format=&quot;s16p&quot; sampleRate=&quot;44100&quot;/&gt;&#10;      &lt;/audioTrack&gt;&#10;      &lt;audioTrack muted=&quot;false&quot; name=&quot;27&quot; resource=&quot;e7a22a52&quot; slideId=&quot;{9AC50746-D956-4187-83FC-F1BB6AF09687}&quot; startTime=&quot;0&quot; stepIndex=&quot;0&quot; volume=&quot;1&quot;&gt;&#10;        &lt;audio channels=&quot;1&quot; format=&quot;s16p&quot; sampleRate=&quot;44100&quot;/&gt;&#10;      &lt;/audioTrack&gt;&#10;      &lt;audioTrack muted=&quot;false&quot; name=&quot;g&quot; resource=&quot;e207570e&quot; slideId=&quot;{B50F731C-6A9D-4347-B1FA-90F43381CD28}&quot; startTime=&quot;0&quot; stepIndex=&quot;0&quot; volume=&quot;1&quot;&gt;&#10;        &lt;audio channels=&quot;2&quot; format=&quot;s16p&quot; sampleRate=&quot;44100&quot;/&gt;&#10;      &lt;/audioTrack&gt;&#10;      &lt;audioTrack muted=&quot;false&quot; name=&quot;btlt&quot; resource=&quot;5799838f&quot; slideId=&quot;{C795CF1A-17CC-44ED-ADE3-4929ACAB4CC3}&quot; startTime=&quot;0&quot; stepIndex=&quot;0&quot; volume=&quot;1&quot;&gt;&#10;        &lt;audio channels=&quot;1&quot; format=&quot;s16p&quot; sampleRate=&quot;44100&quot;/&gt;&#10;      &lt;/audioTrack&gt;&#10;      &lt;audioTrack muted=&quot;false&quot; name=&quot;23&quot; resource=&quot;459fff69&quot; slideId=&quot;{D78B5AEF-0F61-445F-818E-35387E91C211}&quot; startTime=&quot;0&quot; stepIndex=&quot;0&quot; volume=&quot;1&quot;&gt;&#10;        &lt;audio channels=&quot;1&quot; format=&quot;s16p&quot; sampleRate=&quot;44100&quot;/&gt;&#10;      &lt;/audioTrack&gt;&#10;      &lt;audioTrack muted=&quot;false&quot; name=&quot;5&quot; resource=&quot;d7b58036&quot; slideId=&quot;{0A449EDB-D981-4710-A66C-ED7704A376A4}&quot; startTime=&quot;0&quot; stepIndex=&quot;0&quot; volume=&quot;1&quot;&gt;&#10;        &lt;audio channels=&quot;1&quot; format=&quot;s16p&quot; sampleRate=&quot;44100&quot;/&gt;&#10;      &lt;/audioTrack&gt;&#10;    &lt;/audioTracks&gt;&#10;    &lt;videoTracks/&gt;&#10;  &lt;/narration&gt;&#10;&#10;&lt;/presentation2&gt;&#10;"/>
  <p:tag name="ISPRING_SCORM_ENDPOINT" val="&lt;endpoint&gt;&lt;enable&gt;0&lt;/enable&gt;&lt;lrs&gt;http://&lt;/lrs&gt;&lt;auth&gt;0&lt;/auth&gt;&lt;login&gt;&lt;/login&gt;&lt;password&gt;&lt;/password&gt;&lt;key&gt;&lt;/key&gt;&lt;name&gt;&lt;/name&gt;&lt;email&gt;&lt;/email&gt;&lt;/endpoint&gt;&#10;"/>
  <p:tag name="ISPRING_UUID" val="{9DC97F11-9D28-4D30-B75E-6E13EC13F55B}"/>
  <p:tag name="ISPRING_PRESENTER_PHOTO_0" val="png|iVBORw0KGgoAAAANSUhEUgAAAPAAAAFACAYAAACC6PFTAAAAAXNSR0IArs4c6QAAAARnQU1BAACx&#10;jwv8YQUAAAAJcEhZcwAADsMAAA7DAcdvqGQAAP+lSURBVHhe7L1lfF1pduVtZhKzdO8VM1qybJlk&#10;ZmZmZmZmZpaZmYqZmbGZO93p8AQmk2S//3Wujktdk6S7errelKv04fmdy3jWs2nttatUqfIfVrkq&#10;f4PKc+BhPQcqAVy5gVWeAw/xOVD55z3Ef97DajUqP/efz+OpBHAlgCvPgYf4HKj88x7iP6/Skv35&#10;LNnD+ltWArgSwJXnwEN8DlT+eQ/xn/ewWo3Kz/3n8xwqAVwJ4Mpz4CE+Byr/vIf4z6u0ZH8+S/aw&#10;/paVAK4EcOU58BCfA5V/3kP85z2sVqPyc//5PIdKAFcCuPIceIjPgco/7yH+8yot2Z/Pkj2sv2Ul&#10;gCsBXHkOPMTnQOWf9xD/eQ+r1aj83H8+z6ESwJUArjwHHuJzoPLPe4j/vEpL9uezZA/rb1kJ4EoA&#10;V54DD/E5UPnnPcR/3sNqNSo/95/Pc6gEcCWAK8+Bh/gcqPzzvoF/nvGZKq7/zmLpcX+MRfvya/5X&#10;1/+Y13If84c+5x/72b7Ke1Y+9vf/7z/qz6/80f44kHyF36nqv1uVqv/Hqlb5V46sKlzXf8FtVar9&#10;E+sfWP/I+mf//VX/zb/c/8u5rtv/t3Osyu3+ZQ9WdS67qxqvX433qlbln6161X+yas76R66zuKzP&#10;8XvPr8rrsJyNpKo+F+9XrXzpszrX+WzV/47191z+F//jyt+/WpX/w+vqs1f4zJXn2h+52X6F8+jP&#10;fmJW/kkV/iSBUksnsda/AxJ3AV6BqNrfWdVq/4sTXaDgj6sOaGv+hVWp9ROOv2T9pR8kAkg1wA0g&#10;qjrA/xeep+f+Ddf/l9WoZlbDAey/sf43IP1nq8v99av+1upV+7nVq/E9a1D7A2tY7y1rUO8Vq1/v&#10;Batf93mrW1vrJatb60OrU/PHVrvGL61Wjb+ymmwe1atpg+BzVeNz1eC9awLImtpcuL06l2vx2ep9&#10;36rU/RGX/4bb/d9Bm0WtKv9gtXjvqtpgHG/iq5yUlY/943+vyh/26zm5XAslcMpCVecEd4AIQB9Y&#10;1AoW2AWwwKHHOM+RFRZgZGX94HWAU0Ng+V+A459Z/wJg/o/V5H+sjTWtU/2nAPJNq1vvCWvYeK81&#10;DphlTQKnWGDoWAuJHm6hsQMsKLq7BUZ3scCoLhbAahLRw4KiRlhgJI8NWWuNGp+wBnUft7o1P7Ta&#10;1X/tvG4NLHQNPncNAOlsOM5n5LPV/FvAy/eqyQZTnc/J566K91AD614Da1/V2bgqAfn1/QaVP+7X&#10;c4I5Lq7cSgFQJ7zcTB0B4ANACqw68XWblh5b7jL/ZzGwA2Beo8Zf+58D6OX2Ciy1qn8Pq3rfmgRt&#10;BZjjLCius4XHNbPo2ByLikmxyFiPRcaFW6Q30CJ9DctXY643sUhPMPcnsvIsIq6Qx7WxqNg+Fh4x&#10;yQKbrLfAuletcfV3rXGVv7ZGzkaBlZcnIHdZbjbWv0oNrK8AXEMbljYpbU5y5yvB+/WBV79t5Q/8&#10;9QD4gavsj02/iF3deFLWCgtbEzDiJlet/lur5qy/dmJHN5atBgi09BrVcI2rOpZP7rRcc7nM/4Lb&#10;+32rX/+sBYRPtciE5habFmWxGfXMmxBu8YDXF51g3uho8wFgX1yQxcU0YjU2T0yAeWOCzRMdbp6o&#10;VPNGZXB7hMV4a1t0fFWL8tWyqDifRYb1tIhGqyy81mULq/66Na72M6tb9a+tTpV/wvITWwPgqtUV&#10;E+s7aVPSZX3PSvB+/fiqBPDXBGA3qeS3kop9v0hUuSc7AJY1rfFbq1H9V1az+i+IPX+FRf2t1az6&#10;t6x/ACD/yPrfrH9jkRhiVSlPLlXjttrVfkkse88CAhdZRGwXi08usNSUAktLaGFp8bmWnui1ZG+U&#10;JcQFW3xsY/PFNLC4qLoAtj6rEdcDWIEWz/2JWOIETxOL9zQ0n7ehebwBFhsXabExSRYbmWex4SUW&#10;FdrTggLWWOP616xRzTetfrXfAmS/e+0k3pykFkAWgCtB/LWdW19sDJUA/np+ZLm3uND+ONXN+irb&#10;ixV1XNB/J/H0H1YT17NOjX+zelX+jqTTh9agwV0LDD9KnLrVGodttYZNThKPknCq+kse868kh/wW&#10;uSYuap3qf0Hy6Qmr33CJBUe1tqj4CKxuoCV5Ey0tpqWleVpYSkKWJcWnAcpELG0cQIy1OI6eaC9A&#10;TmAlsRK5LdK8WOd4H8sL0OMb8VoNLSauPiuAFWYxsdG44z4Li21qIVEDLDholQXUv2WNqn9idav8&#10;JTHvPzgJNScMqKEMtUKI8ux65Xn29ZxnX7+J/y66USq9ANQav/EvssEq1VQH0DWwoEoI1QGw9bC6&#10;DWr/yBrUed0CGlwi5txu4d4JFpLQyoKS0iwkOd9CvD0A9Gxi0f0W2OCyNW54yxo2ummNGnG58X5r&#10;FDDdGoU2s4Do+hYSV8XCoqtYdER984YA2MhMgJdMHJwI8OItKprFMSYuETAmWQzudXRMavkC2J4I&#10;8/giLNYTYjGeIFxp/4rmepTi59gIi4yJtChvDO51Mrc15zMPxiKvtkbEyfWqv4cH8RtcalliYv4a&#10;HJV8qwTv1/gbVP64X8OPq8QOCalaP7aqNX+GVfoHYtV/d9xgxY2ypo1qvggYy3B911lIxGiLInaN&#10;Tk6zYG+ENSZGDQJAAYClcYTPGoenkSHOs7C4IovwtrTQuFLH4gaEF1pAWDL3BVhAZBWOVSw4DBCH&#10;1LLIoHCLCIsguxxgTcIb8djGPCeA1wixCE8YC0AC2EhPJCvKor1hFpcQaZ54H25zssVEZ+A655jX&#10;mw2ocaF9URYTjyWObwjQvbjXCTw23GITQnh+koVGdLOAgOXWANe6ds2PrHr1vwTI/AaVFvhrOL8q&#10;GsVKAH8NP7AssGql1GiJCeVC16j698Srv7CGNd/Akp634OCFFhbZgUwx2WFfKPFrpAWFBbMCAHSI&#10;BYaEW0BQHKDwAXKPBYVEcnsgFi/WwsNyLDQk04ICkywwMI4VZkHBgRYY1IBVh1XbgkPqWlBofWsc&#10;Ut8aBtW1RkH1LSC0kYVEBlpodLCFRgVbWAxgjtUKxZoCYE+seT3JuNNZuNq5JL6aWqI33xJ9KZaQ&#10;EGXxSY1ZdSw+PsQSvHEsD+42VhtQxyTUtfB4vgPlqYYBu61erQ9w9wkhHmTTv4ue2P8f37kSwP8P&#10;AP5vCApOXde/quFG16z3rNUNoC4bNgVL2NFCY9ItguxvFK5vZHiABTWKs5AAwBkSYWGhwRbQBIsJ&#10;MMND4iwi1GPhoVEWEgzwmmA5G/ksKiDaIoNDLCyIxzVpgosdak0aY7EbhQGgJgC2njUJBrTcHxDY&#10;hGMAwA50gB4UEgTAgywkLMjCIoItAjBHsjnERoWQpSYWxvL7YqItIQaQEi8nRnssiTJUMhnpFE+c&#10;JSU0Jq4O5LLXUnDFE+MizOerbbGJNS3c57WgiBG498esXu13nNChksjxdQK5EsD/OYBd6mLFo0NH&#10;VDmnnPKoOq/YUSrpOBlXAVZ0xf8g3oVcUf3nVrvWO1a3/iVrGDLbmkSXWiAgCCHjG4Y7Gx6ORQVI&#10;4UGRFhaQYKGytI2DAGI9wNoQUDYAxAEAOJIVjWscaeGB4RbeOMwiAwMtKqwhwK5rIYH1sca43AGR&#10;PDfKGgHmxjyvCeANDGBz4LFBQVj38hXIY4ODAHBIMIvLwU0sJKgh79HQoqMaY4GVifZnpmPYXOLC&#10;KTOFY20jUy2BclOiL9iScaeTscLJZKgTY+N5bDgWPMiiPNEWHtOUjaEP77faatV632GbVXNq4MpO&#10;K1sthtcXsbFLA62Mlf8UoFcC+P8GcDlP2c+YcpdOONEU/91ZcosdRpRIC6qBVpfbTF2Wk7RW9b+1&#10;+jU/s8A6Zy240VJA0heXNd3CcVXDomX1AGxonIUFy6oGspoAIj/AAgFbEyxo48ZYTsDnWN3QMADn&#10;vz8kJJSjQN6EI+4w1joQsOo2AbNJkwCeC3ixygEBeo3GXCYG5hiEFRZoIyLYACLDLZrMc1QUFj8s&#10;hM2ExTEMN16Xo7g/NjbK4uKi/Y+L1GOj8BioMXO7VytOLneM+XC9473RXNZ91JFj9NxQnldojZvs&#10;srp1XrZaNX/CbwN7TL+XklticZUTUdxNsZL0UQng/wd3uCLZopys79AXyymM5ZZYJSCnAcEh8utE&#10;9JMqqjpc5P8gSfWP0BiftMbByy0scAZWc4CFRuZYCPXW0JjaxKANLSQ0HIvnxWWOcSxhUGAjB4QC&#10;b8UlAAuYoaEhDsBDQkKcJYALoP77Qh2A63Zd13P84NXraX0BZF0OZsMQ6MPDQx0Qx8QIpDGsWC7j&#10;lnOb7tfmEBYWah7AGUv5SI/T0mWBPpoVy3UvFjfeF2uJCR5WnHPdD14YXlHExJFdrVHgRrLtL/Hb&#10;/K3jmVR1fjuxtSryw/+Uk7fyOZVMrP/SA3GJF18mYMjiupRIv3X2k/f/naYBklT1z1nj0NGcuK2w&#10;tG0tnOxxaHSoBcdUJyNc1YLDcY8BcGiw10JJUoUGcx8W2LWiAqHAquUHsCywHuMHcDBxr6ysH6AC&#10;WZhjGcNxc93HuZtAgAP0itYX64+VdQHst7wCW+QDaywAuxZa9/utNm5++eMcQAvMPCcOMAuwPspK&#10;/uW3wh6y23FxoZSqeH1IJCHRrXDlV1jD2i8AYhovnA4nLLBIHzX/ym+RFYJUeoN/wm9Q+aP98T+a&#10;LEYN6ps11WggksK/Ad5/czpvGtT4wJo03AdAOwFYLzFunIVHxZLpxUrG1rTgWEo8UVUsJJx6LbGs&#10;A+Bg3GjHggYCTBe4WGRZZcclxr0GtH5g6jbFshWtNFYd6xwTEwMAowFehHP9i+cL6H43WkAUcAVK&#10;AVSWVMCteF2WWAB1ra4srT9G1ufTZ5HFD3bca78FFksLsJJB969wB8A+Sk4+H8kwlaY8jaklNyLT&#10;nYG3Mdca13wdEP+zn1FG11OV2r+g3AYbrRLAf/x5+HuY/c4DuKK7/Ac6ZxQbO91AAq/aAeEh4xY2&#10;qPUqYFuOpaEZgKxtFECKimhCmaghsW8dAF2N2JcVWQsQAKaAcNzmaFY4wCCLTHlHsafAIaC4bq8u&#10;y/L541y/NdXRBZWAqce47q0Ap8e797uAdV9Tz9USaAVWgdi1trK8rkut2yu6za5brdfRRhCkz6DP&#10;xmeOigx9AGIPGWxZ4vh43Op4yk5Y4oSYMOiZNSk1VYNEkk7YsMQa1XrRalf9KzLU4oKTR6ilUEQ5&#10;hkrW1lf3QioBXB7nlse6/51L7Sa34PpWh7Bfh9puw7r3LTBsAgSJTE5QCBGRwRYN4KJxdSMjgyjR&#10;NKZ228DCwhX7yiUmjg1WEivaby1D6llgMCAPU40XAIcIqA2wmmShySJHRmF9uU0rLJwYl3jZeR2A&#10;35jH6XIMiaNoLGFkVBhWlbgWaxgVHeZsCgKr6zYL2K5L7N4ucLpxrcBfMTbWxqD73Y3B2RC0oeh1&#10;ALEfyMS61K2j+ZxasshegOsDwIm+aMsgyZVKUssXLV51AGyuJLyU4dao4SWooL/hd+R3d/II/u6q&#10;r34Cf9dd70oAlwO4XPXiP/s9Hqhf0HtLzKumgno0vjdudAGa4xDIGEnQC6EcRmMNVU8Ng9EU4uEy&#10;CZ9wmE6hZHqDlbgKJxYMZZF0IvYNUxkpEuvLEhBdAAcGNXoAWgHRBbeAGhIKmLUAdEBgQwfIel40&#10;7qvArserASEa0Cib7LrIsrSuJXctscCs+ytaXoFV1wVkPadi4sq9Te5zhCy9LDIbSjAbTRhhQAQb&#10;TFSkXHolv8IhekRaBsmx9Og0S45Mp77Mfb4q1IrxQsL7wfG+ySb4a0eAoKpc6u/8ufinbEbf+R/N&#10;L23zoMn+y7+H05gvCwFRH/WLutX+Chrkp9Roj+EadyFJE2vRSthwckbjMkeH054XEUfNFEpiGJnd&#10;kFiLItYNx2UODYygrksZKECsKYEW66XnxQJoACygyspqCZS6LQJAhEcEOeAUgHWfnifw6/ECscAs&#10;wAq8erweq+uRkVwHhG65qCKABV65xBUTWa7rrMcLrLpPlwViAVuvpaNzWfdjkUND+NwsAThMmxCf&#10;SZ5HNG2KcQA5GTJIWlSmpUbnWBKxemxcNWicVfjtIiCXjCCxdRlq6Y+JiwXiP+UE/q4/5zv/o/03&#10;AHbkZNRwr6QVMRtWt0mdVyFerOQkbEFyxsMJCcmBRJUH6xsbSQ1UyR0AHQfnOJYyTGwwJ3wQsSnA&#10;DQ0AnAIqMW9QcAPcZ1ldrHQ0yS4HkAIscSVZay0XqH4AC5gkoLhft7u3BQTKjRaAARfP0f26z/8a&#10;/rjWBbBrheVKu8B1Y183FnYtrus+uxb692JkhQqy1AA6HDaXH8RNnOWAGPJHREQAeYBgeoxhbsX6&#10;LNVhbZGphvXloaUxJrYB5TUfFnwYggFnrFG1HzmaXZWsra+6IVUC+IsY+P+yvmJZSWHidySuiNfq&#10;vGWh4XMAaAvI/KlkWsOgHjaEM9yEzh9KKDG05xHzRfvqA/CqsJjqWSxgjSJOFOUxJLAu4GWFw54K&#10;BXiUgCLCE7HcSU78KhDLisbgDrtgFCD94IR8AYB1exgA1e16XCCMLRfYuk+PFYD9G4EfwAKn3xID&#10;PCyqv4xUwZqWJ7Cc+m65xfXXhpXdJtNcXvt1LbCT4FLpybHExMVYXxe8uuwCOBLedTS8aw/lpERc&#10;6hTc6ZQYATmW/mQ8CqxwRGihRQSOphvrDGwt5Hkq9bO+YijxnQdwebO905CuxQ5YXUvWF9YVbYF1&#10;avzUGqpPN3QuXTsZ5oW44I1D5YKuHp+nEdYXZYsosq8eH7FfFCWT+hYeXYMYuAF0x8acpMS5wcSK&#10;gfVwW+sSwwrIygYDSiiKsfTYKm6Nwp2OisZyY9WjcT91WccYXGz3ukDrxJq4yXE8JwIrFyk3m9tc&#10;FpTAq9v0mOgoNgPHleb1uBxD6cdJbgFi5zbukyXV46IBVMUlxpUPuqTXqf0SyzuP9T/HLSPFsEkI&#10;xHKdtfxuNBaYzSiSjSScbHw07DMPnzsey53Mb5REA0c8r+3BIkdF0N4YlUXn1CQaIF6jP/qXJLYE&#10;5HJBgBqS6SnvLXaEEb6kcPKdP3+/8z+AX0XRUU90SkQAtyYnj1YNo4PonywYtzkmdIbFqyMnPpiT&#10;mhqnQ1agzgnrKAYrI/aRl9sVCzvuYxRxICUWuZj++JBaqhoPWHI5I0gwRWoBCNVOExJjncxtJM+L&#10;w1rF8tqRUSTFxGriNXW7blPPbjQAEnBUe1XWNyxE4AliU6G2iyX3Z4X9R6dOqww1lwV83a4Vrs/k&#10;fA5/Kch/v5oasPhc12t74mBplb+H3k9Lr6fnu5ddAOu5fiD7v6+OjnXms+n19Ti9rj5jPHkDr16b&#10;DchfP+YzRTSzoCabrGGdx5EI+hnWuPx/qMV/Ulu1d5E9kMQl2VW98pytYKW/8z+GGhSknCGivYga&#10;rJqSUGWnZ/evV/tzun0OW2x0N0AWbklJ4VAGcZdpoxOAneQVANbRTyEEAA6gBRQlgn4fwG7WViBw&#10;wRDvi7HkFC+vj9sKeD16bY4Cr3sUiOOw+F5IEnFYLxeIAocLFgck5QDV0QWO3keX3euq1eo2N37V&#10;0X28P5tMAgpgObTIcsC6zxWo9T4VX0+PcR+njUCv5y69nh7rgl6gTULmJyEedRCn5BTtEEDCwqOI&#10;iTtYQKM9kGI+QnFEoYvIHvpPdJQC5l/xP0nL+qvGid/mx3/nfwy4zShG+rWZy11nJFKrQtaoWeu3&#10;SLPehFU1lqb2TEvESiYnx3AUWUGUQbmkKpv4QexYXQe8gA3wyZq51tcFS6Dquyyd6AKCjnK7fZAf&#10;fPTTxrM5yBJrCciyugKyjlpiOcmCuYBzLa1ex33NilbSBbVrMXWfuMsCsZ7rZpFdq+2C7b8CrLvx&#10;uO/xZWvsfi7XGruWueJmos1B7y8Qa0PQa8XQ+RTpo0Ye0RNG23GrW+NzR8HE0f+SUJ4ssNM8UikS&#10;UDmZ4fc2LQFYQmzlAHbE2CSH87c0JbyL4sUq1DLyzJccSh8sfbGJ9Mcm+plGArDjRlewxLosSxwl&#10;EgeWzC2xuAB2Oo9woyu6nLGUfPyxbugD4Aq8XuiIui1KFl6uugNkSBHl4HPdWtciarNwXeuKFl7g&#10;cS2qC2SBR9avotvrWksBygWWa13d99DjK24GDvjKLX9Ft7rixqLv7rrz7uvo86gBQt/Fg1vtQyQg&#10;NqE6IIaySSti4/qXUb78nTNZwlE3ccHrtm9+5w2P61V8538IlZFU5/Vzm/2jQf6D6QS/oq/2Cr27&#10;/S02JcziUxpZcoLXEjnx/bGwy/flZC+3xP44WO10srwQLMpLLK5b6h5da+mCWMmnSMorAqqAq2ME&#10;GVxdduNfF8jRJLZ08rtgcS8LpNosdLvr5lZ0fyu6xHp/WWHXja1ofd3P5L6+C1gX0K6LLIC6r1nx&#10;M1SMzb/slrvgdT+jNpAH7nQsMby3JrI+VRzNrZDgKda41tOI5ZH9h2vuF7kXa6s8ufWdP28rAfxF&#10;IsAZCaIRINJjVmeR0c/7IbI2KywqscA8qTS3JwVbSiKqFFjghHILLLAKvI7FxX124+AwMs+q9fqt&#10;r9/6uDGjG2+61lPAUCY5XAwu1Y/LY18lrVzQhpMU0xKwo1XfJfHlAkyvrY3BtXi67CafdJ8LMhdM&#10;Ao2WazUFID1en9V1c12vwW1UcAGnx7mbj/t9KrrQ7ntUtOBugsxNbrnA1+fSfdpE0lKTKMdxGTnb&#10;eE+AJSbh3sdkQHgZbU1q37J6VX/DmBYSjQKvkoyVjQ+VSazfiyPUjO9oGf8vdvt/Zdf/O2tS9y7d&#10;RIPMk4ybl4zFwuImxfvj34oxsOtCC8DuEoAjpF9FWcXN8rrJJfe6CwCd7Cr5yALL2rqusi4r5tVR&#10;1lhLAI5SLRgAu8BxLaJrOQU+1+3VewisAombLdbRnzjyA0igdF1pN4Z2E1AugF1guxnpinGu6xq7&#10;76nHuCCvmMF268UPMuM8TrfptVKS4y0j1YfKB241CppJCObFok8dSd06NHiMBdR+Akndf0ZXjP+p&#10;pspKlXFwpS50RReMclGVmqJMIqLOxIEGNd4i87zRYr3NLTGF2DdJ1gHg0u+alEACS4km4tOKMbBI&#10;Cyof6Rgertqnn+BfMU51L1eMD/3g8CeoZHUFUjdh5Vpj3ebeF+XoV/kt+pcTRq7ldMHtdgr548wv&#10;Mte6rNtcl9bNNrufr2JC7MsZZxfwAqwbP7vv47ruFZ/vthpWzJa7VrhiEi8tJdFSE1OoE6cAYi8S&#10;PY3JAdRwdKhDA+fThvgevGmSi2rllBh+ZeNDuRX+zscSqjeyAHFVumJq1/wepYyTgHEImWesQXIg&#10;brPE0iNYgLg8W+yWkeQ+u7Vft/4rEOv23++VdWueX8SvbnknjhhY9V3XyrplJAG4YhlJII4gOfZl&#10;N9Z1UyvG2K6Fdy2e6zq7VlHXBbiKVrhiOaiii+xuFG4yTOB3LbhrWV1QujGza4ndmNgF65fLWc7j&#10;IJ54Ec1Lic+wVFQ9ktGhTvWGWDJND544mGxRzXGnt1LSe9+q1/wN3pKIHv7RMpUNEN91AGsnr6mB&#10;YTSZ40LXZ/RmWMRCeM5NSSKFA95gLENjTi5UGDm5EnGj/c3q/jqwG/+GhDRyrK/KR248rJqno1hR&#10;DpY4uasiMMBqcko5LAcUIjSUA1jWVxbeT9rw14RdV7oigP2kC78lduNh97JbF35Q6iknfbixsQsq&#10;ZYFjAZDAJ22ripln10sQ68pvvdWh5Cd9PIh7YW7FcLvrxrsxt4c6tfPe5bVnl0ziPlfP12cUwUS/&#10;jzqYYqWCqYkSydGAuLFls3GmIzLvg+EWg3BeaEypNWJyYu06bzt92P5Zyl9uP6ygnvKdOa+/rV/U&#10;GUr9RQH/CwqekiCKd8vHdjrkDU0Q0OSE39Bje5IRJa0sLqUeJ24AtD9a4bzJlgyBIzmV2UHxNKgD&#10;Kh+kCg/xqYeMczR0wUjiXv91TkYYVAKyB7B7IGl4EE93YmXuSxAZQ0deQ9Y8hpg2zlF09JeLPBBA&#10;vFyXu+7jeV6WL566rzLVuNrqMnLB68bVFUtHbnJKAIlVRlq9wmJk8dw4ic3pNQR6loToEhxaqDYV&#10;YmOxogR2xcnKdKu/V+69Ms4ia3A5XB1SxPax3OfjtX1IysZxOVLxPvd5eEyCYmySbbo9hgSdlgao&#10;eXm8R59Bm4DKUVjeOB7vgb/tczYQaWvFWmZajGWmRlgGYE502G1sHlGonER0RWdsjTVCX8uRq63q&#10;jlkt1+GuAWddjSdf+u+/3Vb6Ww3gL3bo3wOwyACOMqLKR/52Qc31aVD7QxoNllL3xYIkVgFkDPyK&#10;LoC3mwsYObkT63PSB3KCwusla6rJfnGANZqpB7GRTTihATC8Xy/dSVKj8AA8DyekQ9DwAhhmDyXz&#10;mgmxZFo5JrEZeHAXfcw08iE/45P1lSwNFimFEzpF4BLxAuKGL95jcSSj4tgQKmZ+Xbe3IttKbqlT&#10;BxZoxYeGkyyQ+AGkIyBi49BlNd3HQyQR4ARG3aYVz8YhMApw7vMF2Ag43FGsOLm9eg71a13WioYD&#10;HQMHOoHX0X0e3iOW99Ztuu58N466TY/XUUu3JUhLq5y+mZ5KPJxK00NqpKVnqFwHqwxBe09kkcUj&#10;WRTScAuSvb/GCv8OaywSjgg4/Je1uE0aW/pPvzOTEb+1AC6Xyvm/vp8ssKtN7P+jNaKzbo0fEmdd&#10;YC7uCNxnGEKeBsRg0YiZS/MYMj+AjQKYXtoEZUW1BNhYxpr4AYx+MmAWqBNxvVNhbXkBbzxZ7KRk&#10;GFwJxNBoLSczPCzFWSGWxESGRG5PoWySBMiTGW2SivucAHASOanTBGBcVEm4JlDC8lLC8uHGu0kp&#10;l0ThJooq1lkdYAvAJNM8gEwbihfrrstqtNdl3aeje59//Kg2Er2ngA4IeXwssbeOui2aGFwAjsba&#10;uoB1wVwRrAKlu3S/wKzrDtgrANh/u35LufEqyYXh7fgsIz0JAMdaVhatiKlUAtQowsQITxjzmNDW&#10;qlfvDf63v3d47NWc5hNNwpBQnhofJM7gF9X/9gP5uwJg9w91YicB94skiAaNNar9GHXfKQzyasYY&#10;kXTAlgR4oywVZpBEzONRV/TS1yorJOvrWuAY3GctF8C6PY06cTrc5kTAm5gEgJMoQQHYBGbyJlMe&#10;ySSrnZ5IszsATmGGrxP3sTJTYixLYOZET+RET5Q7igVMdJJGGjqGJReIy7PKFVlQFZNUrmsttzge&#10;a5jI876wivrsWHxZWk1i4OhsVCw9Ro/V0u3OKrea3vLrAqEsqkAcQYeVjq4V1evpPl3XcysC2AW5&#10;HqPlWmD3feLwXJxGEaxtclK8ZWdlWFZGKuD1WVqa16kVx0bRucScKK93IJMnDlkdRquqZq9Jj85/&#10;KssrS+zQLWHYacCcusy+ree4872+pV+uqiM6pz+vfBd2rO6Xx11qQPb/ZjzmjxhtsgvhuRKsJlnQ&#10;+CxLYbdPwP1MZth1CtnQJA9gjKXEISFzrLCsrQtcuc1+1xmyB+53RgrkhGReh5UEmJM4KVOYZpCO&#10;5c1gQyjMiLbCTIE13DISFetFWRbWJpuVA9c6hRg5BesoICcBoDSBFlCp3TBOcbE6erDOWq7rLNB+&#10;mV8sVzgBi6Y4Ml6WFuuaRAJOlxOxyLruw8omEo+nyPKrZ5e4PBm+tROnY4mdcEHWket6rK67QJUF&#10;dqxxuevsus0Cp9xlAfnLbvQDwJa70No0dFsUmmE+XyOsLpsd5JL0tAzLy8mzjLRk6sRxlp2tPIQX&#10;ryLGvEmFFhw9ETWP16jZI6TvsOfK/2dXXUUdZhKSV67jW3qO+7/Xt/TL+XdfN1spF6tciF08Z2dE&#10;ioTYxbr6nQVCFIgOmWo+6pCJyVghpvMlRCTiyjbmcm1AxIkbGU9GlCy0Gg9wnQXeqDAm3QNkF7xy&#10;q9Nxl7UEiGRIH0k+3GksbVZimBWlR1lhSri1zvNam4IEK0yPttyUSIAcYblpABgrnJ0oHalQywQo&#10;mQIW4EmDRJKiTiW58bKaqkmTQZar6ZI0VEISmHXdXY6lJTGm5vl4PnMSWd10WXiOqYn05nLU7fo+&#10;uiwiRSobji572ZASy0MFv7eBVdVrEB447m55jOtaYwHZta5uvKvbdL+7dL+AreVaYAFY16PC6rM5&#10;1QXAbBp8t5TENMvNLrC83GzHAmfn+Cw3L8EJOWLZZKJ87anVH0HJ4yfI8QjASmSVe1bOAHQkf+kr&#10;dkadfqvVLr+lAFaWshqtZw8scA2N9FDWUrdr1KdBlqdsVOttZg1txVXtaikpCWRl1XjOSc5JlRhX&#10;hyOZ6OhEXNpkixcPOarJg+SVC2A39k0DHAKAYmCBRNY4mexybgoWF7C2yo6zUsDboWm8tcuPtzZ5&#10;PmueiXUB3E0zATAWOZP6Zx4naS7xcDavkwN4UwFQIq+jOFm9s+peci2wWExuc4PLpBKAk7FiySS8&#10;krCyibKyLF1O0abA0qaQziaTikVOZrPQSsXy6nZdTsDiuo/Xc+PZCLSS9FkAnQs816UWSGWJtVzX&#10;2bXOLlh1n6ytAOtaZg9eThLhiYffOZbfOxYd6UQ+e1J8imWl51l+Xq7l5iZbalqE5eR6LI/fzYNH&#10;E5+YzYY21gLr3XfE4jXuxj/mRpt2RQCTla4E8MPWT4mFZefVUK0vAEyttyYMHoAsANeGMlm/xo+t&#10;CcqSsUzTS/HlciKRsEIuRpY00dcQMNcnG0wMG5Nr8ZpiH9WAWLeRE++6sa+skx6vowNYQOaCN10g&#10;xNK1yPYBVoBb4LUeLZKte/Mk69TUZ91bpAPmJCtIxjpnxVgz3OrC1GhriltdiCVuynObYX1y2RRS&#10;yGKnkK2WUJzcZQFYySsd08jauswq3ae6rcpDcoWTBVxce61UPmca4E3GkrqXVWtNB8Q6Jus7AHLF&#10;4en6HjwujU0khdv1HK0U/TZyrcstp5tVFjgVE2vJdRZI3TjbjXkFcjfu1n1uNloxt5dmhmhGz3hI&#10;9CWqaYSZxOmp6da0abblF1AfTg8HvD4rbp5OggtL7EMRJSEXpZM1MOc+ZR7VP0LEkXaZ32XWCJwa&#10;DrArXeiHMIYQgOU+/fUXsVENAFyLEkNNAViazn9jjeu9iDbVClzOFriWgDc6AZeTuJXWtkRm3iZS&#10;5kn2pWH9yH4Se0VH1AO4jZyss5Ysr8DqcHg50V3LmwyQ01mZAK5ZhsdK8xOtc2GidW+WYH0AcC8A&#10;3Itj3zbZ1rNlprXFEhfgWhdnYaVzvNY8JcpKAHILklqtsnC1U+MAWCgWUtlvvxKH9KSUdRZwFTMK&#10;yF+mSwrAFQEoIGoJzAJjGmDM4LNnOp8VV56NIhvw6iiAO6CX1XYBrI0gVmWwLwAsIFa0sJEI12u5&#10;cbDrarsg1u16jkDrWmFnM1B9HPDG4KorPMjOzCQOTnKsb/MWqYDXYxl4K02bZlmz/KaEG8TEhB+x&#10;cf2ccTY1q/8QAKtjyS8PXI3YuCarOkD+toaJ3+IYWAD+K7SV/tLZiZ2mcBHgNcID1pXGodSp/ium&#10;+F1F03m4pbKj56RpDi6xL3pNqfT++kg4xXvVJZOBe0czACdvJLVekTbcspFjqcvdZQFZ1wXeVECQ&#10;hvXNA4BtCpKtY2GydStOsr4lKQA4iZVog0szbUj7PBvYvsD6tM21psR+hazSPFzrrDhrw8naKoNF&#10;GaUZ8XEeoM4gYy0rL7BWbApwiRxuk4JbJ1YSKo36cgYbiSxsRfA61hRgpnOfACzQFqT7SK4lONdd&#10;kLuPc0GcQGycIJe63I12s9sV674CsBsTu6WjinVggVhus/vceGXLSaqpnKZuK32//LxsSkiJlklo&#10;0bwk2YpbpFhGRjyZ6SwrKWhpxQA8Kw3xeNzsJmEzrDrTHr7o6ZZ+9z84+t3ffvmdb2UMjBgd4K1R&#10;7S/KAaw2NJJYteDQouwgCZ3aNT5Dl3gPpI1Sy8zCXc2K54ROxU314qKpUUFuXRbuaiKNBFiVaATq&#10;pAVFHVTuszLOAq1bUtLlJKxjehIlJJJYaQCjOeDr2iLTuhanWk9OwIFtMmx4+ywb3DrVhrXPtnE9&#10;i21092Ib2rkQF9tjzeg77lSYZO2J81pnxFrb7AQHwMXpsdYiN97yM9RQIRdZsbBf60qMK5d95Q4a&#10;c5oSqB/HQu2MJ2bPwB3PIcOdmUSSSq445JFkFDB0TCfmz2SzySGBlstjCjK8lp+OtYsnLsbapvKY&#10;NCx/Otf1XL8F9pMyBMAEZbOV1CovDcmqCrwu2UNglessqyvQutlpWeAUmGoPXG1l3KkAuJn1VPIR&#10;ObmJlp3LxlIYB4jTrbhZvuXnNLOSvBb8LlmWw2MyCmItJL611Wty2arV/MtyGWDNI2YSIv+z6sSV&#10;FvihArkSGALwb6wGVtYRbNf83hocJZBWh+l41X9rjRpch7QxyBJTOQnSiFU5GdITkijZQByAhJHo&#10;g8wBfU+TFTxqTFAjAQJtokzGRNIpQ5JHJ2ESJ3EyZZpkx9pFYMlwW6n55iWHW9dmSda/Tbr1LI63&#10;fi2TbXSXPBvXNc+GtkmxsZ2zbeaAEpvQvcCGd0yzvm3jrW1OmLUi1muPFS7NTrLWWcnWJicVa+O1&#10;4pxYK2SjESdbtVIvG4Sm/4WFabSJXyVDHGsvnOI42vDicPklsB6Jy6/MbSZWPCOVJBtAFBgdax4T&#10;yOiTEGflJ0daIY/Jp2ZdnKbNhMdjbXNwofOwyDm42GlKpAnUvHeCwxzzk1riOSprrTKTyB9x6mVW&#10;Q4e44eXlIllg/V4uYAVm1Z4FYl2O4zuIa57B/5FMEk6178w0H4ksknyZHmual2KtWxRay+JmbLYZ&#10;1jwn15oB5tyCUMtoKunbycxceoGqwt/y/6omrKoDgJYUz0N1/n7VfNO38stJDpY/UlxZ1QUdAEus&#10;juRGnX+0OnXfRtp1lXlo1k+l7pgJ0ycjOdGJg1NJoCTBxFK910uc6RMopF/MFINIABxDAsvDiS/L&#10;42dqcRLC/U3juixZFuDIxP1ulR1jg9qm4SqnAd4EG8pxVKdMGwNwx3bKsmm9CmzOwGKb0iMHEGfa&#10;hD7Z1h8Ql2aGAV6vtctNtdaZADg3zVrgHZTkxllrLFFeluYOiX7JpgLw5No7fGqpT6LV7GFKoeJ1&#10;L2LxkuoJxwJH8nlTBGDAkMznywKkqR6IItyXC5AzAWA21M4ifovmrDaZ8WwkHsvn9jxWJuDMBqi5&#10;gDgFy52kbiE2hWRyBPGxWHkSUAncpuWUnEQpFc1U5AyXCCK6ZLnb7VpfgVc1bi0H4NyfDvFFyyWX&#10;ZKXEW2FuuhXlZVhJUY61bJZnTXPSiIPzrXl+EaUmSnPFfIfMVhYdeNAaVv0Jzf/q7+b/rgM3unZ5&#10;IvNbeZ5/i+vASl7UoAn8gRQLA7ir0LhfrdbfWMOgMxYWO4QsZh6EiyTLhiyQBdNHAE7G8iYgaJ4g&#10;soR0kQFwNDrKIU0aWgxHnZyyPsmq8wLgRBJKyZx4mfQJ5wCMLIBVSMmja/MUwJuO25xsQ9un23gs&#10;7Zgu2Ta+W67N6Ftkswc0t5n9Cm1G7wKbO6jY5o9qaZP6NbXexMftsz3WAYtTCojb5CRbSZbXSrDA&#10;7bHkzZtqkLaULETcUOMDFk/lLYf3rMYCrFkUIEZo3iOxADSrw/EYEthc0nDvk7HeAnCyQgDuyyY5&#10;ppUW29iyfAHE2xFsHvHWPjfBWgP4ZgA8i+HkAnge9eosNo9kON3p3C4SirjdSWwGArWvvFas8EIA&#10;1qrIfRaABVr9bgJpZgoWNjXectITndv1WB11u+4X0LOwyAJt6+YF1qIwx1oV5zuXdVvzphk8N80K&#10;8jItr2k+LvgsC6j7HLEvfcOiV9ZWWakyC/1QuiAialRjllGVWj8s7zbyF/pr1fncAuPmWFQyQnUJ&#10;GZzUeZaVkslJk+C4z0k0Dgi8ssACsMAbhSxOeJAYR7CtFP8R6yaS4XUSMaIiEo/mQLTIw30uoJbb&#10;DpLGgHbZNrxDlg2Ru9w116b2bYalzbOpvQtt/pBWjvWdCXjnD2puS0e3taXj2trcEa1sZJcc61oQ&#10;b10KUyg1pQPiJGtJUqsoLYxyVIS1yIcfTPImJUGsKllAdfv4mws86hoi9o1jxEtcJBuP2g3LNasV&#10;AghYssApbmJL2WU8imw2nTxKWdmJQZS0Qq0Eplgpm0g7yBOl1K5b8n4FiVhp3Pd84vQcyC7phAnq&#10;2c0EyCKqJCp7LACrIwvLqwy9urKcZge5+OUlJH1OAVkgFXC1ZFFzM+A+A95U+OO6LT+LpFUyjCyA&#10;rPtLinKtuCDLAXFpq6bWphXWuDiTeL0pCcgCSB7JlpHTiWaLw1jgn/k9L1EryURXutAPofshZk5V&#10;5hlVqf0Zf+TfOUydasykrdvgpoWndDYPXS4JCZwkiYWWkSQgE/viPssCC8SyvLFI18RpCoEmGQTS&#10;sAAg1AgQT6yroyxEGi15GaxcLHI+J3NJZrT1aUOiqmOujQKMw7G+E3sW2LQ+zWwKbvO8wS1t6ahS&#10;mzug2OYMKLLVYzvY+sldbeWEDoC4g80Y2NL6t0yz7mSuezTPoPyUQlIrgURWGGSQIGuZH2eFgCqL&#10;GDuLuDUDyxovNhgSPl6BmM/sYdKCJ0JdRJrOoL5b+MsShudxAnwiK42kW47qy4AuDQuaR/teTnIw&#10;3gPlLC2A3JbadLscZcMjrTg11JqmAPCUEGsGoywX8klGXCDPDXTc8TQSXMpoa3MQY8sBcHmnkUvs&#10;UIJLGWrdLmDK+grIAqvc5DxCBoFYtzfLz3SA61pqgVdLt7UoyrQS6sGtmxcSBxfxO5CRzkyxvCKs&#10;cNpUa9zwHrGwyoV+QkclgB9CADtsHKRiq9b6lcOJrUFJoU7N961J+GKLScs0XwZgTIjHFczlBADA&#10;5dZX4NXyqFGdmFcAdi2wT+6yNLEAq2uBM2gZzCXpJeZUIcLvImsMINM8rGO2jeiQYSM7pNskADwD&#10;CyzwLhvVzlaMbmcLBrewJcNa2eap3W37zF62YVo3WzG+ky0Z1RE3u8B6YIV7FFMzbplBrTiNhFak&#10;NeczlzbFncY6FsHsKqBWnIs7nE2SKYGEkRcyRTytiF6A62V6oEd9t4AlGusXp6Fi6jcGWA4zC2vs&#10;Ly+R1AJ0qcTtafFNrADwNgewLUimtcNtL82JtmKAW0wvdOscfYZQJ1uuWDkXXndKVENLp28600mM&#10;8Xock5TYUidTeXODa3Xd0pEALCvsxruyvgXZqQ6QXcssSyvACtTZaQkOoGWF9biCHADfNA0LnI9L&#10;nWNF2RnwyLmvKN3yS0otzrvO6sNvr66Ghofy3P0qiaxv6xfUn4eyfw2mLNSAUlm76l9Q971iUUkd&#10;LY5e03hqjskJtK0lpVgucZQALJdZSy60a4HlOgvAuj3JaSCg9qj4V6R/XGgBuIDOI7GmWlH66dMq&#10;3Qa1S7fhJKzGYoEnEvNO7plvs/oX2+IRbQFve1s9poOtGNnW1o5tb1undbcdM3rajlm9bfWETrZ6&#10;YldbMLydDWqVYp3zoq03tePBHfIoL/kAVYi1y4ujvOSxEgDcvJy1VUzCKVNEiBDIJ6qxiuBBw7wP&#10;SywvIprPL6ZUrMo5ANlPjeQ7MVExhcuynGnEthm40DlYXvG1W+FJtIe62BnGWMemcbxfCKWbUJJq&#10;EdYScLdWQwZqJXnxQSS3aNQgkaWacyorhYSeElIqHbmMLR0V+8pFdjue5CILkM1hW7nWVckqAVmA&#10;1W26342TdVmAzqMGnJedbYVslq1aQEttUczG0wKyR6I1K0219LwRFuBY4b9yKLOVFvhhBLmE2sW6&#10;Ivtcm5pwg9qvWkj4MvNwsnvp/knyYX3pbslld8/AfU4GnIp7ZX0FVmWedfILvDrqNn9bH72yqvkC&#10;4HSyp/npuHsQDEpI+HQtSsHy5tlIMs2jOmc6LvM0Yt7pfQqdRJUDXlzmdeM72/oJHW3TpM62Y3oP&#10;287aObuPbZ2BJZ7S3ZbxuBn9mluPpjGAOIpEWLoNaJtBeSnGSrHEbQFvCda+LWSP1pRYWvLeRXQx&#10;pQHKFKxsKtnnBMWaeA/xeBJyq+MIA+KI4T1q9QPE4nWL76y4NZ4sdSLucCogzuJ185L8FrYNJIr2&#10;uNC9qGF3L04E1KGAmFo1cXgnNpI21Mub48o3xZ3OwYXOFr9ajRIKL6hVx+Ox+DPP5AwINwReF4y6&#10;LEALrEpMtWnR1NqWFDoxrutaC8ACtCy04mIBXtY4PxOvKTXH8vICLD87zNo1a2stclrS+ABTqwXJ&#10;xOJS8hvrkaT9FM9L1uzbDOKHEZx/8DNL5wrSRm3olDR316nxIwtofIrJgn3Mh8azl5MtEcaVAJid&#10;AtdZ0qtYXTf+FVhd17kigOVCe5W40skH+DM5oZpmJMKgIuFDEmVYpyIb0SkX1xm3uYc/2zyzX5HN&#10;Yi0YXGKrx3W0dVjZLVO7YXV7AN5utmumANzNduJG757T17ZM62GreNzyMR1tQrc865IXYe0BzUAy&#10;2v0ggHTEpW1P3bp9eoy1F4A5lsK1bk3pp3k6Jzi85gRUMX3UhxNJaiUyETCezcjrxMXEptKichQy&#10;yruUcKVjI0QLRSWEOq9IG1lY0aaQP0TnbEnCqjN16QGlon2mWEeIE51yoqx3Ubz1LCRTjWpGM0Bf&#10;SDwuLyBNiTGV2KTgyYbnEj7c0pEAKDDKVXZrwLpN7rFALDDLygqsiot1m456jB/Y/O4pqZaTAUc6&#10;l8QbpJm2+W2tZV5T4uM4SB/UslvkW0beaAtufAsyx2/9nUrfWhD/QTB8FX/8G/RYyY/W/gfcaMaD&#10;1vyEuu9q8yQ1tQTYSPEeLBVWIoOkVSodO/Fqw6N0VNH6KgZ2k1gC94PsNOBN4SRKoz6ZxUnYlJOx&#10;GCvcoyQHZlVLwJtNrTfDKRFN79PUZg1oZguGtLTlI0tt/cQutmlKV9uFtd0/tx/g7W67Z/W03YB4&#10;58yetgcAb8OdXgvIV43tSHa6vRNDl2YEW/cijw1ul2l9sITdczzWDTe6PZZYAGtP2addDuWnvFRq&#10;udS0cYuTiYkTJJwOqUMgTlBNmznAHiYixuJOx3G/n3hRnnBy1ER4HgBM5bYcMu3NCAtKse6d2CB6&#10;Nk+D9plr3YoSrDQ1yPrgVg9tm2nd6KxqjaWWB5KDK54hCyxry++aggyQQCowpmokTblYgIAoyyqX&#10;WDVggVkAltuspfv8YOW1KRnpNoFaj9drSTAhB454bjpZ6ORcOrryAXC6leQnW7MigA9rK6dpP8KG&#10;/XhfH/8nCpYVLfLDDu6HCsDlMin/2Wd+IKFS/piaok7+Kxb4n6x+nedo1h9tCZDjk6U9TA1VWdxs&#10;6r6JdB8p3hVAEyXGhtvpLllfXfYDmEZ+uYTEvMnJ1ClRishhNcsEOCRUhrYvIuZldc61mUpYUSaa&#10;3jufMlELW07iat2ELsS7PW07bvL+BQPtIGsnYN07u7ftm93X9szqa/vn9QfEfWzT5M62ckxbWzam&#10;1BYOb2ODWidZB9zXPjRDDC/Ntf7FlJhINLUnc9wWQn8plrhTfhIJpwRrARWyLQ0ATbFMiVjbREpK&#10;KXzHJECcCNHDJ0E7aVqVZ4iVMfZreSnBJcADYlzsTOiRBSS4SmGBdYHP3Y4NYyDv3bdVhnXMCLOu&#10;lLRGts+x0dBAuxM6tFWtOlNNGVA2xdrCE0jFW0nCfc5mw8tJgyRDsk9Azk5TmUhJKywpG2Auqznu&#10;ssCqeFhgdhNaAq0yz8WAWLdJdjadJFoa2fB0XzO8n5aWz//Qgnp5G55XUpxgzfEUCot6UuNfguf1&#10;NAB2WwxdNRZKTK6ipSMAQKnJGavzDTJAf/Rn+aMf+A34cg9+7C/xWyVg5ihuiLjBco7/hw4Vo2mB&#10;5FXAeovD+iZDJUzzpVO7xA3TmBR0llQ3jaeOmyIVSIm4UbPUSa6jR4kgTupEWWjuU3+tWveknJiF&#10;pcvn9VrTPdSfjqKxHfJtardCm9mDZNWgUlsykFovFnj5iDa2koTVxgmdsbb97MC8QXZ0yXDAOgjw&#10;9rOD83UEuLMGsPrZvrl9bdesrrZhYmvi5Ra2ZlypzR/QwvqTsOmKuzq8ZZaNbJdj3YlBO2REWJfs&#10;WGtHwqlns1TrSumppfqO4U6XYpWLsFRpfJdUVjoWOJ3QIJnvEw/FMkF6WCotUQcWe8pp6Mfq+qSo&#10;STIsHXe6CPZWIfmCZmwSxSkR1gGOtjqoBvB9e0L06F2QZOO7NGfjKrbebCqllJ1aIITfMj3CihhF&#10;k0dWO4ckV1MSXnkoTebg4ucoq5yRQuyKBc4hvsU1ziUcKQaoJXQatW6WA8MqA8CSUWZzzEKWqDCb&#10;DaJ5nhVkQnUlzpZaZYq0xOKT8KLIYHN7AY/V80uaZVmblpA8Cgux2K1R8NgDMP/CaSGtLjIPPeDV&#10;asHO0pwlh7Elfjx1Y0T9H043+9sEYEd1Q0uqG/9B5pme31pvWFDEGItPTcH1xQJ4kmmwp79UXOcI&#10;2D+yTvTPyqX211GV5MEiSQ5G5Q65leI8k7xSzJwOMygJAOdxMhaTde5In+9wSBuTuza1GQB4Ub9W&#10;tnxIe1vQp4Utw3Vehxu8jqzztik9HIAenD/Yji0ZAZAH40Zjibm+d/ZA2zN7kO2agSWeTSw8u6tt&#10;n9aeOJka8fi2tors9ezuzawfVq4H7upoasyjO+ZYzwKyxFAJu1Ib7kqvbD+sY0+A1D7XS5LJZ50K&#10;yOZi9ZKCG1oacW+WmFBY1wRqxvH6ro5+lVQk1d4Hz1ndVGJ2wZ+ODaUXGsZVUzYDJbWUaRZLq0PT&#10;ROtVnGH9m2dZX47D2uVT9mpB2NDM+pLs6kTzQUfKTW3JWpekBJJcC+R3irQivIRiXNxc+N3Z2bCn&#10;8nOsaW4mXgyuMm52IbmEIspDWoXI57QoyHCOWZLTIU9RnAd9EmZaJmW8ZPU0O2yuOCzyF8wtueJ5&#10;1INb0fTQqliWHKH4lEVWu96HnA8IOTiqHQBV4ZUL4BoaHv4Lbue8eSjj5IcKwGoNrOD+uJ9d7pAz&#10;dlL3+ZUm1YVSp/pPrD6zZkNj+tK0gM6VyBo+uo3IIEtZwhOhUgfN4VLgkBJjBQDrcrw6ZDjpUzlZ&#10;nKNogI5mVpTl02hfkkUsWhiPRcyy6T2b2fx+1HkHUyoa2t4WDSwBeKUOeLdM6uZY2X1zBtjhhUMd&#10;AB9aMMSxxlr75w7mvsHEwoqLiYkB8O45xMqzuti6cW1sHZnrDWN72EyA0pOm/24kkUbRzSQXth+9&#10;xR1waUvTQh0rOKA1wCIG7JyPbA/tiIqNW7LZZJCkSqGHOYcEU5qUKakXe5SVDmfD4nuqVuzBIkuV&#10;I1m9zbjV6mSKB8y5WOEW2fH0K9PkkBbN65LIwsJ3wPvQBjawTY6N71FCs0aR9aPs1bUA74Bsebt0&#10;rDF15WaUporZeNoAqOZNM62ApJToj0UF2cS7xKu42Hm0MgqgX165NDRINUQgFqjzyDc4GfQKdWSX&#10;T634WBlrueGtisXcoqc4a7wFhj3K+fDXDoCrIuTgn0bpnjPSBwfUOq8eys6lhwnAzmctVyB0gCrA&#10;loPW+fH9rrWyjjVg4tSv+7Q1CpvAzNkSmr9zcLuwvJprBDc4HoVIkTE8SOV40RyWpZXFdTK0ajrH&#10;CididVOI49LU9iayvWR2nC4aWEsQKERx7FOSCpiybHbf5rZ6ZAdbPhQADyu1NaM6cJ3EFcmo3TP7&#10;OkAVaE8sG+UA+MiiYYDZD+KD84fagblDHIALwLtmdrW9c7sTD3ezbdM622Ylv8b3sDUju9sUYs5e&#10;1Id75EbZsDZpNq5zvvUiodQ6KZAVZJ0ppQwpzbEBWOP2uLSlAL49QJNrnaNSERnnbHVO6bsQPiTA&#10;2PKEKLEld1p0S3+vrzqspMrh9hGLO52J29qcFscWbAyFUC9F6GilDaVZsg0hhBjduYjPlG19myVa&#10;D7yCzpnE6TR1NEOFs5h+5tZY4HYQL1oWUt/F0jYvyrbWJflWmJ9meZTi8jNgnJVbWgFW4BVgJf2j&#10;JevcNCvJv9kqVmdjldV1lxJfArBi5lZwpdX8kJ3fzSJ8u9jMf+xooFWF0OOcJwKwrK+WI4CoOFj3&#10;fQNCxa/0Gb7Sg78BX85R3Ze1VazLzslRf4qE6vzi7VAmuVyfXuCgJkctKK7AYpKS0VnKIdbF/YV8&#10;74tGATG2Pt0zZGHD01k0MIizK8aSQ3YgMyv3kmytQCsL7HCecaXTcdkyOJlyIPK3BRhDO+TYlJ6F&#10;tnhIawe0K4a1wfK2s7WjsZrjOtmOab0eWFuB9vSqcQ6AXRALwIcXDuMxQ53H7SWJtXNGVwe8fhD3&#10;xIID4AldWT1t1cjONqtPsQ0gK90LUsVI6sNjOmGJm5GJFlsKIPdD7WNEh1yyxBnWp3m8dcSt7Yy7&#10;LfJFFr3NmcS5mXyvbMKITA/fPQwSCMwtUUW1nGQW96sclIa3kibet0TnpZSJZc4l810CyaMLsXAX&#10;ZIG6NEOoAMbYiI6F8L1b2OgOBTaUDaQH1rkL7nxbuNQqd5Xgjrekx7dDSZ61gOedn5NkxUVZVlhI&#10;PEzzRh4AFmgVB5dgqXMg3LgutHS8ZIlzuS0T11lyty4lUwBWXVlLVlhAbtHU3/iQU9jUYlPHQux4&#10;HhUWtRbq3CnXkWaIexUptTiMLdcQfAPO8a+Eya/04G/Al3Oyzerx1WQFJSMga8B3FXilviA3SY3c&#10;TWp9iF7SfAtPQEiN2C0pKQd3ORHrAigZmOVDbdITjZJiWAaMJa9DblB2VqCVBdYxGt6uLK8TAyt+&#10;lDXmZJZyZD5NC5LJGdetqc0b1NJWjWoPgNvZKrLGqzmuJvbdOrmHY1X9Ma+AOtTKlo+2o4uH2/Gl&#10;I52jQOs/yiIPdTLRKi3tmqUacVeSWr2Ih4mJiaG3TqbENAa21pjONlsgLoyxPvm409SIxxETDypB&#10;awuqY8eMcOtHuWl4O8ANG2wU7Yt9mgMcLHJrXOB8WFOp1ImzIVvkw0bLooSWqBITibs4EneiYmrD&#10;cnqdnZKQ2ibJwMPw0kYnYfqspBBr2TQBEgXZX+Ltjlzujgs/sDVlNOrhE7o2d4A8AM5ydxhSnQBy&#10;iWrGrNKmKbjTtAgC5lxc82xKQgJwDm50IuQSWV8BWGCW5dV1Ja/EIBOIMxTX85nUIOHw0clNiKbp&#10;UjNVulLWulVxnmWiZJmQ3Rbhg/3WgJCqpsIrd5yOM53Dn4F2ZGkfNiw4n/dh+9BOvMuP7giY/S2u&#10;zz9ClfwP3CMBVxIq/2I1q/3Wgurfo/meWmBSDUtKR5ydhoUEdJ19nLy+mIYkr2rR7kZjPkLhCVE+&#10;QAvdUER7gOu60v4kllQd4fc6AFbzQgSdO2hW4ZL2b5NpMwe1siUkmdbDrtowXm4zlngsrjO85h3T&#10;ejuJKoFVySo3/q1ogXXbkUXDy60wLvX8AYC2D8ksudLdAHRvLlMnnoE7TQ153Zj2tnFcF9s8qYct&#10;4r1Ht0myfk2jbVhJgo2i/3hQC4CEe90jN8aGtEq2kaUpNgJ64ehO2SiBpFtXwNZaUrbIA2VjUXP5&#10;XgWUyLLJwqfimiZLtjac30CeCIBOLPc81POc6sHCkb3XVImE2EaAisQYdMpisuBdscRdAXB3AD0Y&#10;iaChpXmojuTRzNEUWmiW9SoiVldjhNhbEFGkxtkCcBXlwbKi3zkL8BYgYqAklRhisryuBXZkdcuV&#10;NHV0iCIA2JWpdVldArAssMAsN7pls1zLIVufSYnKEz/JGtd5yeqTea4mayuFUsksOWNYlPSsLCP9&#10;/7OD/R6AmYtDQkJ0OXFea9L/W4sBZXVrfWRhAXsok0iovT4zfptAfYTrzJQ7Hw3vXvpb42LqUEJq&#10;DGMpgYwszQtkY536qJI55bGwji54k5zOI79QXVNYR6WQKYaTDV6geBewbp7SBQBjgce0to2TO1Lz&#10;xQWe09+JdQVg19IqBtbSbQKvC2xZ4SOLcKMXDgTE/QFuXyxxD14DggcA3o1Flmu9dUpn26Ka8mQ4&#10;1GwQq3HXJ0H2GNrca8MQDhjROtmGA9wBzchKY6FHtkq0iZ0hmWChR5P0GgWoutPu2B4KZgvi+Fw2&#10;tBxqwDkk9bKkSMlKI971hTKsLagByS42MeUDKKOlYIVzAEgz6s0ZtBem0cyQT2dSEZ1dLemQ6lyE&#10;UB/gHdg+H044meq2OYQYKI6wBhMb96Y5o2MupA9aI4sYmi6d7JZkyovUCkjdWpZWMa9AKmsrEOu6&#10;rK5ALSBrJYlrXS6KJ6aXwOwqfMiddvuNHbIIm0Q+mfO07I4WGnAaN/p3lJMU/+I6O7Ox/IPd/bHx&#10;N8DD/Mqf4Ss/4X/4SzrjM1QqUinA7z77wWuUjf4e8H5uDRo8aZGh03F/sbrEeEk0wCdKdC6OGNiT&#10;6kwkiIuuh5h4Q4sOInkVRg9teczrlo/cWFgupFxn1YnTiQdzRTFEm6oXmd5JvSFpQHncSDvgxkkd&#10;cW9Vu21lW2d2sV0A79CCQYB19IN4V6B1AazjFwDGjV4yzI4sHmKHFw0GxCS8FsoS9wLAuOFzATLx&#10;8O45XRwg75jSDRCzaYz3x8ZKlM2Fbz2ufRp1YsgerRJsCCT/QWJv0b00lPh4LCyuSV0KSHoVUIIq&#10;sIElsKgAcilxcQFhRU4M6hyUjfJFo6SzKpf8QDrNDqnwq5PITifIXcUip1ErzkWsr5BEVpGSWdR3&#10;lWFunhXrCNb3ArR92uVZNwDcD+bWgHa5NqxLocMRH0q2vh8CdV3yqF1nwyIjAVYEg6sAfnpOuZss&#10;l9kFsI6ZSdTcAbKAKxD79ar9krX+4Wr+hgl3yQK7WluiXxYiSVSYh6veNA/Z2qWcH29Zdal1OCot&#10;0gpXDMxo2fIw7OED8cMEYIew4QKYXRPrq5jXAa8j1P5XVq/um9Yo8CpaUL0og8BzjmzK7kz7XwIn&#10;ILrPiTHZDvNKGs9R6FtFByvuJQOrbp3y+FcxsACs+FfgVQwoamCG6r8AuA2spOGclLMHlzoAXj9R&#10;zQkkrsa0Asiltnch7KpFsr5D7dSKseUZ56GO1ZX77B4FYFlmx41+AN4vAOwHcU+YWz1t37xuALiT&#10;A+i9sLn2TO8FkLsDZCW3uuBe97SVw0shkhTYhA6ZNgolkFEwkkY2x6Wlo6gfWeERrVJtcvciVjMb&#10;37UQ9zbHEdrrjGRrCbVeB8h4JfkOkKFT0jecQ0kpG9Cq9JTM75LKMQNw58CZLoBQ0a4o1TqXQMCg&#10;Z7mltK+pBXfmNTu1JoHGZjG4a5GN7NnchpBoG4Ue2Fh0wQa3SbXelL/a5yJsLwAr40wpSYwtVQm0&#10;BNQ4ON2KiQViLd0mcflENuCK+tIVZzi5ogC6LYX/rSAthQ0CcTwssS9lqNVvdNsfA4vUUQvNrFq/&#10;LY+BVWL6HzZOf9L7/0lP+h/6og/qvRqbQvZZC9enmpPAUtfRX1mjui9ZSNh65Elzcf0o+UQUY3VJ&#10;ehCvJVED9kSmOvTIGMopzuweXGedKLHl7rNqohrvqYSOm4FOE2mAlUV8piRMV/jAUyBsLB3dBaZU&#10;F9sIgDeOa2cbx5c6seqRZYNYSk4NtZMrRwNQ4l8sq2Nly13qE8tGOpe1nCSWY3W1Bjrr4AJqxotw&#10;p+f14jKx9Dwy0rM6UW7qYftpfNgPgA/Qgrh/Zm8HyDtIcu2Y2su2UXNW+Wo+FnlOjyKb0725TWez&#10;mYglHEHJawhUw7EQT6b3bm4TuX9cV6R+aMAYjMXsQla9BMJGsbNCrJCMfSGNH0VY5AKVzgButhr3&#10;6V7KxPXOREZHbK02+bCwClNJaKVZKW50W8T8Stk4emPpR/ZpY+MHtLPhEF1Gd8dL6NHMRnbKo16d&#10;Bo86gXbFZNowfc4UimyAK3nbXE1zBKSO+qWsrjNeBrF5KgDaTBWXe8r1pcWecyxx+TREudKKiZ02&#10;RlZ2IpI9rHRq4UnZJdSEdzl6aU4ZqTbjSGuLhQVnvjIG/v8B1CJq4D77VfclXKdxkmLSkJVGNrYG&#10;WemQOk/DJCrEdW4IcCFdMGXQL1LnbweMj2VYNq116o91R13GYoljFfOpGV7icOJD08mTxHME3kxO&#10;Xgm6FVHL7ACJYni7NJtD5nnd+G62dVJ320y5aDNqGruIew/O74eVHWxlK7C4gNhZy3V5qB1eDLCx&#10;tCdWjOR+fxZaCawji4fZvgX97eDigTxGAB7gvM6h+b3tMOvogj52FCAfnt3djszqboeJjQ/TAHGI&#10;jib3uJ9M9V7i44N0Nh2c0d22kUhbiYDAkv6tbdnAtrZ6WEdb0BcVTPSox9OeOI4a8kQkf2aQRZ8N&#10;CWWqgCzJW3SrexCndqLntxS+cauEIGvORMWSBLLOWOlCLmdjqSXDk0spTfFyBla5OdraHSkJ9WiV&#10;b50Bcls1XLRIw6XOtyHdWtvoPu1sWLcSqJhwuSF+DMW9HkgSsFcR2XHqxa2oFRcB4lxeK1e/t4a8&#10;8Zur4UJzi8VFT4mDeRWHakosvHSJFojPLSIK/5s2W7f32FELJdzxapib5kzRKprCqJZkBAqi40fR&#10;nYYbLb00Yt8qtX7O+pGTDK1kYn3d1twBsF/rV25zdbFqNA+nlgZ2o8Rf85cW1ugY5Q4vu3YdJ2GV&#10;yGxftQmqM0ZHnybEl9c7Xc3iaMCrBFaMpsarB5iOHR312GR2/xwsUBFxXwnZ0x5FcbQK5tmSke3o&#10;5wXAEwHw2E62nXh0z3TiXhJQx5cOsbKVw6xs9Ug7zvHYCiztMmq9ssBLsbZY5kOA9viKMXZ06Wjb&#10;JzolFnc/FvcgID+8aACudV87spDNYFE/O76wr53g+qkF/ezU/D52fE4vVk87BpDddYSM9UFIH0fo&#10;cCqbC+gB+g4IIBtGdbL1qHxsGa+NpputGQ5LDNLJLHS6pncEwGSnZ5DkmsLlCe0pO+HeDi72WS82&#10;qh40LIgw0glGVRd41x1hVbVm1GpzSBwF5BU0AqYANZA8svOF1GabU6PtQGNH7zYkypAD6lKMlaVL&#10;q2sL4uK2BTasawmWuITeZpoi8Ab64W73RqigO3XqrsTEHYiFWwDapqh6SF8sVUPWRLBhKexxOqtQ&#10;3EzS/6qSljZcAOyAuHz+sOtaS/JIYn+qXadTJkvxktzKYnB7cldr2PAKyU4xs/7VqtbAha4FlVK8&#10;gkoq5ddshZ3YxU/aUOa5un5wNTE45PR/QS72Tep9TBnUiBTFS1AkE9m1XZkcdRXFqVFB84MgK8iF&#10;dkZjyhrjMjvqFYA3KkyDu9F2UiMDMVcWXTnNGFDWgu6fQcSWc+ntXYPVFYA3Adyt47va/hk0KtCc&#10;4AAYq3sYK3x4xQg7sXassw4tH2n7AO3u+UNstxoZIG/sWzTC9iwYbrugUu5fRAkJ63xoyVA7yvNP&#10;YLHLdMQiHwe8x+b1sZMCMKB2gMw6Ob+vs8q47xhlp8O471oOwAHx4Vl9bPeUXrZ1bBc2GOiZk6Bp&#10;UkveMYEk2OhOtnZoG1vWr9gWEDfP79nUFvYpgstdbPPQ75qBrM9kZIHGIoc7kth5OLrWQ6gl94UQ&#10;op7k5slBNC5gpaFXiqrZEiaVACw96TZkqTvSodSHUtKAjnC42zW1/qXEwx2LbDic6ZEwtkagMjIU&#10;T2AgFr831MtuvGZXXqsNJboiiewh2qeMf4rGm4r6qd5muqkE3iSAnIynpCHoKnWJDupvkSR3Ue5a&#10;a9KDA3y6sZJR6UzWQHWmb8QmtcaNXvcFM0uWV5a4shvpawavrLtTsxOANftGS6wsuc+I16G6Ua/R&#10;RYuIK+GPE18WtxnrKwC7ErFS2RB4vRJBZ/d259oq8xzvDLxGB0vyM4DYV05aSFZNEtG2Zuq7xQUb&#10;h0TOsjG0B8q6kTxSSWcnCaSjMKmOLhiM6zsQqzoMQOIurxlrpzZPtePrJtoOgLuOGHX9tD62Hdrk&#10;jnnDbcP0AWhhDbCtswbZ9jnwoOdhhYmDjyxV7DzSzq4ebWdXjbQzWO/TbAhaZ5cOsnNL/Oss4NY6&#10;g8XW8fTC/g9A7Qf5IKwxLjlssP2UnQ5OxUPg8j42nsPTe9uRGX2c6wcUP7MhbWPt5L6dPHb7REAO&#10;6DcR46/Dgi8b0sbm921hM3o0tTFY677NffQmI1jP3KJuEDPao57ZmlbGlqxW9A+3VEMFEyn64DIP&#10;o2NpVPeWgLfYxnRFnZOOrbEkuBw+d2mGDcTiy9p3hnBTSptnCda9iAHoBZTrNBzOGagGWFPZgNPI&#10;ZyTTGpmkwecagM4mKwvskHDEpCsHsCywXGgvDSuJkXDY4yknQviIS8y00NiB1qDWcyQ+/6l89Er5&#10;bOGv24P8Wl7/a3nRrwnM5fxnAVikdA3xdgZZIeBes+bb1jh4kUXhKntikc2JZJHESiBecgHs13nW&#10;7FtGj/Cnu0O4nMYFDekC3GFoYEUya9er4d7s4FmKyxAAaANxY3ApnOeBLWydqI2UcjYC3l1YuD3T&#10;iVEB8BHVdQFx2eoxdmgZfOe1E+zY+im2e+koWze9r62e0ts2zBxo62cMtJWTetuy8T1t+YTetmJC&#10;D7LZHWwV9eRNU6n5AuTDuNtlWO0zK0fZeYB8ic3g8uqxdpHY+SIxtdYFLPT5pYMfLPf2B7cB+PMk&#10;z87Se3wSiuYJkl5ax0mClSEqcIKjrl/A8p/hMSfYRI7Rm3yYxNhBJclm9LZDMMkOsQns4/Nvh1m2&#10;FWCvgUyifmf1PU8iMTWCstGQ0qaI8OE2k5XuU5pvPYhzO0Ox7AnBYwjznyb2aWuzhnS0+UM7IC9E&#10;trxfic1iQxAtdAJ17AEFUdaFDqbOsMjap4YRb4dYsWJuSdgiJp9IKSuNnEQ61QAXuDpKdURWWBbY&#10;HeniuNGUmuRCe8JJYGpgHXyAeOrJsSTCInzMU2q4h6rFTxwCkOM6Oxb4YWRjPVQAFukc4CpjiMus&#10;+Lcahfh6JK8aNjxnEZ7u5sEFi2On9kTxxzEaNIGkVSIxkETrFEfJAkurSQD+IpEl95m4lxg4PDjA&#10;AbAa3nXSZFFOacaJ1BkG0zgyqSuouW5G9mYdYBO98RBtgQdpBzzMUQBWbHsE4O0lzt1Jkmr74lG2&#10;ERd59bS+thbwrps5yJYD3gWju9m8kd1szoguNmcYgIBLPY/2QwnfyT3fMIluJCzkYTaEk8tH2Fmy&#10;2RdWjbHLrCurRtjllcMfHF0gC8Dufbr/MtcvAeKLWOsLWGit81hrHc9hrU/jep/C1dbRuZ/HniEW&#10;P0MS7SSKIccAeZk8irn97ShAPqL2R7qqDnO/2h7X0+O8ZGgpVFLWkM42pW+pjeqGte3Vysb0bW1j&#10;e7cCuKyeLRC2R+CgbytbxHddNaYr9XIy+KOJzbH2ataYi37YsBYe65tHlh86aPuUYGvua8JkCATn&#10;mR2cIr0vUSnVTAI4pb4p4MoSK5nlAljjTR0NanHbAXBsOGFTOLJCJDWTkf6J87Jxc34EhYy2BjVf&#10;QfiO8pFTnnxYrfBDBGBR4DQ20tkt0bqqUuPvGGD219aYTGJI0GIkc9LNB50uhqyl+nzTEmgVxIVO&#10;xO3S5AW/UJ2mxJPMKBcbVxysy9GAV8LtUU6G2t+NlIL7nEMppT0so0GoTU7v0xzXuTMsqx40KnS0&#10;XbihsryH5lD+UVcRYFMsu2veQNs6G/d4zkAHvOsB+Jrp/WzNjAG2Fuu7enp/Wzmlvy2b2McWjett&#10;CwVmupjmDm5lC4hLlSBbOpyuJpYaInbBuDoAgE5QVz63fDjWd5hjgQVWLV2W1RWQddkBL+saSbRr&#10;JNAE4MvLBttVLl+R5S4HsI6X9Dy54STHBOSzZMMF/Ku48Bdx3c8uHmwnoHeeQHjgJBvUUQGaOPwg&#10;2fFtZN3XksBbDSDXTe5nG2cMwcsYYMsm9bXlU/s533XjjEHOfYtHdEbMvo0tBvDLUd1U48cGnrsT&#10;j+PwXLqwkNddNoRRM50howDkfnC8O6QRungbQ/UMItMd6MjfZpOdFqFGMbFALFF914WWBZZXpY1Z&#10;ANaKpWU0MkThEaQUMuleOrKiAX1YVDNrUvcCw8GZK6xOpEoAf01uc4UNRrVe8Z0dOZTqosMB4Jo/&#10;ssC6z1hEWC/zwcv1UjqK4g/yibsbH+9YYWWfNTbFjYHlRkdhZWPg/Pqnymu6PONDQ5nCwDFGUjQO&#10;YYFsK/XQnvB7J0F+WDysHaQNLC+lmu2ccPtmYiGxvIfmkjkmk7yP43Zu20CsuZa4eC2utQNi1vpZ&#10;/W09FngD8e56rPBqTvCluNDzOLFnD2lnc4a0xb1EyWMk8SaZ42Uj2mPd2kLOIN7mZN/Eyb6L1zyC&#10;m3uSEpNiXAH2kgAK4Ny4WEB2wX1z/Ri7uXYUgBziAPc6YL8BqK+zLuu5PPaSQK+Y2rHIfQFyPztP&#10;JvwyG8UlVhnNFcedRTJNDRlY411QOndOl6ImMfJkEnmEEVuI57fNGmzbZw+x7fOG2g4IKrvYcI6v&#10;mWKn1s+0sjVTie9H2NapvW0Lmfud/EY7qV/vQeDvGNa+DM9gP2Wy1SNa2Myu6Ta6pdcBcXey021Q&#10;A8mCt55BLiIb8ogmPyaLQgl4U3GrBeQoLG9U+VhTAVlTJGNpUIklaekkJflfE9kEkvjv42MZWkee&#10;JKjxSqtb/RN000iCOgPRvv5z+M/P9HqILHB1p3xU7urU4MdGWaFmnXctuMlOkheFxDlwmfljo6Tv&#10;7IVS56N0wFETF1RG8g8r8yeyIkM0KsUfN8llFnCVwIrCEseyEvjzU/nDm9F1NLhtFrrOrWwlQNo8&#10;maTVdE48+nYPiusMaI/OG2LHcJf34mJuwCVcAdhWiuJIDLkNy7UDK72F+zYhm7N2ah8n5l0MCWQO&#10;TK6pKHdMhNwwuXexTevXwuYC5IVsFAtJGi2j5LNyRAeHYbVqGLI8dCLtkdsOcFQmUtLKdZ+VxBKI&#10;Bd6rAPTGujF2e+N4u7l+rF0FuLLGN9aOBtBjOOKGY6EvyZIrjgaw5yhhnQLAp7G2J+f1Ix4GzPQr&#10;n4KEchKv4hiW9yC6XXvxBrZO7oAX0tF2SFGT77iDfuedfLddeBr7AO4R4v8TJN/K1oy2M+un2dUd&#10;C+zu/mV2Z/dCu7hhip1ZNZbSGBl3uq7K2DAuknG/vHqEnVuJBwMNdfXQYpvdLdMm0oQxlMx3F3qK&#10;5UqnCcT8H5qOKF66wCt+tuSOlMRy5xI7/yndVs4oWKoIUQ7PHa8KIKdEsanTAx7H8LeQ0P5Wr/41&#10;APzXAFhudCWAv1ZCuL9pQdYXl0fTBiFv1Kz7soVHIFgXm058BAmDVsForHA8eklJHsAbz9hQideV&#10;TxtMQD5HpaTwIB4HgPWnR4Qo7iU2KgdwnNxs/vw02EYdkFRV1nQhMjnryMruALy7qbXuQ4zukOJE&#10;rNIxGvIPs/bgSq+D2LGKRM9GTuodEq8jfj24fJTtwr3ejOLGKko4i0e2hwjSmpiwObrRLRi70oLp&#10;DcXEikXMTmLoWf+WSNGW0DLY3Ob3L7EldB2tANAbRmP1EH7fS7OEar4niF+VgXazzwKxXGqB11mA&#10;9zpW+CrAvbHBf/kyQL4AyeQ8VvnSKtxx6tSnFwNaXOcTJLrOkD1X9voo8e9p4vhTxPRn1HwBY+wA&#10;XoQSdjuoOe/AWm6fRYmKLPZ2QK3Gip2AeZ+sNe762TXD7cKGMXaWJN6VrXPt0YMr7LmydfbM8VX2&#10;6J75dpmk3Fnq5ZdWDHc2lvvbJtmNzWTdl/dnk+hoqwejcNIjn0YNSB/QMtvA2c7wBgBgZhXThCFB&#10;/RT+S2Wh1eqokCca4Lr/aRgyQtEAN5bYOQZOt9ok44PhVIdmWHxQIueA18Ji8q1+4Ga/Lhb6aY4b&#10;/RAZNP9nfYg+sAgcNRQDO438Upz8nTWgKB8Z1xGWFfpHFOs9sfUsFrZOoi/FYWKlMrBbCSxlomWB&#10;BWDFuhFwoOU66+hPXPnn/8oCqyYcj+xqHrOO+rfOJEkDk4lSitxmdQc5ACZ7ewjrcZST/RDu5V5i&#10;3p2c4BsoFW3Cjd7FCb9/+Rg7snqCHV413vYsHmFbZva3TQBgPbXYZTT8L1TiCkbXAsC5BFdZVncB&#10;YJ0/gNsAseqxCwH5UgTyVuJOr8O13jIOEI9vb/tQrlTttwyrqTrwUS6fgX99GUBex22+tmakXWVd&#10;l9UFyLc3jnMuX+J+1+3WUVZbdeMTtDCewKOQ1T3B9zkA3/qosuFqh+Q2hQh72YD2ANKdEEh28n47&#10;+Q12kMn2K2qK+knZCqt+gY3ixo5JdnfvDLu+c6Zd2zEbC7zQnj6+wl44tcqePbbUHt872x7ZOY1N&#10;ZjQewnB7FAA/c2CaPbJrop1dgT7YFDS0R7S0Fah6LmSO8kDq0AUktdKJhzMpLWVK3lfi8eWJLLV9&#10;+j0qbcpN6AVviBUWgElmMSLVgzyQN5i6chjNLEHkQyJ8lByjrUnYaKtZ+z2SoUw0dMQi5Eorz0KO&#10;5b/KSn+jMtYPEYD1o1ZFJrYaFErFwvVrvG+hYSstxteCodc5cJ2TiXkaUEKi7udR874E22HvlE8a&#10;VBZaCawIAOtOXdDQMs1AEoAFZM0S8mB9k3CfW9JhMwKm0lKa9LdOADQzuhDzcsJCVdyL9TnCCXuY&#10;uq1O3n24yir/7JbKJCWg/StG2wHiP639KyfZniVjSG4NZ/qCxNtpRJB7jczsRqYzbASQO6FB7oWE&#10;sXNyJ9soFUuUPTaw1uM6OwurvQnyxSbc6C1oZO2mA+ogsrRH5pBIo+HhKJ1LZ5eQYV42EOAOBRgj&#10;AMYwu4ErexeX+d76cXZ3HUDGrb21epRdxW29hMW+iOt8nnj6DKA9hS7XCdzgo2xGRwDzIeLt/XzP&#10;/Xgb+wHrXr73zqld2KygdeK+H1uiXmdAu2KInV49zM6vY9PYOtFuAcx7e2fZ44fn29Mnl9iTJxba&#10;I4fm2P2Ds+zJ4/PthZOL7ZVTS+2VskX21B4eu3G03dkw0p7cA4h5zBUs93Gx0WbTkjmxre0Yi0dC&#10;cqttEhlpuqZyaOiXrlmKJj6QaY4JaeTvJgPMYYHEwoRE8qpUEoxiSqOHKoQ3ti65jZp0VrGpR2Vh&#10;uZmfTGY6NCrfAhrtsYYaCO/M05J3p5hY5A5/i+HvNTk4AKcC8o2R33noAPwvcKD/D+n//2Ai+6sW&#10;Hj2F4jxqGz4GlsUmOwO442NUQvKXjRwt5wqzfgVgAVaazzoKzA/cZ+LgWJUniJvSKR91QLR8Uu9m&#10;thae8+5pNBIgMncIC7wPC3QQi3V8CTxnSBsHAPE+LPFBgHuYOu0x6rXH12B5V46zIyvH2+FlY+2A&#10;LDLWbDfA3YMbvp9xKgfEaWZDOAIADyFkd2w+XGfE7A5O72QHsUD7JrW33WwcWrK622mY2M5n2UEG&#10;fA8lnP00+B8hFj8OiOVOn8UVPr8YK7yCjPOqIWSSh9pNwHoby3sXAN8nJr6/aYLd4roy0peVxFId&#10;GRCf5fOfgWxyipBAlvgorLLDAPUQAD6oI+9zQD3OU/gd2MiOz+uBe03Weikx7KqBdm3dMLu5ic1i&#10;2zis6GR7Yu90exbQvnR6kb18bqm9dHaJvcDll84ssVe5/ub55fbmWUB8dJ49u3eaPblzkj2+c4I9&#10;fXCm3d0x1S6tG23naQo5TRPH8ZmdbA0udZ8CpGkpKaVB0HDAq9ZCZZvLRRg0zE3gjcLD0mYcyuYc&#10;FopljhKI62GFa9MSybkRTpup5ih76lg4MkvBAehHV/++f46SI45YLk38n4HU4SJ8k/SzHjYA8wOL&#10;QlkbIkeTek9YlGeweaDw+XxJ7MCpAFBjP/1zjvxJq98HsG4TcDW0zLG8uhwc6OzWYmDFismD+5wD&#10;lU9TAefRsK9m/X1oNR9gHaKd7yAqGcewECcBwSnKLccotxwWBZL67wnqtMdXj4MDPRqAw6gC4KfE&#10;jcbaHVOjA+7qUSzLEUBwlITNSbqLTi/sRaKoG6s7pZpugLELHOeOdnRGex7X3g5Pa2cHJ7exvRNa&#10;2t7xOnay3dSj944nFoZQchzrWEb8qhLQaaiVFwDyJU7+aySqbhML31wzylm6fAcguwB2stAOgGFy&#10;Uds9SxfUecpG5/AsVAs+LTYXLvpJudeA+DhJq2N4CSdmdLTTszvZuXldWV3s4sLudm1ZX7uzZpA9&#10;smG4Pbl1jD2/e6K9cniGvX56gb19abl9cHW1vX95lb13aaW9fX6ZvXV2mb13foW9f36lvXsGMGON&#10;Xzoyy14+scCewXLf3T4Fl3+knee3OQGAd6CPPbY9kxuYw5SmIeskGX3EuLLAXqejTONiJMoPHbYC&#10;gEMCqe1rLhQaaPHRjdD/gpkXSrkRemWMpxYAjrTg4DHWpM7j8KNR6fjPRBMrutIOgEX6+KYoeDxM&#10;ABYDixKSkll1mTwX3OQ8zJp25k1jFhAdJzHhmfyJScS/KE/ShCBqpIep9e7UQaeNUI0KrIoADglo&#10;zGvR0CBBN50IyK8WIjszlCb0lSSuNHzsIMA9PIdOIIFXSR8SQWfInJ4mKXRmDcmadePsNMeTWN8T&#10;ZFnLYFApSXOehI4syRnc2xP0CR+Xu0tT/pEZnQFoF4DXA/IEZIpFPcjIdiPr251YVhlmMs0z29nR&#10;6aV2gnVsSms7PKG5HRjfyvZBItkjAGOND+KCHyU2P46F9LOtcKUB8iXe+yLgvMrnFJAF2nvEwfc2&#10;jXeArNtUWlI56QKu8Dm530upC/N5ZZnlWp9jMzhNpvgkrvNxXOejuPnHp3ayk9Pb23l6ky9hHa8s&#10;6GE3lvSxWySf7q4caI9hiZ/eMsZe2TPF3jk+2z68sMw+u7HWvndzvX12ZY19dGGFfXTRvz68uMo+&#10;urTGAfHbpxfbmyfm2WsA+OWyJfb0/jn2xK4pdmctCTd5JmTd55ATaAHVUqSOpHLX2UspUMuRQiqn&#10;yTrjYLHAymmEBAaxOXM/Y1B9dE55SWQ5AI6Mtui4mhZO0jMkvC0lpc1Wt6b0oysksuQqOzxpxcNf&#10;UkT9xrC2HioA/7sztLkWP16Daj+00OCd5kUu1pNSnWl06jLKItbJJgMNZY4YVoAViF0AC7juzF/X&#10;jRaQgwCwliiWPuLfRLSQWxH/TiAzrKTTbmLAo4v6Epf15UgdFhf17BrYUSSJzqwezhGwCry4z8eX&#10;DbcTWOJTxMDnuHwGK3yCbPR+rNcO3OKNYxkrOoKs8uBiW9q/qS3tW2ArOK4bVmyrhxTZxlEltou4&#10;b+f41iSq2mLxsHazOtvp6R3tlK7Tc7wf8O6nVLUfV/og1vgw1M4jgPgEFMijdESdpqHiInxqlYiu&#10;rsKNJja9u2nsg3V/C+UlbrtOpvgaseuVlYB9xUBcb7LYyznyPc8h43OactWpqWS7J3Wyo7jwR1hH&#10;J7a3Y2SJywgnTpGJPgnAT7NxnKfMdAnrrdj6BpvDo7zfs3um2mvHZtt7ZxfZp5dX2OeXVtn3WJ8B&#10;4g9xqT/ECn/C9Q8vygovtvfPLLTXj8+114mbnz88z144OMOe2THObq6g5s0mI7XP9vwv2RA6xMaK&#10;CqxvMSSr4srFCNWgov8wkvjXn5AMwY0OYpHbCG8EPRaRAACcGIESaSTJzNiasPdqWSibfkgozf51&#10;7xKeMbnBiXvlTiN6J569FGBcy+swAb9J2eqHCsB+1ck6xCYBdB5FRSwEwPGWkFod0ErXOB3h9WaM&#10;/wTMJDvcOb8CsZuFdkEs4Cr+DWnS0ELkQgdTbpAiI839aahVtkdfeeaAVhAz0KbCfTxKhvfEUqzo&#10;UhoGAPAZTnyB17HClG7OrBpN99BwrDOApWXwsJhZmrggBhbkjLkDaKxnWuGU3kU2AAE6KUh2pk2v&#10;a3qY9WANQoRuIB05w5t5bEbXbJvLTOHZDElbzXC0Q1ANT0KYOEXce4Y68GGOexkSvhfly32OJe5o&#10;B6BeHuAxhwHwUbLgp0imXcLCXls91O5sHGX3No+1+1vG2mPbJ9hTu6fa4zsm2u31I+0Wya7ra4iH&#10;sZ6XV2C5sabncevPTOM9J3Wwsokd7ASu+nHGoR5BtG/3aJJrI9mAhpId7ltoUxhiPhblj5mIBszs&#10;0pSJFHQ3ISawkUTbIVzvM0v7UnseYk/vmGBvHJljH51aYp+eXmYfnlxk75ctsI9wpz+4sNzeAbwf&#10;nJlv75ycb29y38tH5tpzeybb8zvG2hMbh+ExDHUkhPrTY9wUumwazQqxYl0F1UdVpaFD5HAYdE4/&#10;d6gTEoXx/0aFcjlQIVMD3GxCpGC8s/BE8hx4bCS2wmOrWQgaaSER+dak8W6rV+MXxMLlg8FrUB9W&#10;0z+JU4c8VK4frWrIN6d689ABGPe5+t/g8lyHEjfCfGggJafSaYJ8bFx0oiUlFlkMDQix/CmKg/38&#10;5y8ALPcqNAC3CeAqYxnUqAGWHMssXSzNAQbAWbFNmDPktUWwofbAPNqPhRGAy3AxTyzDfYZw4Acw&#10;i0zvKWLh07QOnsTaHlMNFYu7A0LHkv7QI3u3tOm9SmwMUjZ9IYS0ZcZRMSJwJYjKpaHJlRRQ2/Ij&#10;KI/Ur2XFvHcJzfIl0AdHUL6aDsFjItrOU1ok2laIJKdofDhOT+8RAL17ZBvbQXZ8D5I++wDvHhor&#10;9nI8TPJJGeQyaI8XRackI3130yh7hOTSEySXnt033Z47MNMByLP7p9tjAOvq6iEAeIBdAcAXFnS3&#10;UyTRTpI4OwVgT8nCjyq1Q2NJoA1rZfO6IKDXKp5RLrRXQpxp5uX3Cm1gOVi4fJQui6AqliIG0ItO&#10;pbFdsm3tKOL2qR1w8bsRL/e2O7j0L1AyeocE10dlgJbE1rtnFmCl59t7ZTPt3ZNz7e1TC+0NXOlX&#10;KCu9sne8vbCD2H3dCBKJPW0YDSWFyBqlq11QTDqAGcWKCGRREnTdaFngCP7rmPAI7iMO5r8WGysm&#10;hP85TPkRYuBoOADRtS0cgcMw2g6DgmdYwzpvkF/53/5ON/UK16Xh37HA/s43qcAIwN8c+Z2HCsA0&#10;8ZMBrI9wXVDwNpIQnS2e4VapSdT3mC4fr+Hc8TnsqiQy0HNSwspNZLkzf2V1VTpyLC8ruDHHIBob&#10;IqR8SL8pJ2EeqhMDUXZcByHjgBhI6scl7j0BgMtWkhldM8TOrZXrPBzgkqDidiW1jkDs2DcNNQym&#10;Cq4aVGLzAe8UBn+NpBtHw7/z6Z9tjpDckL4drR3DukqYDZTNJpNNnJ6B25dDg0Ua6iAjULDozRCz&#10;Ps1TbBpu/Bz0q+YA5C00BhyCd7wf67YTAG8eUmKbh7UmwcN1ALxPLYLUa9VUcZSs91kAfGP9cLtH&#10;UumJ3ZPsOTK8rwKMN4g33zpDZvjoHHsGED+KVb7Bd7q4mC6laR3sKONcTvAdyrDwZXCx99FgsXWI&#10;wJtpQ4oirSMUxyKa+71BNSwNjnEWlMZ04s9kkkeljD/pTe/vkB7NbRA6WP2bxdCokEfZi2QbZI+T&#10;UCevMMDtKWrVb5B9fuvIDGLf6fbOqRn2/smZ9h4Afu/sYnsPl/rto7PsrQOT7HVA/MQW9LRhiY3t&#10;mG/5PuYYA+B4EllxlJAE4PCA+g6AZX2dbjPyGWLXxbIxS7gwSm40NWI1scgLi2UiRTQJy0hGzkSh&#10;jxZJgis4rAeSTDfIr/yTv6RU8y8AMJI7Ki1JQ4v6sJQ7ROmtBPCftHEAYJIK9WBfBYVPB8BI58Rl&#10;QeBIZWwKxHZYOt6EVPo9GaFJqUG1Xtf6yhLrjxOAK4I4LJAYGBcrEtJ7IiWmJLSyiuFUT0BiZjuA&#10;OIQ1lTLGESzwcYB6chV9uCRqzlO3FIhPLR9MbEwjv6RfiRU3j2htS3vm2pyOGTaVodi9sbaFkfVQ&#10;fWxg3WixmzFpiE0dP8SG9utqE4YOYoIfmsioTKRwwiVxQhVnJ9rGVbNt6pieNojP0Bt1yYk01s/r&#10;mm8LycJupOF+2/BWtg396bUDimx5nwKoh83hSuMt4DofArzHIZCcXD2ezwd9csNQWE5j7Om9U+wV&#10;4sv3cFc/vbaWxNJ6exf39WVA/NjOcQ6Az5Ck208Mvm9IczuCdT9CM8V+aJ3boXcupul/WHGsDYaj&#10;PA822RiYaXlwlJNJKKXitiZhwfJgvO1Yu8QWThtpa5dS+944yybCNOuRF2N9s8JtHtK2ZXChr1Fz&#10;vkY2/gm8g1f24FofnmRvHp2Eez3TPjw11z48txh3erG9c2ymvbV/or21b4I9Ryx8fuUIm4pXIvXM&#10;dFzoFIFYet7lAFb2WRbYcaPxumSBo/CuYkMiATmXQxtaDMmsqAistppX6FKKiWDpNaLqW3B4rjWs&#10;T5thFSi66lJyAPzjCgAW2aMSwH9y/KDEQnWI53Xr37egyIG4yumUEwpRS8yjYQHuchoZZDqQQulG&#10;imOCgmIiD4ksNTMIyHKfZX0V/8qNDmpU36kVBvPnxuBSJUs+FlXG9ozsnM9Ju0ctdNR4j5OVFWHh&#10;FHHYGU66c+vhEFPzFIDLSPocIYu8YyJNB8Oa24q++TanQ7JNR9q1P7OKuuIOd04OZvhYmPVH5G3K&#10;6N42f/poa98ij0w3s4CSkmAHkRknjvNEI1eDDE3PXs1tHg0B6xnD0q0ECdb0Bja1U6qt6J1na/rl&#10;2/rBhbZ+SDNb1DPbFrDWjyLppWZ9mgeOQHs8tW6KXdw2m00GGuW6wdRmR9tT+6dQ0lloH15bYz+4&#10;v9V++vhO+/z2Rqeko/vubkRAQGLyg5rZ9t4FtrtfM9sLA2zXoDa2tFu+jWNGcZ+CcITpsm0ZLYVD&#10;4W7nMxspHWG7REnahAQhEZtsM8YMtE5I1q5bOt7uXNpl25dPQ32jyDrQ39sdJtWUQo/toW3yAjXl&#10;62SX763sY89uH2JvHBpnH5yYah/gRn9wdqF9hBX+oGy2vX1gor2DFX557yS7vXmSzaejKY+mhiz6&#10;erOQ8ZHkUSxWODIIYKoNlP9b7aI+NmOBNBLr6w2NIU4W064uoVUdi4io5U9yhdC5FhYP9z0CEAvA&#10;Hph9S61eld/62wxr/goA/9CRa/JbYNxnxrPUcMUk/iQj9OfmW38jPsQf96UE4No1fsW8373ELR0o&#10;zqejtpAPmT3DEhnanUz7mReaXSRN/B5qwdqRZYUVCwvAbtJK4A1u3MABsNzoCCU/6F5KI7uZGdPI&#10;ejOca804CBW4z8eo35ZhZf2Z5+F2juztFbK4lzZhEXADywD3Icotezght5Gl3TQaMbmBzWwZiZx5&#10;XXJtCnrME7GcIxCRG9A6FZ1kdKjoAR6KrEwz1B+LEAuQJrPqzjk0rxcwirMLcd6+bfOtbN8Sm8XI&#10;lk65IdY2vg5idIm2Frd507ASWzuIhvrOqbYAQG9TmYtadNnaccj3jKf7Z7Jd3DKDxgEaGdYPtdtY&#10;4Kf2kxEmtvwEy/vTx3baz1jfu7XBPr66Bqu8zJ7fN80uEipsGUBGvGumbSfhtnswbjqJvMktk6w/&#10;MW+fwlgb36vIFk7qg5ucg7Qs8rNk/zOwwum40q0YkVLKDOEhxPvHaGA4AA966Vj/LKfp/BZT2ybZ&#10;gk5ptnVQkZ0gm315fk+7vKCr3VrZ257fNdrewhK/c3w61neefXiezeYM8fCxqfbm4Sn26qEZ9uiO&#10;aTR2tLZiNoIc/uc86v8Z6EV7ee9IQBwGvz0CGqVc6CT954yLiQ0lVg4FzHhZEcw9jolsaOEAWWWm&#10;qFDYWFAq48hIx5CHCMELahwwkekNP/NbYCeJhRVW6ypJLLUdVoUF6By/MYmshwjAInAo/g0Om0Zh&#10;vhiXNxsmDqwa+M7x0Ot8AMCL/nNcTBx/KvpHgFdus9znigQON/6VJQ4PakzyS5PusCYkYPLiGtqw&#10;1inO5IOjkBlOENsq81xGieUUbmYZTQBXN0+xSxsm2sV1E+wcpPxDxGb76d45QAysy3shVmynVW4n&#10;tEm1z62T9CyjUJZDh5zcPdcmdWVSQqcM61WAUFx6E+uUGYwyI5cRXWtLI/uU3iV2cOUU27lwjM3o&#10;18oZXFbiaWAt4HmPRhZ2K9TKbWSh5/bKtaWjWtlOSix74DgfoiZ9ArrkGUB8acNkuwbr6tqGEXZn&#10;23h7injzFWiMH11Zaz+4vcl+fGeLff/mBhb1WazyW2R+r1FO2jgw39b1zrH9qG5sBcBTGdUyNC/K&#10;ejHCtB+JvWGEBdMGdEIep4W1TI1mE2IOMCJ3zRG7a4eaRk9E/2bAXd40i7IP2euNo1sQn7ek+aID&#10;ZTGSYcw9Pkpp7BwEjfsbRtl9MuH3SFA9TZLttUNT7W3i4PfPznHW22dm2hsnp9uLAPhlSB5PUlve&#10;SXzeIbEBQgvBTDNknCg6VwlI3UbBwAsLZWPGnfYA4FSUSBMg9fjCyVbDxooMgHGHFY5iEmNEkMg7&#10;kk4ioQUjKxatrShlrklqBQUPsYawshTnOrFvTdEmJd+kXnSROMqFFB/Uhv844/P1Za0fIgArsVC/&#10;1ieIko3D5c0HvNnEQXSXxKM2CYC9ANgjAEcjqxPhB7CWm4l2qZNyo11XWm61lA+TKT1lSgeZqfJj&#10;kVvdjRqGA2CSV2WUjxwAr9ZwbpQrAMkFGgQubRiHlRuHYgYtdADd4QdLhI4GgSOOhCzlpCVaaD8v&#10;HUGnzkBHgWIt4Fg2rKUtHVpi8/oX2Qzc0tndcmw2wudzu+fbSpocltPksGRAC1vcv7kt4/JslDDH&#10;tk60KYjqrevfwvbQlbSS11hNtngP9d49ZHcPUM46CnXyFGywC2wuVyBsXF47zA9gLOxLR+fau9Rg&#10;P8HqfnZ1rUOm+AR21GdXVtu71GRvA6ido6lDUyY6QkZ7C40VcxC1m01H0HRILZNJII1HjG48x6nd&#10;ipkEkWMjaDIYy3C1yZ2zbfFABA/wQNayqexC8vYE3skVNr2bhBwqYd3dBKWTjPj9zWPs0a1kxbeO&#10;tye3QJ8kK/387sn2Ogmtt3Gh3ztN7fjMbHvr9EyIHdPs+YOTHZbWC/CkT0B86ZXFhAjAlstUiAKG&#10;nqfRIxxH0jICEIdTE46H/57m86CoQrcSMa6PBGUUmegIasKRwbjVArHAHMb5QQIx2gUw4VNwcH8A&#10;/CHztjR/SzOUymWbKgH8/75TOQCu/YEFhI4i6ZCF5m8mf1SWw8Ly0p3iIRsdh4B7bJSXuEbukT+J&#10;5UxiIDYSgF3wygrLlXZqh5ACUpl9K63j5knBNgmt5APwlo9BKTwpsj4NAmXLB2CB6Zsl7r2KC31l&#10;8zi7BAn/3FpqwNRa5WIfXSxNaHppefxxyk3SeD7qSMyOpFaMu42be1KuLiSLYyTHjtJ6dxDlyANY&#10;66OQMU6IFgm/+QSZ7EMwrA7Te3x4KtdhVx1XAwGMqN1knDeREd4iYb0xbWwjRIttqGPsgkm1n4z4&#10;EUpaJ6hHS4LnEoC+BCf6DuB5ElKFstBvk33+jCTWxwItvOT3VMbBtX7l2Fy7t308NE9KUiKLODVf&#10;eNhMQtwximFqwzvbqsGIDKAzvZIWxw1sMlsQkN9G/L2HGvExmGDnoF5e4nPc5jd6Zudke27vVJJk&#10;swGhGFbz7RXqwM/vZyPhc7y0XySNifYcpa0X+GwvYF1fOTDF3jg6lVISIAbAWm9y+aXDPOfwTIc3&#10;fZH/YxAznzLoDU6JDWResI9B3imUEdEzC1dFAWKHNL2pSCQRSiXFRJOtlhWmVIjljSBW13+uGFgC&#10;DtHKVnNuRMGBDycjHRLS2xojtVMTQod/hrDqvxCIHgBYlrmymeFPSmSpob9erdcsIGwwRfgMOo4y&#10;ADC0OITOvCQ1PNI8YuBWLCNVYkKjHQC7LCxdVgws0ArEin8VB+v2JBJeadQWHQAzdGsq83418uQ4&#10;zKJTWJGTJKr8FniQnVeXD4C4hvW4jCW5BElCt52hlnpSj1lFjZhEl0B9iuMJgH2S5NcxmgyOEmNK&#10;IvYU1tpR0IB7fAHRuWuIyt2g1nyTdRm1j/OQKC6RUDqH8sVJmihOon5xgtrsXthZO0a3JNPNCFOI&#10;FJuwvjtpZNiBHM4uMuH7ObkP83mP0WRxUs36aljALb6JZVWp6BncaHGO36eJ4INzywEul8n2CsDP&#10;HZpp9yk1naNMdpD328+spz0qT+H2byGht57k0ToE4tcjQrCTstJO3n/f6NZ2jIaL09P5vJA/7rBx&#10;Pc2m9gy/yfP09r5K4ukVLKc2h1fJgL/N+711khovQHwTb+D1wwAUUL9JTfpNLr92kM8HgN8+McMP&#10;4tOUkcpmAN4p9hwx/CtH5jmqIiNKfJSSmNcU1oCRLMxYapZh2Rkeh30XArFDbYTatJPoQkpGWike&#10;K5sAiGNIFroMPAfAgDmSPEmkA2KsMrF0SEgXeNH3ATDxr2q/avR/4EKXzxBWw8M3Rob2IXKhq6Km&#10;X7v2M2Sg+5rHl0rWmPIRw8q8zD7yMHrDA9E91ketD0XKqBDpXqEnXN6JVJGBpT/RtcD6o5MBv5rE&#10;BeBiMscCsDPLF0upRoSTy9Uy5wfwxY1YYOqq17bhRkPcP7eOtjwy0hc3AuI1SL/ymDIIEcdgIJVB&#10;jjhCx87RRbTjzcaa0sRwHPrhUU74E6IpQq88i+W6gLt5hfroZazvJSzuWcBTRlb7+KR2dhha5b5x&#10;rWhgALxjmtvmkS1oJ2wHKwlwAfbdlGP2sCloHZAbj+t+VH25bAoXHH0sNgiYVnc3UUrajYWjtU8g&#10;eh9L/P4p0Rcp18CIevHYHHsUN/sKm9E5uNvqMd47QQBuZ9voU95MRnqbwDsMy8wGsmd4CcysdnaM&#10;x5yiQ+kam8h1JkjcXNjHHqGf90k2tKeoQT+xfRydRrC/dk60VylZvUUc/gpEErGy3hWRQxsKn0nr&#10;XbjT7x6f4SSy3joOmElgvXYENtZ+nk+f8CuH59otwoIxLRMp9ZGzwI1OJwlYiIxt88I0yyQejo6g&#10;TKgxOcS0SYDXBXAyYFZSywmjKi61HipbTStiFCs8pJ0F1D9ttar/0ukPropKh8b3qH3VHwO78sbf&#10;FDbWQwTgGjTy16n7iAXHdLeEZEZleJOwwskAOMaiaO72oiPsEaUSCxxJ87ZcJbcX2BFt57piXjcb&#10;rT9TJaY0hmtlEEcpBi6GEDKDrKnIEHKhy4iBz2DFzmJNT63GYgJagfUKxAKB9zxZXhfMArDWcTpz&#10;tI4tVeNDL14H0XU6jA7O6EATA8ymqe3t4LjWdnRCKRTFUjsKP/oEcbFIE8dpVDiEe7wbvvQ2rNx2&#10;rNxOgLIdt1ZN7nuwzrtwm3ey9khYQBMM1aNMm+Nh6tWKv48D4pNS1uD6eVxa8Z3vYhXVsvfKYSwe&#10;IHoH8AhAAu+bWMiXAPDTh2fZI/TkXseKqgHjBJuDXPgDfKa9DC3fg+jAXrqzDmCZDwDcw9S9j9Hk&#10;cJqN6CLkjMt0W10C+FdxpW/jCdyDpXaX+PeRraN5bxhV+6YAyFnEulhWLPA7rPcglnyGN/Ap7vyn&#10;ZxY5deAPTs12SB1vQ/B48xju8376hHdNsFexwHfJOYxvlWQleFv5/F8p9H9nAuY2LbIZJZpEQov2&#10;QRhtUlpJZHPOYi5SChlpicJLacVpN2SFBZMHIYEZIQEAgBtBE0tEuHImbS2k8U6E33+AYCKZaNzo&#10;qjCz/AAul3OS9I6A/I3AzjfiQ/xxP0YNGq3r1L9pgbHtAXA8ANZKNA/12ygpUSYBYggdArBrgV06&#10;pRP34EIr8+zGwbLK0stKQ8lSLrQDYCywACyNKwH4OImpU1jgcySDTq8VhZJ2Oy7Ljb5MUuYKxxu4&#10;pxepo57H4pyD5CFrfRJu8akVtOIB4jIAfAKK4om5XWn9Y/wJmdhDE9oQ97a141jYI4DzICA5CNf3&#10;gCiRqG7shOO8G8rkARoUJN1zgCy3Mt37cZl341rvworvoUPnAPREgXifAEw56ziJtzJc8zN4Dudw&#10;qS8CxJs0XtzD3X+KePNlEkFvAJy3AbEA/D4AeofLrxOnvnSc3txDs+w+FvMqmeGLlM/OSrKH9ywj&#10;Li8jsVUGO+0YqpyH8RqOotrhtDGSeb+AdtZVPJbrxN83aOq4QzfWIyT77pMFf2L7GOLhSfYi9eZX&#10;Dk3HVcbCAuJ3sMgf4b7/iIaGH9Jm+EPaDj8/R6nr7Dz76AwWGhC/hTV+mSTWM3ym17DAj22aaFPb&#10;pVobhswVk7TMdMTuAq0oh0x9s3QGhXuc8bGSlpW2dyr5kTTiYYE4HoKHVEkF4HCAKxDrKABHUsuO&#10;UskpsrmFBi2xujU+tFoAuJqjOy4BCRRgHAusAfOVAP6Ku5fEt//DajBVvU6DSwCYwd1JGuqMSj8g&#10;jkHILhoAewChACwXOpoY2F/Up04IpVIAFnAVA2sJzLpdcjspuNApzOPxu9DBNq1XMywZwmzoJKuM&#10;dJLYTnHteU7Gi8STSmBd3zbRSWZdWD+K20Y7S0ktHU/TAaRk12XAfBHm1nkSYBdZl3Et1fFzUU3w&#10;JLwuLe5rl+j8uYClPA1h5LQ0oCXfCp9aQnLHNV8YV7iMDp9jxOMHSXrtwyruLR/4vU+9ybiuTn8y&#10;r3EC8B7H+pXRTnie50jM7joNF3fWEQOT9X0GF/rlAwAY9/UdgPs+paMPAbGs4NuiWJJoUqZaGes7&#10;uL43sNpXadZQe+EFtSjSG3wZbvhpmhTKeF8pY0oM7wIx9xUULG8zQub+xomAbLI9Tqntya1T7HHC&#10;jWd3j8eKsnmQpHrlwFSYV9PtveOAF2LJ5+eWAOCV9lMy4z+5usq+f3GJfXZ+gX18FussKwyAXz04&#10;xZ4FwK/Cn35yy2Sb1TGTwWsRThmrgJEpGbjRmVjkVgjLt2yebXnZ9IbDropC2C4RzyxFCqUAWbVh&#10;udaRAi1xcjg1Y2WtI1Fh0YoJ5fyBVxAeOtnq13yL/mAXwH8PgDWTyz/ax1FErbTAf5zV9bspLoB/&#10;Z3UanrEmsYWAlRgHy5uE/lWUBM0kVkcbYbziYATLostjYH9PMAAvB3DF7LOsswCsSXbJEEHyyGI3&#10;oww1EdqiJgeeADQncUllgQXgi5RALgPea1smkcTC1dw22a5Qa72yeYLdREVC6xKqFyfoqT1NAukW&#10;LXW3APwNap1aSiZdx7LdYN0C+DfIYDstfVhIqTJeYl2U0JyzaFfkdU6pjAWN8xgx7kGAu5de4r0a&#10;NTpHPG06j5w2x348Fi9B70uZS0uCdTdQtbgNeO9tHGtPoVH14r4Z9spB2E1Y3PdPAF6kbT4ot8Jv&#10;A1wllF7FAj9Hw8NjxJx3to6lBIS+Fq7wVaz5dbLqNxwZHjqWlrD50AN8jQ3pGom6myTq7kFseYz3&#10;eoK+46f4TZ7ZLtd3PCSRiQ/A+ybgFcf5fSz+96F1/ogy1o8vr7Zf3tgAiAHwhSX2OSSOTyBxyI1+&#10;5+g0LPYUiB7EwHz2J/jtZ9EB1Zb/uRU922rwz4aFlwKIC8hIt2tTYK1b5tJWqoRVY3IgKHewwWvO&#10;c6IGnkFXjeD2GEQAIgFvOLVjlZ8iEXGIZdP3RWbhSg9F9P1VZ+Z0NQBbrerflQNYjCwNFKgE8J9m&#10;gWv+1uo0KrPG0XkWw9hL/SFSngwXQR0AxzLNLh7ZUZWRFAMr3pWbLAArBnYplLLEss7u1EIBWGWk&#10;Anb0IggJmv1ziKaAY3JFSQSdwaKepbFcAL6AooVD4tgwwW7vnGV3ds2xm9tn2L09KC/uX2A3tk23&#10;07iPF7BGknW9C2PrNif1TcAksTkJzd3k+l3qnzcB+HUs9g1c8WvE1jeIrW9g5a/xXpex3FfIaJ8D&#10;KCcBrNZxEmEH6cPdjezObso9mhtcRox7Co62QHtOSpMSb4fQcZuN5S7N+7fKAfwc2lOv44K+QRz5&#10;Hpb3AxJYHymJheV9F/C+BTi0XsfFfuHAdMpOkx1X+i4gvgXv+5YSYYD0vvqLV/ZDX7ov8e1AiBiD&#10;7T50zfuEF4/icTyhxBXf5Rmy0C8Scz+/Z6I9v3ciZSLokGSS36Y/+BMSZz+gBv1zWGE/ocn/M5or&#10;fkJZ62cA+AdY4B9cWGzfu7DQPj03z94+QiLrgEpNWO/9xOj8/tMZ79oO97l1apSTzMr2SpmjEQKG&#10;YdasaaqVts7HlfYB0gCUNwC3KLLa7Bk76oG0I/daUxsiiZW/ADC5kxBlrNOhWvYDwC/TtqrmGQH4&#10;bx0AOwLw6kyqBPBXsb6uBYZGWfPHjFDZZcFxTdHB8lC8R+tZIt2ywDQExEm8DDc4luRFVDh1X4ew&#10;ThM3dUEJfEvoLKQJ7YMBsHWIjzT/VyudJFgOWexisphqZBjaNhURcg3oJpZV/MvJewkLegUX+aos&#10;LnHYReK7a7hzd3bNfrDu7yPJsmcet0/nMZOIIwEslvAmyovXsbaXqNNe4/ptibiRFb4pYOCm3gbA&#10;NzjpbwHemxyvEGdfUoM9JZ1zYoFhaU/MBcCsgzQc7EPV48B8ieohLkCcegZgncLNPwe4LkH1vLaR&#10;9jus333c/LtsEPew/OrHfZna6xsksT4sB+/HAOejk8TA1GrfoDb7Fk30AvhLAOXZPWhaYbHVO/wY&#10;r3Of17zP93gUi3yPDebuuiHEt8PtEbLyj20izt2MKN2WUfYEGfnHue0pknwv7JpkLwHgV1QCOoC8&#10;Du/9Ls36P7iywX55Z7v96u52+zGEkk/5HJ8BarnQP7ux2n50ZZn98PISB8TvneBzYbFfwK1/+eA8&#10;NL7G2ATILG1R5mgDkaOQ+m8G9WAfNWAfXPLM5Dhr3TzHSooycZ81rJ2JDJQJU9jsk2l+SCQ+1jBw&#10;ZzYWMXAEK1oGgDg4jkYHT1QO58cGWla/73QkVXdqwIqBNVBeWlgCsY6VWeivYIX9LnS9mh9bYMPV&#10;yIEC4KRU+oER6AbAcUiKxkZIuJ3pC8pCInYWjT5SNMDVkrRotFMiUBNDfbKP9XksdUTE65Igw2cz&#10;vaGpz8u4TBau+QDKFHtIyhzGbRQh4zxZ3GuylLKkm8fbddzDK1y+TEb05vapWF+BeJbd3j0LKdV5&#10;dgPLfHHjBGJgElu8xjVc46tqmsfVvIX7LDbSPU70OwDgPlb3EayVmu5vA+gb6wRggEj55zRxsmYD&#10;H4WoIeG7wyyJ6R1RrEtcWoZ3cAr3VmqQ53ndC2wyitEv83rXiWHvEvc+yubwOBI3zzgAJqtL4uhd&#10;Ms7vAtoPy+aT+aVx4BRZacXBx5fYWyeWkPmlof7AXHth70zWLHsKfapHcIvvsiFp3QPIzuI3eZSN&#10;SIyqJ3ivx3hfvdfjgPdpss4vknV+heTVGyhrqNb7Ttli+/jCOvv82hb72d3d9qtH9tgvbnP5+gb7&#10;3vml9sMry+2Xd9fbj6/JtV5CPLyYzUafbT7x+zSYWAvIJ4ykK8prrek8a50ey+QMuNiwsHxhkHLg&#10;OqtDqaRphpUC4rw02FicC4l0pyUzpjSV4WYpaIdLgjZGdWApktKNFgPJwyvSj6ca50uRBaOPVbvK&#10;3zotg9WUidYweQD8xVgfid75FSv/59c34kP8oR/CBfCHaFetoN83h0nraEB7k+FBJzgjNDxwnxOQ&#10;kvXhRkcCzEiNDxWAAbKHUSsxKtQT82j4VSRxjwDsY3hZEjFSPh1MhUxxKMIKF5GJ7g33eAuteQdF&#10;iyS2FICvKmalu+cGLvEN3N/rrGubJzqx8E1I9rfRP/YDeK7dxK2+um2q89jLAExazVc4Kt69LslX&#10;1i2AKqWKW5Sd7uB66voNsttS0Lgkqy/LS031OOA9RpLqKDVWJaiOa4IC4gFnsUTn0LmSIojaBi9h&#10;If3JNCXZlBlH+4rM8yMA+Gni35cAr5JXb1MyevfYPAfA70Ou+IQs8KcIz318djkSN6vs04vr7AfX&#10;NqOUsZps9UKAPMee3TUNcI53QHuH97rP7/Ao303r8S2iRFKnJRP/9I7xZIsnOhnj5/dOJvk0w14j&#10;8/wG1vctyBvvI173+bWtcLF32i8e2Wd/8dh+xwr/4uYmALvSvn9pKeBd4VjgH10B0ID4YzYYbTpP&#10;o4/13P55/B4DbSCTDNsxbL01FrgpHPYsdJ/j0TGLaFIX4bpgK8hMtDbF2dayIM1pdpAbLQBnJFLv&#10;J2GZpIQnnlm0WkuRUoqGoeVTH7G3JudNiQXVedoPYDUwkHFW+cifxHLnckkrqxLAX2H38gO4bs33&#10;SPEvtQhE3KOhTsYnId6emEA8Qx8oIyRdAEeQgVRxPkaxL6UDH5lIAVgW2Bl+RewjgbN4jazkD26a&#10;DIApJ+WzezeloaELE+NXoL+8X/N1iSvPA7zLxK/X1d0jECt+hb97HRdaAL6BFXbiYVniPXPs1m7W&#10;rplwkKc4oupOXAqIbwEAJa5ukKGWDrJAe9txR7lPt5MxvkrN+QLc69NOZpoSlpRAuFymiYHUd4+z&#10;qZxQiQgNrovrlQUXoUTgHeNYYmXCHVF1XF9RKNUw8NR2xaDUU3FDXyG+VeLqI+Lgj2FGqfb6+TmE&#10;586vsh9hGX9xZ7f96PoWyjir7N0TSwH8YpJIlJfQen6cmPoesfwTeCBPbiHbjFV+VFaY9TibhcAr&#10;auRzuM4vEEPrvd6ki+gtEmPvQdj49PI6+9GdXfbzR/fbr588ZD+/t8t+eI3uKCzwT1Ct/Oz8ItZC&#10;gLwY67vIscCfn19CuWsBiTWol/vmOkPLh9AV1SWTxg9AXEQzRS5eVwLdRJEB9XCZGYSWiFoI4G2N&#10;G52DS50g+Vlc58wkhtwlMyuLWFgWN07jdMqtsE/6aV4a+yPaW2Dt58hAA2ANk2cmtbLPXxA5ypsc&#10;KgH8h6xuxfvLAVzrbVr/FltMYjqT1skqpiRaQoLmAdOQQANDfFwCuygSKso0alyoMtAav0GcKwCr&#10;7ueMn+TPlvazdutsSBxFqQCYhog8/uRCspntUJuYSxvdPnSST2LtzpMUuqTZQpywVzRJAMtznRP4&#10;OhlRZZ5v75oBYJg+gPW9A3hvEhffwqW+K/cagF8h7lVJ5w5ut0AsfarHiStV2nkUl1Nu7i0sm+q1&#10;0nIW+ULysCrTnGQdo9Z6GD70IbqcpCm9i/bBMuRqBeDLctVJlql18IKE1bGIdyWWjst5hzLXI1jm&#10;J3mvF7j+ElrNcqPfxRp+fJpyDQ0M36Mf+Idkgn9waa398OpmwLuVBNcKe3HPTDK/04lf0XbGjX4O&#10;AD/FdxGIdXyS767Lj/H6j/O9HmPjeBwX+llA/AC8WM53SFq9Q335Y5Qnf3Rri/3k3h77MesXj+6z&#10;n97ZibUnkSUA0xElC/wJ0jougL93gc3lArRPPutLB+egGz0dMkwvmFgJDD3DCjNHuJgMtNzoRBJW&#10;UYHEsM6w9mBrmhlvrYoyLI+6sNxmAVgWOIcWRCW0ZIEF2hjRKXGjvVhgD/99eHhvC6j9KlRKARhL&#10;W8PfSljDscKq/6oOXEml/ArW94syUt1ab7JDLrS4lHSUKAXgePORQfbR4O3FAntjfBZLTBtJUkvt&#10;YbHUeR0AQ7WMw5V26n6Q3V0Aa2fOTcN15nWa8jr5TCMs5LVa03w+hWmEe+aoBgvXGcG6SwzZvk7M&#10;e1UA5oS9ApjlQt/mJL+7ZxaTCOba/f1Q/bDE13fMAsR+C/wI6xqqlcpA31FWmLEjd+SCYsUF4PuA&#10;VyBTuUcAvoalvkDp6gx115PUXY9qMgJNDjvGtbfNNA5slfIGkx1OMLNIDQtnaJQ4S6PEZbKzVwDx&#10;7R1T7FFi19tYYY1TeQxr+TS3vbxvJnEoce4x9KeOw37CZf4eusyfQqn8hCTSJ6dxoU+vdMD73gmU&#10;OvbNdizsfSyugCqL61peXX7SscLqJJpIQz7lIqz8M7jQL5Itfrnc0r8Gv1rSsu/TMPE5bYw/ubvD&#10;fnJ/DxKz2+1Hd2WJAfI9XGhaG392ax3u80rHArtJrB9giT+jrPQhLK1XSLDdJXm4GzLJpNJk65XD&#10;IHBaL1tggQsTpKQCEBujUsl/HIMsUXZKrJUUpkCzTMDyMuSd/1relgCcKuotAE7QBs8xCtlZHWOY&#10;JR0aOoZxte/SjfT3gJcRPjWJdwGvNLIEYGc2tVoJKyczfHULXL8OFjh8ocWQwIqlZutJwD0ipklA&#10;IykOnV9vjNdiaA2UBY5FpylOg7zpDY3nD0uk4SFKY0Q1epLdOhGwamfOwsXKx7XKoW6Y7wm1fJT/&#10;W7CrjyrNZRIh0+oXIFy3gmwyus/XsXg3VfNlfMgFAHkRXq7GiNzZzTQBXOd7uHi35T6zZI2vU2q6&#10;yXNucbxD9voeJ+AjipkBxR1i6vuSegW4jwC8W4xAuS7yBcsd83kKBpaE23dAs1zVr9BW9mtqu2Bq&#10;HdcEBdoUj0P8KIPwcZ6yleRmrmGJnzowzx7fx3gSx13HveW2J/i8sqJvHoE6eVzsq0X2vXMrWX4A&#10;q4z0Ctb5VeYVvcJm9OZBmFlsRo/y/HNMj7iMN3CbMOA2SbPH+M6P47Y/wWb2NL/FswIw63nVmWkJ&#10;fJnOojfE9lLHEdffODLTPqWF8TMA/MPbW+2XTxyyXz91xH711CH71RP77ZeP7LSf391iP72l5NUK&#10;ElnL7AfEvgLvD7HI37u41AHwG3zmm2T+N9DQP61jKtpc0ah6osGVGm4lqRB6yCRHNKSRAZc4FgJH&#10;AomtbMpMzXITHS9LcbAAnE2iMo1ch0/zhQGwXOlYupLiaHSIikxFXmmu1a/+qcO+qlKDjiStLwO4&#10;crTKVwHvFxa4Xu13caGXWmxihuNCx5E5lgudQCIjNoJdFTdaAI6ixudmoWWJZYHjcaPDcaE1ejKW&#10;0oLKCcpO6k8tgAedD6OnKBEiB5tBS+qJQ1pk2MqR0AYXaWIetV+SRg6AsTq3t0923GhZ4DtYYLnQ&#10;9wDwo2RJ71MLvrdPa77dgo10G2aSAOyAeAMxJCCWFZa4+l1ZTGJfJ7OraYKayUucW6aZR1AX99EQ&#10;v4me4ZXoXi2hH3jj0Fa40gwgWzLaLjAw7dyKMdSpmTZI/+9l6s43N0+2J0n03MfVvKDMN+sRgPbk&#10;Vuqou2fYq2SW38CSfXhyqX1+ll5gJF4/pqzz/jEaDPbMsBdw+Z/hO71AUu4NAPwsbvJZJjHsY2bv&#10;CSRmrxKT38A7uE3/8T0E857gezzD7/E8FvgF1vNY4RcB8msQQRT3vk7ySgD+kFEqH15gw7i5GeAe&#10;tt++cNJ+8/xxwLzffnZ/u/3szmb72e0N9rOba34viSVL/H3olR/z/NfxHDTJcPWg5vRMZ9us7pk2&#10;rKXPumRFWwmsvARN1mhMeIREcJwkfigtpVJRELlDXpb7XzsWGOH/BKl2aAwtnUpxaivElY4IzbfA&#10;xpSQqv6cBJYGyKMLzQhbfzuha4HFxOJ2DUD7RiSAvxEf4g8BujwLXet9fuRVADgfIkecxUGjTCSD&#10;nIAlFYDj1EZI/BMNiKP5g9TnGaPeUEZRygLLhRaA40heJZTXCPXH5iZEOgAuSY2B3RNjrZFr6Z2b&#10;ZHP7wFNegMIFAD6PUPv19WSflYUm63pNlhj3WAB2kljEvPcBz6MHF9o9JvHdgdhxbweWefNUwDvR&#10;b4nXaZEhxqXWpIS7uNJ35VLLvcYNvgol8Tyi7MfhGu8HvFsA7IqeeTanfYotQsVjF/I0p5g1fI5Z&#10;S1fRvbqxcRpWnhEkrJubdJzIbRMZ3QmgWTdxqx9h43hmO6oWWNZXAOVbWOFPzsjyrrAPsMYfUdr5&#10;EOv2Lre/fWihvcrjXt9Hthor/BoW+VE+68HRqH6gw3UcGZwzdFFdpmHhBhTTe8TrjxG7P0VI8QwM&#10;tWeJv5/fNsGZyiAAK9v9IUkyCQZ8BNvq8xub7OdPHrTfvnTKfvfySfvlk/vtp/e22U8A8M/v+AH8&#10;k+vEylf9deAfXl6KNWajwdV/+dBcJ6RYObDYVqLbtWFMa5vTO99658fhRlMakuUNQFaWkpDiYI90&#10;wSV5m8bmnE5DA+eINuvctHi/BdbGrmmVUi4VVyAsDOPQ2po0PGB1qqiVUKqUAjCDzpx2QmrCKiuR&#10;ia6KrHEV5GVdhuD/LJAfIgDXrfkBJaD1NO4XU0aCAx2HDnQSpSSK9DHh9P9GItYNgGOxrnHKPANi&#10;lZIE3hQstWrBykJ7iYficZlVN/SQkc4GvPm4zW3ZrTvmJJEc8Vi3DJ9N6ljMTCSUJ5eMdQB8AzBc&#10;42S9BogVA99ygDsdN3p6eQw8z544ssQeP7LUHjmw0B6lnHQPUset9XKbKesIYEwHvK6EGOsOrug9&#10;LOQNLMtVOM8XmW54muaF4+gf70XZYsOAYluCUsfMNkm2tHse85F6waPW7N/pdmczcffWORxnQtMk&#10;G75uEkmr6fb4btx4uMhXsci3ALDI/8/swLpS4noNUH5EnPtLyjg/J1n1GSD+GGv8ERnitw/B0DqK&#10;nOtRmvyd4+IHVriMecTreqTbtgH5dmRcWztNR9R5XOur0DtvwQK7ixrIo2Tqn6Ym/AJW+FUA/CYu&#10;9DsA+APKQJ9LAeT6evsh8e6vnztmv3vltP3upTL79TOH7GeP8lnub8ON3vTAAgu4bhb6B1hgAfhZ&#10;EnMHGO2yDm3qPbRdaijc+rGlNqAw3lqgA56EBY5FNseLyoaXECqOVkMv8kipCWzQWGCB1/G2MpOI&#10;iUl8KokVAamDTV5gTqTxPyq8qzWqfwpBO41TEYA51mJ2cDmAReyoRjmpSo2/xALjYpdTfCsB/Ac3&#10;kfIsdI2PYVNtpW2wlUX7EgEr7YTEw3KRo6U8iAqHABxHzU/JK4E3XJI5xMPJWGxlogVgH1Y3HhCH&#10;U3YQiNXEUAglrzNJj17FWdYtN9m6kcUcDSVv2yTNx4UauRLLKUvq1IBR5BAd0gEu2WbKR4/AwrqH&#10;5Xr88GJ78tgKgLz0AYBvrud5a0VtnIQFHucMGLvNyM9b5aM+L1HbvQLv+jwteWX0BR9n+sL2ocjq&#10;dM+xhUxnEIBX9Smi+4fJg8tQewS8dzbPhmmFlQfEtzfOALyUWQ4wtvMEA7TJgl9jw1DMeB/L/8SW&#10;KVjhabjQ8+3zixvt7546Zn/z+EH75U2AQ8nop1c3AGbGnpxfS0lpDaAWsElmAeLn8TJkeVd0SrT1&#10;PTNs99BmdgCxdrVCyr2+CtFEIL5H+UsAfpl67WsIB6j2+zZN+u+fWmDfu87ror/1o/s77JdPH7a/&#10;eOGE/fbFE/ab5w4TD++1Xz22g2TWFthZ6wEx3Oiry3/PAn9Mu+HjuOg7GXAmJZIzqJqoLn9oXj8b&#10;xoSLFpSRkkhExTTxW2BnhIoAHItwPvOEs8hxpJOkTGMV5aaQyErApYZ2K46AY31F9uD8CRuAsPt1&#10;BO1IXj0AMBbYKSXJAgvAWF4JvmtmUiWA/5Dr7N5f3sxAk3WTwNMWldyGUhK1PICbmpSIhY1lAh07&#10;KHOBPSSnfHFI7DBiNMYVtSOZlcRj/MqU/mZv9YZGoGIYHgB7R2QO4uCOBck2uDTfeuYnIiSXzlDp&#10;HFs6Un22kCaIN+WS3qAEpIZ+lWtukd29S+woJpZTRoJG+diBJfbEIQDM8dGdsykZ4d4C2hvE0C5g&#10;b2vkJ0mrOySebmpCIJZMXUlnGNmpRv+D9NpuwlVcxoiVOYB3HlnXNb2bIrOD+ypPALf8Eaz7Y7vZ&#10;NLbPItaeCmDxDtgorrOuogl9WRsOQ9YeYeN4ciPteFtoCiA+/+TMWvvpNYB7Y7uzfoU1/i1lnb95&#10;fL/9w9OH7C9ub7cfXiThBKHj45PLiWsnIzrQzTb1y7W1vTJsM8c9Q4rtILpZpxgyfpEs+TWSXHdo&#10;pHiULPpzsLJeFYBJZL11aLbDuf7s8lr7/o2NZKG3Uf/db3/57CH73XOH7LfPqB68h0TWVvvF3c32&#10;67sb7edko39yfQ0lLTYUyB3+YWhr2DxH2xZc+b3TmIiI2sh9NqRTVAhGIXhfTN4iUclJQKzpGh5N&#10;KSRM8kKtTImT4ifW1wNoaXbJo2c4OyMJYGsMSy0SWFQlUKeMZtRKQOBiq1nzeySwNIlBsa54z7rs&#10;n8TgXxo/KoC7A8/+2HP463rcH7R+X9cbf/XXrVrt76xekzsWntyeUlIwLCy0oHGNkxKYth7BDhpN&#10;6yCsHF8kIneI2gnArqyOKy0rGRVXrdKV2Inkj08DxB3yk21Up6Y2oEWyDeuQb4MA86whNM7PRwMa&#10;4Kgz5yq83ytwfq9C8r8O++jWzqn+MhIx7yP7FtkTB9FZPrTKHt+PSJwDXh6nDDN14JsAVsC9TQJI&#10;I0buktm9SWLoMsA9N5/G+DlI59Dwv48G/40DCm0R4vDTW/hsMUe504cZ6n2N2PYabvFVrPm1jZNI&#10;Xo13stBn6cM9xTSGk2Sozy4aTi0Z7vYSYmtE3h9lVvFTuNUvA/q3DiGhc5SkUhmx5WkE7c6iE31J&#10;TQXr7dfUaX99a6v97JqYUeuIjam/wsK6LcVLFEI2AN6V3dNta59828MGcxRlzFP0LAvENyCcXINw&#10;8ghklOeIg18lq/06yhvvqOvpLAksXv+ntzfbbx7fY797GhBjef/yqd32F49jfe9vIQbehAUmDr5B&#10;Oen6Ogge65xphu/jPr9HxvwCNNTNyAkdoSNLSiNPUK47v2KcjQTAeTQyJDLaJY4JhSoXinnnwQqr&#10;1p9GLJwvyaQ4hB+IlTPzvJaJG52AZfZGVyFjXRvLS0NMZLLVb3TI323kZJnFulK56JsyRvS/wstD&#10;BOAqVRB1b3zPIlM6MxMYsTp20UQaEZKQlY2mDhyLhIoHJpUHMAvE6kRSG6FkddQ7rP5ftzvJHTHq&#10;7w9ugMJ/gHVsmmRjujalmSHNhpRm2uhuDCQb0M62zoAPTab3GhnjyxD1LwFi8Y2vkcxyiBw7Z2CN&#10;qb3uBMR7FyFNs9Tu7aIzCZf7OvXjq8S411gC8B2u3wHMyuTeYsl6XaTD6PzcjnZmNuJwU9C5Gt7C&#10;VjPdYSHAnUPnzUqGjG8ZXmq7x3eG1EE/7jK4z1jZs4DzECLruxhbsm8q6hkzUdGcSxlqAaJ2i8hO&#10;L4S+Cajv4j08TgLuebqmXmGjeRs3//3jy8g+w30+tACgISB3dIF9ehJGFnHx52dhRbHeObKIEhGD&#10;0LRhkGDbz4Dx1QjJr+mWYVsRmd+PKuZhatMnkAC6hKjANdzp+1BGn6Y89hKidq+SjX7zKK2LUCg/&#10;gyjyI1oGf3lvh/36sV2snSw8gEe3PQDwT5G4/TGEjh8RMwvA3+P4MdlrSfGoG2vryGYMb2OsqbS3&#10;yJRf4j8ZxQic1IBqlhBSz5kXLOsrAHvhvyeoykCuI4dwKh0LHE/jQ3pOFABGCIK8SHxUXc6HqnAL&#10;kJQNK7F69Jr7AVzetFAJ4K9uZf/7hMA/WN1Gj1tkcneIHLjQTAWIB5xeqfBH0Y1E47YA7IuSIiGk&#10;jnILrLZBKW+48rL/V4M/g7Eig2pb6xyNFC20Cd1ybTAdL1NRYJzKULF1E5nZC/guovB4SU39NCCI&#10;sqiG/hsQ/W/izl3fCvd52wxATEy6k66ZrbMfWOBrWF2B+DrrNtnm2+Wus/prr8BzFoAvzeuIq9oO&#10;PeYWtq5Pti3qkGqLOmdRPipgCkNbiBxdbTP0zk0MM9uL3vSheVgkLs9DZ3oOQ8QW87k3jUDqZip8&#10;6ZkIEcwmW401vgod9AZD1x5F9P25bXT04Oqrzqua7+NkwC8gRncUVZCDWLezuO/PMv3gXRJZrxHT&#10;P03s/NSWqbCraGjgu12kQ2sHSaSVXdJsNWsn2eBDo9syerQdAnzd6BXu52SmH4cR9gyhxssICLx5&#10;ZD4EEUgjAjCMq5/fwV0WeYPa7y/ubXZi35/jPv+MKRE/IVb+4RXUOVjfh1opF/pTeoYlp3OcmcR7&#10;xvB+k1rZOZRNHlNzCYnAaR2ZSNmwinma1EQHmvZBGhUcC0wlIglefDrJzMwYONBs8onkOVIyQiyL&#10;wXIZTPWIJ4EVHV4FMTsUSoOHWt06z3zJAn+TGFffAgtcteq/4Oa8YOEJfSgjUQcmYSXr6iEhEc2f&#10;5GFX9TDdzw9gRmYQ68rSpsRLMsfnANgdOfqFQkdDC2hUBx2k6taG3Xl8j3xbRqJkAgmkmYNb2Sy0&#10;kVcxvrOMGO+slDXgLztdP2JkqWkATvQNrJQAfF0ZZ8WkO+bAlyY7LAtMokrgvULcdp0lK3wDssY1&#10;yjDXcJ+v0l10kT7fczOxZJNLbPvgXFvWOdnmlibZwq65jGppjogdulRzBqO13M82CsisDaM6UVJB&#10;4hXK57ph7W01l7eM6owMT0/bP5lM9mySYgD4HPTLszN70Yw/BMDSbAB/+0nIHQLvLVoRBeAzM3Hd&#10;yTQfIvN9jiz4o2SwH98Au2obuswHIVEcXo6czTIYY9OcAWWbmGe8uF08QE61PUyJOExy6TjqlOcQ&#10;7buB+uZdlEcepzvqJXjRb1D+eV91Z+LYH1zFPSYWliv9M5bc5p8C3B/L8uI6/4T1A4HXaWyA/MHE&#10;iI9oM3x0A3JGM1G/ZIMrm97GTs9ohwfTn7bG0bZ6cIkVhNU0b6Nq6EAHkJwkCw2IvYREKXCi05nQ&#10;kU51IjORMSwI0CcyDD4rkxnDPuZqhccTelW1UPSgAxsttTo1Pil3nSu4z5Uu9J/PCqsrpF6D1y3U&#10;O4AsNHVgaJPxZA+9kDTiPMw/guMai0ZSHEOrEmFlCcACqtxnWWBZXlel0lWmDCGJFUAXS0RwHetY&#10;5LOJvfJtA2WKhRAo5jDGZBFibstwE9UbfEZyODQiXKT2eZHaraiL1yE+XIdAcZX661WmIVzfREKJ&#10;dYXSzhUSV1cA7GUA6wJYJaNrSPWI3STxt2usy6hrlE0psb0j80kUMS6lfbwt6JjGeJZmth6ruhOr&#10;enDhSJQ4htqOaf0YXdrPto7vYTsnwo2e1Ne2jWMKxHg40hN6MBkRnehRTEGY1BNCCNI3fJdjE2Xd&#10;e8KkGuYwqZ4kg+5nUE2wFyR0R7z6IqWmJwHt08TtcrNfP4AE7JEVMLfWOOvtE+tQ1lhCKDDWjlDO&#10;WdYlxea2icOlZgzL4CI7MKYVErgd+U59ANdAXmuUk8x6jd7id44vsk/E/Lq02gHxT+k++rkADHgd&#10;t1mWF9dZRwFYlvdzwPsJ85HeL5uHx4LiCOHF5YUody7sSrmtM79bT6exYu/UHtba18g8WOGESITs&#10;UN+QFZbWdzosuwwvkknh6kKiJ5ge4sTURpaTHU3tvwVxM837kTUtmORmQP1jVrsa5SHHbS6nSrpD&#10;vb8xY1T+Myw9RDGwZiPVgU4ZEjvU4hgr6pWMDnq/PrpL4pDH0UTCuFjKRCjyJ9EnLLC6SSxZYXfc&#10;qG53taFDmjQCwA3QiK5pnZmJNJ9xnetRW9yO1VrIFMAFaCAvYuLgXgB3mja/C8R4F3HdLuAWX5J1&#10;JTN9TfVhWVuWjleINy+T/b3K2JVruMzXALETBwNkWeEbin2xwALwFak4ksQ6Mo7BaF28trCdx2a1&#10;8dr8zpmwjiBQMJplL9Z0J6NKds0ZaLtnDaKhYZDtnT6Qk7e/7Z3Sh7poL9sxvpttRwxvO6NHRb3c&#10;ruHfqEceJaPtSL+Svb0itUis7n1qtgLu8wirSxnyA8gcbx2GYnl8Be7zMjSaYWeVMTOJ9c5xYuGy&#10;tfQJr7XXj66md3mGnafstR121rLuaXgKXlvVM90OjG1lxye3Q52yp+NKP0oL5gtsEq8gDPA2bvTH&#10;uNHfv7CKpgXcaBhZv6QP+JdY4J8D4J9ieX8kl/nicogbAJ3jRxBA3kds4A3aHi+h7Hl6Thdkfdgc&#10;aL+8hmTvRQQN7pAgPMIg9TaJsK+wwB4yymoPjQfEErbLov6bTbeaAJzCOZIGfz49I9AK6DbLT24O&#10;fzoLrkAwAM61JnUfA8CyvHKby11nF8DfaCv8kAG4dm16gqNHI5+TSpwT6wDYq/5OrGwc41E8HrKR&#10;EnSnLOACWK6zC2B33KhrgTUfOIAkVkhgPetQmAhoS20rTKijy0fQUtjexsOAWjGWzDCCcmdJPolz&#10;fJ4sso4uiK9wIl0FtO66Qg32EuC9RCfTZeiRVwReuc4cbwDgWxzvkIG+DogvoCx5aorKRjk2rSTM&#10;ZrSKYQBYui3rXejEvPtnD0SJcpDtmIWlxb3dQfx7YBYJpZmDbP/0Acwj7ktpBVlZElm7JnZidWDQ&#10;d0di4c52FNCWTenCgsEF+eIselrnUfS4Qa/xk+oTpt1QnGW1F759DACTmX6X5NbbZKnfO7nKWe+e&#10;AsQn1zKzCBCznt+/iK6qCSSVetuWEUxR7BBvCzsl2LZhiOGjX30GUfjLuOX3sMLPOsmsqUj1zIUs&#10;ghsN9/rHl7DA1ykX4UpLUudnZJx/wqQIaWNJ4E7tg5+ex/LSpyzJWw1dOzgVOdtJpYgjoFJC9l7v&#10;fYXf9uamabZ8eAfLZbJgdMPqUCKlgcWGzvmQABcgOyXOsugySyGkSqXfO40Gh/T0EORnYwFwLqNR&#10;U8lap1hw6CBHxK6m022kZoU/Yn1jrPLDBmDNRooch4xsujMDKY4BVh52XC/xrw9dKy/uVCxxr5eZ&#10;OAnSySofryI32h2xIkvsamQJwIE0dDdpWM8K0VmaO6i1bQcQB9DEWovM60jm/kwhkSTgnAWUF7Co&#10;FynbqDtJ/OjLLOfo0BdR6eCo+y7QJeQC+FK5C32VPt6bykYDYmWhBWJNX9g2sMBmYXknlUTazHaJ&#10;tpzRnjtJnO2ZDlgB7/65A9DAYvoC0xp2TO/JpHqE3KczTFz3C9C4xweReT2gGvKMLoxHwSVHhucs&#10;YgAXFWPP7U18ykYBuMpwcy/jft5BrucRepGfo/Ff3OWXWa8BtFdp4H95/2zE7aBSkoV+G0LHm2XL&#10;mZCwCgCvstcB+dN0Kl1EHmgPpaUVfbJsbnuvrexBPDyquZ1kM7rMe90FwM/QZfUcjRSv01zxPhvE&#10;J6doTjhH3zF14R+rO8lRosR1VjsjGlnfB7ifMVr00/L5wBq4dp+68rzuyTauVZStRSv7GJMszlHj&#10;vszkw61T+zIYjrwH+YtoNuBoTWTgP1f8m0RvdxYc6XSxtOA7p3pTiIlpJUyCH50dY/lpWOY4JhNG&#10;t7LAJmusTrXPHaKGGhceLLUO/ldgrgTwV4+NnfGiADggfJxFMpUwDhUOAdiR1JFgGa1lXh9yOZqH&#10;RHeSJGUlXudOaHASXuUCd/5RK9KIbgKAGSvZoL4lMapjeJsUW43bvHFMB3b3djaUkaBdMsNt5aiO&#10;zAceBzAFWtoJ10CnZKmUIUBfFGABt5YuX3BGm5CthjUkAF8k7lWjgqzwdYCsxgBxivcPx4q1jrVR&#10;ReE2rX2yLWQ273pi2ENzhyCfozXI9s3GyqLNLB2sfcxI2j8L8M7ktulYXsaa7p6KhzCtM0BGFH42&#10;YutzEIgnTjwxi7EsWOLTAPvMTOrM1JhPU4a5MBcG1SJqt7ii99DfehJ5H00HfJFZRi8B5Jdonn8Z&#10;EsbLiOC9hirHq0jsvFG2zF5DcucNAP0q5aY7lNCOo0W9jYHg8zvH26zWUba+bwYJrdZk1bva7SX9&#10;7QnKbk9DO31l93R7R00U1IQ/kytNb/APLrpa0Lq8gkUXEv2/n55B5ufcIvsIkYG3aLa4Bl98aGGo&#10;NQurAr01yCZ2gZ1GVn52nxbWmab+2HpkkRvWpJ6raYPwoJ3ZwOo0Y1gdHPdkQqpEasKpcTmUHOOp&#10;/zLVENAXMQkyBY8tNryHBdQ7C4B/7uhf/V4VpBLAXx2k/10ZyYmBGS/aJHQag6iykdIhcQVQNR40&#10;RoOe1aAghUKSWj5IHb4YGrcBrDNiFDC7Iu+OWmU5gCPoXgkCwGEh6AU3qGkZQbWsT26kjQbI/Ulq&#10;tcAlzwurwYzbFug9T8R1HgtANTjMv87hap+DRHEBsDrAlQAA4JUk7FkAe44l8F4GtNewuldhXt2E&#10;iCAAq8tnYRtm7uYH2riWXpvTk+HdlIbkMh+eP5xGCha1XAF4H9ZXMrL7IDIc4Pp+XOqDuNQHmYqw&#10;Hyu+D8t6CMAen8fYFsB7dHZ7O84YTwFYGWbNMDomIXlGfJ6lbHVxHiBe3JtMdH8yzsPoWILHDIf5&#10;JVQ0XoKA8ZrmGVHDfQngvUKN+E3A9ApdS68RL79KB9PTNNhfo1x0CIH5DYOb2py2MTa7VSRND03t&#10;FJMnrmhWkkBMtt5xo51a83z7hOd+dmYZ7jLxrqwuZSL/knVWc8VsNLoWUHqiA6lsCdrcg6wLmePU&#10;RlUspUkVSw2qYhmhNan91rD4xlWhT9ZCEkdzgZm4ACUyDgUWxcCplJAyaPRPimkAiEOwxHmAGglh&#10;+r2bZnmsOSNTk1E2jQweaI1qIKFT/TcMj/+STM5/CuDyGLnSAn91cItMrlavJo13M+C7LfU74t4I&#10;ZgNTOoiPRWUDOdlkBO+SGDrtYeeNFXhlgWlq0B8bp84TgKzrUaJSAuRwR6myHq2GEDqa1LfAurUs&#10;vHFdEiKQ44PqUV+sxQlTG1c6CwG5SQz1hlZJm56UIE/jRp4jLr4A++gc7rATH2Nhz6KWcRawnkMa&#10;5xwJnYucyNcZkHaLLPZNbrsqNUms4lIyuWPzAm1Ka6/NorNmDR1IO2djXRF3P0Cv72EGrB2m9nqQ&#10;SYkH5jB9EOAewPoeIaF1eNYAmv3pXGKdgMxxnBbE0yh3XGC8yXm5zAjAn2Vp/lIZ8e9xxcEA/YLi&#10;R0o9N5EKuoNSyH2y6Y/TmPEEGeknIV88ixjAK3QmvUot+OXDiwAyNWG6lt5AAO+Nk7QjnpyF+DsD&#10;x5is8DhJsEuI9u2D4LECcse0ZhE2v63H9hAbn8HSX0c/+hESZs9grV/Zi7CdSkqOHjX9yGovhGX1&#10;Ga2CP0DY/b0TiOzx2h8C4M+Q+pHAwKvHltpmxqg2T0TDLLia+ULr0jJY22L4f8Ia1LCogLpIwdJC&#10;KHF2WkVFkZXaaDwbunjPydBq4ykRJcfByIJem+5piAh8fStKS7HinDwy0lEWRAN/7Wo/tmrqOqqh&#10;BoU/cF5+Y9Qo3c/5hz7wN+h+TU2vV+WvrHG9axYW1RcrzEQ6GFdSW0iAuO6jrpcY1RKGFuNV6ERR&#10;N5ImzznKlBqrwVKTg5buC0c3K5jdO6xJbXjRdS0EEDchK92wMTEx82SDaU+TzlISE917FyUhcjcG&#10;fehRztSFs5yYzgQGjucFYAB9DvCeJ2klAJ/Dbb4Ewf8i9cpLTGK4tqyfXV/Sm0mEvalnki0eXmzT&#10;WkbbiNxAm9ct2zZqpAqx7iFmMh0ks3oU8JZBiTyBFT4xdxjuKpMO5zA6dDazhslAH56CBZ6AVR7H&#10;dIax9A6P7GRHxjC6hXLSKcpJ58hOXwb0V5n4cIXRJ5dJwl1HafP2MrHA6EHW+JPyy/fwKB6lRvwY&#10;ShvP0hb5xpHlKFSuRZ1yNYv4F0rlO4DqndPzcGsZTMYM37dQi3yFZoXHaas8SxOGCB4L2yXb9OJI&#10;W012ei+sqbOMkbkNBfIJYuEX0eh6A6v9nloYsa6ah/QhQ9Y+VeKKktGz20ch2zMC/vU8+yEW+mOS&#10;Xq/RFLJkaFtE6+pZVHANR2kjgrGwUTQthLPZRqCuEsV/Fk2Dio4+0SdZArB6flVSiqc3PIWkVib1&#10;4FzyI7neRlacCn86p8QS0jKsSch81DfoONLIUPGev0Hn+x/3WR6iDywLXAc6ZaPaT1socXBYVILT&#10;7xsnBg58WA8NDfFReXCkSWhBcJcqR3j5+EgBVgodWgKwF9aWABxICUldSZFY2xDAHEhfaZPAAAY9&#10;ByGgh4plY4TSYPm0S4+x7WR/z9Afe57YTgqQmg18DvBKtfI85SUB+Bwxr8B7HjdZiR4B+DLgvUq8&#10;eZm4UwmkI7ixq3tn2JQWETYd67uezqO9U/vYCdzms7QLnl1M++IiXPVF42AdjcINZrTKBKRkxzNP&#10;eEwfqJZdbMdQrPXgDrZrENMCB8HOGkzGmrVvYAfbP6C9HRnUycpGdrXTAPo8xI4LAPoS9eRrZK9v&#10;UJa6Tjnq8nQ+2zSAzfXbUC7vwfd+agMzfXegyLF3Ge2EjCA9iszOydUOm+o9QPzuSdzoY8jzcHyT&#10;7PUriAQ8Quns7Jx+tmVgM5tDPD+/TbRt6JPOvONSu4Ky5j1+n+doM3wNXep3ccM1kfAjZHwkGata&#10;74e4zM/tYBzp/vHEwfQBSyGTbPhTe+bb6PYMcA+uynDuGnScwZhiLGx4wwaoSYo919ABr7sEXrUS&#10;SnVSulcCskCcSrIqG+ZVLonMbBJchanJ1rygwBKTOlnjxgfoMKJp35HK+aYoTX4V7/QhA3Bt+jEb&#10;0lYYErTCQiMzLQqyehSi3uo8iaO/MyEuxVJTklGrhBuNxfWPjkTvqAKABeJ4upN0X3Cg4qeGuND1&#10;HQAHA1plpQXgECkW4l7H4UZLK2v1hH4AGHBJpB2rorlI5+nAucASgM8C2DOKfVkCsONCM1nBAfBy&#10;ar5Y4DPUM/cyJnRpt2Sb2TbOlvemu2dCNzs0jQkLc4mhAe3ZeWMhRRD/joHAMZzhZYPpD+7H4O0+&#10;nW1XPwZuA87t/an19mlnO/pA9GDt7QuA+3SxfT07297ulJF6dbZDvakBA+Yzw3GdR/W0y2P72vWJ&#10;uPFT0KeeQkZ88iC7NXWIPTJrtN2fi3rHwhH21DIEAFZOsadXTben186w5zYxt3c3MTDEjneOADaA&#10;rOmGb1DieQNr+iq0zCdhoV2B6XWAsadLKCnNphy2unsSFM3WJMy6Y4UH4UaTzILY8RZW+23kbTXU&#10;TPXeT85qIqFUQuZiiRcBYKzz6WX26dm1CCFMJcsMGadxFZKNNZ3/KQzZnLByAMvqyn12lwtgqU5q&#10;6brGi6bG0QMcm2+ZlI3So6kBoxddVJhBqWmSNa7zpL9F8BvRGvhVgPsQutDqyZQ6YL1qv2NA9xEL&#10;Dm9hkcS6UTBwpLYfzcgMjzPvV3rRUCkBsCR1XIF3F8S6LgDLOgvEel6YY4HZ4ZlcF+QktgItFABH&#10;SwSvcS0UH+rYzIGd7Axte5Jv9cu4osPMuoQkjgB8RlMSqFVqxMkFudRQL8/JhSZRdIVxoxcXEo8y&#10;YnT36GJb3iPNFnRJtrXwiXdSrtozqbftGgchA6BtHdLNNgLI1V3a2trOpbYJQG7p1sE2c3lj17a2&#10;pRe3dWvtrK3d2tq2ru1sYzvGkXak4aEzo0A7k5Hu1tUO8byjPdrayT4d7TTAPzeou11iQ7g0DFd+&#10;FJZXa/QAuz2eeBgg35vNlIX5TGCYTdPFHDjbc+jAmoeY+xKULpehoEkS7/ntc+w1KXeQ2HqBctPz&#10;CAWo3/g6nsdJ+NAbB9CEURpjq7onws5qTrKMmjBa1yKNSGJH4H2PuUjSe/4MMffPVDpifY+RKt9D&#10;B+t71IGlEvLJ2fUMeBuFzG991CaroShax8lThFH2i2BFokAZRfwbSweSuwRYqXFIcUNTGHQ5nTpw&#10;RjzAjSmw1KgsupMQg4cym1+UTAJ0nTV0ykf09lanhISI+x/ntv4pQPu6nvMQWeCqzrQ43Gj6NZvU&#10;u0MCoo9FIF4WHY0sKMCNQRM4OgJXGhZWYnzSg1i3IpB1WQD20cUkQGsye5QD4IZYXACM7E4wgt/B&#10;lJdE9ohkhmwMVjiqfnUb3K6ZnaI17xxxsPSYz0NLvISihqiVTiLLAS11SgmzayBaOYAvAuCLsIjO&#10;zodYMROa47gSpt3n2VrqvxsYlL0equY6KJuL4D1PLc2x8cXpNqEo22a3KbbFndrako5tbRnHFZ1a&#10;29L2zW0xA7xWtC+2VVxe3U6rxNaWltjm9m1teycGcrdjlbazfQD7GFb4eG+A3JMsdC//5VP96anF&#10;ql8aDp1zFGSS4dSKR6P2MR7O9BSGlU2l+2p8Hzs3EZrnDMKB6Qx54/Ip7jszQ5MKyaxr4gSJuxtk&#10;3a87R+iiJOf2j23pgHd971SIHSW40L2IgUc61lc9wu+Q3ZbbrFrvx2cWYHXRftaSBvRFrLKIHKep&#10;PRN/bxrXk0b96sS3takS+D2kcHIUkVrlAI7TnCOWQOwCWNY3QR1JuNOSks1OSqIrKduSozKoByMG&#10;3zTCcpGcjQw+avWr/I45wEjo1FCfbyWAv94djJGOAnBNmqob1HodoM2xSOKbKJQkPTCvvMiiRISh&#10;TBgRaakMAJeVdeNeudGO1CwAFnAVAwvEAnCkhjsTS4VygoQAWLnVoldGIXYWilRpHICObFTX2uWl&#10;2mEE5c5T/70A2+qcCBvKSpPNvaS4mITWBTqWZHlPk7g6uQRxdmLfC7jPF5cx0W8hM3ZnMaSbE3vL&#10;8Ga2Y2xr2FZtbDUgXj26jS0Y2NwGFqLxFFbHCgPrWikJmEE5qTarM3TOXp0Qc2tji3ug1NGtJRns&#10;FsSbeba8cwvb0q+Tbe6FciWAXteJ1+6KcgXWe1dPmgwGd7Wjg2hy6N7S9vRsjZtdascGw8oaTcw9&#10;FNe9fwcrG0bii2TY6Yn+dWIcYn40TByhieIwCbITk/vbzqGdSVCl25isOJvSLA6udrLtpQvpvLLe&#10;tBFex02+wRiaE8w+3joo23bQlHGSy7dXDHDIImJ8vXl4JkyvOY7b7Fpeych+zgyk718imQWAP0GC&#10;9lNUQZ6nJXNaV6STqPNGhgJeWFZB8NbDm+AVMU1BAFbsKyvrSOjI++Ky4l+NTnEvZyHUkI7GWTKS&#10;wykouKQgBJHTlA6lglILbniTnMo/WjUpbCiJVQngr8tNKH9dzWRlVSfhUL/6TxizspexooUWQ3yq&#10;mnBshM9CQhheRlyUBOtGSwkrNxaW5XWlZt2stD9TzexgDXxmaWJ7CAAObFTP4UuHwNCKpdwUwcmT&#10;TWP4JhJBF9RET3veOeLhi1hiNTZcUoODZghrINmK/s46y+WzWF8B+AIAPguAT9K0f3ByWwZ4l+A6&#10;o/MMCNYiUbOWgd9rxnew0aWpVhRRxxJrUfesW8XaUM/cMGmE7V04xeYhLrB9BmoUe1baPizjol4l&#10;9AEzmXAhnOBpg2xd/za2eVA7SkaMJCVTfZo+5qvEtefoE947oh2DxLuRkWZ8C7c9uWEGybE+trpb&#10;HkytwfbiAcarXNlij9IaeYV69vOod9xFKO/iMoaUHeD9JvS1EmLRZvpMAVVscGpD2zykuVPbvobX&#10;cY1Q4Ya+81wmKI5rYYfHt8R97v7A+mp86buIvL9fJgss91mWV8LtLE1huKzr6FVTVnr/1GrEE6Zb&#10;hxT+m4ZVCXXITWBhA5Wv0CgUeUcAWFbXEbBjCcACspJXssB+Vzra8jJoJUX4IQlqZbIXkXcaGtKR&#10;mk1KGWcBdV8CwMw8qgTw1wzcB26+n9qmkRd1q/4vC6p/mzlIPYiDKchDWI8OSwWEQRYWXt/ikU9J&#10;SfI5Vth1oWWBZXkrutQCtOLgEFhZcp81+FlTDP2N/rjVWOAoXOlwYuJYLPQceoQvEgefW8M0BORr&#10;NBVBXUmXKC2dXy2N5oEsQLuKo6wxFug8J/bF5X2pCdO6twDrBmNqP437e6aQSYa3vGlsG9tGxnYH&#10;bKrlQ1rbmDaZ1hahvTwSa02Z+bN8HGWjdXNtBcDcs4Ik04WddmztFNtMe+HdQ0vtMi2MV2hlPEEc&#10;egLXVp/nDjXdR/fPtGdhUmlKgxoxrsFNfhFyxIuUaD5AC+tJqJMSh3uB237xSpn9/Wc37TlIFU8x&#10;ePvH6FW9zLiVl1Hs+PjOIVs9pL0VQqYo5bftFlPXZrdNppzV02nOuAK3Wg0HV5f0sjNzIZNMQfhu&#10;egdKZn3obhptrzDk7B0Gqn1A5lpu86cQNjRGRVbXmcJwCRBfoqR0Hs0uJHTeLVsNQWWwZYVA0iD3&#10;EBoOeJGKDUI5xRlGRpUgmrqvh5BJoHWBrKyzW0qSJc4gkSkLnOylzZA+8RTc6WTmKSWmF0Hk2W6N&#10;qn9utWlRdVQmq9OBVGmBv2YgywLDlqlKva4ObnRA7RedYcxRNPZHhKFrFFrgADk8ujbUyiaWjAVO&#10;BsQCrT/epdBfoQ6s645Fxq0OI3mlOrDGr0Rq6BWAdlcoblsETK0I3OphrVJxnckUS3eKFsJzdCQp&#10;iXUZF/o883wF4AurBgBoklnQFM+sFID7UROmZAOIL3Cin1rQ3Y7BVz44s6vtgmSxfQJk/QnoPcEt&#10;3ja2o60nazyhbaF1YqJAczankZ2a2TLAu2RaH1tPnfgE2lvbEJtfS/31KQaR3Tm1zM4xf/fsLjSs&#10;d2FxdzJA7RB6WKdm2OPn0KimbntxD/2/x6bZ8wjGvXRjlb3z2BZ77e46u3uC2UWPbbaffHDaPnv3&#10;hN29tMCevE5y6dWD9jyPe+bSKrtPc8PUbgXWFYs4MC/BFnRuSoP9ALu5iumMEpQnZLiyVASR7mTQ&#10;URYhTLiysCddT0PtRQZzv35wKokrv+usZoUHM5Ak4H4FEMv6XgTYAPgTKJSvHV5q83s2s1Q4zrEM&#10;ogvBmgbAnAskuRgJeGMAcTT/jwBbEcACryyxbpfyZHaKjzZCNKABrzeusaXQ3JDC3GBfUhcLrX+L&#10;+Jd509X+lQmEmjaIcVAi6yHKCfk/68P0gavzgWvR8oXYdi30eRtW/wDQzXE0oh1JnfA86HTEweF1&#10;aNRugOg77lMKutFkIgVcWVpZ34pW2Bl+hm50NEkPJUmUyNIKIxaOFr+WFdiIuiNypRGUmFpBv9uH&#10;y3kc1/IKLuZlXOgr1IQvY4EvMJT7HIC9uOb/Y++v4+rMsy1/vKqi5ZKKu7u7KyEe4gokwd0JAUJC&#10;3F0gIRCIu7uSYBHiUkm5tHffvm5z76zvez9wqnPr3pnpnt/0TFf/+o/P6zkcCBDOWc/ee+2116bH&#10;uhBCixQ6mxTaIvDB+Qzwc/YD4l2AOMv6wVEjcddg8wKp9HqcONKIyBv8hhGdJ2qxp4eihg9QGCdw&#10;eB8Fje6tUKJ/PGnwWkYVE9kR5Dm6jbZhOncMZVP2Bl9lr4dc24zQPw2jgQzcK3eG6CygOMOi7ONZ&#10;YToHSC4Dzhun5unOxaW6e2mZbhzDgTJvvX7x+SE9v5ehKydTdf0kI4TXVusy6z53oJPeyCz0Ir8R&#10;SqH/vAiyKyfOVouyf4n54ROo0g7zfzyU5KGjKfSaZ49gZneEo7G+ttLXaRvdh7h6QlR/To/3E9jm&#10;Z9S9z61lBIC/4IZiV6uDn7MXyZaPX1obIw8M2+u/w7pPtixUpcT5GDmskYu2BsXM66x11MiGWIjA&#10;9tiVRlv925LFd23YwNCegYU2TRqiDTAp7ftq3hJrpZYtGTv1Qz5ZzAbCf1B5yCvbQujsO7L3148J&#10;Dz86ADsRGACX/Vt6d/9KFP4VPr45qlq/s+rQOqiH/rkePeF6lWgfVYLIALTNmmLk3byxE4mNyLLz&#10;al1sUdiA7TrWWrJoXI1TxYYdTGoJmCtztdS6/sdvKgThxPYFIcpksMF8og8y1XMcPfFBZlX3Whpt&#10;u3qJysZI7yF13UdUtgi8L4VW0lxS6USiMC2lDFosFoXXsfVgDbXweuSOm8Lo+zJptMpvDC6MHmxj&#10;GKX59IBTRw+lt+quRNjkxb5jFT8RT+TOdZU4DRcNjN2zIdXWMlww36e31sYwvIB31x5GBvczDZTJ&#10;75PFTuJT7AA+Rf/2jAknGCa4gjDjzKYQfYlT5D8/PaWvr2WSdkfr+nacMI6vZsdSFNJN5pHx29rM&#10;BNR2hityEjClZ3zyPNLLs4wjHp8/SUf4vx2fz5lHWyoFffW8sQxITGXBt4/uMND/KMPqW4b0D3Kz&#10;AMTPbecR60Nf2DpRIvzXe+frS2SVnxGh75DOb0mYoea8jpUR0VSjfLEF3GYHXO0j1FfGPvO61DID&#10;OyKzXc2sv7Yx0XzcFAVWh9ZN1bYlO5Ga1mecsBFDKhBbALhZG+S1zXvqo8pbVf6Nn+IwSdps7ycD&#10;L++pvyix/th3LwMwHr1mOmb2nuVQ0LxT4aqq1p6pOgz4N2jwvqN9bVSJuvdjfLIsRTZPpFbN1L5d&#10;K4d1dvq+r0grLQI7wOZ5A28Vq39LT0ldbKqsD5wa2UD9UcXXNaxna22YG6j0ZFJWGOjDrAc9SsQ9&#10;zHFqYfrEtrt3L62V/XZY1r2PNHpPMoqoubRnHADjmBE7EiO6YQzluwPeoWwdxJzO9M7MADsD+4ET&#10;tcabOeDJo7V2ItNHEyZo5bjRWjZ5pBaMH6I5w3prsTHMPmO00R9CanwvhQ9oBlPdXkvZIbRmhptW&#10;eg5S8uiuWjyNQQaklNuRVhoobfxwLX5Wpp46gHSzaH2SCtYmQXKZkyV2OstjcA6BYUellQHZtSeG&#10;PjHbIC7iP33Rlpmt99dllnifWTKNwfpJrDFFEMI5vWgiS9GmKHfNDBVtDtC9rYg2APBzpJOf7Eci&#10;Sb37CVnAy6MMMhxgD/C+FH2Zw0QStjufYp+Tzwhj6Lg+tIoqoHl/hxsogye8LrXp+VZH+2wArsFr&#10;YsA1wFoP33lMJDYnSgNwWyJvKyJwcyJxy3rMAWM33KzBR2oKg169Pt5Xb52jm2ErU1zvJwOw+T//&#10;HlroP/Z7/A/+/n/wP/h/mWa4VjuW+PSWRVb5VjkcOj7eQh3cXfUb4y5pLYSPeTFRZRk4rca16Gsg&#10;tnTaoq8B1j5nBJerNjawG4ArwXTacYHXATARuBLHAFyV0bV2bHGYH4pWOTVQ25k02odU8AAp4+FF&#10;bFggnbY1n7tILfcBblvwvZ/aeK8x06SZuwHxLurFncgqM+NGM5iAjpk6eCPgXcdo4EbAlYZhXTps&#10;8dbwqdTFuHAguFg/fQKqLJ73RCs9fYrSvRls9/NSxqwp2jGTVN3HDsIRX4beUVkdCGZ8MQBV2Mzx&#10;SrNW0vQRyvbD0TKAFpf1dGdxE/Eert1eI3WCrz0XxRaH2EAdD0XAEcnysiTcNmMpE5CP7o9AaolF&#10;7TXAe4u1MXlE1dxN7FECxOex2D2zhBUry9iVtNyLRWrTdc1kkZvN7SOM4YQ4dhGbMINDr/f5QaLv&#10;EUQbhwGss8SbFJq69wVfY0MOJzDRG9AS/26GFqoB3prVmDSDWLShhRpE4GqUOS4A1zUCCxDbcYG3&#10;NXVvm+YNZdeW1MHNGWJoCv/RvAnm780H0KFYrgplH5I2m9+ziTdKQWw66D+ZfUd/CMZ+TAA2ryLH&#10;s9cAbC75/8AkyU/QRtMTrjYBs3fYRvPHou1QgxfcIq0B1kDcGP9oi8LWWnINNRiA7WtcUksDsQHW&#10;AGygdUVi+/gj60Ha1AuD49XfeV1Th3TT9tRgZTEPvMtx52BUEOBaPVwCYGpiQLzfObSXYKV3kT7v&#10;ogbOAchZDDXsQCe8DQuazUwJmWH5erYybGJEMI2ImB47lfFAJpFCpmqTPxY63kwpeY7Xdm+GKGaw&#10;r8mOt7cyJ6G39iQLmIH3NJ877YuFrP8sXQ704TCg4Mdq0OAAnfVjOZvnFJ3yAWQhvroS6qvcUD/d&#10;imbpdzjLySKDlRsToUthgboQjgXtnDBdSQjUeUztr8N4XydNzwPA97HbKWJO2AB8ZR0rR1fiO73M&#10;UxeWI8NcicvHam82IfpR+4ageY6kr2u1Lb1d6t5n1OCfHOTjgxBWBxBxQF59dohIzCzw812JOH8k&#10;ajVbKVowuFD9QySTNiIIgB2xBq9nzUpwEUYyAmhLmQ20ruOMEFrtC3idyAt47ZigoxE6gSZNkc/W&#10;D1aldy4jBGL3rxm0O7WvAfhPbefvny2ArdlurvgmPDcQ/ytp9L8yofRrvfd+KkZ3bejvMciAOqsm&#10;dZNFVAOlHYu0FoFdrLQB21JqF7lln7fH9rUWfV8FsIHXhB1WC9e02dN3yqgbtrYrIXN2LgpWNgP+&#10;ZrfjiDmofffSEzaNtI0WWhTeD5j3pyKvhJ3eA4hz6AlnJYxVFkbo2xj928LS7k12wkZoKyOB6Sid&#10;tuIomY6JXSY/Y0cka0T8GNubgTbaE1WU9yzt9mE2eQYqME8knVOm67g3K1u8MKzzpc3E5/ICMZQL&#10;jdKVmYCTx3nBYTrvNYPP4cARGqrb4cz8BgXrcQw+0Ty+NztedxJnKz82StdisJKdHaKrcwAteug7&#10;eFwbcO+zauUhk0m3kEO6AHyFNPryan7uKjYVrp6l3PU+OHsEwTpHEHVj6OuaUIPxQat7DwDeAzF6&#10;fijWAbJF4ZeQWM/QPz8gAl/G6nZqD3ZecYOsSc37sbWNMCWsbxEWNroWAK7Ba1PTUmpeXwOv+T87&#10;HtC0jVrQNrLI25g+cEset6IGbszalcaNcS9t1gSScy3E5xfOe8YcTl+DgXYA7Mz9/hgsZH/kpnbm&#10;lv86e1udJcs2UF0aicubMuvNs9iDTsEvmn3BGNjVRfPq0jq7lpxZ5LUIbMA1JtrYaTv22FUX22OL&#10;yK4o7AKz87H1hukL18DFsta7ZeU/FlUTb/DtybOUmezNfDDLuZ29wbhzAOL92OvsIwLvQWK5hzp4&#10;L4TPLmrhnXNwi2RW1iLwdjbupRtocdrYytB+Gq2h9HjS5ZiJ2sYwf3YSdWiir3aiTU4LwF5nBh5Z&#10;00mvp0NMzYJxDgzUHm/WjE4klZ8wWSc9Z+g8YL7ghR9VMFrlILTKMwG1LwMKsxgX9GUFqD9bGgJx&#10;nwwM1hfz5uu7pWxiWLFUT5YtVPGCJN1KReu8KFb5Sxnqx+P6Dtsc7tE7NoubWxkx1KmRCD9CSaED&#10;dI0ofHNTIGl1II4eAVjxBOGvRerMcMLTnBhWudg+pviSdtEh6l8A/OxAtD4/nqwXAPgFS72L0UWb&#10;UUA6LbL2VctjrFAW9ZUJa0pmtutZtAXAtT82/bORWmbYT2sI4FrkfRXABtomiDkMyHZsd3SDJsyF&#10;N+iKKOcAN/u/Z3zQeBTTPxuIjX2m9rX6909mXcqfaQQ24L4BWF93wGupT6kyiz/8m2W/0QcfrlT1&#10;Bq1x4G+DdQpLwEsJKtcwgwHT0mYDsV0NrPbY0muX5NLVM3bVvq5a2K7OY4Bcw6aW3nydKFxLy2Nm&#10;agsTPNttVy/eWHtt3JCaeB8R2AC8B/fK3cwFW0tpH1F4N1F4J4MNmUTgHWiHd8RP5MoCNVwv0xjA&#10;T8PDKj2OuWBmeNMgnXbM8SwZMWRP8Y5wBvwZOtjgNw0TuXFa6zkRL2eem873mDpJOycjHpmCpNHL&#10;i4jsrfMBQboUwiZDH5accS4HBOqyv58uzCJi+szUFX9fPZ2PlQ3AvbsAgUdqrK7PB/QLInRzWTSr&#10;WGKIttjLwgzfZnY3LzMKEUikM8yfvzWcYQbS7g2BKtgawteF61Ya0TojHDdJiCtmhw3Aj7Oj6fsi&#10;lXR6vrDRpM5P98YQfdlNTA18n3ngwh2xrKOJ0Uw39j6//RqR9u0SLTp2SeacUp8NkvUpi6wOrgkP&#10;Ucvx+y6JwAZWA7Fdm9GJsGOPDciWStfFpaV2g6aIQSbp/fLXhJCsxDrHAGs1r50yf4U4yEitP5V9&#10;R3+mALYlyzaNZATW9wA2G5Sy/+CkRe++eYkoPFF16uP5C4gt0hpoXcyzRWI7LtAaWC2ltihsX2vH&#10;gOxSar3KSLseV0NMUAUxfTVaHNXffkOzmAzakAQjPdfXqYezGeg369kDqbZPCVEFZy9p9F7qYGsx&#10;GZBtyGEnU0tZc+xMISJPIZ2eQDT2YJB/rLbhVpkOqLfyXBrpdAaRKYuzE2Irkz1Nm8I9aTON13Kv&#10;0Vpuk0uME65gSGH1aMYIxw7Tzqkw3t7Y+PhAovngjDkLB0wen/SllcTHJ2exl8lnqk5yI7gShRNH&#10;JIvHY2bobDI7lBYCyhVhCDAA6qYo7HTwxcKbuQBQ5iL6yN2BhzRALcTutQh1VRFgLkpnkfe2CEwA&#10;oojUttDMIq8prrDG2WUCDVNdMWl0oEQ2aYMLTzmPMW8vYvlZAUKUDWQhrSvjskHvtw4dgXfehUis&#10;QlmDi0rD6nAb7D76HYDZ+wyAjbyydNkAa2C1q31sTLTVv3atUxfmue4gdNTL9U7Z5+gHWNbtSHIt&#10;Cpt4w7YN/gYA27bBP/U9SD/yFNoWLJv15/cALssfvBxpUPm/R03DmGGZz1UJu53qtYcRhVsAYvYj&#10;lbpyuAQcFo3tOQOt1cQWfe246mEXmB3HjtK2ktXDrpq4Mkqgj5x5VEiut8qqM0L5+SE4ZtAX3o64&#10;Iws54wHTRQPaPeaZxSbCEgsegIqsMgvRg50dzAqb39MOwJttDh6w2VksCMsgKmcA7m18Lo2Pt+Ll&#10;nEY0tvZPdsI0gO/leGVtxFZnHfuC1+DCsXKaG+OHfbV4JIMMI1F0jRukLbSXtk5hIIFBhR2e+CpP&#10;H6U900drPwKRQ95jdMyHvm3gBJ1h//HJcPYnka7bxoY8VqYWsjK1kOH7IgYQbgHQW2iY80mLb6SR&#10;JqcD8M2sKmVf0T0IqgcMH9zPjmPYPxYJZAwD/1FEYBNuAGLA+5QI+9QZG4R5tqkjNNDPefwI0uoO&#10;/lgFGOSdWhemke0gq97BoI7ypEa1qnr/A3NFIcqaGT+bBhsiKa1rzhsmriEC1yhd1m61rwHXwOoC&#10;s0Vf6wFbNK5bv7WqVA/UhxWv663XbfKIpd1lAavTjjQW2qLw31Kacf0xEbrf/64/ol/6PwDY0meA&#10;+9qbv9FrFSwd+u/cXf9RH1TIVdUaHrSUGgDQhiwAL0mPS4iskraSRWXb5mCfN/BaRHbVwi5Au1Ls&#10;V0mtyjZm+CHD/ry5PjYQ4w5RCZuQ8f0Zyp89U1kpfgDVi5YSEReR/16H3JpBbUwEZVpnJ55YJSBm&#10;2ACQZmJwl5VIiowx3j40xTkWke15xB/bsWVNn0MEJhqnEYm3cTJnT3LONlLsbYA6nZ5xGha4aUGj&#10;ILlQdeGRvGZCP61lqGH9uL7ayGBDOq4cOziZTBPt4uz3HAGAR+i4r4fOhE3UhVjY40TILfrWBWvp&#10;29rU0CZIro3BLEEL04PtEdjgRMIqs20Qcuo218K0CAQXcXq0B8EH5zEgfWzOGpixPwC4BuCn2SaL&#10;xNsKbfXTPRBVDCm8cA5qLHrCT3bNVfHOucrF92qBdz81Z7NC3ffLOmKNjz+Gg6hSQ5UqM/aJh1kT&#10;zNcb1WAt7H8CMH5XANdZVGb2ORgbGojbsP+3NX3gZiz0btCgGyKcBeievyZ9/geVKfsL3jc/LxVw&#10;GICNEP0XSjM09j8iLPzuZvMj+qVLUujSCOwAmLqlIuswyhub+O+Or+9bvFAffJzInHAbonAtlFi4&#10;c9gWB9Llurj112PQuz5pVT1Wr9i1USMjvRC5k0q7GGoDrym4XB8biE2dZVH4I3yyqtJn/ug92kpM&#10;K338Jku12IwXMLa/tqcEaLsBEuN3S6N3017aCTCzzaUDbyjTSlsK7cwK87GRXjlY0lqUNrJrF0YA&#10;2ai3dhKtd/B1GTzeznBCOpE4jdQ63dLrWFpPDCAYe709kpSb1Z4ZbJHICocQwwBuK3a46Thbbp/F&#10;JkMM6TN9zVZnuHbOYKB/JtsNGBc8garqLFseriR66waDGbdWwFivxTlyayj+zdFYwEboPpHXeUxt&#10;Wwxob0NSFW0MoA8MSQWR9QgwPrXdRQ54ZztR9jls8hNzlrT02SaOSJOf7Ut0WGZLo58TqT8B5E9z&#10;5jDvm6Bb+EzvRE/dG+fPehSn9T5m7prIWonI+1GlKvTeKwFgWoAAs5FNHNHGM0dRI7Fqw07Xq17L&#10;EWw0o8dry8zq41DamJt0G7iJFnhCN8JCp1btiXr/vSNE3xL57RvlGB0sz3vGUWAB4FLnSYdX+RFh&#10;4UcJYNcv/X0K7dQxBl4bxjZG8e8ZdPiNylR8oErVZjHQAEOJxU7TRu1LFoEzVtaQ0cMm9VrQH+wE&#10;U92YjQ5MtNiGd6KwSS5dI4jWUnKNJFp0tpTa6uAaANkG/Z1+MW2OSpisvVW+jDq1rKeUMGxlkn2c&#10;rQ472anrDDMQbW237UEM8PYyL7uHqLoXQO/GfmeXOVuak4eZAZiCywYiHBUXYGa22E4W/zYNtnpz&#10;DP1iTjq7h4y53hI+AhXXCMzuRtNmGqXtCEG2spVhi98AbUOame47AI9mbip+WMuyH2lXKEZ3qK/2&#10;0Ko6zI3gFDeLS2Y2h6oqH8M584Iu2Iqh3XaM64iuxZy7kEtF1LY3NwdCWME0M5SQRxS+B5n1BNA+&#10;Ix1+ao4aSCJfopt+js7ZAGx171MDLPXuk734PO+Ppf5ljDAnlMgc5tTIt2G1j62OlpcbAyhvvqEa&#10;sPu17O9rgyT8fStTolTjcV2cRc3fu54JOgy8ALcmz9f5mOhcvbWat6CL0JTlZrzWjasxtF8DAqvJ&#10;m9x8mRGu11YfVlpNefWrUuKzRMVXcv6r9Sk/RhD/KO86rxbzpRMkVsMYk1gGh8GyP9d7H6YyVtic&#10;5VWNeXHZIYuovSW926aNuFNjhtewVmcetyVKU181tCklDPGIvAZii75WE9vHdlz1sdnR1ufY0jSr&#10;jyujFDLvLJsj/pje8IBODbUqDq9konAGIM1GA53jDDOgjrI2EtF0D2myA2Ci6y4ibTYCkBxYawOt&#10;gdfx2SoFsV3tcztIpw3Em0w7zR7edJjqrQxCpOERnR5uflrujPYxfM8wxNYA0mY8oNP9+ykdMGcE&#10;DGHuF2ILgGdzduLjvJtlagfiPByvqouLvTCU88ONMoi5X0uNzX0S1hnwWp2bzxD+9U3sUQLEBZjZ&#10;3cL+9Sm17KcA1gXaZ3xs4H0VwAbkZ/R/HwPgx7sjiMAR1MDGTjPcQL18jsXh4R5d1bwKemfMEkxd&#10;ZR7d1RgYcW6QtOxsAbv5ehuAzYjfwOucSvSGq9AKrNFQ9dn5W7tBRW7G9IKrNFczmOs2zd9Ss+YA&#10;vdZgvfvukVLdgEXbEv2AK+r+p60LP8oo/KMDsGv1xQ8YOUelZXI46uKyv9K7DDl8XGmMKlVtzHih&#10;bWxgvQbjeS2bQnjUb4rksiPRuCXrWJDpodSpiX+01ccucss1xeSqhS0Fr8/nbTrJJpVM3PERhFYV&#10;XDuq23MfVlA9vJumurUGwIDYWkO4cuwkAu/CE3oPINwDgA3E/xnA9IlLwWtul3YMyK4obCC2SLwN&#10;j+mtROCtpM/plkbDWm8FwBsMsAA4g7UqOzg7eW5XpG1jsHUqSCiJvDmsX8nBIzoH6eZu9iPtI5of&#10;wTHk3CJP7Fz9dQPLmzy2MdzKwMCO6Gv93gLr924J0bWN9Hq3BkM6ResBde0npmE+Ot85BmKLwHZc&#10;AH5E79eisBONd9tjhvkzw6iNMbSD6MrDmXI5N5Yudd7EYdL8rmCcAbBF3FcBbEB2bZS0DRu1Yaed&#10;8zGvU7UGEFyk1HVo69WmtWSijirUwyz4btPyPTVpURMpZqDeqlBYum2wlHn+n+09+guA/5D+1f/G&#10;1zp/fJdi5r9ag2FrIS0S/z2WO3cxbF+gStXbqxILnGvgWmlbDJtjqdK6aQvMvjvioYU6B5/ghkTl&#10;pkRoq3ldCi0DcMsWeCmVRmSn9UQ0tn1L9WCyqxEJKkO2OPaz1G3VENrXgEXt0eRDzZ7en0GH6TDJ&#10;MM2kzTsBcDaPd1v0fQXA1h92InAqtrSOUR5jiQzdu45jW/tKWm0+1MZQp8FMZ2Bjkwljba2nLRgB&#10;bGG9ynbAm8lwRDYg3csalv0ovfbytWb2vs9WudhGRH6PQ2Y0zw3lJK2tSysY8meBWFFaFBHXQBvt&#10;ANdOHr3eXGre66TPhdvCHfA+YSDhOWD9/AibBo+zFpTrp8ghXdHYgPvQiCyOAdnOU/7dQ2OpbVhh&#10;exy7nsZoYHNkkvy96vG6VIFU/Lgy2zEoScwFxYBrV6t3bZ+VbdQoWYmDht0OgyqNcF+pXxfRR52K&#10;zm7o2kTe+kTpxhj8t2zB1FizVpCNm/RmmZ9S25bKJv9XS8v+AuD/DVD+IRmA8wL8YHfrq6sfnfTI&#10;7rT/Db3rX7Hz5ogq1RisD2tRT3G3rovFaH1M4JvUReRevz0yO4QD9ZlgIg1z9YaNhXZFXXvsAnIz&#10;Y7RpS7UC5C2Nta5vtrVY09ZAeA/BUtkA/N7raktUmdCnsRYGDFUaYNsBYZUFaLMAzy5aQ8ZO77Gt&#10;DWZ+B4BzSlNoi7gG4IPL2LlUegzILvtal5F8lhFbfK8MtisYY70TQGYA4u2k01mk1ztJrXeyXGwP&#10;EfYA5NfBBOpv1rscZrXLcci1U/SnT1Fbn6bVdZEF5bnrACfMcyHAvQW4bu9AFQV5lcuY4ZV1KK0Q&#10;atyg9rXo+4hRwFcB/PUJ1oIShV8Qke1YFDYAP9hJpOYYiJ/SZnrg1NRsd6BlZMvJhrdldxVrUmpV&#10;wqwOs/YPyWLeB8CVEW+4AGyR2NLl/wxgUulK6Jqr8TrVB7x1K0JM1oPQsrlf2oP1KiKnJUrXH6mP&#10;3r7K+8C8nn+PbYPO++gvNfAfl8n7PgK7dri6rv85rXYY6Qp39H5VX33AypWPayCAZ29wI9vQwHB+&#10;g1pNqIEthaYmtiVX3Omt1n1VpWVANhCXMNQNYTshugBxG6Jza8zBGzFrWgfH/2qworaetPoHb6hl&#10;zYoa0bWuZg1trQXY5WzD5D2TaGyKq520gHbR791N+8gFYLPd2VU6gmggNtAeWu6rw6wjsasdA7SB&#10;2+aMjfDKhiDLtuhtRJjLypabxH4e77NIT5q9fzZGc3x8HCXYKYz3zjDDe3Yxww18rzMs3z4HgXUR&#10;r+brADiPtlEBEdjq37tokvMgs66utzUrJaeAqaJ7APMxjLIdJ4Um8r4KYEufjbhyRV4XkG0a6Tbf&#10;uyAtjuXngZraq5HqW8voo/JwCTD7kILvkMW8X5lxTjgFq3vtfMwooSsCu9bEWvpsqXTNj+EsaDPV&#10;r8sq2fqsv7H90FWbQWrx+jZ8kxZifUQg8ZCLz2kPuWrf3wPEfwHwHzkCOxJK1wvxKoh/ePeUM61U&#10;rvznehsFznvVeusjnCqrw2Qam1m3CqOG1UiF65ASUxc3pI3kGmZwkVZWC7tILKf+5TSsb/5KNXF5&#10;YGStRVMsWmhRcRo2spYUqqHq76pp9TfVv01Vje1VT37DALE/xBKm59YuMsXVToC8i1Q6J8l00bST&#10;cPHYZQqt0hrYIu4PAewC8/4lCEMYlrD1LrssvSaS2maIfab8QjhyBPnmEZ47CHCPQJqdJMqeZfn4&#10;hWUBANZPZ3APOcv3v8Qw/jXaRlfwar6MY2Q+AL5FXWrgtRrYou91+sCWQudtRR7JuhOLvk8Z/XvG&#10;UP5nh+fpSyKvK4W2yGtEltW8rrTZIvBdxB8Pd0SzViVIVzEH2JHspb5NSZUrEn3x+7J+fBVejw+s&#10;LUc5UgMAW/psAK5Ej90eWwR2kVi2pM4BMF9Xl0Vm9ekP16v/NmorVFkQWA2q83o2hNOo10sfvJej&#10;smXo9/4FwH9sUP5vfv/vJ0j+BzWxjRuW+7UqvnNa71SawbhhE9WsyQteDcfCqswE29A+VqXVqiGv&#10;ZIvhq4MPrs0NLuC6RhLrMppWj6jRABbaBAYNGzL5Qp+5afMmatWS07S2WmOg1r9tTY3v10Q+w9md&#10;O6U7jpOs/UQSmTWHyElKm0O0NAN4azFlm6zS2GoDY+nKllej8BG23LvOoeWsM8UBZDdm8nsWGWNN&#10;zcw5SOQ+CFiPcj1BpD4ByI8vZtMCqz1ta8LllcE6v9QfEFsE9i1hnDeEOtdriDdsuqgY8BqAiwDy&#10;zS2sF3XEGrEw0rMd8BpwXxyBtDqaqq9PLnLA+xmDCJY6G3hdEdcisIG3mGmkW2ncBNYxWIEtz0Um&#10;jTah9uoGwCq/9Yajaa5BJlTZUmcAXAXTQGOhDbSWPlemPWePXSy0a7ezgbgWtXFdWyVqLqP0kOvU&#10;4evYi9WwJjfjeo1YXDdT71QsoiPB5Jqjl/89ou9fUuj/TSD+ITXwD7/2P6TUpS0C19dYn6/cPxGF&#10;X+rt9xYB4PYO21yfu3SND6hbMQqvXuMdxgStv1vt+0F+6++6xhBdV5eG2iR8tQC9M1Jo0YLF0bVq&#10;48dVpyT1bt28njqwJHxAh3oa0wcAj+qgOM++mjsTr+QgRgVZXpZFGp1DLewC8C6UWdnmnQXTbHWu&#10;pdEWhQ3ER+nRHlsd6Fxd5zAWOfuW4oi5lEknvu4g57BdAfAh/v1R0uyTfHxyibdOA/bzy5nvXRmk&#10;CysYbFhtM7whurCKaIzdziUisJFVVvPapFExK0StBjYG+i7DCw8ZtH/K5sDnhwAq4P30GKA9vlBf&#10;ObXvPAe8rr6vi7gy8N4h8ubjxnFjg4+urpzGwEMAgxDJWoIpX+taDOW/h9skEbQGmVAVlG01ib7V&#10;Eci4GGi7WhR21sDaaljbttEAvTpX5zn+rRk21KtFtK1NWm0m7rwWzpbKmj35Xisgr76gGwFfUu5/&#10;sqT7h8D+Swr9fxnE3wPYRWy9QkKYRUr5v1PZsr/W229vx9mwO6kWd+uPMXN/H5dK7FFr1WGdysf1&#10;GRyv9R+G+F2jhNYqcgHaVq6Y6V0tWh41WKxVDca0enWM8KpVp1WFrxbpYF2ic/O6H6p3m9oa1q2B&#10;Jg1qrrAJ3R0Ar0LyuBYxxWZUUxmoqTJhkXeyNymbvUnZBuJSMquEjS4BsasGdrHSh9lWbwA+yBbB&#10;AxaNHRDje0U0NgDvpSa2fvNxbgKnl1H3Uu+eWx6g8ysYzOdcXoMrJW4aV9cTldcyUkhteh9NcrEt&#10;LcthMoitgHYeIX18gtXN0/3z9cmhVH1CymzHFYFfwjp/H3lhmQ20jgaa6GvDDHmb/HUVS50bG2ax&#10;hsWPn8PP3ZGoeLypG7BpoSpuG3UAYA3EGFXfw5AOANd8/322RJb0fo3IMuAaWF11cEs4CKuF7fN1&#10;8LiqR0lUt9Zbjjy2Tg1KGNpJjegoNKjmoapvHsHz6mdIbGkrmkrvLxH4/zIwf++o7BrEfpXMKv1d&#10;XQCmpfRWhYv6qMo4plLYylAN9RUWtDWrIyCo+hapWz3M62qUrBk1yxzbjVRqq2PgdQzuTLTBKKGp&#10;rqpArtiGvKooharDnlZmZrUSBMzHdsVFoj5mbG5dGmlC/xaa4d5WIaO6aPbkvlo4013LWSG6Nmi4&#10;1uO+sSliOK2gMdTCgJdaOAvwmXorx4wASIFt95Lr7CFNtrMPv+cDpMCHHBD7OiC3tS5mJHDY/o2R&#10;WAxJHCMSnwHAZx0Akzbz9Rc4l4nm11BdXUG44bSOiL63mSi6wynOYmgfieMjzOWeH5zPMdCmAtpU&#10;IjB7fA8zv3vE0ugUPaOV9AQp5SPUWCbKKMas/Q566SK00zc2BjLUT9+Y6y2A+yDLWlH+OotHddiE&#10;nvTKyzjbIGubmSB/t8rvvINRIAorU16VijcsAv8QwK2aMnhCO8kAXJeyp7717fE/q0NGVQ9BR4P6&#10;mBnipV2rUrQ+LPOEoQU08hUR9ZS3Od9XBRwuIcd/cf1LBP5/BfQfstCMHDJm+AZC9bLoXyuW+UTv&#10;fTBfH9XsxrhhM1XGqrQKy6KrmYrqgxroms1GpyTauix1DMQ/NLirRGT46H2rz2xPrUVixgptEVoV&#10;ajkkfB+Z3SnkzMQBbeU7pL1CR+LnPMVNS9k5lOo1WItnDtEaIvGa4BFahypqC4IMmwnOhNTaQZsn&#10;0xaE4eKRjYY6m6GInHm2i5iZ4gW2EZGZYFa57GLeeK+lzIDTcb40zy2IrEPmy0XLaj8s9GH6zqdg&#10;tk8TmU+RSp+j13sBB8mLyyGwVpScvA02mMAYIDrne8glbzNxZOOBj9E3Pz0wl7rXvKssfWYYgVne&#10;54ewfj1CqwggP0LbfB+1lqXZlm5bCl5AzXyN73l5rR9yS4gvax0Z+ZUTpTxq4dMs+PYZ0Z5Iy6YF&#10;5n1rIbioxkjgB+9WJIV+h7+bzVmXpM6vHheRZQBuYtpmWkvmhWXpcz0DL7Wvpdb1qa1roH//iGzr&#10;LYZayphzS4W/IoW2McEfY3vo98XS7x3tft9v+Kfxdeb1a8vQyiDsqFD2hd55ey+tiln6qBYtBiZb&#10;ajAkbkRKtferlUwX4bX0QwC/OszvGNvZ8AJC+6ofQbgAXluyZRsMP0R0/2HVahgKkN5VeUfTMT6P&#10;n9Jfcfg4z8H+dUUAjpK4O66hBlyF59OGiDGAd6wD4nUmwsAOdhu18Y5EppZoOdmxxzuZJTYQ2zFA&#10;ZyXZ50qitKsvnG1sNmcf4D3A9SDH9hSdQPRxksh8atFMnYLYOkWkPumA2tMB8o01uGegviqCcb4N&#10;4G458730b5kqslPM+k8jrwzID2yu12Z4AfITtinY525DcN3KYOgfqeXvesZBKrSIDnhNtGHDDsXM&#10;D+dSD1stP3UgmzMY2K/GJsg61K0OgN/Dw5sWXE2mkP5HADY1VgumyywCG4BLHCiRU7JOpz7pc93a&#10;aKgxbq9adSxm/+eYOvoXXnfjQJDWlv0xOk3+IRj6MwXw9+wj859ly36hN8sX67131+n96i1UuSbE&#10;CfVqHVZ21PyAtgagfDXaloC1xNjuVUudjwBtZXS49vUGYNsWX5nrR9YGoRb+CCA7AHbvrHksCEtl&#10;VnfBjOFa5mf17wQsYycA4lFajXndBqSNmxhC2IRqagOmdhuZLEpjTDCDVpNFYheADcSuY89ZpN6B&#10;ltpWqGQB1iwibhZRfFcChvIw24dIo49SBx8lJT9CSn5kPuw05wgijmP4dllr6QRR+zwp+lV6zTcB&#10;cgGDDKbEKpFRJjgAtOXdVhvbzG+xzfuamorBhXtMGlmkNksdM7W7hCeWXW9uCXVY6wek4Y8ZIXxI&#10;in2P9Pr2NuaHUXJZxuDRva6qAeAa7K8yAFc1F9APILVIqas7S9b/Y/S1SGwR2HTQFn2tBrbUug7H&#10;Uuj6NU3eCpFY901e06r6+L1UvV/mAeKN3zK0T9pclhrYbHP+XN/jPzpj9z/khXBM4M1tgUkUToUy&#10;v6K1cF7vfYw+ujpe0DXepZcI4D6CDYVEsVrXQOwCrGuI33U1QH9IxP2vIrD1MCsZmQWQaxJdJvRv&#10;oxQ2+y0L9NAaFowt9x/FAagRaJljMaeLHOMAeAuSQou+68yRko8NxJsdTyx01AC5BLC/i8olwJ6C&#10;le1EFE02O8yMMY8zkUxmo7qyQQmLwgbiw0ZoEa33J+HIQeTeP2cqz3si7PDWMSK8iTsuwmZfs2kk&#10;BvjzNprYAh+srbH0flFlAeZbLPC+jRm8DTbcpUa2qGsR15UqX8DE7vI6bgKA16KxReaHjBc+OzCP&#10;iJ3spNB3t+PggZLLVrIObovBIAvSauJv5TiAGjFI6VIN7sCWlZlh3X+VQhuRZb1gOwZgO/Wpg+sh&#10;3KgNeVW9fnmEOh0Z2j+md1/7GQTWr0oAXMasc36sCqvfNwr/IaD4MX2t9YnL4r5QngFuTMvK4YH0&#10;VvnHeuedFaTS5tJAGmftCAisWlVN21wShV8FsCsKl8wBmzMlhxr4Y04161NaFCZCfEDkfZfIbJG4&#10;+ocVNaZXC5jnIVrGoP3G6ElaFz5O6wHv+nBM22klbYvHxyp2vBOBN2Nml2bjgTHjAPjo74G8lc/b&#10;sai8nd6xC8x2zbQozYB/DiqvXYB0J9E3h7ObFSgG4v1E4oOMCx4wV8w5OGQmTFUOJnm7uHnspxd9&#10;LIWUGv+uM9TWZ9lvfIlW0yV6xdfXw1CzsPsqDhn5eFTlYx9rljrGVltf2FLlC6t82MjgzfoTNNQY&#10;2Nl00l3GA01qeZ8ZYGs5WeptH99z+sHY82wORo02Rb2bQE6hVqvFXK9pyc110tlFZatCrQb+Qf3r&#10;isCuqSSrdZ0IbLPAJsapjGUSe7CqwD5XqjpD75Z9xLaOf0bA8VssckodN+xG/mN63/7Bv+sf/A9+&#10;JH8Q2zZXjvrHDi+mGXmXR5nzbsVrKH8mQ2YBXHYD1/4YR8oq1WkDlawYdZFXLpN3VzrtAnAJiWX+&#10;0OxOstE3osOHANcBMECuRQQe0c200CO0AsJqXeQ45ngnaDMOGlu42knHHicDUG5jwCA9ZowDYAO0&#10;AdaAbJHYwGzn1YjspNdmwQMgd86GtXYOURgw7wK8Jcdmjic6C7j3EnV3xUOKxfH1mMVn4ze9Ow5g&#10;A+JDifSMicgnIMbOLmLDAjJL6xdfWRsGgBkhRHiRtyWKEcNwp+V0AcXWaQQZ5/GBvrzW15lOus1c&#10;sAG1GPeNezhLutRalmrftecAcMEWa1eFU+OPV9d6tN/Y92v7jqqhwDIBh839VoXZr+6k0jDR/E1d&#10;x4Brjy0Cm6CjZKDBTO7QSEMc1q7UAI37u/q4blO9+/56UuefOKYOjj2Oo5n/cyavXDj8swSwmZXB&#10;QpYjApexVKpkkPsNaymV/5QZ0VUIO3qpOkxojcq0lFBmGStq5nev+l+5wGue0CXjg0TiD2z1qK25&#10;dAGYf0ME/5CI8CHjhWYqP7J7EyXPGKwVjPKtj2Lkz1wmSYu3A7htiPmdFBkAWxq8PQ4QA1x7zqKt&#10;AXgTBm+vgtge23NbmCraFoem2gzuiOLZdlB4ZZtfFiAuOezotcEJgLyL57MAbmYUBBn1d2bUeIYd&#10;+HwskZqfd5B0/AQp9ZlF6KNRaZ1d5kfLCRN4rmcYdLBW1LEF03Ri0TSi7gyHzc4lmhaZxY5FV/q+&#10;d+j/2vUhOujH6KFLSC+rm2NIoWlTbQt1JJkbIkYBYFp3b73ODRNgOgBGhWUOJ++TRgPiVwHsSqV/&#10;COC6DI804Gbb0AQdlRqqKjr3j6qPp1V4A+IK0up7ua2t3/mx2uT8IUHyzxXAju+vDfi7yAzMvHHv&#10;KFf2p3qz3GUM00JVtVYzIq9tM0RfSzQ2bW7JmtGSnUj22GXqbleXJ9arADZ7F4vAH7B+tAqCjoY1&#10;PnRS6BQsbVYxh7vBjNsBqR1XOmyRdLt5WxmQ7QBqA7R93iKuA1aAbI8tCq/lRmBnHfO8m6mfMwCj&#10;ncxo6mBSYzs7orGopabOJKJnIhTJMrEI3yODDCAdu510thmmh43CfsdDOdwwchgz3MXZB+gP2pQU&#10;s8b72PN7CALsMPrso1jgnjQ5JsC9tMaHSBzkkFHOYAN2sXaKsYy160NsY42dtvOIIf77bBm8uxNS&#10;DEVWES2kXAzyVjD/24m9wvU+qsBSMjTQ9M0NwFW46ZmAwxh92/7oUmG50mcjsSwCO5EXNrp+LbTR&#10;vFaNbR8SopyqVfrogw9WsaGDZWWvc9M23qNU4PMXAP9owW1NekujSt33sZ112EjS6jeoj8q/8Zne&#10;fScD4mOIqrLFoSpDCC7BhpErNcxxg2jsEnU40dcBMESXsdDI/6wP7Ky55I1VGUKlbuMm2LvYnHFl&#10;jevTSouof1dHjNRGBu83Me63AbJqo7WLiIyZjBOaG6WBdoe1jxh2sNrWorArjXbVwC4QG8nlEF0A&#10;cTPbArdwtobAXIcaOBnw53Nb7RDp0sytg5+VxmN7zhaZpXG28fF2nt+BDU8WJ5vfazcE2AGbEcY1&#10;5OgCAy2tpqWsSqHWvYYYwwioAoB4G4VVIYTU7UzsYwHuHaKrgfR3LSabVEpwwHuftpN9TdE2TALM&#10;zQMAL541UG2qlFPNd8s4WuYq3PA+rmQAtpYc8lSOq41ktXAJcDm2XcO8oLlROkQWraRGpNJNsJmt&#10;Sxeh6ofe+qD8TYfjcDYMWuvIIa4s+pqH+I/RKvb/7yPwf2eMDP9fCA3HYsdho3lc2lYo8/rP9XaF&#10;KyioglW54bsotCoCVt5U9sYhOpj1rKXT/5mVtnWjgNvaSKR9tU2vax5NTDW1at9Rrdu0VpM6lTUW&#10;AM/zcSeFHkIKPVybsa+xsxUvKmOQDcA7rd8Lq5wJeDMAsUVlJzKXRmKLwK8ei8obILwMwFtgt7cE&#10;QoBxk9gUyEqWQH4G4pDNITyG0d7MYL/tW9rC7mE7W3Hm2AZhlglgs5Fw7maWeK8D2kmsCp1Oysw+&#10;JQBrIowr60uOA1zS35tbmRfebvPArGLZEULENdDCLu/EGgenjcdsXXi0lyF+9hCXPI+LJdf7rFW5&#10;xULxfAB8hWmk5Qx09GZ3VV0isEVaxwzhVQCbkbutUgG4rqjr0kK7Pm5IG8naSU2Iwk0NwIxuVn03&#10;Ue+/9lcor3jTl+O1roBhnd2wicJvsMXjDVti9qMNRL8PkP9M/3NmfFey/9U8gC0SlxiZvQGxUfaN&#10;X1ML38I3a5k+qNtV1bCYrUFaZsPlNTi1eHPUoJ9bHWbUhhaqAdrK7Buu9BGHwYePHAE+8sq338Qc&#10;AG+mOmx+b9Icyx7UQjU/1KgeTZWCO+QaDOQs6poDRRq16XZS1W0QTRnWwzX2GFfKHcwGbycq27Xk&#10;MXayfK2BfRMD+nbs8RZS4o1EzU1oqbfQSzbAbgxkKVogmw0Dh2hjgDtXd5aDu/N5pp8QiKRxA0nH&#10;oWN75HBS6lEAdyxtJVs0znA/q1At2p5Z5q2Lq31YGYpCi62CV2GXr63HHxrg3s4g8hJ978AkF2eG&#10;Y3aHayXAfMIy7sd7sMzh+hTjusdE3EdY59jn7gFsuz4ktb67IxyjvCCdoXZe7j9Ek/q2VI9WjUiZ&#10;UbLRdnNSaMeFw/7OxkiT3djVGSmk5fQxPV7M3W3YoTayy2YMjbRsSPTFdaM+Qo7qVduq0lvpevv1&#10;v0N5VbI3+rVyaOBtVYoD4L/jAOY/0/d4yf/rz/U/51q94rQT/on66F8dhrI8/9+KkB1vlr+vN9/b&#10;o3eqJOjjWh2xoSUCAL6a1Fa1WOFhe3hM3lfilMjUDO2mjyrV0vvVausjxPTVqeHqo4Ue0ruX2jZm&#10;pLAuKy0bM/Rf/QMN61RPC3yHUr9aPWvtoRKRhkXXdAim7Wa1Q6/WfK7smA+0GddloGPejt2NeV+l&#10;M5C/BVscc6LcSvS2x5vYZLgJt43NRNRNmNNtCAa4WOls5mwKdAO8GLoHubF+hRnkYDdlRGBoF4Mv&#10;Fmf37FEM/I8j6lqdO56xw8k6tXQaAJ6u86uoc1exPtQZQAC8aJetdrWpIhtOcA0r2NWmj2xw/786&#10;NgvsGuh35oEBcD5p9Cmie4pXX43r2UzjBrI1AyDWoOyoRPpcyTTmLC2rhjKuspkDUqZUtsgMeGtU&#10;ZvqIv30tbqJ1aD21YE1KWyyRGtejzKnVGkIxXO9WuIRU9pe8vhCWzpoU0z3bGxub4b8A+PcJ4X+i&#10;X+MA2Br5Znb3D6UANvN3qQK10ZtlfqI3Kxbo7fez8MwaoGp1uaOj7KlRpR6tIBaEV8IJkTt/HczE&#10;a3Gq43tVhQjxIcuiKzN3+uH772lA1y4aOaC/2uI73bSO2fTUdVK7EZ0baKHfMIgnUl7M1+2YVNKE&#10;GAZg83k2NZWB1zyg7ZoBgWQgdkzdAbG5UBqI7djjEgADXurbdJjtzSi4NoeTKgPkraUnLYyIG+pO&#10;TWxXNyx22P87mzqXs3eOB8IOAJwyAYJqss6wDvQ8oD23suR6cSXulGtnOm0fW1BmADYG2QD8qsuG&#10;y3nD8X/+wXEB2L7eppPuEMHz00N0EXOA2ZO6qQ9Wr9OGD9SowW64o/B3NAGMuW84pnZvkgFhscPf&#10;uNpHNYnAEIvcTGtWZaFZNZbJVS9L+vyh2jXGErhOTzy0piOPTWMn1jMyKls5a9bCpetC/wLgP1FQ&#10;/iHZwvf7b0pM7krc9201i0Vh0fD/J1V84xd6s8JthBhJ6KMH0pJoo2rMldYgijozp7SY6n5UD7LK&#10;LE3xX6rBKBxEykfVauF82FzTx4xW7w7t1aYRa0stjYZgaUokGcE0kisCl/R+iaoA2CLwZhNtkA6n&#10;QR4ZUA2wLtDa1cBsQHYB18DrOhaJ0+zfAuAtAHgTte5G0uRNpMwWhbcaeAF1BilzJrX3rvjRCDnG&#10;Al5LncfqINH3MHuKjy0AwETec4D27AqYZq4WgS36GnBvAToXgA2ILp/nEqvYkuF9l/OG6+p6zuWH&#10;Zf/uNqRXHhNJ57HniR3fSV3rvi2P/l3ly4Ly1i1bwTFQkgBgi7xVbHWrcQrMaZcc7GOxzalhO5lR&#10;zdVE/1y/rnl3N2SIf5DefW+DKpQrdMqhN8qYbY7dsEuPC8BsIrQ6+M82y/yzT6GdLXQWga0msr6g&#10;bXYoAXBJJP53x/zu/Qr5aHLX0M8dr8oY31Wth9igbjnG1FjFUgnfq49qMYJIC6T2a5jkVSaFrq1x&#10;o0fLj42A3Vo3V/umFoFrE4HrqDl7fIZ3bqRkTzcnhbblZFvpuxp4DcRbaPNsNidJgGgWsQZiS53t&#10;uCKwK512pdIuANvH2yGgHOWW1dYR1MBE240AdwMp9OaQwQB4CGbvpM2xIx0AW/Tdk4BHFgB2Rd8T&#10;i6YyLzzNOQbgi2tmMmbo46TOLvC6UuhX02YD6X8FXheIXZHXSbmJ3Pa9zBDv9GpfInBndcO/ql/7&#10;hgqYMU2DyFwqU+dWgtW3Np6tE61jGmmcOWrz9679UX0AXIeoDIDrAG7M92s3aIYPdHdseMJVoWIe&#10;rydbFizyugBcxuSz5sBRMp1WBhLzDetE/CE3/h/d1/7ofuHfMztwIrAdq4mMxPpnp61g+5WsFrZI&#10;XBKN/7veIRq/V+6RPnh/rT6sPlSV8Leq1qCcatd7E+neB7yp2N5ALVyfyPwhljy1GzaX3ywfeY3z&#10;UPe2LQCwRWAjWOqqJa6XQzs2ZAZ4oNbS3rEInIb4wtpExjIbQeWsSiECp8EIGyhd4P2vgGwA/z4a&#10;s1N4GwA2V8qtsXxv0unNgHgTUXcTQN7CSQPA26PwiI4c6tS/OXGQV4DYAGzR18graxNZBD7t1L/e&#10;uo5pe54Zt5emz5ZCv5o+u+rdV2thV6R1uU+6HDks8tpzlnoXAeBr3BTOrPFT4tSuROAK6tGytmJC&#10;/eXny+YM3EwqQwrWoBdfAwFM3WpsJvwQf7L3OqrWR214vqY+trnthpCLTeupWn3aflUWOlso36Cf&#10;/xqvmwPYsrbjyMBrAh7jPEpslmzfkXUj/gLgHyPIXQB2lDku03fILEbNSvYMl5wynPKcirQi3ix3&#10;H630Tn1QJQAr2naqWh8mmmhcvcrrpNOwoR80hrmur669Byp1bgop9Eh1boHNLEZ3DVAINcUzulWd&#10;KnJrU58IPIS2j7WCfgdgi8AlJBbbB2GeXTWu6/pqNHaRWXa1iGzXkvUqCDK4CaQZgCG1NhupBYi3&#10;YhCwNQIrW4BrAN5B/ZtdCt59GMxb9D1Gn/fUkpI+r0NcUfOapvnqBmZ4AbDZ4Ngx8FpUdW1csNTZ&#10;FV1dpNar3s+uqOwCr8uZw24EttXh7Fp/xU/sqPY1XlfP1rU1OypISxcvUKdOnfXhhzDMjHjWJF02&#10;s8HaTt2LqKYqTik1GqgSZvqVG7RTldrBzA4f0dtlX9LH/20J0+z09kuJKwe8duy1tk2D1ka0duLv&#10;ecP/0X7dj/YX/wNeGCcKWy1sJmfWVrJryTH1jtVJZbmbl3vt75ha+lJvvXVW73w4Vx/VGKoqdRup&#10;CvVXbVwsq7xfH8lkY80KiNDGtes0fqib2jRkPy1R14zumtpmPHb0uLdtpDlTBjvDC1uiTeNsbSKG&#10;EJgKslaSC8CuFPl/BGCLyK4a2R67yCxLv7cA5K2lJ40W0RYHwMNYejZcOwBu9pwxbIIYi7oKoQbG&#10;eUfmT6JtRNqMntlAXAJgmybyoe+LthmgFRKBLe01QzrHkL2UbbbHrkhr1x/Wv6/6Ybm+zhWBb1ID&#10;n1o1S3O9u6PEKqsuzSorNSlCe3bv1Lix40mRSZdr0VqC5a9BT706rp5Var2mj2u/jUSyo97/MErv&#10;v7tP7719T2++8Ve8Rrbf1yKu7YWmZVQO5w1rHTmlkpVM9jqXtJFKWol/wPvkR/m1P8pf+vd4UUq3&#10;zn2fPjmL0CyVNlWWSSxLjwNi0muitBOZAXTZst+pfIUCJxp/+HE8gw+jEGu0JSKgBGrVWUtXbtbm&#10;9Rs1alAftcJTuiHzxfVt2TSpd7v61TWkfRNFj+vvTCClx0/+vgY2AGfQ67U+cAmI0TaXHgPxDyOw&#10;kVZ2Xq2PMxyCqyStTjeCi0icFkdU5uu2AeRt1L7b40biQ80aFWpgq3//YwQ2eaRNE2E4R+S1tSm5&#10;LCzL59xi96+B99WtCq8yy/9hZUopkeVyoXwVxK5obT1kI7HOYbGzPHiQ2rWE+2IAAP/0SURBVNcs&#10;Sx+4utavnKszp44pOCgUcsoG8pshnqnL3xnDhJrUxTWbMJ45hDbREpZyP2JA/7/DV5SUPCXLuUu5&#10;jbJ/xbTZTwAw4g0DsENk2WtsLaVSSeWf6/v7+//Xn+t/0Hkhrb1gNVDpAjRLp7/fZGh7lOxrzLm/&#10;dKOD00csidJlWAJdsdzP9VbFmyybXskI4ih9UKOZRk/2U2bOEW1at14eg/uoMb1j0z83RFjQCFfE&#10;9g1q0EZqocgxfUmhbZE3URe1lYuFziACG4BLQGzijt/1fX8IYFdkdsir0q/NYN53B6N5BmRnV1I8&#10;IAe4m2kxbSH6pnMyiMBZCYD3P0XgUuGGySRxirxBimsAK2Rp2W3O3QzWpxBhXSmxC5Q/TJd/SGTZ&#10;5127kF6tje37mXY6F7ueFcED1fzj1zSsV3Md2rtVN3Mva/HCpWy+aIs5XVPW3rRRrQa90KePB7gL&#10;9G65K6wE/aXT8iuLIOd16+Vjk/SaLXWHuHJkkm/8NbPeaKDL/NrZPmhe4DZ19hpyWUeBZ6D+c31/&#10;/3kD2IBqEZY7tL2g/2n9SqlPsAPm0sa/c/e2KF3yOWtNlEN+Wa7MM6aXDtBqmkM9PFmxyVt0+Phl&#10;5ezMltf4EYD3fbVuVEMtLJUmAndqXEfje3ckAg/QasYJLeqaRU4Go32OXNIUV/SAS0BcIupwpdI/&#10;BLDVvq761/U55zkDML5X2/n325wbwFgHxGlsL7QInEnUzYG02ovjpUXfg6Zzpvd7iuEEU15dIKW9&#10;XrqwLD89FIkkS8cgn+6XrkNxsc2vAvVVEP9w91FJul3SF/4ewID6LtE8P515YBw8lgYOUPeG5RQb&#10;MEZ38s+pqPC6crJ3aUC/YWpYtxVDCiNRZG3SR29d07to1d+iBVSRN2l5at3Xy34LcD/DpM52+xqr&#10;bPWtscws7KaNVAYgl3AapQDGidSMHEqisOvm/XtkbT9KsP+Yfukf7kZy/e7fM86/6wOWef1vVJ75&#10;0LJlvmOMkBfU2VxojKV9DY+tduIN8UbFv9HrZnxm5Acvtt3Fy3N9H1H8B+WKVenNDKxKZ6t+1eHq&#10;3A5xxub9On42VzszMzVxFDVw46rq1KqOWjepqRb1q6l7s7qa0qcDbRM3rQ5l+sfM6hisz0I2aUPt&#10;O4igFj0zjJxCvLGdDYHpxi5ji2NnB8P4WabMsvrXwMrHGabcMuscU2/ZbiTSb/v3zvfg+Ux7TEqd&#10;RUTeaRsRqX+zExBvAOL9rDc9MHecDqeyzIza9+wKRBukz9chq26a8TpKqUIEF/cYTHgM6Gw59w/P&#10;Y2Z77dhe30cm0uBr7TxEF22mdQ9zqJl3cUUb/Yi6+T5ulQXMChdhzVOUNke56XFKmtUN0UsNHTu0&#10;US9f3NKDhzd19dJ5zQ5fTdYSojrvmyjjJdH2H4i8Qh4pUmdafbxWZcxVpRysc1kia3mTTJZ0F2zu&#10;9/Uyf+ecktfXSC0yKKuN7ThLvP/CQv/ppCHOZkLXsHbplImr1nV5/5ZG0XI4E7792q8Qa3xbsmLD&#10;6qKyvJjljankRa+I7cpbdkcHyHa3fo1a6rWvVLHsU3345nUWTu+g/xuqZjWHqHOjrmpdra5G93VT&#10;9p4TOnTykhIT4tW3S0u1Zml483ofqBUL0lrRq+zZrLZmDuqCCyVgZwBhu00eoXvOYpm3AdiJuFbv&#10;EjUz0SVnAuJMgGdA3G4OlbawzFlgVvLYjn3OAbB5YNkNwPTUtJN2cDKdw7+np7yTazYAzuF77wbE&#10;B2gbHVnAYjPAe2zRFDTJXrpAz/cSxNX1LQB4G7UvAwdFGM/dY7roMRY4TwDqUwMxVzuPAa2d7z8m&#10;2t7PsTFChhmyGVxgYffDbFjrXXYTCOd5PocjRx7/Jh/nyjvpqTqPQUC0ZxutwiHzs09v6+XLB/r0&#10;5V3dvX1T2duua3C33Xrn9TPcaHktSJfLvVFyEy3pEtjHALWslTfcZMvzulcsJbEc4sqeN+AaK23p&#10;s53Sr7WU+y8A/lNLPUotZF81dXfVu64XkI/fcGqnkjfA66bGMWbSXljeCGWYSipR6Nj5pcpVKEYs&#10;kK9Gzc+qZr3F1GFjVY/l3y1aVVPrZu/SGvpYrSs3U9C4OB0/flP7D53Q1PFjNKhbK/VpX18tAXD7&#10;JjXUnlS6T7NaChvZh+mbMVoXRZ+XCJwBiDPn4m3FcQF4G1HXAGyrR7NMxPGfQAowSwH86nWH1dD/&#10;JYBt3ShzwKTPuwDwPtLmQzDPh+YzdcQxAJ+i72uqq/OrEW5sYuIoPUgFGZjRMUFkEfUR7houoNrV&#10;Pn5IJLXjev4ptjkPGFwo3sU4YRagzQohOoeymZBNhHtLppHuMdxwC5Ir33YBp8VgPD9Fa2aP1MOC&#10;w/rl11/p8+ef6dNPnujR0zu6evOZUpfcUYMWh/XaO6xDYZ/V60ZK8fqUscETsqsylDqvl+O1s0zJ&#10;Jo1sssy5mf/OTthxIXXq4FeZ578M9P/pRN8fpvpO5LU7sKW/li7ZsVlQS6dsnMzFSlqD3+7I1low&#10;xvlfIKb+jXbRX6vC6y+R8F3RwGHpCo3fojnzsxUUtkQD3TzUnDUprZq8zyKz8mpdt6zaY1saN8tb&#10;l89dVVbGTg3t20Nj+naUR+826tTgY3VsZPVvDfVrUUsRo/tgVIcLJSOB2/GtcgHYjNvNwD3T6ldA&#10;Zim0RWDzhn41+loEts2DFm1/COIdlj7/TwC80wBMWn6AofxD1L0H5zF9VBqBTyyhjbScFtIPAUwk&#10;NfeMB9TBliI7bSLbcWS+VggyXFsXXCz0QyaRikmd77gAnBOm57sj6BtbCs2gP1H4ts0D8z0upQVp&#10;cUgvncico99+9Ui//Pxn+unLn+mrly/0/LNiFT57oqN5X2lU6EG93X6NXqu7Q699dJ4o+5zUGJLK&#10;WQ9qr6VF2b8nEtvrbJ5XZFGOuq4EtK6er+taxqmRmT6z3cA/pjLxD/5d/+B/8P84IrtMyhwA24tq&#10;oDXG0XqBpnkuEWs4NVAFq4VspNDkdtRPr3/LXf1rlXsdYuqtS2rf+pD8ArM1d0mYUleM14rVeDdt&#10;Xal5CYka3LM/qqo66gg51atFNfVt/TEAHqX8K5e0acUqVqd00JT+nTVtYCf1b11XHep/rG6N2IvE&#10;Zni/Qe0BMAZ2uF1kJJcAOMtWgs7HsB1L1yzmcA3AGQAtiyhs1rAGVAOtHVe67AKvAdpOZmmk/q8A&#10;7DhTcjPYlTSe9aXM+9L7tQh8FN2zRd+TS3GiXAaJZdJJ+r+uFLogI0S3MsOIppHfTx69qqoy8LoE&#10;Gg5BZetTAHgx9W5xdkka/SgH9ppIfD+LVJyPbzM7fAeAX4UgWxk/VNM9mmj1Aj999qhAv/zia/36&#10;82/0q69f6Muv7+rWJ4U69/iJpi/doNoTZurNPn56q/Myvd3qqN6omqvX3n1E5P0KEFIH83qXI4Uu&#10;Y17PkJT2sbO8u1SUU+LAYaD9Z15nIjhEmMNK/9je43/Q7/sHffH/Y/Da7/o9gF0SSRvatsOL5qTM&#10;JcP8DklVgdq3nNXK1i76hJHBm+rTr0DjPHIVFnRJC1JzAG2iVqyYqJVLR2kxZM/qhUFKWzlP8yLC&#10;8Lbqpa71m6gns76DWrdTnNdM5Z+7qNToKI3o1FpTe7eXz+Du8nTrpt6QVz0a19Sg5mwm7FBHqZ4D&#10;tMXscgzApNEG4F0s195JLWwElSsCZ0NY5TDAsAtg78Gw3QBs0diO1bmumtgA7EqzLY12HlsdbMSX&#10;EVjmDU1k30PqbADeTQtpv40Ozi+pg48vnuqcU8umltTAm/11Ix3HDdLowgxGBxn9c6msXJJJF3i/&#10;v5Yu7r5rXlgGYIir+6TSDwDww13Uwzy+xczwLdLxmxBjGRBo08d21LSp/TUZg/uTxzL1t794ob/6&#10;qli/eHlDv/zutl58fU9Fnz9TwNoVajBjjD4aP1r1PcPU1HuxPnZbonc7blHFhsf0xnt3AOVvSiSw&#10;1MivO2ODdnMmCjupNVHZEXXQeTCllo0X2iz4X3yh/wRA++pNxom8dlz9QEALqK1W+n7SyAgQI6rs&#10;hSVtLl/uO/Uf+LnmLS3WurRd2rB5jTZtWKF1K1O0LBVZ35wZSsVjKpH52tmBA5XEhM9CzOACxrup&#10;S/366l6/rQY2H6DY6XHKO3FRsTM8Nb5be03u2kpefToqcuIojevdFaDX1SBS6FFtqit8WFutDKEn&#10;C4G1gzTaWj8uAFsKnVV6dsI0G4hdUdaVNpeQVbDLpSB2kVl2zbKIXmrqbvuV0mkf2bK0bNhoZ2Ea&#10;tbBF4P3IJw+kIKOkBj66kKVnAPjk0qkl00frkVBu8lXuVuSTANiG9++TMluEtfaPHWsrFZNCuz6+&#10;RzS+R2p8OxuGmVr3Fin0nZ3UwUTd+0Tju4D6LtNKBbDQe4j6MVO7wRUM0fhJHoqJD9bN/MP6zS9u&#10;6Jvn+/Xdk8P662+K9N1XT/XZt19r9sY01Z7spY8nT1KjIE+1nT1TjYInqOakKao6OFaV22bTi78H&#10;KfkzSh9T01nkJdrSVnr9LRN0UDu//blee5uWU3kDsYHb2ol/YaH/dFIQZ+bTWgOlG+dKCYtyALYc&#10;j8sSeY24Km/zvrzAFaiF3yrzqcaM+Fbp2z7T6vVrtXIVNRnLsJckemtl8gwtI5otT/DS2qRZWsc6&#10;kuWJozQ3YoBm+w9S8OQBGtu3qwa2bQc51UbxswJ09eBhhU8cr3Ed22hm386a2a+bAkcMUeDY0RpH&#10;XdynaS0NRW3k3aeh4id3JQqTIrMVYbu5cNBKyuZn7MQ4Lrv07LIrAHZY5dJU2lUDu1JoF6hLAG2E&#10;l0VggGxfb8MQgNg2HmaRlmcD4N2lNfBBWGgD8O9qYIvA0xwm+spGX9JoonAa879Y5dwmAhfTDzaQ&#10;GmANuAbmh6TL9twdRBmmrCpCJ20pdxGR1qx2zGbndha7hCGtbu1L1M1dScpmlUvMtG4KGt9TC6Oj&#10;lbMlS0+K7+gnAPbbrw7p6xfb9e3Tvfr1Z3f08y+/1tdf/UxJG7apyuipqjzVS82jAtUlNUyt53ir&#10;HmRg9XGTVMc9TvW7bVbVujn05a+ofFlKIcz6X38NEQctwwoVIS4d8YaVTaWtJmfI4S994D8hANtd&#10;1ZRSvwNwyYwvLhu0j95hH/A75X4LaH/GhNFXqlThFo4ZeZqXeFxRYYGaPKazxg1qi+VNG43v04Yd&#10;Rg01dchHmjCgsXzG9FScfx+APVBbVyFLXI3JHBar6+aHAuZpmjykr8Kmjde65CS2DrppUteO8h/Y&#10;RwFu/eU3xF3BEycqbOpkje/bRUPb1taEbrXlP6Sp5s/ogxzS5n5LVqIYiZUDiHNsnShnN2eXEVul&#10;jPOrEfjV5+x5A7gB2FUDZ/LxTms7kZJbCu3UwEReA/Be6/8SgQ/OYwbYIbGm6sQSJpEcEmuGLpdG&#10;4OtbGGTYFui0km4D0jsWfQGvCTss2pq3s33sOEwC3kKOfa2lyrcB8h0ibzG93zvsET67NVJrsP8J&#10;nNBVQdP7a/fGVP3kRp7+Ov+JfnHnoX7z8pa++eSAvny+U7/56gqE1mf6+Td/raeffq24dSvU0Hui&#10;GocEqH1isjrNW6wm0bPVKDRSDXz8VG/cNNUdNFENezNL3G0xu5LOMvxwXR+/eZcW1NfctP/2d3JL&#10;R3FHZGa9qMNe/1lPJP2YamCn5ikFcGn0dQBMSl3B7sJlPkc9Ra30xgVcDrPVu+0SjR3mp2EDW6tP&#10;h/fk0aOhpvXrJN/BPRQzubdSA3ppUVhfzQ+drAXRPkpimic5todWLR6szasBxqZIZa5L0ealyYqc&#10;NUljBnTXVLdBGtetu6b16iHf/n3kP2ig/IaPkO+Y8QqaMk2zRg/V+F4tNblXQ83oV18BgzF5n9UP&#10;xZTtAMZk3YnAkFWlEdipf81ax8BdyjpbpP2vamBXHzjT1FyOgKMEwNmk4TlE+D18zz0sC7caeBd9&#10;4H3U9K/WwEZkGYCdFHodBu3s772yyYc02o9oapJKi6rWViIKW6oMsVVEau163h7fwh/LamYDsJFY&#10;9/C/ur07Qee3Rmg3N7y9m2dr/47FunRhj37x6V3pVqF+tiVHLzKP6Bd5N/TzJ+f0088u6lffPtO3&#10;X/5W3/7yv+vGs8fyXx2jtmHj1SEhVF1TF6h9yko1jE5Vg/DZahERpdZ+M1Vv5GDV7ttdHftN0MDO&#10;CXLruEZDu51Qnza3cal8rLfeeAqQv+X8Ne8BI7lMiUct/GN6j//Bv+sf/A9+35rY1aP7Xa/uP/8h&#10;/1f1yQ++h4k4rNfr1DUlqilrF5TnRSr72nNVLH+RGdJjat32gEaPjJWPZ28Fz+qkREC6DH/mtdS1&#10;aaiTdi5xV/bywaR607R7yVzt37xSB3cu1xY26C2ZN1YrGbtbMd9H6xfNAbyLAfEqpcT4a1jf1hrV&#10;s4sm9uylGf37KmDQAAW6uytgpIf8xk7W5GEjFTKdkcHFCdqcEkBq3UY+AxsqZkx7LfLpTyRGJQWZ&#10;tRPAZlMDW+rs7AbmsZMel/aCjW226OsC8U6AnUOU3gUBZieLaO5EZ/6NpdEWgXfyeDffb+88QGxk&#10;FjLK/SwOfxXA1gc+DQttbaRL65lCIo0uqYP9HZCa/Y15WJllrAky7pIaF9EnLgLcBSwpK+Brigzk&#10;aQHsQqJuBsA3SL2PM+97nP2/T65lAdpc/fTLu/rpzz/Rr57f1j/CN/wqabGezN+kn5+4rH/54on+&#10;+rtn+uXPfq1Pv/pXvfyNdPDOVY1i+2KnyBnqmRyrnguT1SF1tpomhqrJbF+1ivNT56hgtZvup6ZD&#10;Z6pz31ka3GmqPLr5atKAOLKo5Zo0JFPD+hynH3+ZBd+3kGJ+zvkVYDamujSN/n7A5YfvKxev8j96&#10;P77y9a/0nv/XN4ZXf87vi5s/9Ov+GAB2Jn+sVrWGuymnSgasS/7DJQSUi/I32t/q1rJODfvqsXrW&#10;jOjQu5Ie2XH0zY41rKu2EV/DzqPXH9PyOa+ZHgc0LxRyam6ktqH33bFhunZtmUUq56+slf7azjKv&#10;HUSfnPWQRusByWpPZa2JVPq6BOVkLtL2zXFaw+7dlUTKxbOnasNCmNS185SxfpHWLE3QlLEDNRTm&#10;eeqgnvJ166PgQf0UOWyYQnHn8BntoQBPT6WtX6ebly6oMPeC0jfNU9DY3gpgX3DM6K6a6zNIm6lf&#10;d+POcQRT9oO2pSFlIr9viYwyk1nhHU6Pl0EF883iuoNrFmc3ILaTA3AtajvHbgBGgpWeHK67uCHs&#10;Buz7APrB+Zi0Y9B+lCH+E+igTy3zIgKjhWaj4OX12L1uYOH3xiAklSzmZr3oDYYOCnfYkjIjs2gR&#10;EWXvbsedEra6kFrZwFuwFWvZzRaJo3WMtHorssyDmUn6qviU/vG7e/rpizxdOJSugpO79NNj+/S3&#10;MXP092HJehwxV785clr//tVntJA+1Tc//Yle/uw3uvvTn2nV8Z0aEDVVPWMC1TshUv2SotQ3OULd&#10;Zgeqc4wvBwBHB6tnbIy6RMSp/RQ/de07Qe49KG26ztLEFtM0oZWXwkakalnYKa6nNODDner12l7V&#10;e+1x6fQS78XyvH8qmiLPdgZjt0O78Q1rMdoS8Lf4nMk0TW5b2uko6SmbxtqChjHaJiIxQVDJ5FpJ&#10;x+N35z+ISBy+xibfTJPwx+xF/1EAbHLFUgA7crdS1cz3mmUXiEuMt83q1bbJvYGe9Q3+087V/rh2&#10;6OPZKcPNoAJ17pv8wcuyfa5c+Ud6+51LmJvlqEmDherZ3k/eIyYpaHQPRdJ3TJzRQakRWLti5LZt&#10;KUuyN4Zrf3qs9rKwKxuTtQxaKelrp2vjCrYFrgGoSP62byJyrgrRAuq4gCmdEd4P0oqUWVq/PEZZ&#10;6SsVH+VHSt5D04b1ooXU2QFw2ODBpORuip7prZ3b0nWDmu9mPgqj/HxduXtFh3M2KnnSCEUP7a7o&#10;yb2U4NXH2ZJwKnqq9mN2t5madQuR0dLjbPOMZt1KBoDdRl83y8gqhvd3wDDv4nO7jGV29M6lUZer&#10;kz4D5D2k5paK28eWVtvjA/OnYiE7lV4w61EWsx8YKeNpPKDPrsBGlrWil9YG6ep6bG9If29msHmQ&#10;daK3bZ0oMsh71LfF1Ma3tvhichfAwD8G7c52BlLnTdE6unSWltCiOnFmrb57eV1/g775X754rJ8+&#10;ztPm1AjlzI/Uy3Ur9XcBCfqXkHl6GZmkX+4/rH/79IV++vlLffGTL/STf/wtPeBb8l4Qr+7+U9Qh&#10;1FsdwmaqW7iPeoT4qLOvpzr7TFcnH0919J+hPnHh6jMnUh0CZqn9mGnq12+GPNrO0Lga4zWj8SSF&#10;9Jqh9MgNbF48qW0eWUquvlij38xWvbLF+vD15+yJZnLJMX43UQ81Mq2o163NCAH22psAtALvVZPb&#10;OhJM3ptOoLE9064ZY5eiz96TFlxKHD9cQP6PAC61cnJERT86AJcODZjo3PEpsv1EJX+UkmMALr3T&#10;OXdA7nB2KvDHdbaqW6S1lSiutSglw/eWElV/7ZmqVzyjupWXqVljT7Xr0F1dutdTp44fqSvrK7s0&#10;qaPeTduwyrK+3Nu/T91bXTOGt1L8zIFaw2TQrg1RylobrDQi0cYlk7RhKWc1kWRDsnZsTVY24vu1&#10;LMWeOaGDerZ9T/271ZTnhH5avSxB2dvXKGPzUtjrKM1078+dfpiChwxV+CRS89WrlXvjhq7lF+hK&#10;XqHOF+Tp9N1LKi66pBenDis9yEsRI7oqZmJ3pUzuqbSZg7WLRd8ZCDk206+1Xq7pmTOY6zVm2SGm&#10;Svu836fKfLwTEGfZ8ALMs/0bA6yBdz/LvHdTWxuY7eydzwIzFnof5RxnqfeppTNwomTfEcdAfGG1&#10;P8P8QYwVmnl7JJpotMs7YmCXMWTPiFAhs8GFqKjy8Ye+ujFA19hvdGZ9sPbSq17pM0AhHq21PHUa&#10;4L2kf//8rn579Zy+On5YJ9cvV7IfN5QVybq/dqV+G0wEDkrSi9h5+ptT5/TvX36ln0BeffWzn+jx&#10;T77R0pwM9ZnJ5sKwGeqRFKyuicHqQcupW5iPOnhNUttJY9R+goc6TBynPijhhoWHyC0sRB0me6pN&#10;17HqXs9DY+pOU2zPaCUNjdGGmQt0ddF+XQzeoX19Fym78xotbLxZ09/PVufXL/H+ec6QxK8clVZJ&#10;pKUUg6l2jPHs/WqALm+L8YzJNgHQK4AudXAxoYgjIinV5RvQS9qadkrT8Fc1+n9UEu2PEYENoPaH&#10;sGN3NJeO1QGmgdEVkfmcTZhUpHdnn3MUUyU7jBwTdsYBy1V4qQpvPdCb79xmwGCP2lVJUrfaIerV&#10;dLz6tsKqtG1d9e30kfp14/Sopp5d6qhn56ZyxxlySJsqnKpypy/r3qYGG+JZeRJB9FoVrn2bSbOZ&#10;zNmEN/ImPk7flEIETdWu9GRtXx+lJfRu3XvVUdPaZdSjQ21NHjtA65bP1c2rJ3Vib4YCxo6S1wAI&#10;rBGjtSYllcmay8q9VaTT167rcsEtXbhVoFOAN//SKX157JhepG/VXiL4nHE9FePRSfMmdtUKzz5a&#10;G4SXFc4a1r/NxLuq5KCT5uxg1jcTkDqtIucA4FdYZ0e8QeTehwhkLynzHlJnOwcA2RFKgWNLZnwf&#10;eQ2451f54UTJEjMisAPejaFY3jDuB4DzWB+axxbBAlLpwm0lY4DXN2MJS5p9gfp298KZWoFR/TpM&#10;+jaleCs2cLDmso/pydls/dP5U/rJhjTdTJjL8rQIZaQmqOjkPrTUGfpFTIq+C4zXpwuIxldv6J+/&#10;/ka//sUv9dnPfq6dp09rclyM3IIDNCQ5Rv2WxavP0lgNWBijQaTQ/SP9NTBoltz9qHnpvfedMF5u&#10;3CyHBvqpw5TJatKJbQ8tJsu/22ylui/TPPdELR4RqdMxq1WcuFFnPUJ1rstE5XVGQtopRBtbz5df&#10;jS3qSQBoSI38IWRXRUqwN81SidT5DcfV0t6T9t61wFIKZgssmMY7SjDwYjPKbzhR2VJrO6WR2bVA&#10;4P/qVsT/4wDmTma64wpM91T4RYkA3QHmKym1DWSjnnodi5QypMPluZYnXa5IzfsWNe+71LvvcZf8&#10;6PWnqv72adZJblCThrMxj5usXggqBrbsI/eWXTWkeQsNblJPQ1rW1ZB29dS/XV1S6XoAuJEGdWio&#10;waiiRrRrqFEdmgDkehrXvYVmDO2iZBZub5w3U2n0K9enkkYvi9RW2OYdm+cra/Nc7dg4m/Q6ipq2&#10;v7pzE2jDSpBOLWuRPvdVypwwZW5erWiiwfTBQ7U4OkHH9h3SjfxCXSwo0JmbebrE4ws3cnXx8gVd&#10;2pap89EpujCLVDUmRleWzMZNcpKixnVSwuTuWjijv5b5DFRa9EiiL0BGy5zFQP72aIzpYtmowFig&#10;AdjcN6wuthFDi8JGWjnH2G1joonYu1FrGZgPLPDSQSLykYWeOsbqFEufLeoaeF3n6oYQB7wG4muk&#10;xbZ18MaWEGdZ9w3OFZ67sClCh1YEQv5NUBJG9SviPFV0PkfffX5DVy5n0kOfpYKNK/TfMvbol7OX&#10;62X8In2776B+didfv/z0sX5VAOu8bK1exKXok83bdO/wET2+yzTSt9/pIDc6/4WLNDwqUmNTkjVs&#10;QZL6Lo1Tr8XR6rcgSm7zojQkMVwepMzj4yM1MSZMQ2ZMVwf3QWpNS6/F0N7q0NONZerBShqxWouG&#10;btAyu7rHa+VQavyIZBWGRerawBF62G2o7nV3V0GvITrTk79hl2DFN5onj8pb1QH7pHpvfAqY/47W&#10;4z8zwfYPjj9amTeYVDNVVzkCjmWHpQMUZXifln2doOPUt5ZZWmfEJL2lk1AO72N8T0kk/uNb+vwR&#10;APw6d6Qyb/5Cb1TAMd9mNR27GmoGmyxxZm7NHfIfHXOyt1DVvEcaw+J2zt/wh3ypym/kkibvUf0P&#10;l6t5rQgANE7tW/RBu9xJHdq0V5fWrdW7ZTMNbtFYo1o20diWTTWiWSO5N2uiYe3as5uor6YNYBNA&#10;5zYa2rIxQG4EkFtoMoP2wzs2xjGD/u+g1prDvp51LLveuCRam1cmAdwFADhVGRuSAGmy1qGRDvIa&#10;qn5dG6pdk8qk6PXVpWMTRQTNVFJYmOaFR+rkvsO4SxTo8s0Cncvj3MzX1YIi3c6/pYfHL+lMzBKd&#10;Ghusa6P9dH2Sr+6npiCIWKH9a2JRdA1UyBiiMTeKxbSaVgUMcHyttpsxXaTZww5FVcUiMqJxOtY5&#10;LmLLgJtjwDUAE4WzqJftYyO5jLxyIjKR+BCpdUkKXQJiS6Mt+loktghsIL5MHXxpbYCzF8lWrFzb&#10;gA0su4D3UUZsYR3qPP8RWhLN98haradFF/Tr7x7r25891KdfFOjumb16hjPJP85br38KW6rvIhbo&#10;b4+e1n/78jP99tsv9Q8vP9G/Xbyi3yB+eX78qHZsWqvF61dr7YE9ClyxVMOQpI6aO0ejF8/XsCUp&#10;cl+RqAGLYzQwtQTAg5PDAXGY3GMDNDI+SEPDZ6n5iH6q0bWJug3uoKFugzVrcKBSPdYC3u1KHbhR&#10;K0et1fyBIdo8jmmrpGTlwU3k9R+oe30G6EWfgfqkZ2896NtX+cOwKuo5SbHNgjS97iqNqnZA/T44&#10;pzZlLkB8XVOV1x4RTGzjoQUaKwnNDcT2a/F+tmkpI6ccMtVKROs7G3FbOt7o1Lw/WgBz1zFZozla&#10;8J9ylFEw0hWJyhUAdrlSzbJL9mgmZeVgBCuU+Y0qVnyC6+Mh1Dbz1bDDNLUfQIo00k39R47QgGGk&#10;zKMnqd+U8Ro2daw8xg9lQLyLhnUAkC2Y1W1WX9M7ttPMbjDEvQegkOqncV3aa0Dj+uqFX7Nbi6Ya&#10;3q6VhrZvgW9zc7m1r4tyqpkCJ/UBjNO1duFsZW5YpKwtnLSFnEXKgEXeujZJcSGT1b9zYwzcP1aH&#10;tg00wWOIfCZP1Kr5C3T59AVdu56v64V3dAEAnyeyXCf6Fp+9ok83HlSez3xd90DwMIq2i4evzo/3&#10;Ui5tki9yj+jcgfVaOz9IkZP7E5G7KpVovMIP4mxGL1alDHC2K5i/cwZSyTR2JGUYS126zNuWeNsO&#10;4GzAuxu22j7ezdlDP3gfbaaDgPgoEfjEYm+HgbY62Egsi8BW/5aQWIHO1QB9HpudYwun6fBCVGmh&#10;w7QoYKjms0Rt1/oU3bl2DMXUI8D7Ut99/Qzp4yN995On+mnhVb1YvEr/Gr9S/x6wQL+KWKSfZO3V&#10;NwX5+qT4rv7qxUsx+Kt/e/FUv/76pc7lX1TQshR5wDR7JMdpTOocjVqYqOFLiMBLk+S+IFZuKZGA&#10;N1JDFkTzcaQGzw9TvwRf9eIm0gE3jwYT+6uPFwb2W+Zr84K5SpgYptluiVo0bIsWDc7QoiFpWjh8&#10;qVKGhelQwhLdWjBPV6Z4EInd9LjvaL3oOlqfdPXQ7e5DdbR9N21r1VbbOndWTr9B2tY/SIkt5suz&#10;8ga5v31WrV5/oJrMib9DNmhjp6+VJ/K+TXZZ0dJmKwNLuyGONttqaZfE95V6+I+eTv8fj8AlaYO1&#10;hMyIzI7ZtpYl2pblzvVGuRLpW8ksLn8EovRrlW7p9aZn9Xa3bfrYfY5qenirmedkdfCbrG7B09Qz&#10;aKp6B09Rz4iJtBrGaXiip7ySAzUT4mPK+GEa3asjyqiW8uvdWsG9myq0d0PN7NNaY7q10+BWTdS7&#10;SX31bdpQg1o105AOrTWoXTP1aVlH/dvWUd+2NeXWtbmmjR6kmMBpmhcfoEUpoVoKk7piYRR1b7w2&#10;UJvN5uf37thArVvUUCdM67wnjlVyVIzmxCRo3vzFSs/M0ekLl5R384buQWa9OH5eD8JWKHd8jK6O&#10;Q8XEuTPaX9dGzVBxykJ9duaw7uWeoN10QvuIyIvDpioasixhUm8t8eynlZ49tdGnj7az42gbi8q2&#10;sap0J4ouW+K9G+A6gOWa4wC45DnX8/sQhRwkEh+GyHKRWC4AWwQ2EJeAlkXe1Mb2uQOw1mk4Wy7x&#10;6acUMoMdSyKUS3vnJy8YPPjmhX7+3efIIF/qK87X330KmFFRMZn13ZK1+jeyDAWk6FcxC1W8eq2O&#10;bd2oPdu2Kf/UWb3My1X+xVM6e/2M0s8dkN+6BRrHzXLsgtlcEzRm8WyNXhrPma2RqXEaOjdCgznu&#10;sNjuCyI0aF6wusd6qn2wh+pys208nayFkufGmRwVnz6Cm8kCRQz01/zhK7R0xA4tHJKhpMFrFTck&#10;SeuCl6k4/bCKk1bo4vhpuuk+WPcGD1TxgEG62m2gjrbspWNNu+tm2+560KGLrnQYrr0dZyqjU7CW&#10;to1XeJPlmtrkqPrUuKvab31FAALADrFqQarE1seOMdWvziZ/v2TcRdq+aun0fxxv/8e/od2J/gVF&#10;FHt4STfKUyeUMT2qjfXZtMjbXzDveU+vVbumNxrgwtAxR+WHYho3eZmqzVqoGv6zVTMgWPWCZ6lh&#10;mLcahE1RvaBxqh80RvWDx3I81IyduB2Dx8gdQmrG7OnYvI7UhCGt5Nm/kcKQRYZCPk3oWFsD2zVQ&#10;v5b11ANmunvjetTPTdSPTQo9iNZdmwHe9o3UCw/n9g2rqzPTRL07NNfA7jDY/TpqyKDOGjuyl6ZP&#10;GKRQnzFKCJ2qMW6d1JnI3coGFtxhphcuVNqGLUpKpN8bHK6I0DBtXLxIJ7ZsVu6ydbrlnaxTHkHa&#10;NpxJo9FE3vH0U8cEqDhsrp5n79b9y2d08+YF3bl1TUVnj2r3qvla7E+9Ob6Xlk/pqfWevTg9tXlm&#10;X6WxeTCDBd1ZbDo0oO4l0rpAa48NtK7rAYwDDjO6aAA+ksoUEim01cIuNtpSaYvG9rnd1NjbWYK2&#10;zn+AUqZ0V/ykHspcEq6XhWf1V9881U++fK5vv/5MX3O+/AoQf/MlQo3P9VefPNOne/fr67lL9O/R&#10;C/RvIYn6NoHyYMs6ncpOp123VUfSM7U/c7vmLUJ+CrM8bX60JhBlpy5L0uQFcRqXFKaxsM4TU8M1&#10;mfp3DO2k4SnRGpoSoSHzwuWeEqxBCbDRvqPUcgo7qKYM0LhEX23dv0XXTuzV46tndWDDeuavvZQ6&#10;IVlLx6zTgiGbNH/oRsUPWaCUqQtwBTmgl3u2qGh2tC6Twd0Y5KHr/UbqTHc3HW3XVxfaDNaj1hP0&#10;RaMputVwhE7BsZzq6KYzg5CgDvfTFvcEJfdP0+T2F9Sqyj38ur5zLIjLUydXIDpXJDpXoH42/b21&#10;k76veV3Omcb9/N8F8P+v4m9LK4yCtzrBfIw4Fb9hrvOpXqtRqDc7XVHV0cdVY3qaqkL5V/GNVDVY&#10;xToh4aoTHKOa/tEAOEx1g/1VP2KmGkZ5qUHEdDWKwsk/1Ec1QvzUINJXdQPGqanvMA1gY/2kSA8N&#10;G91eEwe3UeDgjvLp2kweHRpoSNfGcuvUWL0gubo3Z6qoeWN1IRL3JBL3bt+StLiNurVqqG7N6qlr&#10;U2Z6G9dSu6a11aFVPXVs21DduzRVD7Ys9OpQXx4D2mkEe3+7tK9DHV5X7fl+k0aw+WB7lq5dytUR&#10;epzpRJ95/v5KgS3N8abm9YzV9rEzFNpvgOJI4Q54eCkfQF8ejYgiYbGKT53WuXOndS33uh4XFeoJ&#10;To1Xd6VhFcuQxfS+WgeA10zuovXTu9N2GqA038FEZEzbWauyk5ZTNsouA/F+UmYDret6CCHK0QUG&#10;ULtOA7heztXVE7bH++k/Z+JgudG/r1Z4ddXCad0VN76bZk8jOh3Yot988UC/JPL+5Nsv9C3TQt9+&#10;942+/obBgy8+169ffqa/efBI9zdu0efxKfpvUXP1j2Fx+m7RQn174Yi+eXZHX94r1ifXCnTz8iWl&#10;LF+g0QFeGg8pNTE1VhOob8fG+msU2dWogEkaFzFV45P8NBpwD5sfC4CpfxOD1I/XvquPhzpyEx0w&#10;bZgCAfvWXbDLF4/r6nmM8XIv6vShTEV5TVHS5CAtHJeseQMXaOnwNUoemqp5k1J1OiNLz67u0X3U&#10;dFe4geb18VRuJw+daN1dxzv30AWIsIKu43Sv9VTdbjVYN9t0UX7nPno0bJKeTArWGaS4K7rMUnzP&#10;RZrUPkud65xUgyp5+qBiLtLNm3h3PaRW/hoQ/63jWW3qQEf55aTX1oL6nW7/f63c+kNVWPb1r0Zg&#10;p3dVqpp6tafl+prvR/lKJWLfy8qsiDcKvvQXN0buTVpDHz1V2fpFer/bRVUfdUC1PDcTVZepKe2G&#10;+gnhqkvfr0F8mOoFhKqBf4jq+fuoIW2D5hH+ahLqR6QNVMuIEDXn2jw0QPURutcJDVbjqDBE7gFq&#10;6Oeplr6k1j7j1XVYT/Xv1VoTu7dWCE4ZgUO6ynNkV413ow4GzN3wqurZopH6tWupPtTC3R0Qt1Lf&#10;jq0BdgN1algHS5zaaku0bt2cQ4Ru15r+cisA3RSvq9a11L9TfQBdT91IpXsSrds2bqBAVqzs3JGl&#10;zRi9b1q0WMvxOl4ymXaOd4DOTQ3Vakbkxg3po0mDe2vjyEnKG4WNzahQHZ4epSs79ujypSu6cv2G&#10;cs9f0v1L9I2P7teZpYnaS0qdM5PNgxN6aAvROM27nzbN6q+N1Mgb/GGtWWyWwVaGbIC8FxZ6vzHQ&#10;RGG7HkSuaRH4iENgTSPa2mNA7owXGuAhv6itrc5eheH60mldNG8qwxyk73O8h6ng1C798ssn+uZz&#10;oi9k1FfY4HwFeL/6hisijN9+9pX+6fEnekDr6PPEhfp15Bz9JiFJf7cnU//w/JZ++zMi9Gdf6q8f&#10;f6Evnz1XbsF1Ld26RlNjgzXUb4rGBE3XeIQbE2aO14QZozVx1kh5kGWNTA7S8OQwDZ0TpAERnurq&#10;PUrdJw3RuIDJmg3o9+zeopsXj+jq2RO6dvWmbuRd1YXz+xU+a7xmo4Jb4zNHC4bFAuB5Suofq8Vj&#10;52pL8jYd2H5MB2KX68CgacrtMVa5LfvrfPOuutyjny6xo+lM7y46062NrnZqpXs9uup5f3d9MXSa&#10;vhgdrlvuiH+6RWluiyDNahGiiZ2jNYS2Vfc229Wu0Rk1rXFZtd4t0Adln9CO+hYQw2CbahA222yB&#10;HMFIab/ZwZrL19qFNcpLl8umqbpcYpD/EMn/Q5/5B/3m/2h8bnS5jWPZVvsSW5rffUPuLi55pEOd&#10;G4WOUsWu5fnFKljvzP495/2nKtMxTZVGb1W1KZtUx2eFmkQsJKJGq244kRXNa/1ILzWKmaGmcSFE&#10;1zjVCQpXvRC0r5FhahaJmVxEqJqHc0IBcEiwWgDiZqTVLUNnqmNkoNrRO2wZ4KsWgcyNeo1RyzH9&#10;1M+9vab3aaJYhhaCGeczAcc0t+Ya2qmW3Kh1B7etp5H4WA3vxnxvW9Llti153El927Qi+jakTdWA&#10;CFxfrZrWUSsA36pZTSJtbbVvjNskNfPwXm00vGcrDYCJ7tm+MYRWYw3HmTIiOlTJSQlav3Cxjm/Z&#10;rrMb0nUwYI6uj4/W6qk+cvMYoKEj+2kLBNaDUdTCAyGQfJOUt/eIrhN9L1+9qMIzp3Rnz15dX7BY&#10;FwF/wZRZujVxmgq9EWRMGap0hCirggZqZXB/bQjor83MLaeFDiaKGohHaxdM9X400BZlXecIUsrj&#10;DPOfWIiccgGjhXNZdJbI0rOEEUpHpbYe1nsV01JLp/dELdZLs0lRo9gocQbf5u8wnvvmy5f65ruv&#10;cc74Ul8ggfya+vcbyKifEZH/6gXgPHpOt+ct14OUxfoZv/vfP7it3/zkc30H0L97/o2+u0vNDJl1&#10;D5FH+qqFivabrmDPcQr1HqfA6chPJw1lU+EIzZo6RBMtPQ4YIc/Y6ZoeOV2e0TPkFUH2khCEE+gi&#10;HTq8RedOpnGjQ6Z5eZ9u517TXcjCgsvnlRwOHzKCTRhwEstnhmreiAAlDwjTQrdkzR+7WPOmL1Hq&#10;iBit6DlD2b2m62DH0TrTcahu9BimG537EXF7qIhVsUU9e6h44CC9HDZWnxOBn7tN19Nh7HcaGK60&#10;Dr5KaD5DgW0C5d0pQtN7JmhSzxTmwhdrVOf1cmu9Q90bHVLbWhfUsFKeqlS4p/feeEaKzaSUo/wy&#10;/HDKEeQqGPdjZJjNrJuO/x9LW6hYPdlwDqckHbeAalgz+abNQJuNUMk2EUcd5jDdLnO47x3+SvWb&#10;1ttyDLRNTobrAb/EG/aL0OoxP6Iy5UpSg9dNaWW/FOTUa+/fU4WGF/RBnyzVmjlXDYLjiZqxahzN&#10;iWEsLBqwxnLigtUwNhAQ+zNtEki0DVPDgCA1Dg5h8iScCByqNrGRahMXoRZoYJsC2KYRCNnDvdQC&#10;RrhNsKc6RQSqY1SoWjI72hgWubnPcLn7AybmeJPGd1DkyBYKndhBYezkCZ3YRSETumvGkHaaii55&#10;1tCemj6om8ZS747s3Er92jRXJ1LrTs0MwHhhNQa0pN3tW9RWR05PmGf37i01BrtYj+4G/iZE7qbq&#10;0qmJOkKAzQqgbbM7UxeOHFLR8dO6f+SczsZDYI2L1qbxs1jBMlDT3Qdqr8dMPR4ZrsIRIbo0Z7lu&#10;nDyjq9ev6frF8yo4ehCwLdQBzwBdGDlDhW7T9GC4p556Mu4X4K39IZjkhblrfbQ70Zcl3jDUdraF&#10;Uxs7i8yGQ2yxQpRpJOfgiXUUS53jqQA41XYCj2XFyki+ZhhEGDcEALyRheCraV8tnNpLc6f0UuKU&#10;foqA5T2YvoLIeZdh+5f69icWeb8AwJBXX30CgF/oq59+hTndt/qru4/0zZGz+tnJc/qHx4/0259+&#10;DkP9Qo8/eapPHj7Ts7w72ovTxrwAT4WNG6oZA3sobuIIzZ85UXMAcNgEdwWOGyT/cQNRvvWXv99w&#10;zUsNYGY7QWvWpWr1mgXavm21Th3bqRuX9yj33Dblnd+ke9f36f7Nyyq6eFF3rlzRisTZDJl0xkCA&#10;VTZxcVo5I0LzhoRpiXuq5g5MUezAWM3uG65khh+W95ihDZ0h/7qO0bm+43S19yjSaoDcy015g0ep&#10;aMxk3Wd08f7IqSpym6jbw2itDQ/Vjp7+mtvOR8HtQuTbKVazuoRoRudZdD0CNLNXuDx7xmlyj1RN&#10;6oXhf9ds1uscVq8mJ9Sx3jnV+vCK3nvzNru3PnN4oTIQYa87vWN0/oiczP7HOjFvobe2qbpyDOeU&#10;oc62dmvJ9sXSPrOZ25tdkG1dNJ8wB8COSNtUUIbwUiO47xeDldwFXqdXay74ZUkHKtCoLkeK/LrT&#10;yLbdND/RG++/0DtNbqlq331qOGmxWgfEqXkQgPULVm1SzHqBvmoUGawmALJJQpQaJ8ao8dzZapKS&#10;pLZzk9QjIU6tg/xV12uq6nhNViNS4xahswCzj1ohZG8dF6A2sMNt4mapdfh0tQbAHSMCELmHqjUC&#10;+LYJ/moXPUkjqAVTECako+3dRltk+7IZDDDMUjqqpI2klIuolYPGdNFMgDyTaD2tXyt50BN2a9cY&#10;RU8j9WjRUB2Jvq0bsiKlSXUiMuRWc5wmqXkHIgxx69AIMUg7jcaNYyjX3mxg6AyQp00dpWWLErU0&#10;IUZLw8J5EyUqyy9Kp6l3s8awF8h9pFYMHKXLw2apaFiQrvgn6fyObJ2Dxb1MnzSfVtT1/fuIjPSf&#10;J/rozFh/5Q2fqZtuk1U4broeIGI4Hork03cgO5BInVleZsSTgdd17GNLiw3E+/DFOoC1zmEi8DH0&#10;ysfMmXIe44VJI2g1sTs4xgA8WJtguFfPGqDUyT00D1FJEjLPiDE9lLV8tj5/mK+fEm2/+eZzAPw5&#10;UfhTiCyGEL55qc9+8hlk1hf6e4bx//Xpp/rX5y/193zNF18/1u2XRbr1JE+PHxbqGanzYm7SQxHS&#10;TO7bSRN7tNXMgd0UN2GYkqd7KHKcmwKG9+I16a+giW6K8hmlNQsjlbVpMT3j5dq7YzN99kxdPblH&#10;Bef3qvBchu5eSNej3AO6d/MiKrfzunv9qtJWLNbQHu01qmtrrebmv8I3QgvGRGnNxOWk1JBZw+Zq&#10;7qA4xXfxU1yriZrdnNej6wSt7jJCKzswYNJjiPYMp7QYBeE3nkmtaQE6NZLyw32qzo0O1H5es+U9&#10;Zymyo7d8uwRqVq9YBXWfq+COcxXQMV4BXWPl2y1a3l3DNb1bpDx7J8m7/xLOKojV9RrXc7MGtMpS&#10;u6pn1ODNJ6rKXup3CYS2i8v0/q9bj9kGKsr+BmCbdgKy19nhZX1lV3laUh9bmu3SXpdkz0Y2mZO9&#10;mb45of53Tejv0+vSfTOG/grUuWUd1clXKlOpSO+1PKFq/baq/thUNfWKUnNff7Wgjm0d5qeWnKYh&#10;M9QoxEtt54SqEyNibVJmq1lSvBomJ6rR3PlqljxHbVA3tZ9DqhzlSxQ28OLKQEunRcAUtaJWaukz&#10;Uc28x6q5t4fazByndl7MjTK219nbU10CZqgTX9vBZzTyut4ax7b6uct8tJFe53baJTsRKmStCVT2&#10;mmDt28CKD6xeZ7k3Jxo0lY9bC01hbtcdU7o+sND92zSktdRAvVFt9QS03VvWVF8UXgOxjh1MHT0S&#10;cmxSjw7cZbtoiNXOLRtoUM92pICjFeE7lcF/L4YopilkuLsSh7A1cCCji6PQX8OSXhjpq8ekz9eo&#10;gc+nrtbZK+d0IPeSzp+5pLunrir/2Ald3JKhk/ELdSUgUdcnhOrqSG8VTPPVC250J0JYz+IHeFns&#10;vR0QG2At8u4AzEZG2dXZRoiSy0DsArCtFD2EK8f+ZFu1MoKbhAF4CHuEB2tDkJtWOADuCfHWWYn4&#10;V0V6dNbGRD+9vH1FP//quZM2fw04v4HM+uZb0uhvX+rznxORv/tCv/n2W/0tIP7Fixf6FOVV0fMC&#10;5T67qqJnF3Wv+KSeFBxDsrpYk/HJHgM3MbV3B1LPdgod2leJk4YjKR2Anrw3y7/dFMmkl7dbV7Kj&#10;3tqQHK3TO9N1jqzm2hGAe+YgwN2v+xdz9Ohiph5e3avim5BY184D4jPavma5RnCDGNqthbbOi8f9&#10;ZJ6SEc8sHJuklZOWQwSu0tLRC5XYL0ph7bwU3n6q4rt7KbTDGPm3GaLgTsM0x22SloymheSFDa5f&#10;oraNDVAaN9wdo4O1xs1HCT095d95urx6+ABQBD5d5iu87TKFtU9VeOdkhXaNV0j3KIX2iVZIn0gF&#10;9Y6kjIuBj4lXcN8krisV2GO3prU5p4G1rqrlu/n6+PVi0udPWZVKMHzTFIyudLlk4qlEIOISipTw&#10;Tta2ck3tleDT0XKaPpn82nbNYEliTn6WOn9fdDsqk9IhhNe4O7x7V28336+qA5eq3uQoNfWHbAr3&#10;VRu0vm3jgtRxTrg6JYWrwxxE6XPD1TEhUB1mB6hHaoz6LE5UvxWpnCXquWSJOqDAabM6Qa2Y+Kkb&#10;N1M16be2iJylrjFB6hsdqEGkym5BfhroM0N9Z0xRl0mj1H74YHUeMkQ9hg5DkYPYY/gQ9UZe15wa&#10;tyO65ZHueFXxZvQcxR1/TAfFIJBYGIGSaaGvNrGrKGRkO/m7t2DYvjmCj8aa3LMlQ/ptNGVAJ+SR&#10;XTSJFtKEQR01gufduzTWMKSZo7o1JeXm67q01bhO7TW4dVMN7UzfeaqHEoK9FTyNlHDKKIXSl/bl&#10;d4lkc+G8gUO1fiTiCg9PlFgszx4ZqPNTwnUW/6cThVd0IP+qLmJTe+vkVeVdpJ107oIe7D2uT7bs&#10;VxEp+PnpaJXZhPgQwcIeX7TRQSO0A+IqI7Jk/68LvBZ5XeDdi7G7nYMM91sNbGtFDySPBbyAm+ib&#10;M2cEUs3h7BJmUstvgJbN6KfUqb21YGJnpYzroDhcS5bDCj/KPalvqIO/pg42AH8LYL/5FiATgb/+&#10;BfUvveCffM3HqK2ePryn4id3dPPpDeV/ckm3Hh9TQe42FV/drruX9mtBlA87k5toQo/WGt+xmfz6&#10;d2UMsw+TXN0V7t5DUcP7yLtXWxRztTW6UwulzZ+tawd36TIn7+QBFZ07pDuXDujhlb26dyGTx7t0&#10;58Yp5V0+oRsXjutQTrq8uQl0a1lD4dNG6CBp+/7F67XMO1FzR9EGGpashMFzFN4zQrPazSJ6Bitq&#10;QJRC+oUo1C1Ewai5IkaEKXlKAjX0PK2dOV8bPJO1ckyEkvt6Kab7FIV0m6KAnt44sAQpcGikwvuH&#10;KKY3a1P7+Wv2IH/FDfBWVJ9pzjVxSIAjJJk3PFLzhsUpdch8zR+0WCluDHq4rVac2wbN6pGGuChH&#10;zaqdY4EbI4/gqkQIYkA1vLnA+4pckwy4xO+8BMQlADa620mZycVJo8uSTtuGPgfAVuO6hN0W1t99&#10;pjLVL+u9TtlYgM5XY4DVOHKyWsz2Uvu5wWqbzEkKUru51LCI0dsC4q60BLoB5Lah1Kkzx6hTMKIM&#10;ZjzdEsLo+cUhnZujLhvmqceWBeq8fA6kVgAElg91LiAO9lPfYEAcFKTBAYEaDgs9LGiGek1ksfYw&#10;d/V1c1O/3r25+/bViO6dEWvQy8WfeWCzaqTFNdWt6UfOGdunuXyYBIqc1F9xU0jbhnTghWgr/wGt&#10;FDiwDRNF3eTHm8lvSA+iQGdA3BlbmIHyGtkDy9haROdqGkokHsYNYjiyTfcmjTQG1ddszwkYlkco&#10;bsZEzRw1AON37uZjByOPHExqOEDzp0/Fn3m+jpNSn/BCWD81RId9o3QB1vo84D2ef11XLubqysmL&#10;Onv+rK7Tcrl99rKeHD6ve+l7dS5hoW5CauUtnauts2gfRY4icg5Rpu3/LY28tsTbBV5Lna09VBJ9&#10;pzgp9MGUktUq++fSP4bAyobA2gGANwHgVQ6A+2sRLaul03pqPiCOHdsZp5Kxun3+oL54VqyvvqDu&#10;dSLw5wCZ1PnbTwHzp/rii+f69NkjPbl3V8XFhbqDZeytJ/SzH55m71GObl/ewIB/uj67fwHF2Xb5&#10;egzU6C4tuPkhmiHV9aYE8ebq06udfEit3SlbhrVr4qTcZ3K26ey+LF05sU83aUvlXTioW1cP6f6N&#10;g9S8u1RwIUcFV5CwXjrCOa4rp/crJd5H/bvUV8+WVTSfjO9M2jatDk5UzPAQRbsRGamB/boFy6uD&#10;vwJ6xSi0/xyF9E/gBpKk6OFzKR8Wa773aqXOXKXU6Yu1aEqqkoZHK7jrdMX290PtFaTk0bH8rRZo&#10;ue8ybQhM5NBl8AnSSkjHZdN9tWSSD6m7jxaNC9baqXO0ga9dPWmeVoOVtRMXaN3EVK2blKLl4+Yo&#10;dUyKkidsVuCwwwiLLrF/+jpqxdsA8ktKVTDojCHabid4KCOLnQX1JSO2VgOXNXLLATCffAMSygy0&#10;TfdZBvCW45PlIafesMHnMgwlVPxUr1dh3Wan7arusUaNfJbSDopWk/hAtcB5osVc2jyAtxUOCu3m&#10;hqnD/Bh1RCLXfSH1LelQz7hAZjrHq7lHX/Win9d3+jD1muAmd+/RGhzizaB2qAaSWg9fMk/9k2LV&#10;LZaoDbnVJSJYXRgfaw/j3I46ukOQt7qgympLKt12/GD1Ge+uYSMHIOLop8l9usizVwdNI1Ub2bqO&#10;utX7SO1qf6BuDasCwJoaTv3qhfTSDzudQO76wRy7+0cM6amIob0URhtq1kAUXT1bKN6LVHMdoFkc&#10;JT8P2G3UVz0aVFL/xtXVjyXeEzq0V9KUSdqWPFurIoIUOna4vIYwuD9miMJJp0NIDxfwRty3faOK&#10;r1/Q3bPHdXHjBh2JT9ah2cnKRwCRy9D/ibNndOnSVV2+cl0nr17QaWq6y+cvKu8U5Myxc7qz96Be&#10;MqJ3GUJnnf9QZ/dveqQ7hBVRlOOKvLuYYLKoa+D9nsTCKOAAw/0HuZq53UFq4b1zmWyKH6bN4dR9&#10;pODrceFcQW95+Sx3+sC9NXdiNwYs+mguRnJXjuXosyfF+vJzAEz6bFH4S0isb6mLP3v+QC8e3sWo&#10;rkiPblPv3s/Xo4c3VHyXtDZvv+7m5kBgZelFXo6e3DmnFw/ytG3lfI3h9RkGcz+uI0BGDTezZ0dq&#10;xjZyZ6fUiNaNFMNY4b7tG3Tl1EFdOXuIm9sRXbl0UNcuH9DNa4eUf/0AZFYOn9+um+d369rp3Yx/&#10;rtRy3m+ekGD98SHr3b4K89qdtWMxETQ8WuEjZiqGCaWgvsGa3tlHUzsEEHmTFDEgVTEDFymBKaYU&#10;U3GNW6elXlu0zH+bFniuUfzIuYocGKXg7n5Ebn9F9w0ExBBhI+M0HwAunBpH6y1ECWiu40bP0uxR&#10;TJqN4muGcoaEaP6oeC0fD9jpRa/AzXSNdxx9/URt8U7VhikpWuoRp7kjYrnBJCpqzFpu+pma7HaY&#10;9mQhy87zEYbk660K3+pNRhvLmlTT0meicxlw+gacVPlyJUveXnutPIU0H5QzxRSfLM+TFR3vXdgu&#10;BBivv8+dofEJ1XQn3PvFwfoGq2VMlJrERmB5EqkWKGZapgSpNRG4fVKkOiXMVufZCeqWNFu9AePg&#10;RKZKiKidqXE6EN2Gwjp6TB6sQcO6a4B7Z7mNGCj3sRM0fIqnPHwZK/PzVR/Gx3oB4J6zw9WN2dt2&#10;SOtaoNppk8QcKEqcVjHopLHH6Rs1QaMCqT9jpivMe6hCxvVV8Jhe8nRv59Srfenp9mTd56AW9TQW&#10;C1jv/t3kOwjwmkHdMIiTQb3k06eT/FFezejVCjlmM0DeXin+ExlKj9TSWB/M3MfJd3R/jemJrxbr&#10;U8YgxVww0xNrnGSlzY7TUlpZKUzJREwcI2/YZv8JI7R6XpzOEz1ukCZfKbisvMLLOnMwB7eIYC2e&#10;MUO7Fi7QuRxIrKOHdfHCeZ2/clHHr53VkQundRKBwqULl3X9DG/8wjx9lndBOYsitAo55eaIQQw2&#10;kAaz9/eHx2pfA7FF30PY6lj0PYRh3kGO7Ug6wIaGPck2Q8wi8GhGGEnD1wS5a+ksN6ahhmiB1yAl&#10;4t8cNq6PIr0wHNi/U5+9eKzPALCTQgPiL/Fv/vzFQz0rvqXHt/P15G4eJxcgX9bDQtpg1w7oLvXp&#10;U+xjP7113KmB7xSe16N7ecq/fEorGBkch8une9tmGoOIxvgEj04tNZ3nFoT5MkiySgdIh8+d2o8k&#10;9ayu3TihS1cOwdQf0vVrB5VLCp17eTdpc7byz+7Uns0LNWPsICJvEw3q3kiR6LcTQkfIg7Jojh8z&#10;02jO53uT6o4IUtTQUPn28NMMJpEiBs5TDClt8pBVWjJyg1Z5bNL6cVu11jOdjGSrUsavUNzQeYoe&#10;lKAI6tnovpGaMyhGKUPjlTp8NmlxAlLNZIUPTlHoICL5AOrffhBbfSKofcNIz6O5OcQo3i1WySNm&#10;K2lMiJKJygvGx2rFlLmAO1LxA6dpPsKeFZ6+3AxmwEWEaUfKOm1bc0IrFxWiHcAe6uNziERegMcS&#10;9xADchnHMYSPzRnEMe+zWcfXfqsKtIXeIRKX7GPFwgaSqsJHefqw7T414D/Y2m+JWvjHwwKHqR3i&#10;8tYof1qleKpVcgCgilPX+LnqHpegofMSNWPDUiXu2675e7ZpBSdhebIGj+yrnvRQB9GKGTW4p0YS&#10;+Qbgqdyfu/CoAQM0mnR49MjhGjZupHoxLNB10kh1852kbvQCu8RjoZIYqG6oc7rT5O+eQkRnOL8n&#10;43Xj6X0uWBum9csYe6O+nR8yQlGkhUHjejsRd0znZhrUrIaGIcqYSp01Gc30DOxg/d16aKZtVqAv&#10;PB3yY2rnJprKdQabFib1hWnu0VLTaDf5wZSGTRkpf9LiaW69tBg3iAwib/qcOO7WvlrKWU6an8TU&#10;i8/o4UqkX33pJGnfzSuI96/pChEqN++KNq1cIh+P4YqfNknJ3tOVAAG3LDFee7N36OSZYzpx4YRO&#10;XjytY2cA8ekzsNMX9PhOAQz1Xi0LZ+ifccPt0QOdOtb2/u617QsA1ggri8DOMu/vyaspjkzyMAP3&#10;BwDwPiLzHurg7DlsSyR93saY4kamntaFDdeaYPTPMwbT3qFunzyIDILsIS5Up47s19Onj/Tysxf6&#10;/ItP0UCTNkNUffLklp4+uKPH924BzBt6XIwApeCobl/KVjHp7fP843qcd0p3AeCdoqu6ffem8hl6&#10;KKJkKLyGzdCqxfIdN0JT3PoyCthDQRNG45gyX6f2ZOjM0b26cOaQcpm5vnv3qu7cu0Kf/KiuXTlA&#10;q22frp7Zpdwzu5V3mrbSsa06mGbfaxCkI7XzwJZMlIXo/JHlmhs+CqfRFloYilF+ClFwapRmDwuE&#10;SPJTWP8oxQC8xBHoz8dtguBK18Ypado0Zas2zdim5dM2aM7wBYoeOEcR/eIV2T+OKJ2oeSPnacnY&#10;hcg1U7VoVIrmjJirmGFJinSfrdCB0UT4EL5/AFJeP24Qvopz91cCKq74IX6KdY9UFDeAmMHRWjhp&#10;jlb5xGHqMEkL+FtvCp6oxZPcFY7DS/iArvIZ2UaxflMZc92LN/kzBESFeueNAhjrrwAw2TFWuU5K&#10;bXP2lkKXtaYyCHd24dpKzjd+ytqRz/Vu5QJVbX1EDYZtUGPvaNJmH1jgRLWhBdKRHm23eQBpQYh6&#10;oG/tNSdBA2mBTF5K323fRmVcydEpXshzN47rZsFZ5IarNQ7QDuzYnOGBZhqKMdw4rFiHMQ7Wt3c3&#10;ThsNITqPGtVHoxmc7ze4qzr3a69u7t3VCwFE33GD5TZ1pAbh0NAfMmtwrJ/ckmZoFIPrkesDtW5L&#10;uLJWB2knQ+fbmcLZudxP21P9AMoQzRjQUhO6NtBoyK1RnDEd6wPkFjDQRN6h1L7uXeXNzw8c1JXo&#10;3EUTIKpGYggwlP6u96j+SoKgSsEdIhGGeRGtq4wFido6J0brUIgt8/Ph+Gk1raOVUfR86eMe3UNq&#10;B/jO0Ns9htig4M5dXT56QrO9ZtC26kst7s6mvslKQWkWQ7ssOmSWlqIVzs5K05HD+3WOCHzuwgWd&#10;OolxwKFd2rt1iRYHU/uSPmdH9deeuMGl6TJpMf1eS5tdkfdAaQ/YUmfbC7yf637ILNtUuDNhFJNM&#10;gDeG1hPfa0vUcK0NGaplswZp/rT+SvUbq/Rlc3R811YHaAX5N3T/0SM9e/lSn7x8rs8+s+hL6vyI&#10;Mcn7d3SLmd9bdy/DNp/WvYI9AJj2ztVsfVp0WnfzKAVyyT6KishArpOJXGdi65IKbkLWXT6nw9y0&#10;Vs1PYg4b4B7I0UWIqpuXAC2ff3w3Xw/v5OrB3et6UHxFedcOwzQfVMFFvuY4kZdz53SO7p7O0KXd&#10;67Ug3FsjIRuH926iuKBhunB4ic7vW6RAZKGe7h20PzVVJ+esIXIGKKjbdEUDomSPRUS9DVrhvV1r&#10;Z2Vo3cw0rZ8FiH3StXjCClLguYplwilqYIJiBycradQCzR9DXTxuqRaOWQiYATCROG5IJAAHuD35&#10;3j38OX489ldkvyBIs0jknDFKdI9WwoBEzaEfPXdUKn/7zbqRfUyXMrdoRchEiLO+Ws4my3nD3RTK&#10;8M2s3tUgVWtSEnZX8JR4JUdf0OgR2OdWZl/U63c5dIwcv61SybNjJWJFMb2pcm/cVZ2aRWrV8qrq&#10;NclknG+rOtEeajMVdtnLS52nxqrT5ER18kpiQmi+BkQvQvaWqnEpcxW+cbk2n87WwbyDOkKdcgmi&#10;4frFbBVxV96zOUnjB7RmkIDRPqaDBnYjjRrgpsFuQ+UG2dPTnQVhvRupKy/CIPdOGkQUdEMOOYT0&#10;dghp1nDOOAzUJwwepGFY2Lh5DNbgaYM1ygeyCGInjlouCSLGrGpSqeVSvftrfeR47FzdibQt2J7Q&#10;UJO71yFFrqtpKLW8+xmAYaKHdlLg8C7Uvh34mvYa35XajBp6Mmz0iG6t2YeEnpoVooGID5Yj+dyM&#10;08TGpBgtCfPXQmryZSGBWh8Xq93LV+oOKe9jBvmvwiTnXr2us5ev6Bg9ymvXr+vQxnRFjRzr2O+E&#10;jB2pWWNwspw8SgmBMJZ4P8XRCpuNxnsxZUcmgxBbqZdjqf9T40O1lYmotZQK6bDOe+PcdQgWeV+i&#10;h8MuH0GocYTa9hCWPPtx2zyA/9dBCKuDSCUPUu/u42t28XHWnNE4XI7WFiLvusjBqLkgsIi+y4JH&#10;aEsCJnc7GLs7t08vSHU/fXJXL548gJi6q08+/VRPPnmup88fsxL0CSn1A33y+I7u3b+r/Ns3dJO0&#10;uej2fiaq0gHwFj26vluPbvIcEscrjBSev3WbK8P/gPfmTbIRavxrl86q4Npl3bh4Dp30Od3Ku6bb&#10;gPwW/+bpvUJ98oAbxB0mum5dVXHhBd26cVL388/qYd4ZFV8+qrvnD+sBYH5AxL93cTdL01YrIWCC&#10;xhKBp45shQkhAyPn1mtlApLNXo2YsfbUuUXLtNE7nLTZUwkjo2ibLafuT9OagJ1aF5AFG5+u9f6A&#10;2GezFngsJOImKRE5ZgImeckeS2DoV2mhHVLreR6k3sNTFMeNwIAa0h1SrDMOpF3CFNI1RpE9E5U0&#10;aInmDFis+L4LlTyQr++fqETcM2P6Ryp1YiLOohu1d/EyLfFl+m0aWZDvBC0ZN1xxvMdDsSQOHdBG&#10;kykLRltnZMQ4xUdvkdeMk6pV7yDl7i1cav6GFLpUzlwOltlM4t6umK9mDQ7Irfc2Deu1FLngbNoo&#10;SZo4dK7GDA/XiGH+3AmiNHrUHI30SNaIcTgaMO0xcWaqwhLWaNuuozpzCTaVVPA8rGARzOHFw+u1&#10;afkM3pSB8p/RTd3a11C3Di3UtVNH9enTS+5D+zGE0FuDhnZU994t1IsUdwCpxMAeRGWIoqHdOmt8&#10;v56onzpojJmxc8b0aEXqxeACoJs0qAN32U6kyu3kCwEVSBQPGNQJhrmTwgFmNE6QIdTDnj3qa2LH&#10;WprSpR6PGzFq2AxTdlpAiDmC3DsqYFg3+o89NLF3Ow1hVNAdNnQIv+fo7u01c3g/LUC+uRkt7uqE&#10;YKUE+2ghUs8VpL97tm4mMtD6wcDuIdGmuLAIogVTu2s3AW6uzjOccO3aJa2fP0/BlAeRpNDhY4ey&#10;xYEbz1jM4FEnRY0fRe94MrX2NMX7eyuZ3nkIcsNxKMVSQqZpddwMLcANY1MEAwy4chhQj6aM0amF&#10;E78/Z5dMQW01XsewxD08d7QOAPJD1veFed4IabWGqLsC0mpe4CBcO0cgOJnG/qdYnT20VQ8KqbUf&#10;5ev5o9v65OlDvTBmmbbQI86zp4/1+PEDUumH+urLT/XZy6e6T+p8i8GL4tu5WD4fUmHeNgYLViFp&#10;3K5iWk93blwDjPkY++XiD0YEBbh5ufS5OTevXtIN6v1cnEryr19R0c3rzrlTcFP3qKkfAuCHEGL3&#10;i/N09w6gvnVFd25f1V3AfO/2dT5vX3dNd/JP8HN2qehqDsosSK3j25QUjq56aBOlUiIUXlin/Wmx&#10;8hyOre/o1lpvbp0rYhB5kCkFpmht4HoY5EylBe9VZtgBbQ/K0eZZpNDeG0mTafeQLi8k2i4Yt1yL&#10;Jq7WYs7C8SuVysdzRy3WbAAeiVTTv8dMFFn4p3WaJd/OgYAvWtEw27Pd5tJaStbsgQCXSD5/2Gx6&#10;zAlaNjZB66bDXs+Io94O0prpXkydsVQP4nMBPfHwvm0Zh0XLj3e5P6VlgBGz9M0n9+vOjX6uQmdR&#10;ztbcpYqv50Fu/TWWUzba+NpneE09R0p4FZ3vDmqH+ZpG3u/dN4E3ejLG5fMhf2JwuAjG/ylRvqQP&#10;3sNSNBlgTx6ezOa5JIbbk/BNXqXdm3fr0uGTukUaWACIVybP1IwJLbRsIQ1zny7q26ueOndoqvbt&#10;IIT69NCQYb01GMZwGC2e4cO70RJqrQGA2K1nB/Xr2FID2jcjErbR2F6obKhPR5PaTqaO9iS99uoH&#10;ePu2lyd1tDdOGzP7dXFqWy+YzpKPibCD2yuY7+/LtsBpPZppQqcGGtuuDkx1M/lwE/AH7L7cCIJg&#10;oANH9JX/iP7yHTVIYxC3D0FtFThlrJbEhZEaJ2LBwxsA0i592UIdz87UTaaIHhYV8Oa/r7tcr1+9&#10;opuAtgBnjsL8IhUUFup6QS7kywXIG+qkMSMVS70XDnADRjPTCoMeCmsdimFBJHffMPYrxdLntlQ9&#10;HlFIUrCXluGHvDklhCjvpY2xk7UBEcp2hvr3YF53kGH9Q0wZ2TmK6+YBPt6LDnonWxnS0UenRY3Q&#10;hphRWoLwY0mUhzakzFT2unid3ruOrOiInhbn6uXTu3r+uFhPHxXr8SMD7CN9wt7ep0Tghw/uAuJi&#10;PeF5u77g+ceP7zP6WAAxla/bkGsFNyCUrm4imq7XbR7fyUUbnZurQmyF8oioN1BLFdy4ogIyEQOs&#10;C8AG4jyicAGgtnObdP0e9f79YsBrAObcvXtDhZCAtxi1vE1KXUx28IR9wp98ch+VF8/l79WdvAMq&#10;vIrAI++ojmQvVcBUesp+fXT1+DLdu7ZNmxb6MKHWSGPd6rKsjkVvW5bpJO2lY2tytIdVshkxWYxo&#10;5igzdJ+2+GRpg9cmrWKsddmEJVo1bTXAssM6nmnrtGTiCi0Yu0iJ1L1R1NEhvdFfd/GWN+qsmR1n&#10;ocYKURQ1c/ygRFJn0mXwkUh9nIjFz6pJi7TNd6WyAsFI6Epl+qdo/VRmjsdNgYmGF4FUjaJ8C+O9&#10;GIIGIdjW9fTsrjCCVyDv45lkjGPBReg0avJZF9S2wQm9/UaRypndT92KZ9W78WXkXoc0vd8KUskY&#10;zeoZLt/ucfLrmkTPbC4OF7EKoFAPcUtQKDVBiHsKIgjOkHkKpT7wh53zHRwMizkbdnaT8vYcp045&#10;rEVYp84c10ZxoX3lMRTPqp5s8IMs6owrRjcEEf1gf8eM7Sd/PKo8pw/QyKFE2JFtNRqRRb9O1dW9&#10;xfsoo6or1nu45iPwmEHbZzJqnskA2mR5k3q00zTAasyyHe8+kFJoladyphFNp/GfnwbYp/J4EiKC&#10;cfQhR6K0GsNNZGKX1mxXgH3uR+3LCXDrKU+0ugvQXWduWav1uCtm74JYOX1MV86d1PWz3JiuQCzd&#10;ytNzWiifPCgm1Ssk/YOkuZlLpMklTbzJgbRyzk0V0Ga5evksb55g+sJDFDaKQ/pvfeJIiLGoiSN5&#10;brBiIHVmo+OdPW2i4qmPI6dNQHwyRcvi8aii5nsOl5B/dKtObpuvw5uSlLMyxjlZDLZvXxiC8CFQ&#10;W1JQni0KVfaKaPTHs3UYS6Az2St15TCD9bRbHlw/pU+IXp/ey9cLfq/PnzzWp6z1fHT3nu4WQkg9&#10;uK9PSJXtPAGo92Cai+8WOUC+y//z/r3bgIm6l5T4En+PPTs36tTRjbTDtuj2zUzq3kO6lXuGET9A&#10;yZDBTerZGzcx9aMWNvAaYA3Aduzxqx9bFC4mAhffIcICVBeAC2Dwb/M7Fxff1IMHBXr+vFiff/5E&#10;X7JX+Nn9c9TeCEau7GcU86RunGWs0Jeb45QuOr1nvh5cy0AEskFr5/pRelGKdW8C7zBZp7LWKO/I&#10;bl3euUtHVmdpe9w2tOW7sfo94tTAa6cv1wb6wZtmrtd67/VEybVaPX21ltInTvWg9h1CmkxLKZD2&#10;0swOROCOvgrsGspzcai5IMfAxfzhjDIS5JIGJyhxENNRY+Zrk9dy7fBbrZzgVdruO18rJwSSio+F&#10;4BoMk91Ls/pQ//J+DRjUHYzRDXDD+bM/AO7fRjP61EOf0JyMsKuivZZpeVyRujS/QunL2tVRLXfK&#10;q2e2fPquQOMJDd4nCEaM4fRu8YronqLwXqR/veIp6CnaSQ8SBlpqkKKYASmKppcWO3iBU+jHusUj&#10;Gg/X3OFR/DGWKB9t74ENpNdWk2IJ4zulE86RNdS/e2P1hSjqbuxw/06KjfFGu5yolcv8tXl9kHaz&#10;0iMrHSVL3ECIr+oa0asKjGUzQOyuLai61hEREyCzAin6ZwzsJS9aEFNIN6ZSJ09hymiyARNdrHd/&#10;NM8A3p8UOJDIOgOAW9tiND3IYa0b45XV1FFUzejXi5tTb3rIXTSZ685tm1T8/KEO3bik/SZ1LL6t&#10;giePdO/JUz16RBQi4j4EwPfv31ZR0U0iDeqjfEbbALCB9jqOHFd5A18hEl0vvKGTJw4pauZ00nQi&#10;LhMzkWOHKBItcNz0MYqfOkbR9JATaUGlEO0TJozRHPYrRU9hz9KUCaS60bqPQfzPXtzTpxA6z2+f&#10;1/M7l0uAcvUUaaspkY4iZDjgiBnyEDUU36RtQ+r54v5NvSQlfclc7qfcbD598EBf8n/49NFTPb/3&#10;kPOY/uxzPX/wiR7dAbQPHzrANcA6YC3Kc86d2wUIM2465wbpcSHik6MHsrViURwz0GuVdzULAO8B&#10;uAeJwmRe1wEnEfcGwDUm/qZ9XArYV4H76nOFfN87/C1vF10n2gJmAGsR+A6R9y4s9kN01U+e3CaV&#10;twh8D3HJQ33xSQE9aCL+9SN6cuuUCi/loIhjNBGZbNZaxgDPbCILXMtk1RplrqceDZwo77FdMOyf&#10;oIsHVyBUyUG+elD7VjIKGpcJy39QGwPStdlvrbb6b2L2Gi5i1mZS3nVaPWUlqfUCppzmaI57BBE4&#10;QP5dfDWznYE3TJG9cWwZQHtoKGKQYYu0ABY7BSIscVA8tW+MEpBwpg5N0KrxLAnwW6HdYauI+KTV&#10;k2dqQ0gI7SPUWsiGfYb3kBfv20AAHDFssMIG9VbkEIZxhjZGnlvfMazwGkhJ54/wxO+6Gtf5XK95&#10;dVmsQPxzg3rHkX8HcycJoRCPUDjazijGpSJ6JxPOYdv4JRL6x2vugGRGteZqTr8UJfSZzy+XyuO5&#10;ShnMTt3BSUoaEKtEem7rcNC/kLVFC5geCp/aR4tix2vSMEb4ujJX2w3FDLO17qSxseGTtZi51eXU&#10;cWdOInLIXQD5FafLp7AyTWNb4BzaOFMZExzSBAa3m6InUi9A+mzizb0eMC/091SyFy4W1I0JeB/N&#10;mTRaKZ7jlYp+eoEfFD2zpyswC18c6Ol8TQgpqxf7dcawXXAkY4RjOhDJUXEN69xOS1KTEOM/0p5b&#10;uQrndw/BWSIFIcVGLGMPFt3VtSfPlU9tmEe6V0gteIM3dS6AzYOwMR+sa4DYwHv5xnVd4k2ZW5ir&#10;E0cPKMJzisJGj1TkqKGKhMAK8SBthhiLJgIbgJNIrZPHjFDyeAA8aaLipk4llfZnjnU7QogiPbh1&#10;k0iJYOIBdeJ9Us37RMfiAqLSbefcvVvAm9ze4Ped8+jhHT3gax7eJy1+9EwPix/q/u17EFAQUvef&#10;oJ6iPfTkE8D7VA9uk5IyVfQUAFvULSTC2snPu+7UrwXUsvbYrrlE0gJIp91ZG7Qcu5vrEJW3bqJT&#10;zqeNROuoCADnI1y5ee0iRn+XyUyoe38AXlcqbZHYHtuxNPoWP6OogJ9Hy+kWf/9i6uCHD28Rkfk/&#10;w3xb6vzs+T2i8H19/pKa/OV9ffGczKDwtIrzDuv21d1KiZyoye6tKUHctXdDhI5mxOhY9jwd3bVS&#10;x/euwD44SDEhA7V5BStlTmxAknnQ2TZ5NO2gtqVmaX3oRlRu25QZnqFt/tuV4Z+J8CJN6yaTQo9e&#10;RB94DrVtuMJZQh7UNQg9dDgqLcrHIQsB7XLEGURqD8A+conmE9SSB8aDi9lKwSYqBSnnfDYsbkDh&#10;lROySjkRS7QWM4u0+ATdhIm/sD9dW5ZgdOg1UjMRGwUM7oPAqB/96y6KH92W7LeWwoc2hOeBVGUg&#10;ZKH/AgVMO63XfBlODug5GwBHK4yGdUTfKKJuLGcOd5oUcvMkQjzPDYpQTL9o7ihJAHU+0x2piMPn&#10;O2dOXwaoB8zjl+R50oikIbGKHumlDdFxysIuNABrmrmBIxQzC8ljnxqkxx+pdyfkjj3pvSKeDwvs&#10;wa7e8UgJk1R4Y7ZuXglR0fVwxAzBOrzDU0d3BGoTEzXeQ0gnkDuG0FbyRUsbTh2ZyGzpQrYHLqXd&#10;szTQS/NmToKRHqsoj/78EWCZh3Qhze/N6YtsjXUoKLf83PswxNBZU9jpOwog98C5MjIqRLkwsDmQ&#10;M14Z6zUhZ4s8crZq8u4s+ZNNxB4+qnWXr+pEEWAFHNdJK69SC96k/s0vxHkin7SZc5WIfBEAX7A3&#10;L8A7c+Kw4ml9RY0dg0xxpGLGDlMUETgW3XTcZA/Fjx+JAsoDS5jRSBnHY9I2HmXXODZKpKgQJvvF&#10;0yeksiXM7z0ifyEp/F1Lbzn36cfeK01t7/D7WI36hPrVnrPP37tPzUqKfP/+Q7KHxwDiIfUjThow&#10;zM8gp+7fplYHQPeoax/cNfCS+t6g1WPEE8cFXBeYr0PI5RNVD+/drA2QYJfox97JOwFwTwJEMoLc&#10;swCWc/U8Ufh36fOrKbRFXlcNbJH3+8PPs+ieR8/cInchzLRzE+IG9YQ6/cUnVp8/dM7L54/0JYTa&#10;t58/IHsAwAUHdGLfSoVMG6CJbq01ZVALhUxsr4xl7JNieVsOe52Osfr06ik00pmMKi5i3U7aXCSZ&#10;e5hmOons87QuHzmg3Uu3a3vMdmSqmZBbOdrun62t3pnaMHkrcsj1WjhqIZlnBBgJBsThCDUSaSvB&#10;aI9fg2Ryo9ZN3aKV49dpmcdyjPVIo/HlSh2aqCUw20soNRfyePmYJGX4LNHe6JVa5xejjWDkyn66&#10;NZePkE3t0Ul2dK2dQ/94OiWWxyB04viID++guePZ8YW2P2JQc+rv5rT+xirRL0CvBfVOVCAnCNIq&#10;hBPWL5Fmd5LCSZXDUJmEDo5TyLBIhTBfGYbCJI7n5lADJwLWOYPmkTrM4zof0C7AGX8BQm6APSJZ&#10;cSMCmW6BhMGtIRpxRiSGbRmM9i1LGCq/yS2Ixo00fkgLzZrUUYvnuvOm8CMNm8NhM14eKVAuPsXn&#10;mY09jA3q/iAdTmMiZFYvpI3dqBGZXIFBntq/lcb3bMa1LUw0raD+bINHKDKN/UWevVH4cIOY1qsp&#10;pBePqSUm0e8d35sam3rYnXp4BAzfQFLucfwxDhZcURb1lt/udE07kq2h+zM04tgueRzdp0lEUY/M&#10;DHnuyNCqIwd1mnTvCv7G12/zpi8uBsCFANiY1zyi8A0sZonCvCFz6X+eOX5Iiai1Ysbhq0WKPBuy&#10;ag7pc5L3eDKHiUqh3p0/eRytDW5EaKdnT5rAIvHp3LiyVExb6sG9Byqil1wIiG8/vK8CUtpii7iA&#10;9DHprl3vAV6rIR+bvBHC6d5d2FyeNzDfoQQw8D8C3Lf5d/cBRFERDHIRgLGRPNLxO0Wk5WQLNwFU&#10;SepbAl67uj6261WMB25iY3Pjyh4d3bsSZ4zd3GjPAF4AS6qfdwPw8rGBOI8obDcHV5T9Yd1rHxt4&#10;XUx0IXVwAT8znwh/E+LLrnf5vz55bOTag+/P82eA+NkTvXz2DBBj2/OYWerrmNnNmUL6zOvbH3PD&#10;0Z2VMLOHdq1h4+MaDAzSxupIjp8uHZsLUBhR3L1UO7EOPn9oI0FiO0RYpu7l71EeBvz7l+5jYTpA&#10;Dt9JFM7BSCFH6yejq0a3vHD0UoJaNOVkFLVrLKz0Qq31ps72JtX22kyrKg3982aIMGxuxy7VotHz&#10;tWBECmYC87QYAC+F3V49JlmZvksdAG8Oom04N1XXDuyCFIWQQy766OYB3TqboVMZS7UV4dJcgBw3&#10;uo8SCEIxQzojSCELhXxdOp1l9OM667VAmOYAxp0C+yUrmIgbSm0bCgUeyt0lBClY8GAYt6FE52EI&#10;wN3iADapNRKz+MHk4fgOJbjTL6NwnzOUaDxiIXpQmLrRgBjNaMIw2i3eCazBxDAds+4T26IxPLOo&#10;6ksLxk8ZqxjzY9/OmUNsxbscx5uB/TyXWKiVy/b3q6y75PGlI6wD2YWn8c6Z2s+isg1IBAPG44zR&#10;tRJ9vlqa2KcBNHsTTYGp8wSkXpBW0/q0lTeD+97WT6M9NR4vq7H92sqDVtMw6u5+gLgLPd/WbRup&#10;DwKTJXu3K734huIZW/PYsVGjDmZp7LkjGnp8n0aeOKCx1EpDsrdrZNomxe/YpkMINK6Snl67dUv5&#10;RXeogQuJTPm84UtrYAB8xQCMEuv8iSNKNgATgRMBcAIATmCCKWnGeHYHT9FC7ylaxAz0YtpI85Fk&#10;zgbE6+ayAeIsumKHzYXN5nqTNlUhS7LzSdvvcGO4RyR+AFAfkM7buY+w4iEALeb52/zce0T/ewwZ&#10;FBbdUBGPb0EQ5UEqFRRcQt10BnUT9TNRs5Ae6y1aSYXcwCz6vgpge2zPWUpt1+uALp/vcYXB+rNH&#10;16jg6hHlXznPjYCfQYp988Z5zmmi7xlAdYlxP1LiUqbZFYVdQLaPDcC3cK20U2g3DbIWywKK4A7s&#10;3Ob/8tBUX7DkBmQHvPATLwDvJ5Qzn724C4N+Svt3J2q6vSd6N0Cq2VJJ/sMh8QKVswqD/OW9dDhj&#10;JEFgBrUvGyfOLNWdi1tUcHar8s+lAWiul9bz3tuoh/Swcw9e0J7l2doeC4hDMpkAg+CatVNrpmxm&#10;AGEx4g2Y5hHxWjAFMOI0syWYWjloq7YEbNNm0u51gNlY6+Ww1ssmQjiVnlWMNa6btAR7pIXa6QeA&#10;w5fBgCfq0FLq8ZMHVXjxEJzGAUfR9jh3rz5hcKP4TBaCj9XawzKADRFIdiePVuzI/qi/emn++IFa&#10;OqmnXguB+g7pR5uDZnM49W3YQKIv7Fk4d5gwpjjC3BCEQ4dHov0MGwyoaUiH4TcUC4iTh5E6Q5lb&#10;4zthKOTW8PmK504Tzx0nHsZ6LinDPETbmXFLdS1zo27sn6fLB4J16RB+UftD+aMm6ebpVH5x9vJc&#10;ZO/sZTbD58bhuBDDEEAM/bww2lIzdG7vNJ3ZPU3HsrwAv5+y1k3V0njcIqe00cQBNYmqNTWuR11N&#10;6NlY03gBp2IpO5Z+sQdAHs+M6SQmhaZPHiHvWRM1nVp4fMB0DaIebg8DPD4+XAvOHlbcucOaeTBb&#10;4/dmagKSvinnT2j0sQMafnC3Ru7P0QikfmOz0jVn104ds7YRKqVrhbeJuvR+MXYvyM3nwEJTA18n&#10;mlwlmlxHPnjh5FHNDUB1NdZDcyeN0xwAPHvKaCcCpwLgRTOmavFMwOs7nSGKyVo5O4b/8yHdo5da&#10;yE3B9i1dRQySS6vlBiC5Tm2ZB7AKXG9+njcm/LbVrvxMqzlvUF/a5035dMNSWa4Flpo6kZIZWoB2&#10;FQDnAuTCQlo6eYgqIO0MpK+m0JYy28mFiLqCdU0e/6/CvMvan52qI3sWANATZEuQXfm3+Tn8bBw2&#10;826c4WeUApjnCk2N9gqIXUC25yz6ugBcxE2vwD6GOLsN222kmYtIu8sNygi2zz59jqDkqZ5Bxj2j&#10;nn/2BB/usyiqlk2Wz/QOmjUO4nIUAxkz3bR79XTWvPbVvo2DdGnXFOUd9lXBcUqzs7G6fS6ZMcfF&#10;1MArIQk3Kv/8Gp05sAAme4ce3LigG0eP6+DKHUhXIbOCiKyzNmoZ4o8FTBPNnZSM9e4CbYxciZpt&#10;NYMha7U5ZANMdrq2hmzTOoivldPXA66VWjZpBW2oVZwVWsXZOHWZ0r0WKwcA7wtZRB08V+fXbdDD&#10;c0fRTRB5L+9HrHJAdy7s1j00309z9+k55OAn14/p3ql9MOeb+b3mkXb7acE0HFXwD38tnP5u+IBw&#10;GtPQ47gWRJIyR7lHgfIwZGeRinGbDbs8n7NIkXgMhQ4kCveLYe4xDprcmtRzocwtGicS3pOdKQ5T&#10;sMylsJ+HpUnSEMTf40LYZxut8xlRunbID79hvIizsDTdwMa8nEDEEME05AO4C4XzB0zU3SuzaXvM&#10;0e0LMbpxAgfHw146t28ShARjcplofLM8tS/NU5lrpmjLQggsen+Bo9vB0KFlHsQMMLWvJ8yzv/dk&#10;JeMAsnL1Um3M2KqNe3dqISCM2rJB/hvXauamdZpNShxz9oi8DmRpxuE98jy8T1MP7pfXiaOaeGi/&#10;RiD7G86/GbVrm8ZBbC3i+VN3i3WFutLM3IsKi0n7C7mD0za6BvmDx9VN3ojXSQFzAc6lU8eVEuiv&#10;2DEemgeznDxljJJJ2VOo1RcSdZcA3gVE4QQmcVZieH6Om8WT26TAd27ByhbB/EKMwereBJw3bpgw&#10;hB1MAOM60c2uN+znWdsGoF+/epW2FV/D1QCVj12PtXVuE+HsWE/WUtt8vs8NUuE8wFhgkTcPgQU3&#10;BgOqRV1Lnw3I10iZc/nYnrdTRP1/5tQhLUIHv3NLNDfc4yil6AvnP+Dzli1wE8g7zd/gNCUQLSDM&#10;+or4/SzSOiAu7Qf/jrji97IbEOeWHbsRWasKEDsA5rG1sIwJf4B88yVWPXYeP3hM5P2Ez13Wjh1x&#10;2rp5Fm2tKO3cGM1NvT8L1utoWUwf7VrbX6e3j1bRviA9PBWhp5fC9Oiyvx5c8dfD6xF6fDOFuec1&#10;un81A/nlOtw/VnBTyeE9eEw3eQ+cWJ3JxNdGbQ5YrXU+y7QpdJW2JWzUvuU7dGxtDmtnsrQ7NYMM&#10;c5vSo9KYsUZXHUS6DYiXA+IVnuu1esZG5otpR3mu1Mbpy5Q5E3O9gBU6FLJQ+8KT2Y6xSY9puRah&#10;8b51EQAjKb1znhv45b16dGMPvyPDITcP6Sm/01csy/uiiA7ESW4W8Z60u9z1WiQGa1EDg8mrDawl&#10;gusYxqaiB4UiF4N5hlmeg1Xn7AEU8NTFkehDo2Cj4zgJtJZSkZUtHo1WlPw+GYH3HACcgvtB6rDF&#10;SiQlT6WYnwMrvWjaTB1lnciBDd4QNAjnZzQHZPUVNL2Z1i7preyto3V0N97JZ6NVdIk1l5cTSCfi&#10;SHUiSH28dCJ7vI7vxnUxcwqew+N1ZNtUHUmbpoNbvBEoeKKrnao17APavDhAWxaFaM2KuVq7bYvW&#10;I7pI3Z6mMGxFZ61eJa81qzV22TJNT09TKNNAYQDM58g+TYNImAp4Ju3L0eR9ewDxPo3fna2xOzM0&#10;Pmu7Ju/aoVm7uSuT+l26d0+Xb9/RNVaoFBJ9Cnnz5l8hDSQC5wOkmxBZ1wCBnfMnj0HgAeCxkFRT&#10;xmnBdA7zw/MB8BI/lDizZmieF5K6yCAmgBjDs/oWABdz7sJA34AQy7U3vhmkGzFGRLuRi4slopHr&#10;tgUCkObSsrJz7eo1AM7n7Xfg5PPcbSKbk6IaOUU0vYZ8MddYYgMz3y+fdDsfwsjp2/J/MwBbJLT+&#10;7Q1EKDdhlW9cO6frV87oOP3T1Xg6r1kaoIuniBy3uBlwsyggA7nJz7rJDeEmQwz5kFlFAPgWN5Ei&#10;ft9CwOuAmN/Bvq9lEPn8/EJ+dpHJKC1t5hRSh99y2km0kQBxMZnOY+p3a23do2336AmM+XNIvceP&#10;/z/W/jI4z3zb8gQzoqO6p2eq6p57D2TmSUanKc0gW5YlS7KYmdFiRovRJFmMlplkkAUWM7OZks+5&#10;WFXTFRPRHfNpvu357UdWHt+8efpW9MyHf7yvXoFfS896Nq29lnGGWPI/zhZWfjb6YNUhmLGHSVGi&#10;E/pYvxfXQ/8zbpQ7ZPx6kDzqzJBvRrLk5Vi8PBsPIUUNlRezUUj+ZAGOUwjvtcufHjDv72+UbrjU&#10;Iz118hSCiEbGyfNXZaDminSegQBSQ+nQdtGoWefvsdp4h1XH63dlsPWO3Dxxme00gkQy11xCk9Ql&#10;Nksb46kbxYxTT9yR6/kAPa1arsSflJvxJXIzLk9uJGfj0dwgLxg1riIbtKrAHemTR8OdAPiWPCOV&#10;fgpB5tncbYgpt+XlXKf8abVX/v5Rjwy04OUVGwSAaYunaocZsGYcJTUGxBlsTmQwgD5OCzyHTYwc&#10;6zza5yw+swSdDjE7k+cZpNrpfJwNwIsBbJn7SSmi9i0AyCUAusyhjLZ5KXpQRYyVSLddk+RsTJok&#10;Y4milibulrgkHPxcrM0+kNDgLVKYdxS7jEAZ7M2AI5tLTXycRe4MmR9Mh5IZSwQ+RqcxRm5cCWcL&#10;hXS6HuHtKie53eAql8/j8XsxUM6ex8sXh/mGJmiPbWck91yD+KP4cSg7xViD/Azu8i4WL1wbGyWU&#10;pYPo7g6J6LkjgfxBfG9dFT8UINxYJHcg2jq3XxRXiBxeANf3QpuEXrwoJ4aGpJdoMMHFNc3FNUfz&#10;agE70WXO9AQpIVTK2XnSaJpZ40SeCb6mp5saODZasrHILPf3kNPIAZUF07QK8ZYzMdAyg0PkNKJ+&#10;NxBAf0Aj6inNpyc0nhS8GoW0kfRmWquNJv1YRzpak+rR53pmAYqeta/RTjLgIo1fhNK4gAicNqCm&#10;SaNnaDjNaspMPatReIGvWeBGsaBMMiPlBVzMwJdgVi1O9QLC+3RxGQnmRknD2SwZ6T8PyFHJYISz&#10;ND9Iqk+9S8YxT5ReMI6OiHjURhVnxah3ATHvYZ4zO0tk11QVq5V5yBo6Olpkc2mB+lyZVw9psmmN&#10;/5h1Su2QK61zid/LJNF4njp44ceXMvVqWbrHGB2hg5YTf1iq2NKqK3KVulJPCB0IMvh/Js2n7GT4&#10;BqKAnUnyaAjPYzK8l3MprDsmyfermfLN0nH5frlU/uFxrfzziwvy09Mu6bpFR7k8Al2uWLLDPOm9&#10;gNAgBu/XK8ulnce+q+UYmJfKVO9ZmelthCRzSZaYw4+035C7jRfkZlUbRJrz0tl8VYavsQp5pxtl&#10;kXtknh0I/jdKA5LITQhTtOdmSAfWMrMXGuVVf4c8ZQvrCTzvJwgpPBm9C4B5jabW05kOtrtgzjGq&#10;e8HzPy31EIV7ZPl2ndxBweatZMCbypgozUoj7xpwM2lWZVP3qgyJ+s5kHSGNtoDIAWgzaXDpUQCn&#10;ma9FY61/SwFwmccbIGbzosiJzjR18XHHPMlyTWF84y7uqAc6H6Y+tWKR+/AmqJOfiavjZokOZ6Gc&#10;dbemOvZlL0RhLhbELzGAJhepcg2GXS04wV9LkNvXaIK1hUpHDVG41l2u1blKRZW9ZJ+2lbQKN8k8&#10;5S8peQE4ASAUnpWMp04c+tKR8kFCFHrUmeJ07hy17l0Jud1O1L0mIT23xYdHTwDswc6uDfuotnSi&#10;PTqviQtAdkNYLfBiq2QSrS/TCR4mtZ0EWNOkk3OMj+bpPi/hSjhHVFzguc6F55gLjwHgmdVV6b9/&#10;X4qRxs2h/lUAnwrxImXmEXGCUyialCH619nUbNATH8B8Wn2dLmoqqbPXfwvgtTpVI+V6farP3zx/&#10;AbxGWMCrnGSAqsD5C4CJwv8KwERi3vPCmwCehigxR51MDXa17bTUnE6jpr9IRCd1XuyXVZpfC3Se&#10;F7kxKEDXO85/AbF2orXbrBEYkCqAeQ+z3ECMm4h2wRe4UQDiZWiTqzTnVlmSWCYSLzBSWuH3sUJn&#10;fZT0+nJPp1wgW+plPDb+7UMZWh2Qoalr1OP50o5/8QXq4NNZ7DYXOOCYgRlcLdrcF0LpmQTL2G0m&#10;HAPJRNU0om6mfLuULt+vZMur+Swei+Ufn54lAtfIDw866L30SOflElY9GfEdw8uZPeyKDKJ7AbrU&#10;dWw2XSuXAXo5Y90lKIaUyTSjqfnBBpkiag+2V5EpnoFqexICiT6WycWaFMZWUewExMuFigTmzaT7&#10;5djaNGfK7GV8pzoq5PlQC8A9xw3mMgfZIObTj9mDfsom1tPZTnmCkMFTIvAPUEZfjd0kCyCKl3DT&#10;T/EnAtOoUgCnQpVUECt4szjGo3abGRtlkTZnsR9pkLTpOGfxaABYJUmYH6fCnS6keVXuCQEcvmg+&#10;aXS+C3WxS5FkOgF2VyiY6EF5HrIUJyRUnFnxs7fYIEcOfiaWjHncGFb7u7NcH2gh8ZFWkhFvI1kJ&#10;VnI8yVqyEywlJgg+s+92yUpk4yjbXGoKGTs1BcutOn9prHCX6NR94hqDK2HyEVwanMUTGxY7CBxm&#10;7ObuRXp2A7rN28sKqGXPi+d1ou3N6+JFau2r6XJ3u3hR+zojSm53/bwcvdpKx7lV3G9fFI9rreKN&#10;QkQan2+mK9pBI2WE1HYK8M4SXecBsAFaUlkF8CKR2EhnicITAHkBv+CBri6WIeJxDvCSElLociLv&#10;aWbWJcysS7kTXyOdf8K89wkX6zKRXTu+SmHU2k+f/zUAr0XhtZp1vVv8ZhNK69gF7ez+CoDfBLEC&#10;W2evC0Z6qyDWCKw8ZaIhrK4l6tlJNpVGeq/IzAgCczCfVuaocReUC03TijTb6Cgr+H+ucdejsH4N&#10;ANbusqbrRH2NznOamnM0Yi/x+RXmvqtK5NAsQBtZkGTmqHknIKR00UGvYpSX3UZzqPueXKIcuAnw&#10;u1nuv9F+UurPwGYqdqdzD+c7G3WREidposl5lZv8pSZPudHsjjheKLTKGECQBmjT5dvFNPnpQY58&#10;t5Qjf3qIm8SzKtYgaWiNXUCXTMc452W0vVBuN0bJXVRO7zMzHr1SLTN32mSm+5xM32+ACFIh493l&#10;MnyvSIbu5ktvexajqiS5fTFaLjUESVWpveQmw2sOg3cfuEVyU62kttRLmnmvHbXhMn/ruKzcY6zF&#10;jeDBINztiVqiLQshyOc+nKADPU0knrknz2bvGanzd4D3OwQTejHcK8et4kwo2mgx7vJW6lFtXtG0&#10;OsLSMSBW4GZCi0wz1p+gRxJ9s3X2SwMr22oNwHrWonAuQ+0MTrqxoVHsWmoAuMCFObFrrhxn0SGV&#10;vckMJEjinLHSOGAGNZJ2Pyt9R00/5WB9wuK8LRtIrkdNxd+N+a63lUSrukaEvSSiwpgcbS/B+PU4&#10;wgW1t/ijWO//DxLq+qE0leNoX89YqZHtHQTLXVmTc4C0b5/sK65p4eIDgeQAyiFb2Bwyqzkjtlfa&#10;SI0vinVrk1g31ov9uSbxJvJ6dFwTr7s3xZ4U1pqa2Ymvc6ZZ5XaxXgIYKSWRSjdQA95/+Vj6Hi/L&#10;KKndjJE+a/SlcTNL3Qt4V4jCw4x+RoaJLoBX7VIWAXf/3TtSFhfLvNeP4buXFJJCn0oMl3xA3IDk&#10;0MJ9zL+J1DrzXAeuglePNnN+CeB1ksV6FP6r4DXmuL8egae0pn2dSmsUniMy/gXACjTtchMZAegc&#10;3erJ4Tukw52k0t2ATYkbdLLX02RAu8RNa5GG1cIUkXNKI7ECGIDS8V5L0QG4cZNQHjSHZYYFzuIk&#10;kZfvXyHtf8RN7xEd/Tk671PM2Nu5MdUO90gRyibRZEFhLXVSwEju1Mig5FxpxWYlSlyRwT1k8ls4&#10;BSwrpFpKTbkXaqR+cr4pAK9nZHQvuEovjc+ei96ksSGAI5GmUArAXQPwTw8K5M8PSuWn5XI6viXy&#10;io2qla4rMkn0nLlTIBPtaTJ6LQW7mzw+rpC5e/D877exrHNFVkauICzQBgEE3eqbRdJxOUXaz0dx&#10;IuRqc7DUnXSRiiJ0vE+6STO2rXev5BKhi+jbpMgYqfmTgSp5OljLqAgPLSL4owkEACcgxkzckgeT&#10;AJju8xOA+2zunny/2CM/AOaZ69VSn+QPqQOz+TCEEHBrfCuNcVEqqXMKKn0GgKl7s6l7M61zAC9A&#10;PqwcaKIvETdLz+sovBaJ82lsITsCgDUK59KNLmHhuRjVgmJPFqHd8xEMYyPDL5/aN46NIlM2nraK&#10;Iw6Cjoc3iAtDd2u2jEyxOLExxQYFmRsvuMuBKAyGoZ0V4m8tUdiLhARZiqMdqoWH/kjt/Adx4/h7&#10;fCX5SMUUVKKygAm1e26wWKYFiWliMGJ5GRLcVC92FRViU18jLnSfzc83iUldpRyurRTbxjqxpxPt&#10;Cljdbl4UF2pce5oJTk2N4nmuWfxaGyTifKMU0ZG+TpOln8bSJDNXrX0nmavOAOI5BRcc6AU6wMtc&#10;fONsYFVVnMH+A8E10uFpY0wyK8N3bsuphATSZiIukrNFEQHUxGFyFvnTKQzNnlPnvVhZgnyxDPeX&#10;uS6RR48C+Ndq4F+SLN4E8JsMKiMCU5f+WgR+E8CaViuA16L3Wn1tNJgA3MzkgLTDRrt7g1npVA8g&#10;JXUm+j6E8qhjn2VuXivMqJdmaOJpB/7XAKzp++sswACwUihZJ1xk9XR5Yh3AcKH5OSuLkGPwVb7F&#10;65mXzkk4f4Pgqy3idalRvNAXC712UWIpfYLqq2QXumPvbH9f/vDp/yx2jl/JyROB0szs90LbMVRO&#10;KLEuuspYu7OsDoQRNYl4vcfk2RSd59lkVENSOOlE3RwWRZh4jKbLk6EsQMVa5N16mWYZYvxqsgxe&#10;ZIR5iX3py8dk4lamTHcgMthTQ7MJZUwaTiu4I871XJfR2w3cKMoZcxKJrxXSrzkBNbJSxu7WyhRL&#10;KNP3LyPqcFEWeq/yfnBVRFnkKQsmzwYRqEf7axWnyoc4OC7RNFsh+j4g+j6i3n1Kn+E5AP6RpY3H&#10;lC4X86KlGJ+o03722Oy4SQs62m8lwSpJ0+4zpI1UdHzS4DJnWBE1SZ/TmQ+nmhGFqXWzmBNn0oXW&#10;1FmPRuBsyByZrE8loYWbYJoC6OF9OhfT0CKd9kBM24XlZpgnWe7Zkh+axaK8jVgjhO54cAO6RZvp&#10;FG4yrD0PsjpoxQqfCxRHF1tTXAHNxMvDQvyReAnwtxQvbD8c2VLycdksVSyp56Rhum39sbhFIMWT&#10;SLqchgVpQoAcQtJ2GwZouzMSxQt3vGDE4zxvXBeLc41yoPGsmDdUiSUawi6A2rm2SpwZI7kCVs+6&#10;BglpaJGocxckCQZU8Z07cg6tqm6i7BQNpQUl9FOPLpO+Kb95CtL9IlI501zsqwBQZ6+N/LyKE2XS&#10;T9d5gdRXgbVMBLx/5ZKchLB+glq3MJhZb4i/nMxJZZOHPyC8Zt2D1X3YdcDqIoGu9mk01hR6nYu8&#10;Bsg1dtR6qvxm+qxfqyn1OoiVCKEd3WXqyqUlvodIq3WnHgXw2FifEYXXa2PtQs+//jcU+IuktYuk&#10;qjWVJRIT4csCwwXSXBpWpNSPuImtcNNaVdBpxBwB9AB4HiGDeV2rZPw0j2azRuA5xlSqDWaAmJ+5&#10;rHvA/L5WNVJTOswibr/MLHmR6Dv/4ImMs2hxmhFOUP1Z8bnYKO7cQBwuN4oDz51YNHEie3LCh8q6&#10;uES+hIL64ZFd4pXoJRXn86TtVoHc7syhEZrCqDJIXgx7y58XYkibMxhLKnhT5OVsEoJ7KfLDYob8&#10;RBf6x7nj8nQ4WR73J9OlppwZqpV5UuIhyEZDl/BSuhVC9A2V2XsxMteVIYv3S9GobmCWDAut97bM&#10;dl6W0ZsNxuZXPzTIkZvVMn0P0b3O62yQ3eUQObtvyzR/7xleW8JV8RENq4cI9z2AZvuoHy2xAQTq&#10;h/m9DA9zUwO88MsfIF7/aOoW6XOH/EgTS1PnkyGOsL+OoHWNqH+kJ66VADgBlYAUBS6dZ50FpzHn&#10;zWK+mw0ZWyNuBtFXwZsNySOLFDqDDrR2ote60bxGk0sjcDwLEKnsDeeyI1zqim4Q6XOZKyBGPjMR&#10;KmYBXkDHo+PFg7U9c2Rt7JG1cTb7GkGyTWwmbRQzamNbaxOxZ4PIGe60BwD2wfjaG8OtkAg4oVks&#10;PpeFwGHFtOpUBAJ4R+QISo37SSO2hLrLNppCWzE8+yObP5uyUsTzyhXxuwWD6nybmJF+mTdViXXt&#10;GfFurJaEKxfl+J1bUsKKYDnKEPVjU3J5ekmuzyxL+/Si9K0wInr0xBgTLXBxPWAs9JQ08Qlp8TwR&#10;eRpQzNFkmQYwSmPsuHlNShGov33jylqHWGeqnGUizq2WRimLjZEyxPpyAHAF7g3dt67AVWZ9jm2h&#10;FYD2mBuELhI8oHGlANb92/UaWAH8JojfTJ3fbFytA1ujtgK5m4ung9Kgrxd1R0ZA6w2scXi/+rGC&#10;+C+AHqShpCDjJmEsL2gHm/qU7vTtG+clFNJLKqIGw5AJHminWNNhgwo5DZ+aGxw9AGOERgT+C4Cp&#10;jQHwLA2qvwB4LV1eQD53nig7wwhKvaHm6eaPcDO4zc9pY46dRn8i+EITkbdZHIm+RzlW9CJsWuvF&#10;khvlocpqMatqlv3oXe1E/NAOoQVfdNLSalPk9PlkuXkXUhAjox9mw+XPi7Hy08Pj8t1Khny7nAqY&#10;k+UbovD3s2nyw1y6/DSbSRMpQR71xqIemktHuVRm7uWQOmN/czVCZm6HAcIQNpdCIYLEyVJfJptO&#10;JUTTSpm6VynDN+lM04zqo/HVdxlr2YtE4vOnpAcZqQHe9+CVZhm9VU/q3ULEJkXva5OHAxcxgL8k&#10;q0gDPaLmfjjczU2hHwIHvOxJdZ1gQQTwPp5ql29Z05y72yDVpM45ruh3g4sqNLQuRHtjPesAgFWt&#10;npP0+mSRPmvnOBeaZI6myUTdTPjRGeYAGQBnkjavR2GtgbMYI6UzD1YAJ+ARo1G4AC50KeAt84BS&#10;6VHMOl+6JAamY5xdKiUlWRKGI53F4a1yiPT5MLu9+0mrTQ5+LUcQobNCm8rW/oA4wf90cjFB/QMB&#10;OrSOqtkuuXoROZK2XEnJ9RcT/HwOJvlgyeKPi0OIbICu+E5ggHySFCu21Ezh/f00rG7Joboa2V99&#10;Sg5Xn5CAtnqpo3a7zkV+hzq2C03jLgj/PUsPZXD5sYysPJbRRZ3vwrDizHNRLUOPfMhM9YkCmHR5&#10;AcBpFNaLXYE1wk2g6mQ54xW8jog8GqmN0Q5NoGmi3A38couwjckLpebFjWKE+fJDUvAXEPS147xE&#10;VH9szHzZLQbAGnn1aP37S/Cug/SvdZ3Xm1rVVWfwGQqTuNhISU4i7SrGeI395nZYZgreSXx1FcD6&#10;qMBeWCCFZgFfySL6/9La2Rgz6aHDXF99UpztzSWF2r2v+yZ0zTWFDK1z10ka+ntaYAa9MKVkkbVm&#10;1byOipaI/IBY0/R5Tc21gw6Ap5RwAnjHiOS91MGNzFWTMQY/RmnjT6bkR8rsdq5WbHE1PNpaK5ZN&#10;NXKkvpq/Y6WYnK2W3TUt6IjXyN6iAjlchCZbfoo4In7gR5c3ryFCOu4no7EFYJfwOn6QIX96ki0/&#10;PsxgbJQq38wkyatJRknw7n+cobE1kkCKGoVQHsy/7uMy2VXArDdPJm9mYHkTh29VlCzfDydSxpDu&#10;Jslib5pMdKRI341Y6aDuvXMuls2nNLnZkIRai4ukhpihsHJECtAcK0C+qDzZXC6e9pKh66mk4dwk&#10;eouZ9Z4hilcD3Ba6zhcYGwFmxmKPJm+RLRB94Zu/mL0jL1H5vFODiXywHSUpRnQoutYD3HOR7qw5&#10;QuRQACewhZSAJGYiqXCWinjZAzy4zTmsCCqAMwBwmpnWxH8ZI603sbKYEWeSbiceUg3deEOGM4sR&#10;VB6yO9lE33QfFv6hn/l4xYl/eJSU1JZL7bUqScR53Rpt6J2oamxnP3inCVafLDNbo05gB4vKjlrY&#10;EQK3k/MBCUU1MQ8VyoaqRDlRjNsfTa2vEQPbnRGM71KQ/IF1vd/7+6FVHccdu1XCJ/slsLdHXC9f&#10;lyPNDXIQJUQ3LoRy5H76aEaNwSkeAIyDRI0BUsBh1bKC0zxN5J2BHjmr6Rwc5Hmi7wLRdwkAa527&#10;QtNqga7oDCmp8ot1Za4BF4Cqk2Uy3n/fWIlTsoJeqFp7DvSiKMmuZ3FijJwrLeYC6WJ3lXpXZ7zQ&#10;Ax+yWK8R/AFp+Poa3/rjeq27njb/Wur8JpD165Sx1EZzzs/XU+xsURZBJdOPPeNIaJrh4f6ShDPk&#10;uXN1RuRV8I6O9v48StIbzqwuEhhA1jGV1sVrDahRaKUnaQo62VlIBGOwC5ifLcIbXl2kEcXP0q61&#10;MqneHCMZe8HcAGb4Gj263G+QR3ReDWB1/dIAL7/fVkZEiYDWq/aEeDafFU/kZT2aq8W9pUYcG86K&#10;Lem0NUQc87OnxYxjUlUh2yvPyk46+LvLisX0RKkcRinlMLriR+EN+5xOkJxziXJ7pJB+RK58/yBV&#10;/v5plny3rCl0gjwZiZZXE4lE33T582yG/DiZAlMrSqa6Ed9npXWyl/9fb5Os3G/CrO4UnWKi7v1Y&#10;omYcJwFAx8tkR4L034iRzvMx0nUeMF/Og7ZJM5eyLtQRWdvofTQp7VFwsZP6PFMpjduMKMUmqc45&#10;IPdaAojI2VjGlKBFdkYekZI/GT8nT8ehckKhVOuYJzx+S/q82nteGo6HSg7ZaJE36TNLDC2RrtS/&#10;bogMWMOFBryJrBAmmulRPVs6zlhBaATOY7MoxwZ+MwsO6YdR6aOhpanzXxpZBUYKrQ2vFNXFBcCx&#10;qN8nmHMzwFIinho4klo4ACE814BkcWHHNZil/CiUJGJZRwvijnkkwEn2st9oghqGlRNidfgKWdkc&#10;IRLTsXY8Qjp9WNycTaiJTSQymLoY/yMLzv4ED3kfAfLfcEH9R19v/IKTxPPSRYmnrvOlweDEiMiR&#10;etaWppR1Q6XEwXO+hqpDFw0Y3dedZMd3Hvrj0iIjC5YSpqEtTlHzznCmmePO0kGe1UcaUjoy0s7z&#10;NACZWaG+JYVeJAp33Lkh5UV5aBmzzUIda9AUdaxD9Fnia3q6r0I7TGWOfRqrkLvQ9mbQT6bm1chL&#10;U+wxzaonD1ieJ3oZulGv927X692/Bt43x0cGiF9zmDvuthuR15HfoZeni3H8Ufo4hvqlAtiHXenU&#10;1FjeF8LyAG89Gk9rXQyAZxS4pM2aTk/rxwBTJYHmicJz/F6rMOp2Z586PsaLPedzZA99NJ40VdZR&#10;0tp2kVImjefGPjDfz7hJzwz1tHFTUPIJANa/wRBNwG4yjRq2vYLIkJxQ4HQ4R4+ipQKyTYW41VeI&#10;MzdIZ8BrS+Q1P3NCzCpPiWn1admLULxJVYmYVpWLKa/tr6yU/TX1YtHQKPZ1p8W3juuUhtKtAVhY&#10;DwDro1RGMnGQIdYA/O1kovwDNfA/c/5lgdnwUCyzXBpXAydYk2ySpcE7zGYhTwxdo9lUSYoNR78/&#10;SR7eZ+20PVrGb6Epdi1X+i7B779ZI7N3L8jgJVYOUf2I8dgh9SXOED5iZAYq8NzdeLlz1l2qM/ZL&#10;/rGNUplpKr2XqKm7i9iAYrmCLvTzsUvyAlGCZyPX5QU0yheMk34AwOM3cIpAsSbD05R9cTPcHyyl&#10;BQXRZgB8goUG1glJfQ/rLjBpLnI6higXkbfAHi6zQzkgZlVQpUJ07ou0TjrSIcepg3NZKTxuo00s&#10;IjOEjxS2lGIOJmBfEYtYegJ2mgni65yMZE6qOIdmiGNCpjhkpYp9Pi4M2eFikxMljhh826REim1c&#10;mFiiBWWHQqMNVpoWgd5i5eMqtp6OYotGlR27vKbmX8s+dK2Cyf1Tq/LFBKuW/+xuLb8L85VthTlE&#10;2wsSSz0bMtDFNtEVcbx1XWwuXxKb881iTwMrgRlvO6DqRu51DPeDWRwR5llAmELDasIArbKqluAG&#10;L8ksUXGM7Z1JFsvHqU0mieaPqNleAtKnXNxPqIOn6BpWVaylznNDg3weyuAo81O6s6MAeEJvFGQC&#10;g2wzLeG6sEyz5jFdaeUk67x3VdNkWEbLRKBFKIe/BPCbJI71SLvOSVZg6/M542ahtSrRbHSAFDdG&#10;nFEqcbS1JOW1Fn8fd/Gl0RPo7ykhmMH5sHMcEuQjNWdP8b2k+OztquTPLDeeKc4MEfLnw+enAK02&#10;vxZJsZeJxHOk2w1oflecSWZc1kK2wcwSEfdnKiWLV9EDiB8PAKkuMOhobU7VSbghTJJCTxtMsDV2&#10;1hxp9gQU0AFAfJ/fQTOG3eHcZB2bz4hN4ymAXCnurdXiRvR1quH1aqYJRF6LM+VyGE+tw1UnxfQs&#10;kbeqWA7XnBBzGpNmtbViUk2vo75JbJuYKNTT72gok7xL6dI/msbKZJ48ZQb83Rwp9XSU/GkuWv5l&#10;NVn++UG6/NNKlnwzlSrjPWlyqS1BWqmle67WUOveAUh35Bu40o+HyqmBU41m1sj1cOlHOab3SjGP&#10;FbCtLjBiuiVT0HEb8hIkGUP2C6e8ZboTb+G7NMBYh13qzJL5jiy5De23mnn11YoAPlcoy31VdLRb&#10;IXBg3IY80GMF8BjNq7F2+WmmU4appwuRnc33PWIAuAz714ZIF5we7NGTPiJvRaN/FUv6qwv9cQeR&#10;ymQnOJOIW4g0SDn7jwWAtIAZbwEbSlk4rmVQ6x5nvJTHdpIKXmv0TWdxOYXto2jS8MgDiSheJIi9&#10;VbhYOoSLbXCiuGTmiC3CbhaF6WJKBD6YnyTmRKbD2Ylimh4v+9NxdcDIbC8ODOYns8QKrWknXB5c&#10;UOs/jFnYFuRlP8A50JIIcpyaNpO0+HBSnHzONs9OnB98WESIpjkTMtgNm+oGdMgbYn/7htgAYlcY&#10;Vs5N1RIDrfIOd/4hgDvSR1QYR+6UNLmPrZ+BZSIwiwkP59i5hZw/SZ07juOAUvu6KiukC3WRByfO&#10;yk+XLss/sjP60yDGWvzBLiDWPkX69w218mO6iA/HACPfPwRIBxTkOofV5fjXS/LGiOb1ru3PXWWN&#10;nq/X9ta7y7/sMq8DVx8n0eXS79VFA902Mma2PLY0VIsvNzxHlBzcHUifHSzFFwEBfy93CUaiJwgi&#10;iZ4Abw9JxqrmHr+faWRe9RhKkdxgZpnLzlK/qgyO1r8zUClnUdmYR8BuhsdV5F4nWUG8c7daxsca&#10;UZdsxruogWYLtp/jl7iJ0XhhG0lJGXP8HqbmlmScKKubWXpj0Mi8yBhpSdNo/t+D/D36qf8vsOl0&#10;jOaiZ2ONOPH/cGJM5MyjHU1Hu9oKOUoPw7LyhFhRCllwzKA1mp09KWa8bk40PsKc35JIfRSw29VV&#10;iwNTBqf6WtJxpgtNyNtcy5a7IyehhebLq6kE+cf5cPmvq2HyT4+j5McH8fJyIZW68ziEjDTJTrSQ&#10;cK/tSP3ayp22IggW12l8aW3aKBNdNLeIpv23IuX+9RQEAkvpaVQxC26Ryc5LzJovSGMh2nDUv3dh&#10;FC5D4VzsiGTWz2psXxaNsFzS72IZvpyG1PAxGbiczHjrBAbo5+TB+FXmwKwTstT/nDnwC3je30On&#10;HG4+KQW+NrhFWEKMOiQnfC2R/nGVEyxtnAqyWquBY9DCikBVL2I3Tm0mdKOpd/PhMZ9wOc0yMlpA&#10;KOzlA+BsSBuZSGdmEIkNcoeCGPCqzUQqqXQsEfyYSTJL9HFihUubuXO42CMb4oRjg3V+phwqTKNz&#10;mCwmANgUgB5kle8gPkj78L/dilH3zoIUOYS4+BH0lhwBu19BprhCg9zOfPhrOzaOTqD2wcw2iJrT&#10;EfkbTyJrIESL0D74zLTl/aBFBvd1iT8bRk6A2OlOO2C+Rg2FWB9CdXqh9MBZHhqZkPFxxkHzyzKi&#10;DawnbBc9eAQQoDISlbXefUr0eHELS4+YbFn0ipcVP/4I0enyMK9c5grLZfp0lYyQsq12dvMLZ45J&#10;BF6kCztLXT3FmdEFf1hFb3aN11Pfdarj+ueMaPo6DX7z8ZeRdx3A+ro+X+RmsEzTaXigB1WTCCKv&#10;ubjwu/JwBMD2qFMgY6sAVuAG+ngaR5/rawXQSkcHeskk6EbrXFYlgACyriLOKVtKIzRNKk21NfJq&#10;V1qlexYXiagTzCvh5i4TgZcnL7IK1wypoY5tmjY+vgnritoanvMUNfU4729Sd6MBsP5cbXBNcxOa&#10;5P8wQOZwhyWGs32dEgJoPdkQU+AqgPUoeNcBfATQWgLeI5zDetgw+xm8fJ018337Or6P0aAjP8eR&#10;G70LIyefplMS03JcKm/mS/9IERs+x+XvF5Pkvz4mrV5hS4m0enksCbNwwNkJyynHF8F9zMjd91PD&#10;xsPeusX3tHODOk86TLTla4ZuZyMKkCeDt0+xr46XU9d5Gl+XWXltRD88RIpjrKUH6u/C3VgAzAya&#10;JtjkHVL0W+y5dxXK0z6iOc2se2xRdRPxH4w1AeBrrM/e5JGoD2Hmmyn6JTDgOiuQpsUAXRf6c50P&#10;0sSykoZjLgDZAnlcV+VCp6NvmyBBO45J8LYo3MeTJG6/rgsi0oW2T6kLQl3wmvOIwjmkzpnMhpNx&#10;d0vD91RT6Bw8ZLJ4TKOZlcBucfSBFKRfY8XMPFAOuYSKbVSKWKVgcAZQTXKT8TrC7wjXwv1E3/2Y&#10;mu1PS4TumCxbMQDfVZAOgPPF8lSeeJwpEVtkbg6yamcS5C0OROhURgkxTcjdnCkTH1KuYEYcAURf&#10;T0ygPRBac4OwEYA0SghR0ZsxkT1ptfW5ekYO5WJ/lo0qFhXuEA1G5hdljA0ijRCTdJsH4TePMA6Z&#10;gpiwTEr9grHGdxiMPS6okmceyfInjxRZRUVwLDROxkMQGQiIk5HQJBlKyJHhsgpZ6rgHEUEplLqv&#10;y1bNFJs0RCAleeh8dZ32qNzldeLFegT+NeD+tQis36+R9+fFe0ChAL4JwcGf9NiVqOvhbC2e1Kl6&#10;vNHZ8kNnS4GroF1/ro9hgX5yEVaaRl8F8ZRGY10f1FRad4CN90rK+4Yyxxq1U3eC6cwDvgfwpB8j&#10;7foQCdcFtKHnRqrpMDeRcWB/snif2pdONyXHlIoB6GjN+NmjpM+jMkaGcpvHctwnYpgOeBNt3QCv&#10;C1HYse6sOABIBa8t0dWaaKsAtiJ1tuRY6OF1jbxWfJ01X3+U48i14UIXW0HsoGAmErs1VYh/U7GU&#10;3D4tQ0vn6KBXwS3OphudzWQhBS+nLLbeCiB5VBKFkZiF71yYEiphqKXWlSYSeRW8OCKi3DHd3Qhp&#10;owpqZgXuiRUy2lGDCVwrutT4GKMe2ne9Hu40QoVBe6WrmbETSzhLHaGycC8M8IZTOwPoOxnygFn1&#10;o241eWcD7UICne1aOtIX+XcYIc308J466JT3yDdwoi8XshXIWDXDdh+CGSaIBdhKAwSOE7hsXsmP&#10;VS50GlEzVgK3RQBglcqMl8hdSZKIEqWqbRQ5obKHEkEBSvXanVbyRpIZS/2AOP0IDC1bGlx0rlOI&#10;wEl0o2Oppb1N8S4y85LdTv7UtqTJiViwAOD9+AbvxaRsHwDenRkvu2mo7IXquCMR47IUPleCd/DZ&#10;MrHEcuMAs9y90RHypYerfEYquB0Ve0/+iEEtteLFTFdrJBtc3K3oWroAZJ+OGyzjXxUvZrJ+t2+K&#10;9/WrjCAa5XB9pRyqpW6iZvJrrZJzRJYBpHBGZgEwa3DTgHiIaDlGE2ucyKkCdc8QLn98A8GziCxZ&#10;to2UMTNPabaGJE/9eCcoQuZDkmU5IEkWAlNlIj5HHl66Rn27poE1DZAfMkt+OgWAdfXv9eLBL5cN&#10;3iRmvNlh/h+JwLpcr0CeprbWkdRFeMIu1LzORF1nIwJbih/aW77uzgZoNW3WR19+l2+edJwfB7jZ&#10;aWNpjFp/ipp4ip+5tsivDSzABzFDd4vnuRktkg4v8btamV8FvMyuWUR4usQGzeJFSo8a7FHOUFNX&#10;8X+GZrjUxU40P1MbYbp4QfSdBrAK3hGieQfRvQLwhpMduVaWiStjrjcBbEdda6cUWAWpRt7XALYi&#10;bVYAWwJuPQpeG6K1LV3sNwGs0diBsZM9nWwnrpNsROwHn2MD8xId6ZU6bjwn2GcuwJDtJAA+Cw+6&#10;GYJHn6GNVUQ2GOBoKpUF0YDpBsC6BjHkHEsRLdIPzbbvcgssK4Cr4O2+ACf6MmyrazJws1FyY5CP&#10;CtotvecjZamLEVRHEKJ1frC7AmTpTrQsImSxeIsbQ2c6XOh0SCKQQzpPQug4j/8xjKw5No0A8CuM&#10;3R71XZEqRCFT7ZCTRTM6Dzmd2lAn5G9d5TSjpD5q/LeUAx21PxrwhkvojigJ3xknodvjkc2EGw1A&#10;85DILEORvtCQykGVno+TaHTFHNTxUyZL/1g1UgcnUAPHszYYjSCAhxXR1NZfdngGiRkeqnsh7e9m&#10;K2j38QTZRZG/BwDvwMB7JxrMu1mv2pGUAmc5GY/h47KrOFe20uzaEo9ROGcrgnBH8rPoRp4Sd0YL&#10;DnQYLYimZpyDVaViBZAd2SDyhBzhdRMA6w4v+lWO2JPY1FTJkcYqMW08LQdZBXNurpQy6uQOOsr9&#10;NFmmoADOAuJJHmfQRp5gXDSjIx1SvpHGVukNJrUifT5/0IbGHHxtOoHJOBBecw+UOZ9Y+SYA5RAc&#10;3X9gT/RH5pqPkLWZJ0o95KbwaFIZWmup7nrUVaCuq1ysv/ZLLvP/GYDXt4/Wf8bE6CBMsFlp5CJ2&#10;5n2508V3RslQo68PBnGezoAY4Gr0VeD6sJPs7eZsnHVA1zOSmeTn6FhpHOrkJAyqtZsDUZOyYArr&#10;0wV+PyssaizRLVfXhRXA+4Bs4xG+VytzMI5QtVieA8CTZ0mv6+li36R/gN+xsf3ETYDfgXojTQLa&#10;EV7rZfG/vvuWxJJF+dKhd22sBGRVMOSqiJikwApKGm0KXj1a/74J4COAWFNmPWvgXat7HYm8TkRh&#10;fbQDwPYA2OnCObFva5XoGxfkBttT82hovfwGA7bH12CENbCyWg9brkRuoZHVA3HkITesFgJIsPth&#10;KUj1lFnkaedpMg3dqZWhm80ydPUy6fBdhCbaEZCHhaVMrHtXZZp93sFbyO6ksLCSZsMcOUUWOmPY&#10;GQ6QhTu+MnvTT5ZuowrCeuPijSh5QC39uDtV5u+kAW4yAHSwHo9gU4NM0aP5XvaUcTi5WImCyxFJ&#10;PboLhuQ29u33SxPz38YIdzkb6UFkv6QL/UkSbRItQdtCJXBrmAR/HSVBX8dIxJ4kiYdGqU5uRW6n&#10;KKDLoUSelGQicRyAjaXrfIzudQwsrmhUKEPZJw62TRV/dHPt7XAsdA+WfeHRsisyEpZUhGxF0+dr&#10;zLt35ADiXPx/8f3ZRtq8nci7My2Dfd1k2ZidJl9lpcmn7O1+GBzEXLBWku/dZR+3iRFRs9g2V8ne&#10;U4WyE+/hXZheH6ghlQLAdpdaxFl5zVfOw2tuFTvA61DDH7W2Wsy5AA40nZHDrWe5Y5+QFCQ8bxBJ&#10;Bokk47oUP6lpL2ADwJMAeJEZ7Sp1WX9NnfSGcKf0T5FOR190wg5ijco4C4JJ5lFL6fEMke8DUuUn&#10;v1T5LhUi/PkrLIvTseXCntW9WtJxXcR/swH1a9tDv+Qvr3/8y6i8XveuPxr18NgQHroDchyrVwe0&#10;hBXAmkJrDWyA+HUK/SZ4FcQK3vUTHxUht64RQeggD6OwMT5JOq1go1cwM6mzXQglqjbC/8kQoSOj&#10;eDA/ihg8YniLUAVnL/A+qiFmVDGWa6GbDqDhS8+RiczqjfG1RrTWwJN0tIfpaN+ZGpDcC3Cb606J&#10;F91iBwDs2FwnzoDOlRTaXhtXNAhtaFDZEomtebRW0BrA5eM6amO+1g6AOmi6rIe614i4fL8C2oab&#10;gD03AzukeZ0QcfeDkdcAsWbiKTeel+MQaYbk5dM+soZrUluWAuiOSS3OmiOosPTfapNIrFZjQw5J&#10;5/Vcmeo7K33tp6T/eg2sqsvs9t4lnW4ndb4C8eMq5zr7wTeMaFxdGCKVOU4y3p4EnTIWACNS0e6L&#10;2YE/yiBhsoJ4o54Hd6OIwvEycSUKoKYhmYM5HE2rB0Texwt9cLX75BLvKwHrnxRM6DNQminHA/lS&#10;YiCzYIzuKEVfTfWxjWSVKLG4qwVvD5GALZytkRK4PVbC9iSTWuPGwOz3uFOZ5LqdxBYEUoYDVips&#10;LIWzehhskYjSY7T4EnH9nJJI36LF0ipUDtgFy+6gY5hxx2FLGi5foeO8AW3mjWkAGVPwbdms99HA&#10;2paeRO3LSU+RrWhBfU49/F7cMXmPWeYfA/zFl8X7jL5e8UIO5wh/NBNq2X0cE5hBB0i5zLiDm9PI&#10;suDurZH2qP7x+GPa07xwBMBuDXVix4VxkDrIjOhrxQUTDB2vrr9X+o2le+Rq4ORO8jjLCGme6LJM&#10;BJ6my9xZfkru+0TLC7c4+cYnUa45uEkKBBMvZ1OJgpXU7hMorwIT5Z+wrvw+DDG+DFbDruLXQ+o5&#10;Sjd3kpuELjT8XwHwm02uX2uCrf9MTaF7sAGNZEnC3tocVwtrjhVdaEvxdrExutDrUVcf14+Xq5MR&#10;hTUyB6qULb//Tri6o0isDo31yxgp+gQ85WlURnQcpGOuJQC4SuR8SF37cInNpEV8iVh/m5tuJb0+&#10;x/OLnHYATYcehtXs1Ao3ABhtxqol9S/fP873D8OLvjJK0405bwBZlQckDXvSX4eWegPAzgrCNwHM&#10;DViBrOA9SrQ+ynVgo9/zOkXWeteoeQGwAtoO8Go9bM3iih3sLRs48U6Xrkr4FSRi+buMPWFU+Bjx&#10;+KdTaGqr79Ko3GNttDgFs26UU7oYN65MdUsO5njBPjukotRHbrSlsi5YJhOdjSwncLODjTZ1/zr7&#10;wFc5GPnxfLIPlQ5mxi2n2TxLPCIdLWHMiqNIj6MwOaAObufcjAC8RF9S6dW7kbLaQXPregSriqmk&#10;y03yjM6zytw+X2QcN9QulfEYGBzeSCa8BReHPcboqDXeT1rg/c9cqcc/elQBnAALC5+XXWHivyVY&#10;/LaEUQ/HSMjOJAnenSzhJtAsqXs1+h6DXRXslIXIeirauwk4DkaJm1U0DJ0osXWMEEuPSLH0i5bD&#10;ETSnsNzclZQgm4m+n+MQ92lcoHyOFeSG1EgMwkmNaWB9jU3plvRk2ZyWRORNlg9w/fvbMH/5DXPL&#10;v3FxFtvycom8dk28L7XJIf6Iu2hsHeQPY8ZYyIKushXgtGVRwQ6SuxV/OHMohBYcW/6Y9lWkZTX8&#10;oaEymsPsseDYcvf2Y55Y3cV8jTp3jDmkCtBNKduKUdIcc9xr/MFPZGdIa1qaLKTQMXQ8Jj/h8fqd&#10;J3Q5Nx/JYM6a42ov9wJC5GlovPwIiH+ISJNF5twPW9rkJRf7KCOZEaVUvt7Z/R8B8S8XFX7Jedaf&#10;8csUWiV2rl1uE28PZ3G0wYQcALvg9qgdaE2hNQJ7ujiKl+ta2rxe/+pr6wBer5ErKEnuY0g3Rtd5&#10;mJR6jGxilq76HKn0An2DVSxDHyzgEMhmzNL8ZUDZSqZxjoYaihToMi+z8ragcjraTSdqz0wucwNA&#10;bhd65RqAxw0ADzEfvwIDLJ4brx+A9NKOcQNpM9tjCl5nUmIHxkG2VafXIrACmGOAl2Oj0Ze+hkZb&#10;7Tavd501Xdaoqym1Aljr46N6Y4DI4wt487FrvYcE8BxSu6tPoasikv/42Zpo/GOotZfq6iUbn+f6&#10;U0VEwT5WEU9KPObn/m5bJR065PUWFvBZH1Rj8Vl2o6fZLJrsvQZwMVfrJwKjafUACuTdC4xdE62Q&#10;QY4iAlPj3kbzTWtfwDxH6rx4U8EbTSOLCHwfJ8WuREaSuRA4muUFPOhnc0PyA1TVUQB63NNc4lCv&#10;ybHbyZbfAWmIgoGVjIwUAvDfjHXQiBuTt9KtoD8eoXG1L1L8NweJzyaNwtHivy1eAnYy00V9PoKG&#10;VQJeLyEs5ge4Z4q/cyqaznHiahMpDnYRYmEfLGYedJzj08QOpXmz9DTZl5EqO6hvt+Cp+xlGXR/F&#10;+MvHkC8+BcRfJkUSjWMN8G4l/dvI9tBH0PzehtP8txAz/hMd1XdwKAhobjGkbI5Spx3mj2fBHfWw&#10;Acha2DgVcqCC1yC321L3WMHWOQwjR48lF4CTpldGk4NuJYQAC1Ix21Mn0MWqktb7qDkQcUdICSfQ&#10;ZZoGwF237yLJwsgsOVmamSmuQtR4fIGoQhr9LauQ37pGygNvNlQCo6Q/JFpmw+PlQRjc2EDuqqHR&#10;Mh2HoiYkgm9heE2yKjeidMFfSaHfBPOb20S/xnN+82vX616tT3UWrIsUCuB63qu7i71RA/91ADsB&#10;4rVorMfD2cEAtj7393QXf5pc0SyDnL/WZDgKjpCaj/J/mFM1TP69BVXmoC5bXehgxHYdYJMqA95l&#10;fIFXVN6FqKyql0o7VWEDLSFUcG8GsoYKvM+/BvAYAB4AwDdZcshASiaIGtaHLMkF8DjVs96pdayO&#10;g/g/6TnKqEhTaL3x2rw+toBXI7Z2mJ0BvhF9NfISkY/yvVbc4K34u1vofJjnzmRcoQSAOqLvxLev&#10;5CGaWk+g0z5DxP8p5xGiAa9ePKMpt8A+cbmk0zidY7lgduQeyh4pEuZjIUFuJnKmMFIGbtUAYG1Y&#10;nSetRhtrEPAOXpfpYTaNVCSeHd7+9tO4TB7GDM8NidpMyBupNLKYB9O4mruRQBRGGfMO1w0AftwX&#10;g4dYCmSOAppojdA878o3NAa/o9S4doL9AuudmIxvYQq0D7EMU0zcQ6W/Ll9WGVv9w+ooQB9nH9gy&#10;nk0krBL3R4nfpgDx3hgsvlsixRsQB9PICt5HXbsrQcJYMwxiLTDIN1sCPNLFzTEWyl6E2LmEizng&#10;NQvBdDs9XczzMmRfdjIm4MmyTZUwqHW/TA6XD+MC5CMA/DGu6Z+y2fIFJPuv6EBvIo3+Cu/dj9OI&#10;vsf85P8R5CZ/B/0vBP3lM6RiIefPiR1gPcQo4aCODugs2yFSZ8Ef8GDFKYb6p8Wcc5jn+qh82SPa&#10;weSPZ69/dP7gxqD/zEkJQAGwortf7tG40ibWBMsDXfB8a5kZlqRlycUyKI8oaEwhjzpLijWJNtEt&#10;6vJbHr4yHXxMVsMT5KlrtDx14U7qyZ5pYKhMhqNbza7vIOXCYwVwPxcz9eMEkUcbOL+Mvm9Ktf5a&#10;Tfxrs99fgldBPMX4ZxKBumIaf84O2rxaA7A7NbCm0F5I5moEVuDq8cTaxQPQKnA9+fjNrrS/t7t4&#10;Ind7sroUi9g+GeMGMUEzZ4L58AzNrUXSuhX2Uhdnr7LgT8rM2GhZyQ3LyMouM8pirLRA425hjiyG&#10;Tr6On2aJJPOsH87Tdf7XAJ6Uu9wksjE0D+TG7FNXJ+6sc7o1NBkAXgevjpEUwBqFdZykALYl+iqA&#10;HQCwM38zA8AcBbAtN3BrbtwGePl7H34NYFcmFqHw4C8or1vtUTFvU7/jF4jFP3r+EPUPNMjQ+P4W&#10;C5oZxBiyExPk5jm6zIgHNGBYH+7F79D2oETAO24oT5FprEyXR7mJDRGFicZTpM0K4AVYVEvMwCd7&#10;G6Q8HcJR5H7paYuRhQ70zruy6Dhny0oHYo0dyNrCo37QHSOP4VY/HkmT1UEII2MN8t1iF9I+0G3J&#10;UGqSwjE328GUZ4ec8DgoNaHWMtVcBOXzKppYvewyD8HtHpG3MnEQz7DVWpdNjq2B4r7BVzw3B3PC&#10;JADghmBa7L8TttOeFAl1zgPAzGj9oEaGpopNVJIcjU8SK1JlUzZuTOKi5KDObhkBGdGX55szEZOj&#10;gfVRfKh8wl3+Y6RkPo0Lly+SY+RzWFgfQv/7kHW792AH/S3L7r/BFsU0J02u4UIw+S//Io1cSNFX&#10;6CTWAWDSPBOaGxbUukeIwgpoE0YKJowZTPljH1CqHWDXP6BpFZ1LRhS2elcuLRJfGFUnYVF1PHwo&#10;fbB/RphvduN7dKoYDxtS5sutzcwHp+UlNbAKoA/TIKg4UyBneI8VoUHSTDPuATzbZ8XIkOag2JBV&#10;LHei4LgyAhvIz5dpNmQe39QFbZwCoF2uyb/+2/NmF/qXneg3G1f/Z9F3knHPDJFtqL9LUtD6cgS8&#10;LvZW9CAAsaO1eNHM8uR4udgBYidjnKSP3q6kzhw/D428jJRIq/V1fe7h5iDJ/L26GCtNsNerKfTY&#10;uK4h4nkEJ3dx6qrMK1EDxtUq8i7LS3Sg1dFB1SRpCC4wW59jNKcSt8YmE+ytOUA8w9aTWqVMcUY5&#10;fcx/r3IDyiQq+qES6l6nURQxfYzN3TSVBoQO3IDtOeuNLPvXM2FNne3IphzofTgDTBejc02nmWmD&#10;HeWS3rgtuHEfol42o3NtzXWgfOo4GqBXocXO/fStPPrhG3lOFH5FNH6KUd0jdV/EVkbPM9Y4h6B1&#10;Xm1rkbTwMPbXGckd2Cs+TCCc9m4Qv6Pbpek0XAAUOWeHqPtHoVAixL6A1M0C7KnxAUA9DNfgQiG2&#10;tPCVS/1k+HomTKwiliOKZam7GCIHm0j3OX2UZyOlzH/R12Yz6ensefnhIcobj8ZZZOjGlQEPJtv9&#10;kkf0rYuwlttFqGveOyvfTyP6jrH6UwT01fj8rQw7VeTAOsU8jpQ5EOB6E30DxH0Tz2loBexOlaDd&#10;2eK1LU0Ckdfx98gTx5BssU3Pg/KYB7uKqMsq1+GMeOa24bI/KlIOJScyHkqQrTSlvmTW+2lylHyS&#10;cEw+ox7+jKbW56y5fc7r70POeBfdqo8T0+Tt6Bj5u4hgeT8cJz/mmoM4As5ifzmNDeY1FgdSbp9n&#10;O4Xahki8BxbWQYj1CtIDkOAP1WJIzh9174kCMTtdaqRS+kfUutmByByCMsdJtLDuktL1MXa5N9wr&#10;11GcPJOThS1nvnQjrTPL4vk0I5RVCP3jaD+XZ6RJS3mp3KAZlhkWKq3lZfKchtdTbigPh4b5A1An&#10;XqQGunRdnhDVn/YP4xoPD5hx0jRuBZMsAfwagNdf+6WW1S+7z292m9+MwDqnnZzQ/V3GMfCsYyKD&#10;APARhAHhQLME4mJnJd7YmHq9Pr4A059mVgD2NgHUyvrcz530mbRbv84bkOvXeLG55EM6fZkFkMkJ&#10;LEQB8MQULguAdYmx0OzIOVwN2gyhtYeqIknduMjvcv0sqK+Ssc3E7FvXETla907pYj/p9SQfD9Oh&#10;76Y7XcVkIZpGozfA0yhqA/nCllVCVyVikAqvcZ9pWnE0+tprQ8pInbXhBYB17MTCg0sTnGm+3gWp&#10;YFt6HoeVE609ktrTYkXJ5cLXehG5Mxkx3sJSZvKn72X1px/k6bffYZT2DT7Izw3nB2MvGxfE5Wc4&#10;XHyDid3YALakeRIKgL13oje+f6cE4l1tt/Mdcbf6ROorwql5GZsN4o08gpoofPCVuW42mWBjdV8E&#10;4BfRLy+XswXBUlXgK93XaHIOnWZdsJod4AoiL/pXwzhBjKJ00lsri8M0sBbZPnrSjdlcL42sLpQw&#10;sSmCQpnnZSq3CgNlFY2ul0N1rBfi3LDA9caCyDP6Em/lA8hURj/Rh44BYH/x3uIFgP3EbZMvJ1i8&#10;t0Hy2EUU5rhBt/R0zha3Y4Vil10olgDJBPAeyk+WI3nJshf3+h0RIWwKxYgJ9MjdnK9VFZI6+HMF&#10;cFykfBYTSSSOIvJGy9ta98Jp/mNqqvwtr70dHykmRWhNo1QwganXHPTGJbyB5r/7Rm4zY60Y7pM4&#10;lvGdWB2zLS0UmxO6PlYsjoA6nDGSv84Ay0vEgYhrf6pc7KBcBlLznr3XKf26tMBY5C4dycrs45IT&#10;EipZ3l7STQR4yMU1ZYidj8kNUveSrAw5hzzO0uAgSofZAD1HlpDMWeGifgjFcnEUlhZGZ89G2Ysd&#10;GJXnKFK8pGP7hI7rCiBXbvOMbvT8SgT+/xXAGnn1RjNFXdqD2FtMZDAiCOawsCByEIn1UcHr6cRG&#10;Eo8+NNx8cUD0B8B6/HiugF079sbXePC13nydq5OdlJWUEYV0kYH+wGQvN6G7UCwZnRBxlkYuoylF&#10;2gyAdS/6lwDWXeK/gHgNyIbFqAJZIzAz8g5m4yX8DUNIn31pQrlhV3OUZqQNx4W/nzaxtAutqfN6&#10;+qzgtdW1Qo4dUdcO4Nq3nGHmCwlEGVcA2AYAm1M3HwKwFtzMbTmunCC+50TXbel99YwI/L08+OF7&#10;+eaHH3E5fEXt+5RO9GsA40u8AIhXcH38BkWUl2ic3eTmHe9MxmKyCzM8XD4O4ZDptlvyE+2lreIY&#10;6fRZJG/wVBplnNSHbA5SOcPMhscB8uLIVfjSJzG595cq7IDuX81GNqeGlJmDE8SrqWZZ7j+LUkcl&#10;XPLLbEzBqX+sfQY6/BA5RqBlXilJkcv54TJ94bi8GqikcYUIPGyx5wD4BTz9b9Eme+ts+BnJccnC&#10;FVxrXmrgrR7iCYjdNnmLy0Z/cdscIr7b4yRwX5q47EHXCp8k96giccgpkcOFx+VAUZocYCZ18Dhs&#10;K9LNHUTXr4+Figk1rklKtOzhbKW7vIFNo4+iQuWDqDB5DxC/Q7r9B4D+LjXw25y/ITp/hXtD2LU2&#10;ucDdfAbh7gcP1UGPWuXJC1QKn8kwHrcdqw+lmVol79IlCTt1UkI4hWjyXmJ39zJz3LOdXXL69h05&#10;xbD9FMCt7euTLlK8Zew1F7oGqWnLpdk/SlqDorDL8KfWgBqJAZkuGSi18HhyklykLnsGaeEWErSp&#10;ERHSde0q2saIt3EW2Xud5+JepYZ+SKq5MkKHdpQRC2dhlNRRlSaUV8zP03nqevT85eOb0flN3ec3&#10;m1k/j4teW5wYBAueT+qsltS0F03r2KgQA8AuLDAoePW4czzwIlZwrkdYjbp6FLhvPtfPu/O13gDb&#10;k/Q6OzNTujt7qH+VhNFHnX0TQ+82mR46j1oEa25cPKuGDei/BrB+rFHYEAR4DWT9v+iihQq5T3HG&#10;2ea6R1+gGIprMM1GP11gQKvMvq1B7KC8OtOgdKS+1Yir9a52nLWHYYDXAC4HMo8N20o2LWRXMKwc&#10;daRE+mzFuuERwG9G09Icso9lVZk4nS2XVPbDr+vW1o/fycoPP8gjfJVeEX2/I0C8IoVWAD98wmbY&#10;EwgqhkqKivXDg4da+w1rpl2QglIxXXfYs0n8qEmj2U/PYokgO9QcuVkPdKLLSIHpytPQMjrSjJYG&#10;Os6RxbXx2gUIILg6lIbj0QQVF/uWB1BOnzAzfzFdJ90XGU8hi/vt8l3509NhGG3Y3fD7nkNadpHO&#10;9sxt1hpvcZO4fxb+9Bk2oqrJAC9zbfaygDGGEN+QAvi0ZDshiaOmxWahErzHl6jrIa6b3TmAmEjs&#10;9TX1MC7k7iYJYm1O8yosT5zzqTcZfO8vSZd9LCjsh2V1gObVzmS6y8dCZPexQDGJDZb98eGyg5r3&#10;q5hQ+ZB0793oMPkD6hl/R6r9O2rfd2kavIMUznYYWO5I35ymMdNLLTLBL+/pEywln30LiJ+QhkG0&#10;YNF+YvWRTBOVu+h0ngOsF+/3GqnxAF8/vAKvGcaQLiaM4ec7wtf2sW87sEhtBqNovOGidEZkytSx&#10;HBmJzsKrFW9h/jg9SOHcuHheirMy5QagfcHPGKeZdRwtq9MYjU0OoY2s7gakjePMMyfUxc8QQkcK&#10;lai7yntZ4XF+QmmHClzScGrgSV3T04bTL86bYF5vZP2Pp9CjLGIMGHpWw4jiJZG1ONhaGMB1A4h6&#10;XLWhRU38JoAVuEY01pTaiMRrYP75sMnkw+vp3MC6791j24hNJETdx/EAHulvkRk0ix9h76HbRst0&#10;7v8agN8EsSFKoFtIjJam1NECYOjfopYUOpI02Z061Y1xoBPqG/YIDTjx3BGgapqszap14NoAXCXx&#10;qDqHbWuNHAXA1qwe2hGB7TXaErGP8PMO82iq5B6os9YVRRLCz2wmHZ6in/LoNXifUZK9wmr1OwLE&#10;yzcAvIo+2TNM1B7A0lskGDwCwA+4pp6hBT507zaew8HiYboT0hJWtfYHJcpuKy6SB1jWD5abtcel&#10;9zIsNDaSZvvoSDNSGu+5INP9F1k1vYS3V410XyjFF4w1zvsn2DhCJGDkBH7APnL/Wj5qIRA3loe5&#10;hnpkhjXC6SHAqzK+91rkQU+DfAO//NkQwB+pg2J5g2UHZsVE31cLROCK0FOS6YADIQCOMQ+XoD3e&#10;1L7O4rbVRdy3egJgLx79xX9vNOZhiWK+P1KO+meJWxGd3bIiAJwhJsXpROJ02XMccobWvqTSX4e4&#10;y74wbznADHhPdLBswoj7Q3Z+/0ga/Tui9N9GhsvvI2PkndBwMcEt4TSAuE47/z51ydjTx4ii01h4&#10;pOJu2GIusynE1tA8qhlzKGbMq2YVLghDRNxRwDZEtByEjDFKE2VcDwJrk1MQKVjWH0TDeUgd+hRw&#10;LddkKDxbpmBXDQYlyb3MbGmD1VVTVijFGRnSDnifsRr4EBLDubNnJSOatTtE8R6qJzDpsPJ4J4ky&#10;o1yUY7p2pz9TNZ2YlRrgpT5WzrBG4HFdEngN3PUlhDeB/CaI1x0BfykZ+2sRWGvgccgW04xixhl1&#10;ZeA44UTzSrnQ7qTCen4J4HXg6qMCN5AxnVEHv/44gI99PIjAbnaSQCnTh/7yDHX2DJ61E8inKoBn&#10;UYh4qCocpO66QPHLGvjNWvhnEGtNrOIGSiFVADNzH0WR5C6Phdw0/Zj1egBUF+b6CkRHxoQOCuDX&#10;4NXoa6NgBsA2ANhmHcCw6qxJoY8CYE2Vj5I2m/OzDsCXPkRPxKoa2iyc+iK204axY3mMGdqzV6+w&#10;WH0u3/L8W8D7Lc9fAGz1WNYIvMp5jELKC2xzHhAIFuDGr9CdXuQ6fISP8jhd6VIYgiGHTGAhHpQ4&#10;u114TW+TbBhbeWEOUhjlKTXst3eeP4uyByUHAJwkrZ6msbU8TFRVPenOahm8mQd3GtG8u9lSXeLO&#10;PLkaAEOJHUOyF1+k+bHbMtkPu6vzPIBvZMRE2jzRiI4Wja6xesT47pA698v39ED+fpUxUol3qWSo&#10;deiRGAAcCYB9xGOLk7jp2eoqzhvdSKU9SKGZE5vSeWZV0MwlQdzyaRSUoYhQngOAM1gTTJe9+WmQ&#10;M5JkIwv6G4OdZXuQqxyI8APEIbIZWZcPUYb4Q2y4/A13s7ePHUMGJ1g+8QmSsjudMv9P/0UmsYyc&#10;eky0RatqGRAvogg5y6bQFL/QKbyIZjkLy7B7IF1MKREDNtUINekQIBok8o3wOE5qOw2NcRYgTwLG&#10;YdQjR0iNNIK+uIfxVm6F9LEaOBiHTMrlizg/nAG8gBnv3wfMPp8y/pnABiMr6pg0oHW1qvKwKgVD&#10;HTdNd1W3a9Q2VEXt1M9WFSV1SV+1oNQP1/AVUuXI184Junigc9t1Isa/N0b6pevCm9+3lkKrsgVL&#10;AfCWp0mlT5bli4s2sF5HYVcir6bQWgP/Mn1W0AZ4OkuQLvkDWqN5pWk2tbCnmy3L/46obURKN8oe&#10;86qXBbVvkvRwDcA32eWlRtMNqP+B9NmohXVfWX8nht0LhBluuMP8vXQH+AoZSg4gDqEO9gaoHgBX&#10;5XOMhhWpswJZWVcKTltIHzYA1ZqOsjXPjxoA5nMA2IaU2Yp62YzpxEFSZlsYd5anCyUQ1l0rvYLZ&#10;l5ibA9ZXr17gaPiM+haLUqLw93z8ggisAH70FJA+XyXjW5VnyC09evwAK1cCBc9nuOHMwqp7zPU2&#10;1dkh2b4+Eg6Io613S6g53tQHvpBjcJUTXA5LmI2JJHjZSnVuAptJdTg2sMUEeBcgfKwMXkVCpxWq&#10;Zhm60dFShk/2+ZooWFftTD6wrxnpBuj3EeO7SxpOHQ2A55GSfUDz8AGp8wMA/HKyCX1ofJxww/hn&#10;bow/sgyCLjRuhHgipVgnSyxROMwkUHy2exB5HcR5s5M4fuUkDhsYN+wMEf/9yWJnEieHbKNZ9SsS&#10;y+JiOVSeKyZE4f0FaQA4XbbBqNpEzbsp0ls2+TnJNl9n2R3sI1tw4fuUMdJvowLkP4b4IEAXJL+z&#10;50IqOiUzL3+gA0iNskJT4dFzIu8jWaGRMMOQfYQO4RDyMyOGoTa/VMA7S2ozxS92DHmaYQA0yMUx&#10;CHiHVSSNi2QK4M4AYjXaHib6jj5kaYHI+XhoRH643SMPUDRcaTon/ehHFZH615bnc2e8ykoZqhmk&#10;jo3FmLLRXJthzPRSfWoh4a+okx93PXWfX6bZtUAkHOvtlB6+7y4GaB2cezgZdrHSOM54R90GlGih&#10;oBse6vt5oWG9jv1rzax/D8CTdLhneD+6fKBevRepHX29nOlCr82C9Sh418+bNe86gBXEeow0mp1h&#10;Pw9H1DsYMXnYSgb89LEBLiYVfh+5RXOGXdcRdn7n6EaroDtNOu0D/HsptALYSKHVlZCMRE3f1HRt&#10;DACrHlkvKihXuellI6gfBPh8Gfm4UM/qHrAuM9gb64EamXVsxMcA2ojIfM1RWHVHWFCxrldm1hrJ&#10;w4pzhPTZhnGjG1E4n85zD/vLK4BWgfrNq+fYkT4zGlff8vzbb54bBujPmAU/BsSPudaePCFlxhXi&#10;MbPhZXWHQDVFA4g6bDzkfENU7mptlWQIMAEHt0mg6UZ23zdJBNK24Ud2i8/+LeKDcUGYnYmUJQXK&#10;ndZy9oTbACAUW9LpFX6Pi4jYtVRFw+6ykrtXC+VbGlcPEM1fHYPJxk77wiAdf6K3nkX8gZexXVmg&#10;/l1i8f8Fs+J/nL8r/0Tt+2M7ZmjZmWuKHKlqIWqXJbGMksL2B9Nx9qF55QyAncVpo7M4fAkJgM60&#10;P7vCznSiD0GftDiWKTZFxWLOxX+gOBMAE4Hz0iFupMkmOs8bUIv8xMdevnCxlW0wfbYyHvoYX963&#10;YwPkP+PQ91tnJzENj5M7k1iIPP+eZgl1B4oYL1GHfKi2mnSdhx7OSs/qDDKv80jcwK01AExUNiIy&#10;HjncFUcA8SAMoCEVUdcLBOBOavQ1npOyQWmcVCsU6tcF2DgvqVV/wkWgF8pkHV30mpPYo7I+lk12&#10;0IZgQA/KHSU01OrzMpnhAcy2OjrSJVLPXb3uZL408j0tpflSD4GinPQ1G4fBDGr7PGrRYhwGS9MT&#10;pB4BuHZ+zijAVbkbjcB6FLwakf8aG+vNPeB12uQvI7ACWBft1wA8jjYVnWjew3oN7ElE1Qi8XgP/&#10;GoC1BlYAr3emg5AvCgDAoWRMDUjUzI1jdI3R1iQi5BOsuc2yTrfImtuiCtMZHlD/eoT0q+mzoW65&#10;ppGl8rOLrx0Tp/n+MX7/w5Q+9+n0tvbdl6yWJglm3Ke0Sk9GSl7wopVO6UBX2Uk3rXTJX9NrwGt0&#10;pBkjHW3WBtdrlpZuLem4iY/taF6FkWq36Y0OK5wH9FMUqGoO/gryxstXgJnnel7y8TOMw5/iv6SR&#10;+Alp9BN00x5DtVwFzEsAeIH0eYH9cN2BfkVm+JSsr64kH5AeZsy0V6KQQo6w2ENw2yL++zbzfJfE&#10;O5Fiu5lJdpijNBTHIjB/FgC30ei8wr4vZI+Bc9LLdtPK9G3WMUmbh+GQw31+gAPGA5b4Vwfb8XKi&#10;u804avZ+ncz2nCQCn5Yfp87J/3P+nnyDf/VMSak8io6St47tRxdada1Q1ogzT5TQfaEQOPzE42t3&#10;cdnsIs6bXMT+S0dx3egtfl/Hivv+RLGwipGDcIBtCorlCJ5Dh4qzGSfRzMrJkJ2QIrZkJskXLEV/&#10;DKvqS+aOW2H6fIUm03sYbP8xPkh+E+Ai7zF3zKvHC+b7f5ZR5GxmUcN4vvyEtjy/PH5Zg6Q/nci4&#10;dLK9MsD4YVo1mvm6BergeRpUs9TBkwB5HLCPcTGorrDWwBNswEzOonUFsWASMOsFM6eOgYZrID9H&#10;93aJDue4SC5Bw2vnMQnySJTHUTkejsF2eozkh/tJIal/FnrI8Uj6RLkflQgPG4nxxu6FG1Iqa3pp&#10;ECDSEY3Lxi4lF8G4IhY2Sui0F1Au6ClmdFZHXdaH0LvuBBsAft1NfhOcv+Zt9KZx2a+l0FOkzpNT&#10;qmXF0gF18BnUGN2IuvbWh415sIJXz3rtu951/ksEdvk5jQ7k/xDsy3YS/7fM9GNoeGkTpUtGuq5C&#10;F2Svd4xIME0Nx5qbqkrOKeOKi/jXIvAvgawGZVpOLJEJLen4DSDPq3cU202DYxPSOz5Ff2JJbjM/&#10;L2VO74cMjisdZW+cM1xgVjkDYh0TuQFsd91W0hEToNaI7MgWmj7q3rDypnV32Jq94qMn8iSW5pVa&#10;syyhtPKYVNgA7XcA9run8uKbJ/JKn38LmAGxMrKevwbxY+bAj5+TLj+HJ83SgzplrJLprRJ9F/k/&#10;L3Md6tx4bKQHa5wICTliCogPUBfvkWCTbRJ9BFdEonGszW5JhcecFWgtKT6HpSLLm7KsEsmla7IK&#10;Y+vlg1FmvjQ+EcmfH0MMggg8T4r9AD2s57D/nuFQuMJyxAzCgTNd1TKPMubzsRr5r4tX5P/AnfC7&#10;29dlKJM94rhQAMx4KN4MBwYW8hMsUlleYBtpVyB1sDvR18mIwDaf2YvDZ67iuSFMPPcmirUli/ge&#10;UXL0eKEcUTIHs1uTPPjPAHg3Yf3r7FTZyNrgl/j/bELydTPz1vdJ1d4OcJW/CXSR3/k6ydHUJBlZ&#10;ZLTz6KX0skQ/xTrf8ix7tEjarBBRe9G46qRh0osomta6c9O49c3S4qeZtUhTa37lESBm6E5EnkAa&#10;Z4w577iK1LFMPw1VUqVh53htnmaWWn+oh9EEtep9yPr9S+PSjz6yevP0Xb6MsXaSNJSmQdooldPQ&#10;PvNCPXGS8JJYJ1bKXCwlxddB4r1tJJnHXCJXkZuL5MNmysUytAAAF1AS5GMmXnQsANOyECmlVMin&#10;654aHyWq0TzOcoCqXWj01WbYmwA29LDUM9eQo107xhzZUMVYY3IZTbDXahw6Bx4DtEqQmKLRpHYl&#10;/ffvkvrGiJPtETSxIB84Y+EKvVIffXWl8PUISWfAgaTbWgMH+7j9DOIgfe7nLOVMFGbG7stQ103q&#10;MLqpjEaUHviA7aM5LEbVunSav4NayvwagJdwglgfJ2kjyzjq8qBCftxAl197KM0ZTUaE+FjlHOVm&#10;O8rN9h6bYNms6XmxAurN8QS4XpA8PGBaefDopVY4usBAt9lBa2TSaNXMsge8TrzmwmueNLr8EXgo&#10;JH3u5saxStmlQvkvv3ksr34AvN8TIL57Ii+/fw4bCwB/C5AVxDS6nsLIegSAH72ckyfP54nGiDqo&#10;XxVd6cdkeytkemrYvkg/ZYUo3cF4Kpkd66DDpgDWQqLN90ssETncdKsE7v+CTvVeyQXAaT5mkhtp&#10;gT9TNhG1hVQZkbwHU/JEZ+lc47N4AWvd+4Df80OE7V4ME5UHbiPDcxHp2mbGSTSwqIF/mG2W/7Zw&#10;Vf47lqPftzMZgGgyV5aEKqUJO4doXKWokRmyOQnmaRLEZpLXVh+aV67iuMFRbD63kaOfWIvDp6TU&#10;WwLl6IFoOYhpt1V8MXVwqRwoz5bdDJ1356WyxJAju7NyZSP+p5tz0mVTQpx86ONLvesgv7Ozlbdt&#10;LMUEe5FaHAIfMdcdo4Pbyx9zCPBNqxCa3p2Zrd4fGaK2nSIFnjPqphml6SFCN6drf9TBi8yD54nA&#10;M6oiSXSegow+Tmo2CRd3WmtgxhUqcaPi4TP8fL3rj3OGGfmMEBG0Ph7TWSf/zhQ6WsvwTy+zppgd&#10;4Y+iYKGUIWIeT02YjAdPmr+jJODXlEyDIgulixyaPznUjdmMXrK9nCTHH5PpYC9A7IX3kZ+UUiqU&#10;AOIcOu451NJ3cRrQGfLEMJ1dbhrTqj2lXWxDAJ3amu72El1lQ551/ah5mBphK7gNLWUVnFNg4zuM&#10;MJ+aeU+qBI6aiOEieOfWeQnnPRh7wY6wrFwwfLO3g/tsD13SgUYVYOb/E0CjKsTXRULRi1ZgB5Md&#10;BXkBYF9bOd9SQgS+JP2MQyaH7kIT7KK73s2NcwAAqzaWCr7rrHcNnArYddD+m+j7GsCGLhi/63mi&#10;75yuGaohOUfr4Wn+FmN078fhjo9wk74K2Es7MDMjZfanLvYhunoQWT2YDXtQkjiixmKtaTSNLEfY&#10;Vs7QaF0ZRblDoQ3je07gVdRCdtJOaTGM/O8K0VIj7CuA+g2gNSKvps58/Oo7auJvee01gJVGqZtJ&#10;z/WQQj97tAbgx5Rfj4nCD7ieFgksapuzTEm3wo2zBe/pAOSPw5nDR1sfkijzfRKy/2vx2/mlhB7c&#10;Iiku5pIXaIOFLACuj2WxoUyesQTyp2c9yBB3UtJ1Qru9DxEEnjmz34dQMp/QOFyk/p3qQjCwrxmj&#10;+xbkiFvkp6XL8j0z4G/hXT/rZJ0RpZFH12rkrXBUOBIOkkabZ2LujboGZmUhu6PEfaOvOH3pRgPL&#10;QRy+shXbLyzF9nMrsaUrfXRXhBwyTxKz4Dwxyy2WvYjQ7TyFTE4hQnWZucjhFMsWKIrboSJ+nVcg&#10;H0RGy985ucvvLI6KKWt4JRDXJ7kj60hkFC2mgTEMxFCJHCJa9pJa3YOW2IlfzKBycgHjCBfNJKnW&#10;LL/IaU2FaYBoe1+bCzManVUWVg3GlD3EbHYKwE/DuZ2END8GAMb0oueuP0X0mJjghsC/p2ocYzRk&#10;JgDHChfZRA9zX4y4C5hjT9xrlypIJVGuR6lliLyeAJkUO93bVjJJqbM88COG5J7t7STHOTn+rgDY&#10;UwoYmxXhI1RyzH8NxMy/syOCpBVW2Dw3itkxutEQPaZhdM0gHqcCcoaGsgIYIC7+fFCcfN3VXhNL&#10;JzKrrA1nFprj5Lj+7rgpGcJzylemPmUBvA1yQ0gApY8di/0OONXbUg8Thb2IvF7u8KI97ACwA+B1&#10;kTBuOkFkEMeC/AGxhyTFeMv9jlq539kko1h+TDPWmCVLmWEub4jd8T4MVU1tTr0mayho3wTwz1F3&#10;PfryqPPy9TODxJBuaK2fKZXsMQ57uvweBpkYdNLhb0AnugQnyUzYdcfwrvKmvnUnXXZrZVaMS4M3&#10;66OhpNSBADwIumUC9XFV9130zqbQN0MeiZ8zjoTwAqyq56TM37K8sA5WBayeb7/7y2sagZ8r+woQ&#10;vyISvyRqP6P+VXPxRwD4ETLAD7nGHpIpanmnxm4viNBjfbclCbvYYMQEwy1Nib57meIA4B1Yih7a&#10;ga2ulRQEOkqZn5ncLg5ghbAY4fYKeAYtNAnpLYyxFDGC7DA3yZXxe4CV51i4TvWgv4Ww/Op4K5zn&#10;NgB8jvnvZebAl/BuQmSPEmcZV83n7CK/Fbad+e8+NLDQuVIJHZXLCdkdI65feonjFy5EYAdx3Ggr&#10;9husiMRWcvQrZ7HaGSwHD0XJfp8U2Z9C3VsEgeOkalqlw8jKQbCuULaVFMmOU6dQzjgtG4/nyu/8&#10;A+V/MjGVnTxehKI4Re16DxOrQSxQBlGIvD8yJbfhFN/q7pUOeMbddIwVwFrXqoL/FGCd48y+Buw6&#10;gBW8KsCuAJ4E6AaIudNPKKeZO7EBYC58BfA0UX6GNH0ECuS4RjD9Or040Yq+zpZTYnCAXCIl+x6m&#10;USesoGTSzQRXG+oZO+pdjruNZALeLE+HvwDYx1mOE9FyqaMLw30M8Oop4nlhJH42RPRytrKGEdlb&#10;0uhL1J96veygulO6K6sRVv2F/vWBW4ykzRzvU5fi54lWCmDdr1X5VxVbXzAiYyc3Axoe07cAXLsc&#10;TyN7QnjABXlZ5TprU8uL8sWH9+3HTSeAraMQat5QvIrDA7yxcg2SUJQqz5SnMf9tlI5bdTJOJ3SO&#10;kdEkWckMN9k1pco1AKvrhNFhNmbBa93oXwPu+msafQ11jtdAVhCvnzUgr4F4gt/FEFnHKD9vkF5F&#10;FylwO5+rRKMqCXnYUEoRf8DqRbMrnm20hsF+qcWataGnWy6T2fQBsjGM4mZwvJjncZHs4CGPzyFn&#10;KGC1YbUO3l8FMHXwC5pZCuAXrwH8lBpYAbzK+9FHBbSODVWZRNloSiltRH4nkr5IiDm1sMlO+kcb&#10;AfFmiTq8UzLczKUY7ao8N1NpTnKTl/1woKFTrozCf9bFEOxT5hkzLdPtf4F96KNRpHm6WmUSG9Ol&#10;/mai9UWkdQAtQH7COOnxwAWkd9rlGxxGnvRSKw+0405I/RvB1lE0a4PpeB8pgMOgTPp+HcxCg5e4&#10;buJO/pUdALYU6y8wFNtgKxbbvcX0UKgc9Fa9K8gb0Ci3l7LAX5Iqe6mD92TnAOASAHxSdlaekR1n&#10;TslH1Lz/wdZG3iatq4Lpo8qQnXfuSW9nr/QMooqACuT1u5C47/dLL7TEIQA3ro0oUuRJdQk0IjAg&#10;5vl6BFYQ/xqAx7ggRlX5kAtiXCl8XPiaXo8T4Q2CB6n0JMDQC0ibLGM0mgpTEqUUYYF5eNjTGHpf&#10;oDmXQW2YxFpeBulnFhEskyV5jb6/BHA2o7KcADcjAit4iyNpggFg4xEQ50JguXcRVo0KCADgSQCs&#10;SiDK2Jo2ONgAFBG8+SnqSxQttW7XM8cNzFiIV341/ycj5ab2XZqhuw1wFzC/msFXZ5Jl8PHBemNL&#10;5lR+iPg578FEfZv4umAQx3xXl/v9Sfl19huInI5G3BCUKsP9fSXMz4co7CfXLp6VgfvnpPNWA2T+&#10;DppOdHHpdOs+sFGP87tcWxMknTcagdxwiLBvUih/DcjzuiP874KY34WCmPXFcd135kYxTlakM/77&#10;3JBvANAGZvPFyOMUII3T1I1bHyl4vx5ubDo+HNX6XOtt0vtVll8eAeAXROOXmkYTYfWsg1ij8b+J&#10;wApgjb64ZbzAaE4jsAL4MSunq/xMjcL6/IE6Rho63+Py6tmK9CKxE8uN3u/gHgC8Q0L2bpEoeNPx&#10;FjuxFjokp3AQzHfHEiXCSZ7drzcWGe7jFdx7vQxVj1YsRS8zJ6Y2ptZ9MsxyRFcV20t1iLyjs0bT&#10;6vu5C2wt8bnBJnmiwnewvF4NYTuKw+FTaue30gBtEAsLwQjZJeFCqCcG7ecQmFf+O4KgVXoyQgLE&#10;m6iDv7IWs8+PiOkmezmw30sOuUXIvmgsPVHY+DofbWcUJ7cjF7sTzeHdZeWy7cQJ2VBSKFtYPthQ&#10;nCN/h0TsH9hHLb/VLt04Anbd6ZGeDqiQPUMAd4jo22cA12hsKKOKJpQCeBrgrgN4ASAraDV9XoIm&#10;uZ5GawTW1HmcC34ERYxhur4jyloCwBPqw0NtPMrCwQgp+iR19xRfozNKdYi/wTw4GVmaW6RiU6TP&#10;p9lTTmJzJ5H0MxGOcQZ84QzW84672kk2ANY0+i8pNOB9HYHzQjx/Bm5xpK+URXhLKYAugIV2gxRw&#10;VRtSXKQTAFidCSb493VLZ1rrQwO4eta41po2q7v9IgZh8zODfL6XSNgNwYJZIUbQc6PnWDCoo2N8&#10;lpFPBalYBU2nM9JaGS6JISaUAzYS6nmIJhYKlZQCgZ5ORq0b4O6Gibo3wPUFuAFEX2/JY/1zELJB&#10;H8qLfeg6TaDMMT3eS61O2g9wjUaaLmao3Qq139q20VoUfpM6+dcArCDW82Y6rc/fjMTqTbwCAKdJ&#10;2Q2nCAUzJcckv4tJ/q5jsO26WCi5S/Y2aPyNVXiAGTs2sLPqBMH3LnFWeG8PeF9PqIFf0nB6obNd&#10;orB2mv89AD9/shZ9n9O5VgDreUId/JCsYP2s8rOXye4ewC2Y4gZ3HanjCK4Lr307JGj/dok8uJ3V&#10;3B1MdNCxQoTuDBKwJ0mjj7sfkv7GbAPApzKdIQpZsBThKM3l4dJeGyvtNUE4IqJ0ysqhjoy+n2mU&#10;Py200pXmumGM9KgX/vRQK0ZsLD6wg/ySVPsxm2HMgdk0QsguYFsctihYrADgFFwHI+E9B+0OE7/t&#10;fuLDSMnzaxex22wvhz6zkINE4n3bbOSAjbccDDsmu9AT+vp4omwiEm/Co3crZI69zKm25BfIO0iX&#10;fkJD6/OCDPkNTZaPSdtOd96TG72D0nMHbaquIZzkhuVu77B0sdmj3WQF8QDp4whRc4KmldIqZwHr&#10;nNa9rwE8z+ObdfDPAOYPPgw4h7gQFMBaW40Zd2huDDSzVP9qks+rmLmSLfpwcsiJPyans1FGgMDQ&#10;UlogCezPxgPeVEZgqdAN05yofUlFswCyEYlJoTUK66PWwLnUwJpC5wS5yxqIAS/ALYvwktIIIjFU&#10;0guMOJZ0Nsm/O0m6OKGpPRFtXMkerNupkLp2lBcA7MLMAOc+4O3i3AHUN0iPoeURbWeQP51jm2W6&#10;/zRUvTKZHSylvsYSsx9NrrFyuXue8VWxi/RcSZG0SEgdXEQ+TmaIMdhLMOuCge4eEubtL1HBIRIb&#10;FiLR3LgqmG+Po4g4wihjkrv69EQPAKLT/cbMWnWdp0nb1UdJ9a3+RwGsM+N1AP8akNfrYh21qXTP&#10;NNxlFQGYA8TauV9TICELAKRTnBFjT3mtoz9Faq8d+iXNBKidV+h7rGI8t4p/82M4BE8fzctTlhPW&#10;AfxmFP61CLwG4Ae/ALBGXgC8zNgH4K6ydvoIboIuk5yiiZWVeIwxI7TUg7skjHFS9KFdEnPoazl2&#10;cKMkHmUZP8RWKsJdJMluuzRmeRBlq6U0BdFB6z9KoNNnciLVSu40BMm9Rk+ZuB6CRQsa5H058mq8&#10;nHFSCf7E6cjSHkcAoBwAV6P40iTfjTbLS/ayF8duyluBO1Q+BwrlzlgJ3ZMgUQA6GQAnYFYWvjeG&#10;2a+/eG50ZzvJVey3OMuRL63F8itL2fPlQdm1l4jsFy6HEG7X8dGmzATsPcPkQy7YralKq8xEQkeX&#10;9iM54fI7xkg72J45RT3YevOO3L83ID13++XG3R652dkHaImQNJcGWDxQAA9rqkuH2QAvpPL51xFX&#10;I7A2r9aPRl49WgNrY2pojAjM3XuUCDLMH3+E10ZVq0obXMpV1u6uug+M9MlZRmDHaPJ0IBCwgkNA&#10;fmSIxDGjTmbOmwx4M5iTZgDoFECcBQFCgasnAyCnkZ5qI0ubWNkK4mAP42gqXQ7j7GQUINYIzGLH&#10;WUguM0M4Fmg6CgCM9TqaVmNq+qUufwtI02DkvDgHYGfYT56ADA9Yp6iXJkcqoTQCWOxBZjkLwzTF&#10;hoshyhcipFbAx4wUBhhTDGCNeS8Vz1pcADozpOlkgCSEHQW8h5CFOSqhjD1CvbwlwjcAxcVQiQkL&#10;kjhGX6nIHLVhLDYKoWBaCfXsAesNRRca1oDLOqCuBCIJO6WWoVzI69H336uBFcC/PG/WxD9HZUMA&#10;Xw3K9fejPk16GJ9x09Dd6nH+lqOAdpSb4LjqV+vNRLMBbn76ftRIfG6Z98VZWCWzeoTwvKF7xVIM&#10;ta2CWB/1/LIe1o8NcCvpAxCvR+Cn1NNqZv54VQGs8+wRIjqjMhhp6hEVQtmUxsy/Nj9DAsz2SuiB&#10;HaTPO+SY6RY5ZrZZ4hEAKGGUVBPtIuWhlnIy5ohM3s5D3RJjhIi9kp9kzvjSRdrrPWX0hp9M3PTG&#10;eiVGng5lytNB1Dt6WLxBhmfp3nHDyWG1p1CeDJTLq9Ez8mKqiSzsirzlv1NHRojZbY8QBXPwLhwG&#10;D2UZUTgekfYIBTFSO65fuIsjG0p2G+3FfrOVmH62T7ZvNJF9Np5yOArnhawCNK7S5I90X39DTfhJ&#10;QKDYslvqxexuM0Pvz+jWfUnn0wwAn2SdrJG93I6O+zjlaQQeku5BIiUkAQXw/RHmtOzbjpD2agqt&#10;EVjPmxH4lwBW8GrzSgE8zF16BAAbh3R1hJRriMg8Ts00Sapm+AtxEVyBX5uAfE8EM9N6jLfbkePJ&#10;DvCRaMAaz101hrQ5Tokb3i4SD5iT4AynE8nWa+D1CJzFaCbTh0gMeHV+vN6NLgolhSZ9zmROXER3&#10;e6z3HuDUXVsFAlGE1HhSpWdYI1tixreAuuPMpNagVbjen5Gp4RMoPJQA2mJGDQU0PvI5AHakgKib&#10;C4CPQwDIhsUDeAcz4NJmQr9DYK8/lZnicZlB9eFyPQ1K5FhCqMNCySgivKh5A4IkAtXPWBRQjoW7&#10;S2qyv1y6UMF46h7NKsTNIdXPAqY5YwlhzVVhSsH0GsC66zz/ugZeT5vXAf3LNPqX0Xe9Jv5lOm0I&#10;AABGPWqENsWZ5N+cAKjj3OhGGQ8Nc0boAYzx8bjywfU9MWmYxu5FLV9niYyzKG/MIEszz37v0jN8&#10;l5+RDgNeo9OsdS6P2sRar4M1Eq+Pkl6y3PCKBQaNwms1MGMkI/pq02qceThU2wcTGKAh0xPkhKKn&#10;rdSVZcvlM4USZWMKmWOrRB/eRbllJhmol6ZihVIe7iQN8ZjTRxyVskgzuVEVDjXyNNtuJ7BmKZLL&#10;tWFy4awb3GnUO254A9J4mb+L88dltNbwKn5wvxAA5zOCykFnOgef4lxS7DzEASpYX70ob3nv8KNR&#10;5ckGkj8gRply+zF8ktSx8Diz4Vz8fmlyIfbuvTEIRpaH2H/lCE/aWmy+OCgmGw7Ktp22ststRizS&#10;y2U/I6WPEiLkf3WxlvcdnST0bJXk4VHkS1pqFRMmBwCLI4sMRexu1rackzsd3dJD6tzB6R9DxRGG&#10;labQfcw5+2HpKIDXU2itg2dImzV1Xu86a9qsQF4Hr3agR9kIUgCP0lkeHQXAPB+m5h3U9IuacwTw&#10;ajNmou8e6oE4UeBikEK9m0yUTWWskkKjJ465aToEjSaMo1vL8iTRz00iaWTFM/NN1RESR1Pn49qB&#10;5jETAB8nAitw9SiQ85gJl8HOKmS1Mh0TtlPHM+BIdxtpomGwTZo8g1zNNAvyM3gMzU3h2zuOswFr&#10;ZlOaOg1raowUy0g+o4U8wHkcMjwAHcLlDh+fueFs0udMdk5V7SEDwQEsQkazaIqk4jmbBoc2lTFE&#10;idxoTZDYgAMShFl6GO87wstLopgERDE+ikeDLDbaTepqeW844i2ynjYH+00FA9RJQcc7CmB1V1Aw&#10;TRKBJonAqrShneh/tTr4uh7+JYDXG1hvPv4b8K53qBXE2hN4LcGj/6YCVQE7ynsagZ89yr8/xo1k&#10;XMGtQAe80wpeUty5VZZYiJZzOEvOM0Jaov59yIKCAvfNMdJ337+U79HH0qPP9XNGVH7+VL7B8H0t&#10;CmsjS5tYLKsA3icP6TojQXuJbaPEOD+Ji3STimLklG404DRIsHOkTMHjOoIGVpzlXkmwOyAxcKJT&#10;PWhgkUKX+FlKguPXchzz7/G7lfLj4/uUPCh4sGLYe+M4gnk4NvSlsz6YLZeIyidiD0hfS6I87KmU&#10;lc5KfIKx8LlP5tWTz2YTCpkAu7e9nBTaxF9ct7jCffakYQUPmnQ6WO1V9qZhoYKlqHmRJJnmyjE0&#10;sVy+8me05CQunx0R+09N5PDnAHjjUfn6SJiYoNJxMKdcvoAf/B9pmnxCtzkUkkf51StygrZ/Dlac&#10;MahPxqGVVYxSRsO5Vmnv6JTbXUh4dg1I3yh1xeJDo4Gl46P1FHoCmqQ2sLQTrd6986/TZwXv+lHg&#10;rp91AI8A4BFmryOk00M0PNQJb4B6WJtay8wIrzIIP8YFHeUMgIm2KTCWkgFuImt1+RGBkNZJqXFx&#10;eAzYbrRUSRL0ylDmqGmQN4w5MGl0Ls0rbWDpGCkP2qV2nguIwFoH55Fx5CMRlBsJxTI5Qa5AD5xE&#10;b2mei3F2uh8QEOUA7zTMmskxVA5HT7M8UGYAd46zCIiXhgtldbhAHg7ny8NBVEHup3P3piYaySYd&#10;z6BptXbmBom6RN/lEfSXBlPZqsoEyDjUT+TL1cZQiQvcjaLoPglnDBZOHRwVGIhkarBER3hKWqq3&#10;dHSeBYzdALafVFUXL5QBpgQLTWH/AuAJADxBd1o75xqd/9Xy/v8fAKxkjzXCh5qhaeSn4ahrnJQd&#10;Y6TRRuQlxZ7g3580tsPWNsPmde4M130JgsUio54ltW2Fw6xMrIfalALACtT188OP38iP6GPp0eca&#10;hX8GMOQiBfDaKGkJQgd19CNNoyfZk75IthIsibE+crERjavhK/LdfLe0V+RIIlYsbps/YBHoM2R4&#10;vmSsRE1ss1+iHQ5JKdlZnouVHDuyQ9LwNJpDteMFkjg9N8/L/fZz7BvjfNhbyY5vo9xvTmKisR/t&#10;9a+kMZuamKnAIrYwK/fpVA80cE1WyuJgmYx15BEUPOStOJto8dnNuIj0WKOwN+LuqgsdvjtF4g7g&#10;+2tWLGlmJYC5QCIgfPjvDBL3z1lf+8hELD+mDmY2vGGnp3xlHyN7kgroQmfJpywu7PH1Ff/0DDmB&#10;WNwZWDKNyHtWVJyQXCJRYSELAW1t1L2dcvNet9xh9tsH+0p3eQfGp4nADOQB8XoTaxIy+YRBt2TM&#10;8hrA63WvPipoNXXWoymzRuBhBS9dy2HkbxTAA1yQfaonRb00OdEvRdTrIRiIJyjbilFRGilyCvPS&#10;BO00sz01cvMSznUjsgrneJlUd6CnXUpzILwQcVNcjvK1zIQ1Cvu5kj7TVSQC5xB5cwBvvo6QGB1V&#10;5WTKZaReeq+zDEDkX1R2lTr9GfNbXQ5gZDWBksNQgyyMnaIpgV/PGDaYQ2Wy0I+7fG+erPTnAd4C&#10;nOHzaG4QafsVwJmk1mmANw3rD2prjgJ4RQE8kILDHZG5Px7FkFxuPkGSFLpLQty4oPBTjoR5FcFK&#10;XAzUzzhsOirPxJERtAIW/G2Z/c7yf52lUaU+RgogVdL4OQLz3jUCG2bgSvl8rYG1Phf+94gca5FX&#10;WVj/9mgXetEQkadmNubefA1/M8OjSa1Z+DeNfWzDLE0NyNfGWfO6yqmeTVwb6re8onu8nAew9R6x&#10;fqpc6OfIyGq0XQesPv705+/lpz99Z7ymnzNSaraVvjOiMLUw20jP2WZ6hszOi8ezrFS2S2FujOQd&#10;j5Tb11nvY+7+j08HGPV0yZUTqZKGg6DTpg/Ee9cGCTq0WyKOklIfxZTegVkw1NVcuOrRmNgrwefB&#10;EDduPKc70TzvhRY5cLeNBudF6btRJIX0LGJsdkgEXkj5NEX74XwvdlwhlWZbDpmep2PnAPFZGW1H&#10;f5pJw1vhSOn47Q0S161ea8v7m33FB5sVJXNEaiptil+wZTni7wUSSWPrmDnqlLtCxYsNJbv3j4jF&#10;x9ay+0s72bjLRXZ6RMv+OHjR8aliiYqjK7ul+WyHnKwukWa4qyeL8lG8T5XTJeVy5eIVuQ2Ro6Pj&#10;ptxpb5N+Vqdm2HMcHGE1cGyJ2R7zPZ3RwnOeWHwkk6RG06v8UQGyHk2d1xtXGn0VvOtANure1xF4&#10;aARCCIAe4mIYUOMuLrq7WJLGEzGjWVJI5KQRWZOpd1McbSSdBlYCp5KaeIULZpE0TVUWH0AKmKOJ&#10;cp26+QxSuVkQNDLCfCQFBlYizYwMOs/58WGMCOKljc2lLkywJjEbn+V7jJU6tVwx5qe6z9vLz73L&#10;SIiu8lAtQngVDPeLjLM8QuQdLKGW5Q4/WEwqXAgwc/gcUXUkGaAmc+cnlR5W0KbzeWrfoXRUHnC9&#10;08NrD41HIvF4OinaMTlbbCsJjJYiMYmO4yaTRGMt6Zi3JEU4SFsd7nhzjVzw7Puy6TKPNvEc+saL&#10;RJblRZpZmi0omA06KqSZGZWOVdtU1YEmjdbIq8SON8A8q8J2xlHhfJ3PalqsjwBP61zqVhURnEXX&#10;aeb1mYMYMaNc9sm1xRO9aWijahbpmB7sYwdZt9MUfkJvIroTrSQY7VwzozUaaRqBmdUuM6tdQVn0&#10;MSXXcxqfTwCw0ih/+tO3RNrngPWlAdw//cTh8c9/+l5+IDprt1rnvj/CyPpJyR8A9xWd7O9ZOliY&#10;6JDKklhJjrKTq+dy+H1dluer7XyuU6b7WqUGT+Bgx8PijPid3+FD2AwdkRArc/GjsRVx9KAUB9I7&#10;cT3I8sM2uXhK+xQ3cTZsI3WuQiurlNkvqXFXtlQkHqB5vJHeE6Mo9o2T2TG+ytcvoQP9RJcdkLQd&#10;PFcit08lyuXiY1KR5CVvBZtijbI3FAD7iNNX0PA2Mvfd7CN+20IMy9FINTmzKAbAFOoWdGzN0+lW&#10;4520O1K8NnjIkXePiMlHlrJji53sMPeVXYigH0Jy1jEqTmwDfSUZI+/K2jKpY0ezhOicjlthReFp&#10;ab/aLu3tHJwF714/CyG/kgvktgwNsX00gpIGg/0B7rrDLDCMzj2RCbqL0yt0HX8BYIN1pWMiovBf&#10;A/AAo5shJXfwRx9hsaDmNHq/dJGjWVSIN1LotSicCW84G83kRCcUFlCmmCDl1cX9aV3QJ9KvIrXy&#10;HJLA8mS/DMNHvYd+183zdXL9XC13U365966jr3WL2hVnObao5uA3TxHNDHMvTQkNACN0Tvq8jC3n&#10;wmQb0bMSHjaRlxp3mcbU8hhNC2rfhaFiussAmQbWIvaXC2PUvaMZ/GyiMF1K42jarAAeXjurPF/l&#10;8QFHQbw6Rso9liajPensLKfL9bZc5pYn5Nr5M3KhqUjqTsfL7St0OCdrucmQxk9eYj7OTQXP3/np&#10;q3Rb8fqFMLKIAoTehOZ1kWGKPoQKtqvOskGcWAOwLu//rEb5upZVXbA3gWsAmN/LjIIXi5VZmkJr&#10;h7paG1HcrGdoZCq9dVzVLHEe6GQ+XViWJlXYfvYzn54ie9ERjnbzDQAb6TN1L93iWd6LQe1UnjZE&#10;kGek0d+wUvjdj9S8P2nd+0L+/PcA98/fyt8D6H/gPAO4g5B3rl5olmuooc4O9siPrBX+iEbWdw+Y&#10;9+LT23I2U07mBbGIny6j3aeZ58NRnoNJhZ3M+fpMicLy09rka7Hdu1u8LMzFl+N1cJ947t8hsdjw&#10;FAU6SbwuN9BMHLt9UkbulUr39QzpvJyIXSlbRV25crGQvovjp7h+boDavJU5MmQQuz1yrigacGOw&#10;hq1Ld32+VMbSZ8Hsu9DHmkUaW3krFG8j/30h4r5NAezK7q8LtS7Cdpv8xQdt6OAdCRJ3ME+SDhcj&#10;PZsrERh4u38ZIEHbwyVge5BYfeIgJp/YyA6i8Pbd7rINX+C99mESmV4kgZA8AljkPwNgThF9s+OT&#10;JcwzVPJSCuX2tXtEX9JnvH3v4bXa21MOweGKDCNYNzC8SLQcBcAM6tksGp0FwDQqpviDrnef16mT&#10;Ct715tU6iH+OwKTQQ8NwqmlmDSkDijStp7tD0ln7C0UAPcrBgtoF9zdNo0mJs+nSKoDjHJj7MmK5&#10;T3YwD2BnFMRE+AVYPwukwqtE5EfUXg/ZlHpAhF6gOzrPZpC+vqQXl+opK494mi0kY9yhKpUQFwwA&#10;Q85ADnRVx0Yz+OgiKTo7iKjBEF3GsVzolnSbxwtJkxkNjTAmGi3hlPG8nK8p52sV3MdfH+1A4/zO&#10;0ebWEo0t41AjL49iTI5o+Pwo9fEEP2eCBpmOpJTCt9RBJL0pQwPNMtzfAHGjiXKD59D1RiGIjLJ0&#10;PkJaPzqk/sGXAW27AeRl1t8W+T/NaWTUJQtV3DCiL+DV8waIfwbz687yeodZH2f5vWnEnQO0Px8V&#10;wmMhZYbf8ayqfmAvMjbRKdV1hXIsxkOO5x2TPqLQ3AJNP96HwQzTOlzlbAGvHuW/LwBgXQN8QBR+&#10;wiaRsqu++xHg/iNp859eyQ8/sMDwgiYVQhHj9DjaWFEsIdvKRQrqBCzC82iMD7RrjTqKaXsXPYRi&#10;OV+dKYMdVbICO+rb1Ztog6HeMn+RRZhWInO0eNjuEau9myRAJX0tD4njnm3iuHuz+FMHZ7EIUwQ/&#10;PfboPmnmJjDZkS+3znMzaPWkBo7gBlyMGXgKVF2aXhbbAfDXZL1bJM5im7HR1FaIiwMCeaNXzjBH&#10;DpNcH0sIIgckmy53Cnajb4WZsj7IEr/3Tl9x2cLywpcs8m9wE/evELPbhGMhFisRe7IkEQBrUysG&#10;oXenj7zF7iPsKnewSL4jAADbyhbS6f3bvOXwwTDZv89XIiOZJcdni7mpOUqPyVKUninpkYniZx8g&#10;aVHH5cblTum42yf3MOa+f+8Ue7MFLDa0ItiGWNuoLjYAOuqtESLw+Owzlhn4AyEkrjYoCuI3uc/r&#10;AFbg/tzEgqEzSh2sAB7i+TCptDrltSOjE0uHOYpaN44OdLKTJYSNNQBn0sjKQJkx1t5G0kJpZN1B&#10;cZ+7+4wu5aveFWn9im7icPEucpE95GIx9KGIBMvKBFKKnVqJqO2J0eihYUXTxbiYX3datfmzRFq4&#10;gnfuygyURZblZwdZ2iZ1nifSzk8A3PEciO5ZcLSPc+g6MvedHToDeaOKiH3iDfAyPmKEZIyRjMc1&#10;YM+Tci9wNELPkVLPjvDaBGnaDFrGM80Ao4U09DIEiA5ASFSDEDA1fYNoyQrhHDU5HNxRyAJDML1G&#10;hnCg5yYzh0P9Et+zgqTLPCA2amDNTP6VFrTWpf/6vAlc47n+LvR7FLD8LtfPIts+C2Q5apm6RIo9&#10;M4VjRg3e0+mBkn08SAqKwuXevVreJ3uyM11rrhdqoA43eY7UeZYzQxqtO9/LZGkjA/2ku20IHtw1&#10;ou+f//4b4+Z57+51aWdJ4iqeWifzsyUz9hhbY9GSyykDxE3leXKzAeF+DLt1saD3OtTGoQvy/YMu&#10;+YmU+eHUeem/XS4XmzKlPD+UObCb+AAkT0vsTxCyyAyD+MSCvxvbSAFHd0qc+0H4AgdZajCXwfPp&#10;MnEnE83oUBRcQki/c9C9ypeiKOVSU/dSO8cdALwHN0uC5Q5JhoRzqRgrlnvNcuNUquSz2ZTtjjum&#10;0wHJtDcBxGbyVsgBoqwJcjl7IGxAm3T6igWGL13F6XMP8WB05LcVs+OvkyTmQJ6kmBZI3N5M8d4Q&#10;KhbvOoo9ipXeByLF/Cs32faulRwipXZgrmy1zV9sD2LIbRssu77YKcHOXpIJeJODEsXbOlAyYorl&#10;5pU+udneZ0Tgvq4y6SHNG4Jpol3QwRG6xqSpQzRURmbY+ph5RoeaMRP1kgJ4nXW1Pvddn/0a819A&#10;PKTeRDpGAsDDCmAi8SgAHuexuqyM7jNzXcCaiA1nGiOvFLqzSTSmUpV9xbJ+DHPh41HhCHUzFyUC&#10;T3LBqU6y7hTrTqx2aJUMorNQda1f4iJaoMY1LmiivLrY6+fmSRf1zCnRwEgzmU+quqWmnTTHlmBb&#10;rbJJtMDS/PJYHaA7SZTNpxNNZ3k0hZPMSQeQzAEHATHSKnN9Wh+TRtO40rMwSC2sTSxeW6Ajvfgz&#10;mCECDDMzZGa8Oq6GXSeJpCe5URZKY1OsXL1SxPvEznJRZXJgfmFcNodB2RzG3LOsus3M0dSavgK5&#10;A8AD4snhOjKDepo3pP3U8JrNaG2rYFRQ6mzYiK4/A1h503rzevO1tSitPOp56tx5SpJ5bsbzTBp0&#10;YV5prYvIxSwSYS+eOy0FOZFSVZkid29XSBnSrBfP59LYusB7pfmnFE/9ffP7n+NGqmeBkc9Dxj/6&#10;N2lDOD4jNlZOlxdLJw3IjnvXpA7JnUK2zHLT4iWXufxxpI2Lk1EezUyTkoRYyYHEo7vhdUglXzrL&#10;7xxRuucw4b5f7UI1sgPucgPEH8QaMjwN98K0OA9JPeYuMQH2Es2qaQX9jzp00ovj6I+EOEgcy/zx&#10;3vskP2y73DztIQ96i3AsPC6jd/nd91Xxt2mF+XdMQm22SSj2oWGHNkvk/g1QmTdLss0e6mZTaT+V&#10;JmMXTklVoi+LNGawAU0lzXafAeBcrG7fCj9IOmkSKkF7A8V3h0rpMKvdAG2S3V+XL3zEizTae4u6&#10;F0Kz3A9Peic8aXjT1h95yqEP+ZrdoehFh8rhT13F9I8OYvOJN1I8QWK52U1MWYDY89FOsd5mKnEY&#10;g8X5xIuzGcvvqWflXvuE3LwxIB1E4L7OArl/P1kGBqgP2I0coiM9MAkzi7HG4ATrhJOk0Fz8U4Bh&#10;fXSkDaw3AWykza/PIAAeNMBL93hgQAbhz06i+jDU3SMFSdimYimSQNc5AUeDNOw4k2EpJQDkZDqF&#10;yY62qG44SAFSt6N0C+cY5E8Ys0nAx2qjAnlO6YGAdkZfU/DSAV17jYuRM6s3GY1QCl4DxJpm6kVL&#10;9Abci3rh6R4vq4BL1JeLk6ySscy9AFBm+pUeSSQFwIujcYCaQ+NqkRnwPHfsxT58dug0rw4kQ/2E&#10;/jmoJxUwp/JIjdzPDJg0+uE44KV7/QQJ0xczVUSOCogkBdJ+LVka6qLk+uUStp34d0n7l3VpwhjL&#10;sBvNmaSZOIVb/Qxp/ox2p6FwjhONZ4erqP9Iq/H/VXGEKf5fU3pzez27XQOw3rB0Y0kf129eCtpf&#10;dK0NfjRRU/e1mfcv6MYSu7FP8PuZhBFWW5EFCAvo/p5jDntbqivjpOqM/k3qoVjeWKuDDXFBmmWM&#10;BeehTy4DYKVVqihfLra1EQhJJHEjzoCrfxznkBRKpwwMBoowHDhNulydfxwTsjxpZDm+BiWZE0kx&#10;cjIlilXSBGRgK+XlXCf+Q93y3Uqn/PioR/puViCCmCv3Lp+QnvZaeguX6PKfwkYlBi8kyDoxgVJ9&#10;PE5aSpKQXoqTk1kBUpnnI3cavWSpJxEjswJ8gxkJorH9LVlE3wXGk3gu+R/eLKGWmyX40OewuDYi&#10;rLFd0h1MpMDXWnprkGfCkynX25IGq6lkkj6nY7lS4HpYSpgxvxVtFgcBG0LDvjAJ2YOp9teqBc0i&#10;P1HY4XO0oZn9emL87bs1SqJ3Z0jM7nS608yEcW049L6DHPnCTTz2hAHaADH7g71Yv0sN/YW/OGxh&#10;Y+mTI7L7vZ2y8W8/FV9z1tdcoxDF85KSzAbpbJ/CGhPRdbjIfZ3Qy3pTpK8PdsrgrbUFb9K0AaJx&#10;P/Ph4bGHawCm+WHs+r5eXFgHsKbN65FX6109/aND0jcMVRN/4V7E3UfxLLp39YbkYkIWz0ZOMhE4&#10;ARvOZOw4U6iBE0mjlfecQgROgtSRj3PE8BARCQArX3mG1GwBgfg5dJzWG2lvNtQ0rdeP17ejZvn6&#10;GS5gpfpph1btQ3VTxlDgoIuqvGdtcs0CFt38ecTNakXJFKSrC5A5FsdIi0cSqJGjATD2lMPxdKWT&#10;jLNqnBRGSnzcD5DpQs/28TFkjoVBCB0TBaTaWWgVJ6HHRFe7X21AqmSChtkk2sKzdL/V72gZMskS&#10;Wcsy65xz2mVWSir/jwnANUGWMGk0mlgu4GsnqJ0n4fEuYeI9hbzsCCXBGDeicY7e4JTPPQN4lSut&#10;krcz0A1neJxTZwaNuutHFxbUnJwSaW2jieaTameRNq8gWD7Se4lro0Hu3SR95/k0K3Yr0Es7b1dK&#10;GebZV4jC2sFfpEbVhuA0ZcryKuqgj3TDbEBqkZaNp+8S7Qd4A3wlA5OBPGx8ClEezSPqFpMm1wLa&#10;Ztw76gtypS43W+pzsqUOKnBVZoqczoiTK2eL5Tn2JqujXJs3WBThJvKcqP9gRjWs7iNEh6j6Qw6y&#10;rvcu1rJtFiiJSBJlBLqyAw5osyLkQgXWPBXJcqk+VUZuZXEzhfrapRGYZYXBFjjPpPAJfhJgjnUL&#10;XedgCCChNK9izLZKCtFX69zKKA/prUL2mMZViv0+SSVVz3YyZSR1SEpg1pV7WcpbMaZJEn2QdULT&#10;WIkgHfaHmeWuou6b3KmHVZHDg3VCHwPIQTgWhu9KIswn45UUyhzYUczetxFHXBzc8VOyet9ZzH9n&#10;K5ak10fZJbZB2dLk4/2y4TefypFt5uJs6iE2Jp7cAevofo7J1YvUwPgS9XfBKulOopFVJoMDd6i/&#10;4DOzDdOPEXT/MGqTIw8gYECB5A/2Ju/5zdrXAC0pcv/QEF3sYYQBkOOBP9sLkAc0je4foFvcRiqP&#10;gIGXh8G+SsTNL4kaOIlRUrym0lAlM+E+Kxe6BHG6CfSXZ2D4jBM9FMAaMbTmUoG8N88MF6Eefc2o&#10;x3ic0ZSfZs0MR5s8a9sycHQV0Mrh1Qsc8M5gzTmLEdg8oJ5XK5MxossodSekjmmi6CyjoGlS6UnA&#10;PDkUh3pIAqLfpNf9kDg4swBWaZazdK9nSZVnJkix586wXZSHEkiuDHU08H00XMavAiiaZouMryBt&#10;zJMyK6lkDrLGIuDV7GKaJtKUyhMhRzTEKucQN8oxGk0TiAWMjKMPTRo9OUFKTdagq34jROExQDjB&#10;/3GKYzCoAK2KDMwQyecZmWmz6S8ifmtriQsaOUmvp7hJL6/oKIrZ/RD2J90tTCdOY/UKsUEtO9FI&#10;np24w3tUe5d2OVlKjZnqwwoqvsRQPhfnh4i4KvB3n1KsTYqw94nwd5FjumAC8+80YK2mQVXHJlw9&#10;xgH1RTziJtKIIUEzUlB1zOlrstKlllODGONZAFzJUktT6XHpZL3yCl3ftuosGohX5JtHQ+hYjcsP&#10;L+bkh+dL8gPyOy9wZjzHyDCFRZY0RBJSEUs4zpiuPCVELlbnQN4pQHcNxdN2Sg8E8pdoGi71V7Px&#10;hkhinhtKHp+J34FPJeSgriGaEEDRnEYULx33hzRHE2nLCJN22F45boeRfd6O8CRmZ6TNBYyXit0t&#10;pIyo/FaMSRr1bZrEmaWA/jh+SDDcaE9A6yS2n6HE8TncZ2RlHTe4o9IBUwsBgLC9WK2gyuEEP9rs&#10;D0fE8j0b9KO9xI6IffhdOzF7h53hj+3FaiPPN5jJzo+3yb4N+8RkszlyPHCF02oZZ8BwujQg3XeY&#10;id2HTtaVjtfPCem7f5tIPCK9zFDvD3XTeYQGOcQoiQttgqbWBHf+NzvPGnnXa2AFroJ4ADDfY1Hh&#10;9nCPdAxCEtGF714UK3AXTEFIPtHHS1IAqta9CTBk4tysJYZxUiKu9rq8oFzoav7YM0STSbrf43Q3&#10;pwHwHCtt8/qoddcbZ5bIqkdfm1cQK5iJYDN836x2W40UWjWjR0kH6VTDwpmd4yLHpmSSWev4It1q&#10;+LuTdF7H+Xh4tp0Soo1GXgMuiWcpIU5CBy1hMaMQZlkxGlt07MdPoixygs0ceLUz9A5mSOlmGqR/&#10;skb6oWUOzmAQh6PgCCOrUVzsRoikw6Snw4zihlieGIPfO8mZUOMxzQYUhETCUd3mArwDiOL3kW0M&#10;UVuO4BowiLBd/yjdakgfQ7z3QVUBNXZ2+R4yDRVPmNQIrEQPsolp5sfzRMmZ16yuNRADYH6nevNa&#10;xF1+ASf6CWRlbt9tlerqbGmsz5L+niai/Q1SZfSUsTVd4OeMDXLTAbA3rzZIQoyvpMUHSGt9qdy6&#10;Vi+Xz52R0oJEORbiKjHBbjSkguUkwoQnEiOkEu+tRgBcz3prY26WnINApKeRqNtE+lwLqUgBXM/n&#10;GvKyEJ9LlVJq4mK+r748S+5cgr6Incy3z0bkp2/n5MdvluT7bx7INyxE/EAnewnOeDl2QjHq7Mi6&#10;ZiyCgpnQbk+nRsml6mK50nyCcd0pbqJ3aYgNsf7Xg7fUTbndlCiJXl9JoNk7EnzwEwndv1VCd8K+&#10;2ncQR0KsW9gjznI9JBcyw6Uqwo3pzzZJt95D5DWVIlfGUpxCThkd6bei9mRIFJ3lWHaAFcTHDrJa&#10;uDsAYXfUKDfYwHm2Fjtd6EfczlG9kraEGUSP0N0RNLj8xO49a6Kumdh8ZAcTxVMsP3eRQzw//Km9&#10;HEHJ4+CXB2Tnp9tkw7tfyZd//FqOmqLimHxWLjR0yq2rulJ4S4a7UG+8l8kuagV/wLvS1YmHL4+d&#10;6C7f72cuPMiSA9I74zRbNBKvEzeMtFl5zzoDVgaWUfsC4iF+LqOdDr7+DhtAvSMQRKiDLzY3Swp+&#10;vsksLCSy4K51byKyJ4k0IJK8SJ1ZfE8hjY6C0HEF7aUF0rpxosMENdaUpsRa867vwALO+ddnraOq&#10;H69R+ozRBoCe0Q6pEblVnRHpHFLlZZYX5gDVFKuCM6RjY2wgdU7dlsuoFbYO3UBO5qJU3WqUM9dg&#10;r91tkvPdWGP2NUg7Y5076AJ3TtRLz0SddKJSeJOm1hUUCy/3VMjlvhq5QRf/2nibnGM01Iqifyvk&#10;mNbBDjmHimLb6IC08TtswSamAffFS3qDI4XuWsTsfGUQIGOjMt3D2I7OPe+9kxvlNbKXa3zvTYTY&#10;bg2fl65R0tq5ViRhKW9o6A3x+xglsxjnBqU3AiVnLHFTmOVnTL5mdc0wfpthmWRNoE8jMkJ8cK4X&#10;uWl1dbdJ2/lyabtQIhcuFkHmaQT81ww+wPys0k4ZWamELu99HIneYbjkVaxlBvs7oyjCogkc46hg&#10;B0mJ8ZITebG4aeRJRU4cCqGooiBtVIkuWSMOmY0Z6dJKinw+L0fO5+dKS95xaQK0CuD63Eyppxtd&#10;w8prJRE5JyZKcpEI7r9znjR5WH58NSl/+n5evvuGufC3D9eEAHB5UBB337ggWUj6xsDg08Zn4KH9&#10;Rm+lmv3q87zPi3Szb19FzL0X5hVZoOqLj3dcliKomD4HPseu6BMJ3P2JhOz6XGL2b5YktKXTkaRN&#10;d4H84W8jDXG+kuVwQJKPwMoibdbIq48GiN0PSyn86rciaE5FYiEavT+VLaRUonCCRJoeo6mFxSiL&#10;/I7oYakmlj3R1J5U2XEjyw/oZYUifBfGGMn7S3exevuImL9jwbaSp1iTfh8g+h5iPnwUdweTz01k&#10;6/ub5PO3v5BPfr9JrA740B2skKbKO3L78rB046nb036KSFwIXbGZ1K9Xuu6xuI0KfgdetT19qC4O&#10;4rAAMEeYtarywpjhPcQjVp4GVZKtIwXyEBdKL6/dHRyQFnSVTrdfknLUA+twALhw+6acra2RBLR0&#10;E0KokQBwNBE4jgZWLCl0MnIzyRA5khkjZQLwIWbACwB3VKV5mClOE5VUWE9rtp9X6RhtLemhU60X&#10;7goRdFUNr0nrFohy2lgxVtyIuguGiz2EiPn7jGnu0py7iajBdblC2njqWqWkXCyTuNYyia4vkeja&#10;UomlY5qI6mIKWsfpDackq+mE5LRCRT1XLHnn8niOFDAL4ilErZTGHEluzpekpkJJbi2VRE4c88sI&#10;fk4oNpsRCKTHoIMdzQLJscYmrD0bJAXSQu61Zjlxr00aMaru0PeEReYAXek7pMGVlDYZiMllcBHm&#10;njuJGkYJQoQlcm2wRnoAcBc3pTsw225i1XqVxZAr3bfkbn+H4as8hsbT6ChdWx4nmYlPjZNhoMA4&#10;Q09jhl3jaRbRx/EAutleLZevlnNzRUZm6gq/s9tkOXcglNyh20w9PNgpdxDOv4bJe83pU4jwZ0km&#10;IoExbHnFhziy7+wuWWh5nc6NlZbT2XSQYwCHyhmxzgkzrhZfrrbMZDmP2+SF49lynu9vJfqeI/oq&#10;gBsAbn1BlpylM13GCKgU1ZgC/LCqyL4ecbP9xx9W5YdvZjkK4GX580/Mk3E3/Bbb2yl2xyvwsY4i&#10;+h6DNxBqeVg89u5kg80Oy9pcdNBKIICcohy4QXmg+mKUS2SDNXhJ+x0yF7dt25n8IA6/+ysyWggc&#10;5p9Lus0m9s5ZgCB9ro5mgymUNVYYWTmOjKEYGeU6HMTwe78B4FLq31I/KwVwMgBOMSR1og8CYFOs&#10;Rk0TWeiPYqEflwa6yW6foTn8saXYf06UJZ32gK3lu8Wf8RJriFuCjZnwwd9byuEP7ZDccRZLQG3z&#10;GTXxZy5y+MvDsvW9TfLR334sH/92m1jvDSMKwovOJerUDTIPYx6MleL9e6gh3r8vXV2jcrtjRO7g&#10;JNjRQ5OLxf++Aea7w2wTIYMzTKqnDZZZHdUQeWfoLo+jstGFZ28P44jLEAEy8Lj1wx7Uq+Ik54R4&#10;4RkcgJ9wCP7BXrgmesPVDg7yYTnBRSKcHdA0smes5Mz2iI3EsYTRVMAoh3nkJDPgIbjXo/PoVk8/&#10;xWblOTQ9hOVVJlU1gyEDzKGLNIHEzdRsJ1HnOhfqRUge15i5ouy4cId68jY19HVSzKvsN18kxcXB&#10;YeyiXOw7JxU0arLpYsbVl0nkuQoJxy4kFKsX4zTyvKFCQgBwCA4EoTgOhNSdwDLkBPrJJ8QHdpsX&#10;APWqKeM5/8e6cvGsWTser48rvsnOOBe4Ykmiyo6a78r5AABJsUlEQVSeGKN74gioAuoBODqE4goY&#10;hrFYxMV6yb93RaqHO6SNtLcS0bQETMSi+PdjkWlNPFcj8U2nJb7hhGTQnS2Cu1vUcUmO32iTZBQp&#10;4vAuSkApMvd8rTR2nCc7uEnKf0OGMMAeYOVtCEeCyWFEyodpSg2eR1f5PI3G8yywtFEWKIW2HeCy&#10;1DHVLf19N+XGtUY0tUukBO55JiBMZbkkPtBT4nzZFgv0MvS78wFpweuTrxtgbH/lBMBDD/aWYnje&#10;Zczxq5nttmWmU0tmSCvnPB5cbUTgRnyhG/JIoxFor8xNR8gQ4DNaqkWIsQUlmZbTJxiX4T303WP5&#10;8bsHAHhVfny5Kt8/XjDcO4auXpA6jOtzqLfjiLwhFpjL7drF5OVLCbQ5LI3U0C2nSrm+61lUuE/J&#10;M2Tsn59HaTOZa85HgWu6nfoXx0OTjRKBekfS0b0AeL+k8VgMOK9kREq5D3JOfFwCz/q4/QHjeQ4g&#10;1gZWqaeVlHjRhQ5n/1dP5G6W+VViFnXKBOiSMYf4GCOzYBhaPkjLun56VOw+sxKHL2zFbQMa0V95&#10;A+4AyB4B1MJe1L7WsvPvTMTkAzM5uslN7L4IFOvPXWX/R3tl3+c75ePffCK//Q+fiSVz4pTgRhwN&#10;Wllyb5fbbd0QJq5Q+3ZSp1K7do/Krc5hud1DJLhPk4v0o29gCC1kXW6YJr1TAOvMlcYQafMcAJ5g&#10;+aGPUcg1RABSzl8Qu+ISsS4tFRukfI4CXiuAa3cCDyF8nOxxYXAMx0YVAAd50hl3h9xP1zmY8VEE&#10;6U8ld1WlQy4TNae4mMdIo+chxz9afioP4QE/5N9eopk2QZPtyvVWOVlVJNloSqcXxUlWWaxUteTI&#10;3fs1ch3f16a7VVJ/5yyPFdLccVrq756Q09eKpehiiWS1nZCE5tMShZ5xGHI7YdAxQwFKMK4CQYAm&#10;EA/cAECsx58o6MfxBcjegNGNr1dQOqu0KlFaNZFd9fCaC4A1XifyOvLcEEEHvM5EYVfc/1yRDXID&#10;xN6oPfq2NRvH/3yLhADmcMCYpDzxK63cRKokqg25GLa2YgB5FCJ/EbCWopF2jWg+xc1GT6UEw3EP&#10;4edGcqLwI8psPiktnS3SN3WT+ptadr6dGxzrkhPXqRnXzhwu82PU1OOzNKkYVQ30kyG1npZTiLLn&#10;5SQx7glFLQTJH/bHE+Csp6DkkhbkKcfZ9FKNsRJOIdtehYC2AC56Hp/LC+JzOE0WB/tJCRnWifAw&#10;qcX5sgXgNpNC62kFwK25jI4UwEThMzStTrAhd5Yo3Ii6xoUzJ6S1tFiayuChj+E/BAHkn//8Up7T&#10;n+i7fUlauY5qSY9PY5FbFsL2mb8TkwwE9PfsFauvNsjej98RB1YKT2XH4ObB/Bm/rWkEGlW0sA1H&#10;iSiEI6LtULA02y4BJl+Kl8nnjJA2SbTNXkmxM5M0dorTrVn0J9pWh7igP25hAFdBm2a12wBwHil0&#10;MQA2joc5NTAd5Yg98RTRsRKOIkcctXCiAeIUiaczHbkvCNok1MqNDkjLIiv7+VFAbIdqpTNsLTaY&#10;NnswO3ajI31Edvx2u+z4/ddyGMmdozS9TD44LLs/2iFfvfOpfPnOl/Lef9wgpngPx/mckWT/Ku6k&#10;9VgsXpWujhvMa3toXOHE0LumjXWbptNtxObuotncSx07ihKjji1GqLfGSd9UgmVOIzAjp1FV+aeT&#10;2sj3+JSXi0VunlieKJXD5YVymF+6eUkOgM4RJ+6MjswDHZB69fD3RicZgTcAHIK1iDoThEf5SBta&#10;u7MPacCsQLJYpdM5fY/56TXpuN5IDX1Kahmsl0IwSEsOkIAQZ7HzshFLBN/tWA7wyYqRWAgAmedQ&#10;TqwrIh0ulWg4vPGks8ktRQA2j9eQK6orkGAc2IOIcEFNDRKMyXUQES8Q8AbifxuAQHkAwPDDQsSX&#10;5QlfgOlDJPYBkF4KYAUqwFWQKlgVtAaAOfr6+ucca7EnoZZXozAnQOuC6ogrbhRuHK8W5Fr5d/X4&#10;A+LQi80SdqFBIi81EZXrJYT3EwFwg3k/xwD3MSJ2OOAP5+MIrD2PkTFEnquSEAAeyqbZMXSbo/h3&#10;Yoj+BW1wrTG57gecg4yGRkmHp8d7YJr1wObSTawBGo+9NCTpZo/ANeb/kMrudDKi+AmAM5FFkUwM&#10;8vKTjuGAwBgIUYQCzPEKYDnlAeY1wLJzzVEpo7XDa8g15eMAUhTsLydxv6xJhFiRliw1qclSn5Em&#10;TdTBTaTQDaTPlRkpcor6uBoLnTbS3UtQKFsQMqxmPnwHydp/evVQ/rd/+Jasa1CuYKJWnhEr6eyz&#10;Z6PoWRyIUAPvoTDQDTIQnlTbtsrBj96Vbe/835Fc/pD5LxJK1fksKyAdi3pmD1yHSLrUNtu/xNXQ&#10;TGKt9rJA9JkEHNoo4ah2xDMiSib6JpjvlFhYWCnUvJk2+wywZrNTrB+nWu4ywKx1sAK7CMXLQjeI&#10;HIkIukezJhi6G0mdHbqkgCLHASIxDa14utLRpmHYrfiI706aWJuIwl9Z0W22ZEZsjW40lpabAfNm&#10;a8ZGB6l7d8rOP26QLb/9QsyRoXUzcRPzr03ZVtoqX3+2VT757SbZ9uER8bNCUsSvCuuJejmR3iTX&#10;rl0HvH1yn0ZT9wAm3KTS7ciF3u7rpovczUiIPzTdS42G6nU0oSR5auFZ6uAplvVVKucOlqAFl6+I&#10;S3GRWBQAXO6iB/E6MuUcKs0VK0zYHDj2WYliy5K9cyDjMg8PVBvdxNuHsVmYh7inBUhUTbIUXy+S&#10;M200N87Gy8Uz8dyp2To6ZiUx0UckIsgUhUcEvMPtJCotSIIzj4knQn4+LP77AShvQONJpPLmIvAC&#10;KN4qUg4wg9vOSgBRK4iuaRDPfXhN3QY8W1oBE5GQCOlL1PPjrD/3JS314XjrI0BW8HoYzvNnMQKr&#10;JD0mCitoea6vrZ/1z6mDgXoJ2asQukZhA8REYN6bJwD2xFZGvYj8AHAQAA4GvCFsUQVfANQA048T&#10;hBbzWqrdiN+uAptMAQAbKX9rFdmCfo0CnQjOz9IIHU+2UNbeKreolfsZQ+moScXpxulXjGOCPqbr&#10;n2qCTokyyqz+XFW1MZ/Px10iV0GbwBYbwhA5yNXk4VlVyClCPaQw1BeQoj2m8kVsgKkSqAop6Mmm&#10;+5vt6yFZPgAbEJcdC5dK2FXVALg2m1ERpwbG1dn0ZKlgJ/0ktXQjUfjSyVJpKy1EvEFnwpnSXJKL&#10;vGuf/L//6Xu6xjT8ytnGQ6AwU/XOAjykCEH8YtRK81kj1fcRY2spdpu+lN3v/ifZ+HdvidPBDyBv&#10;BMjVhuMyzMbRAq6DlxtOiyeuDZYb3pMAONPH0MwKMf1KwmFfRdkCWiiXMYe/BrxbJJVIqxFXgasA&#10;1sibeHibZFH7amRW8BrNLOdDkofix1uJRyBnHEom+q4BOIwTuQvgmtAePxSDtk8YSgNe3DFcxHWn&#10;nThsReD9S9Lkzw5S55rwfL/YbdgrNl9RA3z1Nbzoz2XzHz4Q04375ZhnGDM55Ft82DN2oLm15ZBs&#10;ec9Ejm5HzsW5WDK8qyUvuo7xAVEYZcqewRFGR0NE3h650dUNkGloQYHsR7zM4EXT6RwDwON0SCdp&#10;WE2pFagx9pinozot0TU1YpWTK4cLC2Rfcb7sxzPIhNToIPzWIwi32QJgc+qdI6iCOLCs4OJPVx3X&#10;CJegYLFB9seuJB7gh4nLGQTZGxKk5hS7n4D4Tl2iXL+QzP5yoVy5VSoNF4qloq1UcpuIsDXFEkzD&#10;yRPxcSfsQGzqquVoQ7044jVs39QCeBrFGbCoKLkz1peuHHdSZXcilmtrE681iQu0Py8A7A149fgQ&#10;gX2IdJ6A1UNBy3EnyurRKOvExw5EWruaU2JP9HLgdX3N8fXRj/Xz9rwnO96TPTcUB24kjtTAzk34&#10;DiEu4AbgXLEsccOPyAtNbBVL92GzSo8fkdcXUzcfwBrAo+9rMPvrx5wQUucIbkKhbWQN/L+CaIj5&#10;Y1AWwM8Mg2McQtSPJ5qfvH/L8CjSPsKY+jlP0lNg33eAvd/7uv6pcrP8DW+3npfSBG0gacQNZ881&#10;nG0wHunw5lLP5gYRWUmRCzDFK+TkEwlzAVA2UU1PFoIKWdTHWYAr05fPUR6dYJW1EpBWAtZKxkMa&#10;WSsyU+UUiqNneE3HSBehWV5ENbVZx0qk1Y0A+DqR+M80H59B5b1YWSiFjKVyqLHzmO+W0jwr9nGR&#10;QkQfCriRZBKNI/Cjst38qex6+38hAr9Fnb5daop95Pb543DXL8jwvQty7kyuhNqaiM++rxDN+ARM&#10;Ib1jtUPCrbdJsMVmCTq4gcbxJrTZv5ZM0mSNtApYTZnXo6+CWoGroNbPZUOlzKHZ9VaCVRpRls7z&#10;vjhq4TgJZZk/BJXKsJ1RNLJQ3LOIQBs5ipkVXkk7ibzbDovVl+T81LXOW03EYdNORkdfieUXX4o1&#10;dYDFV1/Ink8+lI3v/BEeNK/v2c/s11Qs9x8Sk637ZfN7O6gVjojXgRhkSMpxcGuU6rN3qX2n6Tiv&#10;dZNvd7Ekffue9AzPIvA+A6WSkQV37GHVC1aWkFqIAli9qw9zIfQD4Bt8HMLyvEUebhElxbKHBsUe&#10;ou9e3BP3Ex0P82hJKn0AutxBOK9WESFiHegv9uhD2bHieBTg29Ec2l+dymOKnO2tp+7GEgWx80X0&#10;fKdYAuhZbJXzQ21SwognoUEbY/nierpA3ACLE8C1BSC2RDVrIpx1Uz1etS2YUzeJHRe2Q0ud2BN1&#10;7ahtHXDWcwYULrzmTFrrzPe5A1wPPQDXeOS4GdGWY9S2a/Wt1rXqCaTHFvDaEvX12Cuoibb6us3r&#10;12zJBmwVwApcoqMT4HWkgeUEcJ31AF4XBTGvexBdPQCvB4D1JIXWRw/qck8A60mU9SKyevPclxPY&#10;cpaoqxkFWYO+zv/Ph5uRH+INfgDZj38rkNeOcVMoxm71wkg/46p5fK6WcCRc5ve4KN00AkeIwMND&#10;/XRs4ShHRWIOB4AVtPQo8jkFmMbl0ZTKIfIpYFUBJQ/A5qkKiooooHShckaqR5YBsNJZnM/yV1EF&#10;X1hO0VKFzvdJFFNPQJ3UU54aL5WAuBUm1nmibitMrGY605patwDgVkB9C7uW8evnAXKpVGcn4JV1&#10;zJBJOo57Yy6TikI00Qo4udxEMvw8IQHZSwAi7vve/w/iuv9tKUs2pwnmC90ym0X9aqiWJ6QcFY8w&#10;610Sim9S0O4vsfDdKKFmWyTEEsD6W0u2zxGJPLQJsEKhJOLqzDcJhlYCgFawKngVuBqBNTLr5zOO&#10;7lkDcJJtukRpqnwAENPMCtkSzVEAR7M6GEmOHycNWWelLD5XYt2Ipo4IgtvBdrHFY8cCP9ptX4vF&#10;Zx/L4c8+hLjxuRzZ9Jkc+PJD2fHJe/LFH34rn/3+d/L5u+/Jx394Vz59+30+/kQ2/G6LHPjEDjHs&#10;NGrhWjl94p509ywyF+yXE3TvkvnFZ+UUy60O5rqjD1ls4O4NX1Y9ksa4e08YByofAO5nLtyH5M4F&#10;RktB1WeR9Tku+4sLZDc6XLsB8B7Aux+7T1MsQc1Jjw7RhNgXGykHkLoxDWUdMipKbDPxOi6tlMNY&#10;We6sKZAjdblS2NmKaHgXWzjs7bI1dB+lyJN3dSRTLi6ni8SpopRak+gHSOyIcEcBijVprA11rW2j&#10;mlJjd0mkswMgttSGdjSm7Ek57YleawBei8YufJ0zKa4rwNXjBiD00QUAr51qPk8Ny892AswOHDvD&#10;ZhPnesyw9dhopOVje1JkWx6tAbB65tqSNtsQee0UwNS6CmJ7BTCpvQJYI7FGfxduNq5EUjcFLumz&#10;HncaWO76GjcaBbcXabQ3WYM3r2mG4Mv/RyOzfqx1tBcA9gLAenzOtYgvx4/GVxiNt9zrbXKm545U&#10;3LsjJyHuVN3vYFoAtZV58Tk64AUQJwrJikqiwyUXGqQCMBchwFyiroJXvadUtihHhQMRTNSjaqBZ&#10;ACoDaaN0HtNxnFDxwTSiYpEqnybHyRlAewYKZYlSKMm8KmBZNTLiaQHA9cx860mrGyByNDFman4N&#10;4ktcN+cKoFYijdyUmyp19Ey0YXYcPTQFcB7RNw/GXjINqcxgX7nDnvsZAGq16T+hd7VbanNt5Gpd&#10;kFxrSpBLDZBTTrHJ50WjC8OzwH0bJIJ5b8CeLzAH325QKftZVLhUmiAJmITHEZmTeV1TZgVvssUO&#10;A7C5yPWs18MaldcOxA4YW28l2zM+whc46gBrg4jXBW1ifLSZ83U4yw3+EmkdIc0FtXKlspkZVjFM&#10;FYr/1FQpY+E98PBBRkYfifln74vZZ39khPSxWGz8RA599ZEc/OpD6t13aGC9K18QjT95+2356Pe/&#10;lw9/93tGSh/I57/5Wo6wshjhVi4NVX24+F2UAGoXU3Yh9+OzetiMWVcx+6uTz2l4PISZxN6vAhhP&#10;oDG6zaOMlNQzaZAZbRdSKmcHejG5OokzRLbsAsA7SgAwTYk9AHcfNfBBBTBNLXVTNMU98SB/XPMM&#10;DMsL6EyfrBGzU/VygFpsb/UpsagqlfS7l6Sbpe5BeLYXBm5J1vnT4l+VI7YVZWJ+BnNpHPRsmKda&#10;1tWIBdH3CACzpvazaTgJkEoBWhlprQJOgQXANPISuewZFTlQQzoDYleaI258j4t2lKlNnbngXTUq&#10;86h+uGpw7QgotQHlABgNf1y9SXDD0HOUG44ea24i1jzaAlYFrBUWnNbYc2pGYANg9eZir9EXoDoC&#10;WgfA69SAz1A9ACbd1+NM1uCkaT5gdeW46HNuJm68H3dqXE9SY08A7KXPicjer6OyFw0sfU0B7AGQ&#10;PXj0PAeQ21oAMmk5M+xQblaR/Kww3n8Y7zuSG1T6pUYpuVgjOcWpkhHlJ8XI2xYSdY2UGfDm0KzK&#10;0rqWiKs1bhaOltmc44A4BwAfJ+IqgNMR2U/jpKJVlkozMhtQHSdyl2Iyfxqb2xIyLk3NT/H3biYr&#10;O1dWyOLCWk1cB3jrqIsbGDU1vgZxKw2uZhYbmiF5tADyJkBfDS/+OD87wcFS0hB+SHWGscdK6iWu&#10;hf/2ZF6a83GG3PkbOZ10mJ/vQN/ES+pK/aQev7BiLFv9YVJ57vhIAvdskGDmvj5oZqV4HpVumn3L&#10;/VeljeWHOFvUO4jMsWwiKXi19l1PpTXiaiqtZz0ia1TOZ7nhrXQXGFiWDMcZGx3TCLyJCAyAA7eG&#10;w7jyI0cPpIY4iXNfk9SXlTC/zaCpgyk4v1SH7V8Qed8R88/fpYH1LiD+QA598TH0yQ/F7Kv3ZC9R&#10;eNsHH7Er/Ils/OBD+fL9P8gHv/tP8sHf/k4+/E+fy27mxmGuBXL90oiEh0fJps1/EH+/fRhWQwTB&#10;b9XPM0g6mQlPzCyTKqu8KCMjtKNHUaxUpckhtdZgE+g8c7Y43BWsqGcO0rzaweN27rR7AOte7rb7&#10;qYcPcmc1449nXl4kRzgW5QVifapIjp4pE7PTlXLobL0crqoRU4zIrHG8S0RdoxpyRg5myv5qJF1G&#10;A4yoawNYLGuqxQIAWwACcy5+s/oaHqsAMcDhgrVpLAdo5dSk1KFESG0k2RFFbblwbYheeuyJro4c&#10;Z75PXekdSKUdFUQARh8diJKa+mrEtNcoyrFdBy7fc5SjTn16rPg3LInC+potwF9/fR3A1gDYVn8e&#10;ILbXR96vI+mzHgPIegC2ptgKZOPoc+1YE7XdteGlEZb02LOZ6Mxr2ghzp1zw4KyBWBtj2IHyXCO2&#10;JxFbjxd1sjcdbW/+L2oXqim2P98fzE3rGOVHfBbjN+rMQgCci3pnDilzLhHPADDXWCa2p5l+eDHj&#10;Epnug0MGJ5t01lAD1eiLwKACOAUAJ2FxcjzMn6ibwEZRuhSxeVRAb0Nr37rXxI1aQFkN77kOgK43&#10;txqgWmoNfI4R0zkIH21kcedzc4zRUx1bTZWk46dxmjwRHUbktSfiRsstbqTfQbN9BXElkTU/X9N3&#10;pCLZjM0mK9JotK/SHOUMUjtRAN959+cSaLKByPsVNOXPJc7GDC50snRdqpGRO+wmV6J8Sn0bxlw4&#10;9tAWowOtkVdBrEeBq6DW17UO1oisVMpTsLXeyvLMlCSbRFrYyRKzN0nCt9DM2hwtASzze3/tK75m&#10;DMVTi2iL10vDyWKpLc5icRmA2xwQq62aNr8vFl8AXgB88KP3YGF9KKaff8go6V20oz+Q3R98Kpvf&#10;/Zgo/K58/v7fyQd/+L/J+4D4vb/5UPZ+gYRNbA1LDZ2SmMDYIN9brlymadSeI6nsWjrbWLMXitWi&#10;8p/nYWGxbTKBi+GYCsATkQdZsO+iEVJ+85p4nywRK0B66HS57FAQA+C9RNd9HBNArAA2JSIf4C5s&#10;xv/DlOaWWWWJHDxTLDuZF5tUVYhFxWk5erJcHBi4+15qFvcrjbLvTBGpNRGXi/nI2QqxBNyanlpU&#10;nybynpUjRLVDgMwUgJkBIHNGP+YQMaxIoxW89kRCGwB0lK+x5mK35OK1ZHR0FCDYNjUCzHoArmk2&#10;QAU0Dprm8mjHv6egs+X79Nigr31Uo66eXwGwvh8Fri3Rex3ca4/VRGetvfXn1vNe+Hf49xzqFMDc&#10;LDhvAtiF2lWPM6m1HleyDHfepyfNNi+OJzW9q36NNuY4CmJPbjpegNQT9U4PRNg8adJp/ax1tPsF&#10;mnSk0870A5waW8kAzgH+VsZkjRLIjTQCFdNkUt5MGlXH6TJn0aTKZCyUzZgmiy6zAV5fja5EWTya&#10;U33QLfPGHQPgprNBpnpmaV4OSALDpAPAJ+lk36S0aWB54QRAbkAauJlaV4kb1QC5ivFRTXaaEYUV&#10;yPqoSw2NfL41J0da0lljzMqRc5mkv2SazWidD9Dk+5blmPazJ7FAgXt+m/3tkV55CQe8kd3hKKe9&#10;vM89cibxIDa070mowztSmADQdbnCi/XcHcx79zH3/fpzrEc3S0VshHRSftwgM+m4XC9drBWWwyCL&#10;YCspkcV+I/ICVq2DU1+PlBS8+c6HDUaWgvu0v700sK30Vp5vLjuxuDHQzIpHLify6zgJY/83YHOo&#10;eG7xFdc9tOaPZUtzZQNObGVSW5JNPREuXsysjhBlj256n6bWe3Cf35UDH7wj+z/4IxtI78nBj98W&#10;008/lH2ffEYU/li+eu+P8tEf/rP88bf/q3zw+78llf5UvFDEvFjfi7xOh5w9k85ucBbSnYmsF2bL&#10;nauFzAQ9MN1CDYKtlnFI7UNQ8sZxbZigqaWKlWpudQOObRrRwZ33ZsMg/gAA3MkwfhdRdw9NCQPE&#10;PDch+ppwwRwA6AeQ+NmtzS0i6n44q7sQ3ttbWSrm1N9OsLcc+TmWROYDNDL2wnIyoUbdDxAtiFw2&#10;aihN9LAzGkSkqwDicDXAra0F0DXUzzViaYCGKMvn7Ws11QW8ANUSAFjoaWoWS8ZHVlzIVgDCGpDY&#10;aL2sERIA66OC10h/148CWG8CxuO/jsCW3CjWAWwHgNfTawWuFZnCUQCrjTRbAKmv2fL/0Npco7ED&#10;0dc4ml4DSCcuVhduLk7cZJx4TWtkN8Dmzvv24HMePHfhc1pPuwBeVyNC13K0fq8yHt0BsXba3c7x&#10;/yGttge8rs3n+RmX+L7zZBT6c+rEH3ZccEqspNBUzMPiJQcSRipd5GSiVhrRNz3AmdkrlElfhBYA&#10;bxonXQ/rn6nwj9NUDpiImAyPPZn0ujo3mWV5WG6IKJ6rLGY9s5tVvsss2UOzZJxUjVNIfRYcaECp&#10;qXM1JdTZ9CQjEtfrfDib6zwjS+rT+JrUDLmILPIEI87vdGf5Xgf6VTflBXvTD6BFvmCkeYX6NyPI&#10;WU4luqMBbm4AOMjyP4q32X+mk24nhYlhEgjN0l0j786PoSS/y/hoN9E+VbroMdyGuXa9tVLunK/C&#10;XL4ECqiXJLJxFIcipZqjpVixQsjMWAG7VvPSgYYbne92RM4lh0oNVNK3CgMYh3gV8InjkmoOH3o3&#10;AN6KzM7WEPFFfdJ5ly/uBVDDKi/CXz4j9bBlipjReWDiZLPxQ7EBvDZfvksnWtPoP8i+j34vez7k&#10;kfp330d/lH2ffiB7APLXAPvLd98lff6DvPeb92U7Sw6lx9n7vD4pNy/flpaGLORP0uCORqA/lAEb&#10;6iRUOk9prk9j1tvFwF/NwFagIzJXBLhDNLL62M9tZfMohAvStvKUHMZ68vCZCjlQdgKvYiRuAe8O&#10;0ujdJ4qMs4saeB/MrL3GKZH9PO4H+PuoZQ6cLRczaJcWRHAr0uij1NPWODVYUk8eJj09BGgP00Cy&#10;Jn22PQuQK0mHKwFCFeDQw2sOZ6lZed2J546k4/Y1gLKuDkDVA7oGA6hWAMCSNPKIHho+FtSLlqT/&#10;NqSkvzxHSauticxWRHd9ND4P6PTmoMdSMwCOOTcTC96nAl6BaUczz5Gbih03Fb15HNUbCt+v56j+&#10;PL7Hhvrajo6yPZHTDtDZU8faATYboqkt/47eSPRo99xJO9gcZ567AlpNrzXd/svRmp2mGN+nR1Nw&#10;fXTSjrx233XuzO/At5a02rhRkZkwE3dj+cCPBfqk4EBYTUHUu0GA0VdS/bwlWdfzEINLx54zjcWF&#10;NAzWc0mjC4i2WS687u7Daz4SBQ02LdSTWSvbWj0XkGpCMPHaWXm0MiD//V+ey59f4YJ5tRmJXxYW&#10;0lghTCbKppIqZxJ1qYtraVLVwr6rJgJXKZDZXmqhf9J9Cd0ruAWrjLn6cdOcZLz5zz/8IH96+QJi&#10;D2uuV8+TJXigcxXNGMqXm892ORG/n622D8Rt/9/QTbdFE9wLeZ19cKS/FKev6RF9+Vu490cwkM/B&#10;7O6kXCNLu0Ejs5N+wBAyxh04PjQgBJAX6SpRqFnGWx2Ci4Eyh9UeiBx0pB3pPlP3tkIYukrkL/FH&#10;1K7E/yS/lFJa0vmSYZmJZA60StQo/TcHigcptMN2L4nxYpOj+pq0cvE2sP9YhNeRh8l2zM4+Zlvp&#10;jwjb/V4sPn1bDnEOfEoUJp3eRzTeA4j3fkot/On7NLTel41//EA++rv35H1olUf2Okpj5U25f2eW&#10;lbArcF+T0CtKgBN9TCbu57ANkicFmXZSX4065MQtRjqMjuYeMUrCJkX9j+A898J9roL04c2NRQFn&#10;cfaMHKnigj55hroXwJJG7yR93kv03cfMb4/xWCT7T5QwHy4VU8B6CN6rCQ7vJqTGB0mRTAHxYc4R&#10;iOgWpNLmjBXMqjnwik2hCpoBBjOAYcZihBnRzVzrX47WxJZ6AJYVX2Ol82C+zkaPgpgIrPNhayKa&#10;FZHNiohoRcSzAjRW1I1WrwG2DrSfAasjqTdB/DqdXgewpvEWpM4WRGFro4kFIIn6jrwXWyPyA3iN&#10;3Ap8BTA1shX1uLUeOsk2gNf2nNbmAJ/3ZfcauJoF2AFKBZ8DxxEwOiqYea9OCs5/A2IFrjbD/nL0&#10;e44Sie35OR6k7N78Ltx5L1ZcvEdbTzIiKxUfTPHiw0MZCQUwlgmSdL9AycI1IpkxURKpcpof0ddL&#10;AXyUphWOGNS6Ge4ukujmgSg/wgvMjbtYMxxGHeNCSwkCEfXwl+fkv/+XF/K//fML+f/8H/+IC8Ks&#10;3OR30ZBVKPXJedKWni+NyUlyLodOMxI4FVlJUg6tsobu8xUMCB5Bo/zf/+FP8oz59TCEokcINfy/&#10;/su/yP/+3/6FneBVpHpvwA4LMczsrpSj9xZhQW38JXaySMF60m0+8j6jMDIG0lxn7EZtNn9EgHtH&#10;LL78o6QHusgFav+LZAg3AHD3xQYZoEs/Q69lZeC2PGL3+E4tWbGHFV5L2+QYDd1k8y0QOPayvHBQ&#10;zsa6SHdtodSlhrF2CBOrzPeMFHmeILcuk+M2+ZJ8gK40rKyALWhaIVKnS/nB9sfkQhXzPC7AFiJV&#10;CXWGmwHgT8R2Ayn0Z2/LEYB76JN3IHIQeT9+V/a+/zb179vMhP8IgP+/jZ13WJd31ubn793ZeXdS&#10;jbHEkokaJ4kdEQQR6b2JgIKiVOkiHQSkd1AQQVAEe40t9hY1phjzxp2Jk25iYsrOvO+7u9fuf/d+&#10;zk+ZKzs78+7+8b0eqsKP537OOfe5z33Ga/ZEyCwjsl6YRP07Xgtmuqm6pAsAX+GpOaTOtgwd3JfC&#10;cH8K8rNyNu/VqKo4SE31q5g6GsbsjsH+izd0gmVl5vN8jrbSCYbQK0lxooi8/gBuWRsRqRlCigjs&#10;zIJxJ5wwjcRaCKnlXI2og97fQp6uztTIrkgt3Ym0SwC+M3+0BYDXqaVOTjTyF7YAZkQSdlzaagAq&#10;oOYYiJ2pcReQUi8gGttZCCFlxwnp4+jbzqSSLnxsiQH5yVkGyL0Akx0DlaXM3pYqW13K246vMwb5&#10;F8d6yo6+8hMA2+csmlrqboIRT+phD9JpB4A5HrDVDuBzfB3pNmChxl1KiryM/8OORXVvi+xWH0PE&#10;WIvLnxTYQZjx9UZmOXrGxlZbis3X+jtq81EQP+4n//8c+x5vIryfabD5t0Os7rbfj6izrI82G0x9&#10;Ai25Asb88hISlYY2PYOaMY/+qrHKeURbB0EVDutLipxNzzedNk5aBJZIqK666Ouf2tunIfyzGqqy&#10;HIP+X96/oe++/EA/f/MH/fzgE91/n+7FgZ2orSrVnLUReeVG6twC9VD/bi1cT18YC52SHA3y2p07&#10;MKIv2Cn8b4D3fVsSwB7iT+9+qH979J3+9buv9eDeBzoI4LZUFzFC6KsKZJ916TYa+CKKqpdgyn+P&#10;OGmmiuJo/cQz5LBsAeKmyZSXELuTJkLyTuL3C1Ev8t5dpN+Ht7eyD6lHV+l43D62m11IA7rzZrf2&#10;NdBGZSl4FsZ2xX7zVBftrM4kdx2pXaV9tWtQmbFoL9IdG2RY6MoIABxWr00hdSrzq9ZGFnynIepY&#10;xW7g6Dm4T87EUT5krbY39gDgDvWTSm7miRW2aDbgnoQCazyLv8fSSoK0AsQLqH3nIep2In02AM9F&#10;Izpv0jjNemm8Zox7UdMgtcY/PV6Tx0xXTGiy9g+dwlaWWditWUTgFJ05noYdTBkArlXz5uVqbUxg&#10;NA0iC7f+s5h+n2FA/Cwez2d5/xinZBtSxJpqUtc6ebFzaSlEk0c96W4NURWwzicKL6QGdgHAiwCw&#10;HVei8WKisFtdtdyIwgupeRfwAFgAETSXF3Yuyqr5bJ9byFnEFJCB1+PJcYNZXgTbvMiuvBYugHkR&#10;4DVgO66cRYDXAOzKxxYDEnfOEgCzlJtkFISP011jmIl8AMVR3/5NFB5Nqf82AvtayWDgBAwGYHdA&#10;6E5KbNelRFhvi3wAbylfs9Rqb4v8lsJztYeFjx0jx8gWfHkg+Bu4+DkcIOPjoXw+jDrYSCp/3g8Y&#10;BfKTaPyPwGtf98tjkdcA7Av7HmhKsCf1+xIecO5IMZcxTbWennPPvr3agopuE/VwDu2ZHPZT5dN3&#10;td6rkVWZOIZmwTon8fZqyKpCNl0eGOjAbmi/traUqrxwHXPkffrqs3f0w4OP9Jfv7uu7+3cxAjym&#10;3QhfOtgM2ZIHaZWdr/Zsq3FzWVsCu7whEbcOnGBGtukTvKD/x6OH+vmz+3iTYSJwDBdKlp399x++&#10;0788/Eqf32Eqjfp6GA17Xc4aRgixY4JAS8feNeiNZ9mkMEmpvpPpT89SY3og9fliBbwxGeCOI7BN&#10;ITt9RYsmocLCOLEXZeDBHlxTduGyua9T7x7p1QdHe3VjhF3A7Dvat4l1PJELVR2xUM1xzurP9NC5&#10;9pX650MFOrsthQfFLAYgZmij9YErQgy89aoObVRVcJ2KfcqUSUspAX+s8NcDyd/9VZ1Rqr7GDlz8&#10;W3EZaFcDNUMEu1CXTX+J1OBF0ucxjnaSy2QILHrCTlPHk0pP0LzxL2jOBA4R+Q0Y6pkTxuuVcRM1&#10;5YXJevbXL+oVDO+aa7rxOxoBwKTQbBF46810JGil7IqpwXYHYfmeYtpGgzg3mOsDdqEMxtvK0NPo&#10;as/yftPIHsXW1lBP0YPlLKmvBcD1tIYAJUKOubCRjjYSADYQLwa8BmAXALwIEftCRy2MAovvdYKg&#10;mkvKPJeUeT7p8gKE+a6cpURhr1bqYkgtL/rEnjCRy0av1sLheFAnj9akS4mMBtiF9H+diDaLqPlc&#10;AfZijjuto6WWvprIwoQX1h6yqMnNbqD75TEAj9bBoym1g+h6wkxbymwPBQd4YTXd+Lc9ALAP/Vqr&#10;PT0cAH8MYE8AbCm8Lw9hi+ABpJSBkFtBXIMojUJ58IXwOviztyqAh1owD8MQAOdocdmDxtpP/O39&#10;rM31DyLw3wLYorcPhJavtc2etMGW8nu70Pt2px/u2cr8M0TXLhxE38Js4AC14CbAaetrrM9bSKS1&#10;la7pOKSk2Pw2k0ebKjYwtTaEp/NONWO1upkpsIvnRjBqv63vAe9P3/5R95BCntw9wHACklcHSUV6&#10;TK+3PSefni9kFdLKZsb1Ovje80e26/sv7+pffvxaj774lFU1GPYdP6rvP/uUyPtQP7CC5RbmB0Pt&#10;tTo52MbO3hG8mjHII72PdGYkEN1CyJwXFYMGes2SSSjGnFW52pv1KjPlQdrsSgAzADu/NJnuzEvK&#10;xoxgd2uJjvezB2t/k24cqNOVXRW6thNL4cFi3ejP1aFNK1QfDasdPUc7Mtx1viVSH+5J0l22Fr53&#10;kJZYngfqyBmIStz0qwIAWxpYpepwBOgR1MNB5crxylLcfKZ1nIwFTFZXWbW6a+rUSbrZRzRpw2Mo&#10;GNf5ZRaBAbEbta/LpOe1yAD88jhHzbsAwNqZzxNozktj9dqEsXp1POqssS8i6pio538zFkZ6irLT&#10;CrFK2aGeLZlY6qRjn5KlC8eK8X5i3eWpZryscFPEj8m2G5xFeXWG1Rq2uPucieJZRXoAQUfJ0C7H&#10;zefFMQC71dbKlYg8i17v6wxnWx28wFJngLtoc6VcibxW61rdOx8CawHf49JItGwmgpKOOxOR3Uip&#10;PUmpF6Piep2SYT7zoj48EEx77AWAPfg+T8DuDTttwomltKE8uOk92qiBjYkmii3i5nVCvGEgdubq&#10;Sr25mOMBeWRAXgLwDGhGHP09EutvI/IvU2hLpS2FtgeFRd7FZAKuyC29qFHt31tmDwNSYU8A6wlQ&#10;vam9Le32gSMIBLDB/JxBgDYAGaMvVrt+zML60gv1Rlq4jJ6pF69ZIK9hMFHalFuWRls97PskCj/u&#10;F/+fNe/fRmYDsBc/l0lILVW3B5Ynv7MHD7KlKLR8GbnLZXhiAJeQAUwXGtnikceYXg6qqzwDL3uc&#10;8kmpU81kAYnlDiL3uUs2tbZb5UXxqixbg0H+ERwzbgDeu3hV4emFqcAOHsRNbAFpYjeXDS+0oapq&#10;zctGWknbCPa5NnMtHlnpeIr16utPruhff/5U33x5T6cPs9yc6aFvGdr/X3/5s+5jCn/+2EEdG+rT&#10;/t4mQNeoY90VasuDbFvuoxDWiYYzPbRs+nOKnD9BiR7IIYOdtHbp6wp6baJcJjzNeZaOzFgC2ota&#10;OnOCypJDdKhnIzPFRbo4vFEXzHiwN0VXtlM6bkvW9W1JOlgWqM41c7Q710NXu1bon/eu1d19Cfrw&#10;4Fq9d4ABmzJfJKVzVR65RL/K9y5QoX8xHrNlKg4pUUHwRtpKmUr3T1RBXLqaC0rVwR+3k+jVwtO5&#10;m5t1C4xumOt8ADyFpd/IJ6dY28jqX1jnqeNImQEvrPNfAUw6/TqReMY4VFkG4DHjNfa34zRp7DSl&#10;J+Ww1qKXXUloR0/k6uyJHABcAYBb2S3Uho1KE/XvkAPAZxBvvGWrJRluuARDeI5RwhM4ZXTjgxXV&#10;hCaYB4wXN+US3BsWA6ZZRNnXrA5GgLKwkohbWUV9vJnoS43L1zoB1nm0jZzrIb8aWhlkqGPap4ex&#10;ukEF19IuqqjUUv7oLzN2+HIYwhXScR/UUy6WXrdshpVuhNQiwgLoxdzoRmotps5bzCC3K8SViwGL&#10;qOWOsMENUC2iTl1s0RLRgzt1p12X9m2VF5rhfw/Ao1HYIruRV6as8jQWerQGtjrYgGzSSmORn7DR&#10;1haytpMn3IAf1yA+HgRDHQTpF0S7zZfXZhmAXYpgwTcPDThjd74bcuTF6J0naqQAHnahEGJBVhuP&#10;AvhJPfxY9PEYwNYTHtVa/xLEAQDY11RkPLCs3rZswcgzb/rqIaS2cWQx+bwem2DRszGgy2QxXCp1&#10;7wbEHDnUuOlsyciMClczzLDZ19xgDHFkX6/SqTs3A973ru/Tg0/f1hefYCSIHfFOMp16hEY1tIwa&#10;+F2a6OO20CqqYcLJHCdthLCMCafuany0zwzo849PkXLf0kNq5itYB505ekgP7v9R333xOYYO+IDx&#10;/m3bZombyF3+7x1NRapKi2C0kWyAIfuC5GjH1WXKUwqaPVHRzq8o+I3x8pk2hsz0eS0c91u5vPQs&#10;WzwheO1r5k2A8V6uw6x8PbqNbHMgSef61ujN1iidbl2uqz0JutIdq4ObvLSvxFPXePsjwHtnb5zu&#10;7I/Rx8fW6cauRJxFvFRKhC4xEivXO1NZXumIOUgLAjKpOXCAj9+I2mSTuspr1MXN31zO06ySAWhY&#10;3E5qxa30SFf5L8PzagqTGFPoAyOdNNAaYUUKvQAhx0JIq/kTXtQc2OhZ1MImq3yVlHoqraTJL4zT&#10;mH96Xi9PmK68jEINDfRpH3YtZ04W6Mwxdvkc3qRLx8x3txWHfZwQMRazFNrq3rMYw9lyq8sA2Iit&#10;02/f0ADjaSu5SX2IrH4A15MbdDERdX4VqXEFafCmGrmUMB9culnupbxNRrGwggNgF6HCcqsHGJtb&#10;FFLTps1H3tLI23fVsOuI4nNRbqEGm+UfrFlBwVqMfNQZ9nABEdUJIDsTRRdxAzoDJDfSU/cuerxb&#10;uuXWSXuobYuWNUI6NQA2O7SYfAC2Nz1QD1oqS6kxl9BSciVSL6Gv6g0Q/l4byUE6PUmlHQTXExD/&#10;EsAefMw+bsD2BqB+jihLW8sUWNaztgkmwB0GUEJg1r3LCuUNQL0NtNzsgfRFg7MzFJiepuCcbPnz&#10;8WVELD9Kj/A29Nqm3HrSp7ZU39JpaxuNgnUUyH+3NqY95U9WYKmzMeA2mxxEduPoAZdu1BpUTckp&#10;CVqH7jkD3XMOjhtp6JlXY1WTszpO3RCM54/vx78aP69OLGNTo9WIT/K7F0ibMZu7dmqIHcj1GK5v&#10;UG1BFoZ2ABegOlRWPIxaSKGbGPfcTH1tqqx+JozuXD6gR59doi10Vl/d5746jisIBog/PvhCX/zx&#10;D7iHvKVTR4/qs0/+oLvv3mSRGYZ2yGpL0mHJsblJwnQuhRbOXpwrM1j0PXviP2nJDNqpM4m6E5+i&#10;7n3WcZwtAnNd9jtI3qm/0UqPKRpqWM0qlRQd6Fiho10x2lMbqLa0eepImaeT9RG6tj1WF7sjda0v&#10;jpo3lbSZLGNvtO4cWKF7x5J0bUeitlATl4TNJeC6MtDPLqMkjzicBRKZsMhVfUYVgu8W9dW1q7uu&#10;Xu30Tpsq81Vdmokvb6GaiGpb6Z2mR4UyeTSZ9GESU0ik0S+baGMsPV8D8EuIOR4DeDZs9OtIKF8b&#10;/5ymv/i8XmK4YeKzY/Tcf3pGr0+bpdpNNLJHhrGXrQesJRiAFbG5vFLnD3fw1K3T6WMdjh26Fx1z&#10;vyiwngD4Km4clxF1vAUT3Y9f1spWairUVj6kT94G4npY2Sqe+uUNTCCVam5inlxS0USnFDLMUKD5&#10;GdTG+dTDZdS0m5FFFtYoqrxVhbDtTa3DLP4axLurTEE+0XJbGignLz/NDgnVLG6QxabCam0gktMr&#10;tl4wMkwv9NS+tbRa6hgaoK4P5cTVMF9by6xvNWKITQwr1ABGfiaXCtLzJtJcgO7Wxs2NT9X/C8AG&#10;YgeZ9UQkMgrg0ahs6bEvabFvA4P/PCRWdCLGoI8dwCyqDUwEU9f7wX76lBfIj4jmz+8RQNQLYXAk&#10;irQyCgCHp6cqHOlgUHaWvPGH8sfBMZzXNZjMIsAxlEEkBYTWXhqtd38Zif9Ra8n6yVav+wHkUB54&#10;4YhpohkqiWXOdx2yySycNnJRX2Uzl53MfqoUPJ3LUU0NDfaSeWFqh8tlS2OZVsf4qqUqm53NB3Xz&#10;KD1fhuY7K9h2ybZI86dqJfVvQSLZBGhbcrGUzU4jhU6DHFurjax77aYF+iGGgn/+9l1q5av6/A/H&#10;deMCE2cXDujh/Y/02ccfYQpvVrYX9fDBV/rm669wEsVzmqmpPTu7lYgqLCWWBfdom+sq0rH/3cPH&#10;WHD/8vOaPeEZ2qaky7RQ3eCFXKh/7bhOfY5Z+WcwiPwtJNerGqkj4nan6OiW1dj7eJMKv6Is33GI&#10;M2ZoD12Xqzti9M6+eN0aSdCtPfG6vT9O7x+M0Z1Dsfovx1gF252o1jXu6KAxd7fNDDWJG1WXXKQW&#10;Im4PN/Bwax+7Yfo0QNO9mxqoFeFGS20+9cZ6leNeUM0ftYPUKgfVzOLfQWJxvADx0umT5Qx5NYea&#10;14QbThNpFdH7nUPtawCeMfYp1FjPaeIzT6OHfkYvIOhwc16ivu6dWOoc1Knj5gVcpcsYYF/Bkubi&#10;kW6o/SIY6gY8i4/BQjPEQOvoHKqsy/gVXedFvsJQw1kWgg8RgVNRY/nS2/Wkp+tJOu3PA8i7CIFD&#10;BnXv6gI5Lc+SS3SOFsdukHNcnpxW58sppRhww05vqJR7doWicvGnymxgRrlGzWmNWLLA0CeVaC08&#10;QNzqFIUnp8krM08hZCZh5aTbxXWKK2fAvbxLCcUMtW9oR1nUptVZHVqb06nUjV3Kq9qhrMo+xW7A&#10;GYOHo4f9f1ll8q5mnLCjTz6t2+iT9iKe+L8j8GhEtlbSXwFsxBXRdvSMRl4DbwC1bUR7hzayNK7w&#10;wFH6rtSveGgF4Z/lXVMkD/qeyzA0CITUCWFKJ4zxugjG7SIz0xWdkabI1BSFAeIAjhduFgGlRYqA&#10;3LO024gsR7vLRiY5NpboYKdtuunfays5JrIet8l8aCf5YbzuD4kUlbJGSdjmbAC8haitTF2VHcrQ&#10;Qnw8oqEGbGVP6hoLu98kfS2pKlBMjD+6gSJdgnTaz8Kz/opMhBlr1ZybjM45j8kjY5VzcZrMZ2Af&#10;LTRm7h25WBzhXVWctVotZJC3eRB8/adb+suj96mZ2V91pRdP7X7Ai8czVk2nD+5nuTctqB8e6dH3&#10;3+vevXs4il7Tzp39ymI4YiXk2qoIH9w1/HV4P/7YZ0eUlxknb0zZpz7zHzXzhae0aCrtolcmYuYI&#10;gKeNZd3QGJxsnsNX/XnlBM7R3tq1Ooy2YbhmBb3vGYqe+2uluE/EpM5VhyvjdXkwVjcA7bXhWF3Z&#10;vUK3DgLgI7F6d3+sPqRLc7JxpWqimE5CkVUSCIB3N3VqiDPY1E7x36EB1EM7uAkG6U8aYdXVVKHW&#10;+iIiZY42IVWrKmQ6Y1OhcpkYWUzq7EaP14ta2Gvmy3Ll/bnUu3Ng3uYD3oXooudPRHUFgGe+8DSz&#10;wM8xTvi0Jj/HZNLTLyicIf99Q/hAH9qLefkOAMxSqXNNOALuwgCN3nBzkXbvYqsA6dMlBsEvMn1k&#10;W+Jt+fQ16uArpNXnMBM/hutDPaZsq5or8b0qVQCu+0ElpIrpm7RkdaH8k8oZ4C+Rd0yB/FeVyD++&#10;VH5riEZJm+STXKmAlGqtBHgZ2d049/djwbJDXelb1Z3Rqeb0BtXnNqltc5+K81uVkdlKvbaVpVvb&#10;VFSwQ0UbBlSSO6Dy7EEVJPVwQ+L3ldDNkqsezPu2KDe1h5qtSytTmBleh1dXKiDOQ65ZS93Yvk3L&#10;UGw5CCYi7ChQvbjR7WY3WaRDUOGQV9IT5utMFunl6AEj2wQ8S4iMJhrxR1gSyjTV2m3b1X3tlrqR&#10;m6ag8gpsKIekKsDoIItad738UB/5A9pgolM4J5LUMopRuygmdsJwsQhLXqdAnDuX4ZARWFqiMDgF&#10;x6yztbkMxI669rFYxBRZIcgrrV9s5JY3EdaLut6bmt9qcW9raVk9bq0qMpZQSq8g0txQ7HNWYY+T&#10;Qa27kbR5I6teM/09VbKGmxtXlZuIdW6wEWM/3mRZRNdVq8JUx/03jM/yFto+zfnJsMgpEFLpjPzZ&#10;RBGsMqVAE3WvbVgwANcCuBY8m7ehZR/Z2YXCr1f33j+n//bjJ/R07+rOdby3YYA/fmcPXY+dukjb&#10;6Kv7fwK83+uH7x/qqy+/wL+b1S9IdYvRTq9jSMKPpd0ZKbHqJZW/eP4Q+7YOIfXtUjJZxOuQVAun&#10;TdGS30+T+6tT5Uwp6YxK0RXxhj/jtcHTx6ogwkn76hM48dqc6KqI2U/zuV8r1WOa2untnu1kC8fI&#10;at3YF6urw8v1Nqnzzf3LdftgNFGZxeB7U2kxYdwXhL0Okssihhp+tQMSpp8aaRuEQg9pVi8s6w6Y&#10;wwHqu+2QDT30RTt4EZqrC1VXkq5qLGQaClNJof2wzaHWpb714KnjADE/+OKXxwPa5+VE39cJAM+D&#10;zJpLHfzG2Gc07enf4FA5RnMmT9W0sROUl5ypE/txbeQFvMaG8rdgnc+fbdOZ01s0MtKuZoiiwxAJ&#10;trbEDMev4od1lTlSMwi35Va2wuOCreNgS/oRVmA27mT9xvZ2FRCJVuZVKXo9tdZ6omRGvaKTNyt0&#10;VZmiEioVl1ijhCTM5JKb8MFqUkY8422xXQyQ78S2ZRezp92UE20qjWWWNaZK9Sm4SwDOTfHb8EIa&#10;UO3qYbWkHGTlxSG1JB9QQ+IeVcfxvcv7VBG9Q9Wxg/j6DqosZhi53YAyMC1Yk8yAfgrqrhTaUkXc&#10;1E099EENhLXUw3X0b0lRaf94OYYRkBrSegmgf+oP8ePoFVM3+3SgK+5Ao0xLyJv62R3wuEIgLTHR&#10;RVs7447tKhveq8PvfaAhJID5/dsUhGGbH337QEbnAnNzFMw4aCgpcjjOFOFEqQhMyKNyAC/eU0Fr&#10;sAlOS1XoulQeboC8vJLoy/9vAxj8HBb1AxkRNIWVJ4MfgSirws2wwDFOSd+bnq9LX6tckAS6wRgv&#10;5R7y5Phzb0XC5sdi3bqSqBsPy5wSG+KoeY2oyqM0qU9dzyaJYcdy72uAdweWPEkI/GPxHGsszmAx&#10;dgkEEOAtSGcXUbrqCnPVALAaqNW7TN/M4vhWtmB2YGLXQknQgUVOP7X2yOB27d0/yDK3Bt29fVT/&#10;89F9fYSm/iJTQG9Rtp05VKO77xzXwy8e6NF3/1Xf/0j0pX30AbuFP7AtG3hSb8DiJ4YMIdjfFbIV&#10;UhWf7FMnATALA64TRPLJYOa9Ok1OuFK6vTadcdopcrGpPLggj1dMKzGZVUNjUWq5aqQhQttKfFml&#10;8iLLEp5lZHcK0tC52l0RqLM9EbrYF0VLKVpXd4Xr5p4I3T4QResoVu8fSNQH+7Mwe2d7iP+rKvBn&#10;oN+2E/ZB5xtQtyFeMLDatRfFkX1s9NoNkNrrytRM/VFTnIzrXpLycMFf4T4fqSVPHH5QF0isJdMm&#10;yY16eAF1wHxaSHPGmR76BSLxC5o77hm9NuY/y3XGVLnOnKH502eovaYJX2hS6L0Al6VVJ9nQ0I91&#10;TW5ekNamIE7vqGYSif1C+C6fuYTNK169tq7jmm1vB8AXWHB1Frf7M2yUPw6pcfjsfh1lmXdb/7BS&#10;WKC2OqkFgLYoMYnItA5DtoQmxcc24GvVzFMTt8VVHUpb2U7t1UbjvZ2UZhsOD9tR/3RiktZBaleL&#10;TWm9atZ14YHUqoqYXlUtB6ArdqoubrfqV42oIX6P6lcOa3PMTuxW7HODquVzNbG7AfKwKhKG0Pqi&#10;A46tVDgA9iEt9ywEmE29gJLal/rUm9lgc/Cwto9plb0hegLo6/pbyglwHJNJBmDq2oBOJoHQVNtw&#10;whIIIjeTYfK9gS0tWMBu05aTp/Xm7fdwvLiufBNWGHhhYMMAcAisbEhGJidDYaTMYQzSh2cmKiJz&#10;tSLWE31xW4xMSVZwIjusUjIUXMlMM2SYD5F2FMD+gHcNy8MShncpmP8zAMY/mFaaGQp40i5airrI&#10;g2ksL4QugabyQs0WgJFCMHO5y4m68Qznm8FbKoZwKQA5M2Y52xJYZn7kBAvUb2Exi7soAwhrU+OU&#10;kBCKYXsGk0U2OYS/FXuLWigBqphg2sxM92bq+Mp0BvUz0TTzu21hWKElO5vBhEKdoi11ZGefyvi9&#10;m+nfnzuzk71GLCu79ZYu4tV8AiHIUFceJVuLfnj4vn76/id9881PevDQou/njh1Wf7p3V3upwzdg&#10;bbsC7/C4aB9shU/q/idsrjh5GADbJsWrKmeWeM70VzTvlSlEYaLv7yZR/zInz9UTMHuDiViX30Gq&#10;+WlfW6Sq1r2h4N//B7zkxhB9Z6lrfZBOtK/Qmx3+OtkZpCs7luv6UJTe2buc1DmaE6cPDiTpnaH1&#10;2pLBRk1q6XwUWo4U2oD6SwAbWLc2VzuOgbmPP4QBeQvpaRvuAg2kME2ssqhhULkiLV7lyatY6hSp&#10;NQw7hy2eL98Fr8lz1gzq4YlooukDM9wwe+xvAPVT8pn9soIYgnB/Y7qW+/rqxN7DOoLlyr5hVoec&#10;Rsp2tlk7dmYrI4uh6Q2R2svKjess9b6C2fhFTNEvs9LD1nJcZjHWBYB69hwTSuxPegsD8VPnDpNi&#10;s8Xh/DVVVPH0TmjUetLYtFXdSl+5FRD1Yk+6nbUq3cqM7qFN0cOUC2DlbIjeigSOejWKa+Q2Bse3&#10;YowGuP0L6EeWqXpNO2L7ThY1bwek/ZwBVUYPoE0dVE3ckOpWDat25W5tjt2laoBsp4a36wB29eoB&#10;5eO+GRe3SaGJm2B5aeOUbVVo4w5aNH0onx47Yvj3YL/DxI+B1UgiUy/5cXxt6OCvAN4KswxYTYpJ&#10;eroEkJuAw4u6OLSpSUWDu7Qfou8Egx77seNdT9fAn/TYiKoI6sMQbvTQdIirtDSF4pkcxoxrOO6P&#10;Efwdo7hJo3AqiVhHCr1mnQIycxRG7z+QLMFS5yVPIrCpx9YhOaxgAXsOhE8stXck7bhQuhOBZG8B&#10;3CuhtNnCqHUDGSRZZik76Ww43s5x2N0kMS6Y/ATEeakJ7A/q0O1zF/ThlZv6AN+sA3tHmAdPUCJp&#10;af0moimi/UZmhuuyqHfJGDoBbiNm7RWk/+UZqY4I3LnRFFYIHHIgsgByM7/rLhj3LgjX9Wvi2XRY&#10;pU8/vqSvPmYJwAjWSH3dunKYrO/UVr1/s1/fPkDB9cPP+vbhT3pE/XubxeB3WVP68fu3VYs+ujgn&#10;GTP5SIWQsg5T0v34CHYa5dZ5/NpuMqnUjo5g9rTfQdISqKZMZIDHRmoxt3hlqgPAvphb5IYugLQK&#10;wX3DF6nlVDYRPsVivdfUsT5cx5uTdGk75FZHgE52BOv6rpW6ObJS7+yJhciK5RoPC71e1/pxGVnt&#10;qmyvmdqAAYADwAbO0WMReAtjdV2NlX899jH7fA9KpI7GYjVV56oOANfifWtrFWupRRqh6VtLaZDz&#10;dCzhqV6IIVkWFp+pqGfWBbkrEv+fKPxvYzzfkB9zkR6zXlE1tco7mJydx+H+5PFuthMy3MyO3LPn&#10;29nn2sRqFTbHY2lziVWWF2wVya03ceY4zIYGRsQwXb9w4RzMNN7NNujPeNeliyzwRiu9Z+dpFWR2&#10;an1sB6NeO7Qhpl+5pLb5pLZFMaTHgK8wYoBFyTtUGDagIk5+ZA/znN1ob7sB8jYcDwF72GZsT2iv&#10;BRfiN9ysiritrHvs1SaAOwpeB1CfALg+fsQBZPuYfb6GFLo+jmt8j0qTOrQmHlP5xDLFlWxRbPWA&#10;wqr6FFjZLf9qmOM6WmAt1MEw0n4A2maCvUk9fQy8jprTIjA1MlHYj6u/tYxMPml6a+ur0puPpSZt&#10;PnAA210E+KjU2mmrrc5MVcj6JCIt9W7WegWnoWFPS1cYZFU4LbEIALscMimKNk4kdWkURnCRWAwF&#10;rU1WCHOxEfTHAwDwqLLMCDPz2bKUuODEYfXcvqUW1tgU7BxQMsBehfAlDi15HGaCUTDdQezf9U2I&#10;USQ2OfHcD4m2P4iZ3bUmh8xO1i62Ztii7jvv3mFH8U0d3LtXKYkJikfAUYVpRHNpnmoATz1EVRNs&#10;cjOkWxsPIxsNLCWiV/P2FkjVnhIcJQFvC9lFBz1tA3AN/d9KbGOLIeMaAOGx4XYd3Ul52FiqSzyA&#10;fvzTe/r2s7P6/LPj+vHnj/Ttd4/05Vff68G33zgWwX/56Sfo9PcoE6ufIlpddeU4qdJGyqCN9fFH&#10;l/XDoweOVubblCq7+7bLZdYbkLSUipC35gnnMnUSAMYHnSgcxTRSU5q/+suC1F20GKnlLLgVJJJF&#10;4TranKJTnet0uDlUg+XOOtTgo8v9Mbq+M1ZvDz0G7+09a/XR4Xxd7GFvUzQ2s16zlO9wrXwC4NF0&#10;2cBq4O1kyN1OW22Z42pRuQdJYWczdiQNRUThHNUWracOScUvN0kVWYk42/NCl+SqCfuaFobmG+nD&#10;lfNUb6ZmrkwJU3qYk2I9p8t7zniFYAI2zAjddbYQXqFhfvEcdTBLrq9cHWTjwhBb7swMnCXO107x&#10;NnWu+QfzvgH4EouxHX1gs5SlL3wZXfTFC6TWzAefO3ZFLeUDEGxt+BVtxxBtSCXxQyokUhZGD+Jm&#10;OKTS5bvooQHckB2IVwZVwjU/bCv2LduIvr2k0b04IPYqxa8Y0z1Y97VsIljVQgrN9gJSbEf05RhQ&#10;RyOuRWKLwAZiA7R9rp5rc1yf6iG1NsRVKcB7tbwj0xWzgaH3AmrYbOrDHPyz8hsQUyAmKcYZpBJ1&#10;EgSizeQa02t9U5sScvSCTQIJgAMc7hmP3T08qTNtoiiAyBfJlFUeVj+N1MK9EF0ltIHWAM5IyKkI&#10;QByanqxAjOPCIKciiMCWKi9PWacVyYmKwWkiYi2rZUmhowBwKGx7REExkdV8pYm+jmEJMxMgK6Av&#10;HMCwRzxkVROWsCP4ke2GXOwnI+pmn3IzK2nS+VmiktdqReIa2HvW2HDWx7DuE41zLtG3qZhVsocx&#10;eMfR4vq7t1lb8652jxxUKuRZfBQkDQ+cZiJtDVY29U8A3AghZWRVJxG3gYeRgbOdCL8VMUoTk0Wd&#10;qK46c/PURHlgAK7g3yjkAVWHImsrpGZrGd5ubDc8v2+7PrxwhqXd5/X1p6xP+ea0Hv54h2Pp808s&#10;CH9f92gnfXLvI7T4lXQgYMkJSoeGIcE+uKTKkjRWvozozz8/wuD/FmTqZe0ke5o3Ywb7v8Y4pu4M&#10;wIuIwG4vT9YSMtG1Hq+zoymYFH+Ztua7qHvjIu2uCmQwIVqHYZVPdsXrza5I7a5217GWQF0bXMWJ&#10;09WBGN3cvUa3R1J172ipzm9Zr9Kw+crxnqONfljqYHT3vwGhgaNiz6XFvwAAAABJRU5ErkJggg=="/>
  <p:tag name="ISPRING_PRESENTER_PHOTO_1" val="jpg|/9j/4AAQSkZJRgABAgAAAQABAAD/7QCEUGhvdG9zaG9wIDMuMAA4QklNBAQAAAAAAGccAigAYkZC&#10;TUQwMTAwMGFhYTAzMDAwMDNmMGMwMDAwYmYxNDAwMDBlMjE2MDAwMGI0MTkwMDAwNjUxZTAwMDBl&#10;ZDI5MDAwMDJhMmMwMDAwZDQyZTAwMDA1MzMyMDAwMGQ5NDgwMDAwAP/iAhxJQ0NfUFJPRklMRQAB&#10;AQAAAgxsY21zAhAAAG1udHJSR0IgWFlaIAfcAAEAGQADACkAOWFjc3BBUFBMAAAAAAAAAAAAAAAA&#10;AAAAAAAAAAAAAAAAAAD21gABAAAAANMtbGNtcwAAAAAAAAAAAAAAAAAAAAAAAAAAAAAAAAAAAAAA&#10;AAAAAAAAAAAAAAAAAAAAAAAACmRlc2MAAAD8AAAAXmNwcnQAAAFcAAAAC3d0cHQAAAFoAAAAFGJr&#10;cHQAAAF8AAAAFHJYWVoAAAGQAAAAFGdYWVoAAAGkAAAAFGJYWVoAAAG4AAAAFHJUUkMAAAHMAAAA&#10;QGdUUkMAAAHMAAAAQGJUUkMAAAHMAAAAQGRlc2MAAAAAAAAAA2MyAAAAAAAAAAAAAAAAAAAAAAAA&#10;AAAAAAAAAAAAAAAAAAAAAAAAAAAAAAAAAAAAAAAAAAAAAAAAAAAAAAAAAAAAAAAAAAAAAAAAAAAA&#10;AAAAAAAAAHRleHQAAAAARkIAAFhZWiAAAAAAAAD21gABAAAAANMtWFlaIAAAAAAAAAMWAAADMwAA&#10;AqRYWVogAAAAAAAAb6IAADj1AAADkFhZWiAAAAAAAABimQAAt4UAABjaWFlaIAAAAAAAACSgAAAP&#10;hAAAts9jdXJ2AAAAAAAAABoAAADLAckDYwWSCGsL9hA/FVEbNCHxKZAyGDuSRgVRd13ta3B6BYmx&#10;mnysab9908PpMP///9sAQwAJBgcIBwYJCAgICgoJCw4XDw4NDQ4cFBURFyIeIyMhHiAgJSo1LSUn&#10;MiggIC4/LzI3OTw8PCQtQkZBOkY1Ozw5/9sAQwEKCgoODA4bDw8bOSYgJjk5OTk5OTk5OTk5OTk5&#10;OTk5OTk5OTk5OTk5OTk5OTk5OTk5OTk5OTk5OTk5OTk5OTk5/8IAEQgB2AFiAwAiAAERAQIRAf/E&#10;ABsAAQACAwEBAAAAAAAAAAAAAAACAwEEBQYH/8QAGgEBAAMBAQEAAAAAAAAAAAAAAAECAwQFBv/E&#10;ABoBAQADAQEBAAAAAAAAAAAAAAABAgMEBQb/2gAMAwAAARECEQAAAfJj7PmAAAAAAAAAAAAAAAAA&#10;AAAAAAAAAAAAAAAAAAAAAAAAAAAAAAAAAAAADnsYxw2lmEeebcQl595YZ2jDOPWzD0qAAAAAAAAA&#10;AAAAABAzHxtcRy8bSOc5hFmRXNgljIzmvJJnHs5h7eQAAAAAAAAAAAACUZeTpiMoeBrjOUpYYgYS&#10;yyMAYyEo5CUfdyD18wAAAAAAAAAABmkkofJ9DMZ4yzfbWdLF0ZVM4tVnKJxicSGcxMmSzC6Y1k4f&#10;VYB1VAAAAAAAAAATjLxtFU4+JtK6G7WZ352ctObrdjmWjShtU3pCUMzF2I7Fba0dmmYhZiyYjbiJ&#10;Ki53U1x9PgAAAAAAAAAFZljMPkuhKE8Zv6mr0c9JW5VtXrbkIcivq6do0KelReupbBNdvOvs1tRn&#10;Y15jEI4tXN2vMhiyv6vnDqqAAAAAAAAM+bdGdfzu66no1nobUWWtkMa8xtT590TsxlOttWvoQlza&#10;etiY4OexO1OZDtwifN1dvk2rRlG9LI4z6+Ye9iAAAAAAABkz85tGE6vO0n6Dh+mzvPMtXPS+jm1W&#10;r2Mcfdi25fp7UTfG+2s8+tqS3tny25anqMcLrUu4PpeVMeWjLHRz5zDOkSH1/OFoAAAAAAAyY+S6&#10;MQkwtu+h8/6HHWdV+KW1qN2KdOO7GVG3VajZ29LZrbmc/u6kudu2XGbM7FZhp7+mePqux081KULR&#10;MfVc4dVQAAAAAAJRlH4/owzjK216XzHoc9duUbKWpzmMWjTnUN62M5rZsa+1W8Na7mG5PX2S++Nq&#10;KOf0ebE+Txt8/o5513VWrkfXc4b1AAAAAAAlE+S6EJwwtv8AX5HSy06k6c0uiqi9EK9ya5Ywbd/P&#10;262v093MuJ0dG2HZt1boOV0fOzFXH3tLfGdVmN84j6/mCQAAAAAAAx83uSx59qtvVzE+yxGfPvHQ&#10;39eLI6jSuyvlFq7bLomNs+KjqcjYsrO5s13Qp8F67x+2SyM9MpEfTpgfRYAAAAAAAADPnXYS+c2q&#10;xbWd3reR9VjtKuyNL1QvWa9mITe+3Xvi10bbK1plbKsSljTPP8fLp5s21zmMRzj6fAO6gAAAAAAA&#10;AQShj5TosV555x1ObbW3qM6e1htZCcjWxsE07ErItNKyIzGVMS8d2/K7ZJwntlmUJdFcD6vnCQAA&#10;AAAAAACE8eTpDEo+Dq29Xcie3anhulCJbmpE33aVqd6WrbVmecnA833+BvinCelGcZ9zIPYyAAAA&#10;AAAAAACs4jN89rdPoc7zdfQyxnDbMcoVpkzur2KzK6MoljODgcH0Ov08/CnjPp5B9DiF4AAAAAAA&#10;AAEqzHY3uh4+vO0+/rePrnmbcc7dZRsYaYBjLKbNnWvrNzGImWMRmrYntdWHzWrt6nt8XPbFPqaR&#10;G1QAAAAAACV+Ma2d6/zp52ztU+N039Pzzm09NyqU12vQ+a7eirTdPPo0Myozi6UJwstphE7ldXor&#10;58m2a+kNaPL05YU7Cebn9De0dPQ5un6bR6duG7XP9Xi1WcehzhMAAGdjFRubm54tNOzb5Hm32VeU&#10;E557S06radWq2rLV1uzXsy0+3VTN7dPq6NLa1uJYy1dmhG36bz3e6MIxhA8rR6Lkxa3tJK6XH3Na&#10;baks3b7S07ideN2dM9LU79fXlwXT5/rc8B1U6NspfLdzd0p0nc4nV2uOupq+nji81jd09bYp282p&#10;Z1sV68vUnjMbcPm9PRptju6naV0G+hqbmMWrbGuMxC2q2s4yzZOdV0RrcPq8DK+1fuXTbga/a53X&#10;bn279MzjE+ri809VzqV8xjsvUzpYly7YnDBZp7sMcrNnkbOFehXr2TjPadHo5+ft7dkaoRxTo5Ud&#10;npxecZRmmDmHTcXsQlRfzU9JGQK5ieto69+bN2n0OfXfvjjk6tRZneMat2naLt3T3k2aO55u0zxT&#10;iuutfrT787I5Rnm2rNOC2qHTRHa1MzW3s8HsV22eH0eVn6O11fO9mLbLGbcrGcEfIek8zE2drh2S&#10;9bmi+IwypONLd42uNUJL82J4xMda+u3l7uR0ebe02tLo6NZ2LIWZXh53qV7rpddNfEUbGr1zvyp2&#10;K8FMMXRnueiK9HLz1IGnpdrSrtKrVzFutLjSOuqtmmcZwczz/qvLROWcna6nN6ULMZxaI8Tuatsu&#10;UlG3MY309ScsZ9mj5v2GnF9S/wAvt5379tVsRr7UJJucpOvntayfbSrocvcpx3dPR3606dtdkbSj&#10;mETnGNCJr492xXXTsrnE9Lrcjr2zziEc0+H2cZz5W2yzeO5fjM1kJYxLBTqdGM01t2M4m0ytXCzR&#10;iePzOny6a9/a5fRpG1nm78TNzY3r5yctfstZXOmY63Q8x6HLPs3a9uUWRzC8PO93zdb49X5X1ial&#10;6aYxKFUMQjha1UrOcZt2pMqsvRzeM5jXEtbY1Kz0qufo2d/Q08rdPFHXo8zodKUzZXv+Xzts7erX&#10;Npsk6sZ3dtefX1eTjWfR49l6+5s5O7TPe53Q4k50at+Jxu6/I3qawjQtnt105mssYxMGCJShmV0Y&#10;ZiZX6yLdmnQqpvVQhTplZRuJnKKY6fNzE43cpjRra2OvM87Nc63ksEIbWx1Z6fF7fFxiG1qytHtp&#10;ZtxiXB9Bxenm1JVr4XZlqxfZzFNJZhlEmcRGM4mmKNMW2M6m0ZE1MU11qxs7eXdjs8zTiLLc9dNd&#10;e1561ebVZzM79D03n9yJrs6NOV+MNXYxnGmGnodatPE3r7k9ay3DNp7mho5MZx6bMxzFrMYla1du&#10;tbny7CE68jc1K6bUxYrpnb1ti+Wzr9HUi3O6PN9Nn08uiq2LJYhM9focju1rrcXo12jQ8t6zyU27&#10;exDf5Nb9De58TzxtP//EACoQAAICAQMEAgEFAQEBAAAAAAECAAMRBBASEyAhMSJAMwUUIzBBMnBg&#10;/9oACAEAAAEFAv8A3PMzMzMzM/8AgI/+YG2P7RCPvKs45mIR/WNiPsCHdRkgTjLUxsRsNhMduIIY&#10;Rj7IgiLFExHGQwxsV3BnuFfGw8QwwRh4+qOxPJAijexOUInuMuNwcRTGXtEEPv64lCwDPayZjVkb&#10;NXCNlghXMPjsBjfYXzK1wBD4nKAgzExOM4TpQ0Zh08NREGYBmMphH3NOuYIZiMZmK0Bg7DPcCAzo&#10;gzpy6mMvEn7IlC4UCYhmVnxMxBAdjuIpEwIVzHTM1aYB+ygyUGBHfEZ2Y3LiUAsVYq2fKiIMx08O&#10;3l3lvINp0LRbmVksztrF/ib7NA/kE/zEKrDShi1BC9asVHkGVmZlq/PpjPRDGulVnSSBNtQM1e4P&#10;q/5/izT/AJRsROM4ThMYggEQbMMwpAsAggEMt/GfBYQ/WWVnDr2nYQRdjjB2EQQ7an8bxPI+uBKT&#10;lexzFPJ+M/xIVM4xm4OrQRIdtV5mqThB9cyj5LR4gmdjLGlYxDYYGiNDYRBaWF1eQjRDEMzDLfNn&#10;6hsJ/v1DNI4WVWA272MFCgudsT1EaZnuXpxapsxDMww6pRbqrxZBBD7+kNjtpm43b2fJ8qo6gnOc&#10;4GnKB4HWWYYD4WV7OeNbHJ3b39M7jwUPJdiJfWWFP/HTQuKRnoDP7fy1CctWDKVZU45ZRt+oPxo2&#10;EEP1B2aF8psdisx5A8/IEF8lnJWuERVg2/UrOVu/+fYps6dinI2xsRPImYmYBtjfU3CqtiWaD7ZE&#10;0duOwjbE4xM7DzuzBRq7+s8O3+fXzMzlK8cqm8QdoExAITCZ+oHGn+/p/wAgG2ZmZ2zFMBnKZzMT&#10;9TPw2/z7mnGLB2ZmdhmDMC7Gfqe4+5Wnxp/KO4QQdmt/JYvB4Pt4mor6Wmp/7HcIBB2atC1/6nVx&#10;s+0lLuTo8LWv8mv+VlH5B3CDsM0nC27XUC2koR9gAmUVlJm4ziZZSFLt1LOmWap89wg7GpttmnSt&#10;Df8AGkL4sSdIwgj6eJxiOyxdS4i2K4YclFxVjWOdNQrXUpWWyVPYIJmAl2qDVv8AyXNp/g+uu5Qi&#10;H4wDk3FbK308KMv9wBMFLQVCcRMLMAFs5BIi6txLLltXR2YfrlY1mbKuNldtBrgPY1mJpk67qioN&#10;SflWtgXVWvOQhOJXU1zaqsKEOHvCq06IePVg4I/pAJi0wLicYRjbMVq88aGjrg8DAMRQS3XwuMtQ&#10;uEvRySPEEMefp5xdHVTGaal7BcSJpgLFVcDWjNA+aNATnOA3yPEzpAxqDGUr2pXmIoldTPNRT06g&#10;06ngMJhWjUoYU6bQNglRdFQIKdMeWqK111amdRSLiGfGxmMzS0WLZmE7aqgXhNC5NdQRZrjYJwFY&#10;dMOFj+YBiFoCYnzLDEaut4ylTETjvTeUmpYsV/6GkLzosh6ZnF4UYzyJRp+sKtPVha0TbXH+Se4N&#10;MCvQaftjBpUioqAmcorc9xsBLEBFPB6UUobK8TjHgGdlwZ0nYYnEODTZ214JemjNYUCwZlmnM4WR&#10;aHM/bMW8Yi/8zW/kmmp5NmZmZncnEr8r2CatzxpAV1XxjAtrnSZj0uMKwLg6cfF6UslmjInHsGxJ&#10;MpvKxtS0S4PObZwzFMCZlVe2RnWfkoq6hAwO4gOexnCwX/KzUpbaqeUmcSweUWNDznB2ijjtqLuE&#10;z2ejmPUMAERCubWBNNZaY5OKUgRRtY3EVrxD1m21VCLnfU6nplNWYNrA1LqeS7O3FWctCZj5U2eY&#10;fWMz1PJiPazC1lIhOBnk8z5HkeoZXssKh2IUnM5YYbWX4sW7ke1jhSeTTR25G2MQbXWdun8qxmOG&#10;qbztR79xJqDxpSLpcq3tTDAMz1MxjOLJXM7V+K+bPLU+VY4yk5Ts1bYo2RiprbmnY/8A12aZfjdX&#10;1Ft/Fp7RYIvi2KPP6g00tPLawQSvyG301BdnUMH0xn7aJSEj2MzZLSlQzFQe7Xfh30J+A97GH3uo&#10;yal4oZqKFuBRtPbVqFZWUNEzKzmXViwoMbN5EqPkw+JRX1rRgDPZYmIbGFQ1eB+7aLqWiOHG96dS&#10;r0dtGvGsdltfKEY30qfLe+oWowKmi5kgxagHFYfin8hghErPnMcAjQeKPcHaWXOwmkPy3zNZXl4o&#10;yUXj3MitDQYKVyO39Q486/entC0pcjQT3t6JGYfEB5IlfOrS/FR6HZrLOK8i4s0zIIJpkbnM74l4&#10;C20rycf232FZqaunSpmmObQirEvDW+odWAWimP7U8TXaAdMcxYOzUtyti/8AJqraCpF2Pa1aNK0S&#10;eZntsbgKS3KWWCsNqa1FmqdpVcXBC1TVs1p6bBtPWVGrs4DT/l1FpLZMPmeofI9zODoTmsQHcsI3&#10;tRkj1uSBDYk5rOazmsDpA6mEgTmpOd2bExL2An7okNlmwNtMGacZrrAbKPktziqtmLtWeG/qMMz1&#10;D7KFhpH4qPKrtqnxMwzTcVY2tHuvi22CdVoWJ7yxxtU+DLSVRnZt13pYVV2al2moM0Q/j1Npe0eJ&#10;nwJmPNPgveqoIZQT1G6xOlZmrmobk84iCPf/AHh2EtsLDdK2x629w6Z86mtVAt+KA2PfXimDzMRx&#10;maf82t9baNgmoX3UCHb0fqBOpGBUqCxqow3woFjBnppa2V1KJdYFRrZYeK6LzaABNQmbTV0ki1sY&#10;ECTV+aztSOVyiL52uGLCcQNEKxg/PbMBz2KpMJxM93UIlVLWQFROtwUkk6eg2N4Ex8dVZyfW19Fj&#10;kzQjE6/KwKM6k4r29y1OQOmjUOJoKc3MH41rxWajATcHxnZoMDsRlSonYe50+QfKQkmUabMtt57g&#10;4lVnxqTE1D8U0qYt/VRimVLimirphZrDt//EACgRAAEEAQQCAgEFAQAAAAAAAAEAAhARAxIgITEw&#10;QQRRExQiQFBSYf/aAAgBAhEBPwH+2AtaEGfaoLSEWV/Baz73uZ9edg9+F7ffmAqKVb3Cj5GD3Agh&#10;VJEvFjyAVDZpERaIlwo+Jg5gSJpUgE4RkHvxM6hkXSDgdmsIIjiD4h1DeopcbKEmHd+EQ3wlOg9+&#10;FvUNgIncU/tHxMPECbpBwWpq1CchjIePEw0ZaZFKmoyTZh5s+NpsQO5GzIfUONDyMMDve/uMh9eV&#10;r03e/tF9eVuIntBoCArcTSyAjtA3wi0jw2Ag5qxFrup5PCc0NbwhzLn0tNY9XtZ8pyOTQsfATviY&#10;8gtvCy/Fdj3WShhJX4yFibzcUuuU7JqbwmZbbpl3cAiBwg9zekcjnCiqBTsIPSc0t7gNAWkItQEH&#10;IAnfIN8K7TekTXS1lXtC5CuD0uD2v08ucFay5a4QaXpuH7i6G607KfSx5geDtaJdkATnWUHUibWH&#10;6WAd/azM/be/IaE4nHTzARTelqjLw5EX0ms0hfjasYa0KlR35G3DRZQFIFVA+l+H/sfIb7WJpBkL&#10;qHKlW0sBQAEt6R7izDhaqkYYnq41hawtYV7AFpkc78hoJj9Kbm/0nZj6Wsq1cWg6kzJqNICaRXUk&#10;odIr0soWkoYnEWtLkWkdyG2nNqMQJdwrVK4tVtPUhonM2yjwsLbKpZe03GHKtI4QXpGG7P/EAC8R&#10;AAEDAgUEAgAFBQEAAAAAAAEAAgMQEQQFEiExEyAwQTJRIkJhcZEVI0BDUFL/2gAIAQERAT8B/wCt&#10;NiY4fmUM1ZfdqxOZF20WyM8p/MVHjp2e7rD5iyU6XbH/AAcXmX5Iv5RJJue7A4//AFyfz580xGlv&#10;THvw5fjdX9p/Ple8MbqKmlMry80ur9wNlhJ+vHq9+TNJ7ARChoCgaiuAn6UtjwfGTYXKnlMsheaO&#10;NboGoNcJN1og7xZlNoi0/dDW1Lq61IlNdTKpbOMZ9+LM5NU1vqj6abott2aEdk070jeY3Bw9JrtQ&#10;uPDiTeV370fS6vUFXoEKYM3gb4ZfmaO8IQ4phm6Ymj9PDiRaZ370dUdwTeFBH1JA3xZlHpmv99oW&#10;y2XNYxTK49Uur68WYwdSPUORV4oCtlsiagWFMBD0of1PjxUXSlLaO4742+6YWLqyhvkzODU3qD1Q&#10;8d8fFMqhs0yH35HAOFisVl7ovxM4Tu+PhYfLpJd3bBMYGN0jxkgblYnNmtOmLdPxMkvzKPcBdRkt&#10;OyhzI8SKOdknxPhfPHH8ip8zttGFPPJL8ytKsgi26ItVrLoD0hsroG425UOaTR7P3UGZRS87IEHj&#10;slmbELuU+YSO2bsFrWpPPrtfxQJvCJ+lZFB1itIcgzTwmve3hR5m+PZ+6w+LjnH4aPkLzco7p34C&#10;uqUHAoNQZQq11oCsBQfdXbKOayDgRSRMe5jtTV/WJP8AzWRFgTIva4RPcagKWM8hXRcQroEHsvS1&#10;CnIHuA3uhV8ILrohP4TTuirLhO5QRKuirq/ad6DsIvQBe1qXNCe8yrqlA7XQrfsK3HCueVdcUsmc&#10;UKFCiwhaCmsI5RFtxXcq9CL00/dTwtaa7dXHCCIRafS0fa0hWrZWRbbtvvbsc6jUPmmqyPberq3R&#10;Vt7ou+lrJPYPlZabJo3Vkeac0dQIlcmvtFFEpg3p/8QAMhAAAQMCBAUEAQMDBQAAAAAAAQACESEx&#10;EBIgQSIwQFFhAzJxgVATYpFCUqEzcpCxwf/aAAgBAAAGPwL/AILYU/joOufw9brzqp+AnkVVPxtP&#10;wc86yp+Cur82eqGiP8le4q58LLphQFGaUOMysp/kYk9UNUg1UkmdMrdVV9DlHUt6N3wpUjqB0bsI&#10;6iUOZGoN/AyqDGglVBU6vhNPUwVlGmeRI0uDkGtt1TehJ7BE9YDooofdQO2ATYKitk0elPlcRroP&#10;mnW5e2qVOY/yvcVOcqSdWT+3rQ5SNNMaai5SbnrshttzZK/aLdfTmnz+NA8/gBzW9eX/AEhzW9ii&#10;Ou9MIc30gNyge46ujSpDqpo8rJ2CrzS7cWRnbqaLN+mXO/6XtauIR8L9QEov7qWCqg35cUa1EMv3&#10;TvjGiqOlhphVqqHA+n6tkB6dQVG6pR6hw5GVgkp36orss1gFxU2X6bftXVbLwspFQuFVHOoMbBVa&#10;qYUVYKgiqy5oOyh0H4KqsrhZS0yNRzGgUNEIBSCsr2iO+P7U0gRsgqFSqhU5VFXRbCHSrqMeFRlC&#10;zKe6nZDSR4wk4EPOHtwMbIP/AJV1bCysrKiqNNVRURdmVNFHDGYlSInwsoUvHCgAFBCmRC4baKVQ&#10;eRGjs4LisowEHhQI/wBN6jRfCJAVRmXDwO/woIrh5xg1CMGQ4Uw4XBQ+fkLhIKscKpznUaN1AcqD&#10;ADxhF0DJBVwquVSSuEAckgo+m7uo9TibsVS2myJGGV30V7dMOUmihuHCVYrt8q4QaKNGAnAfGGc2&#10;GuqnvqyN9xRafdhRS1WVtFQszTMK/I2K7FQuIqmEnCF9LwoGv401XhZQ0ypiuMglqucOFoQzRjlb&#10;fXLT9YcVlIFNlmNGqFaVYYeV5XYKBoytuuLE+o0S03CnGVXCd1xaiKUUPb94SpPJsYVdsAcZmECY&#10;OolScMh21ZdVaIVocXnyqqE5FDkNa4QdHEoYKdysut2MhB2k6ZUbprjR7F+7B7fvFrFJtyA4jhVV&#10;wle5SaqtW9llZRu5WeKCytq+9BGmuiAgMK37qqrQr/1cV0ShPIDdt1AsNJyj5WUthQ1lFQAKsKRo&#10;I0T300vokjRG+yI3V5XaUGjbCVuo02rOt3qO9thoI0y0XwhR21VCodci++BJ/pVFOrygf6ll1ZRc&#10;prOykVxzRTUQAgOdlbVxUuqTVWWWKG64aBZNsLYxhA7J2o4BVaFRo1y4BZma5RD/AJwkruuGgUbr&#10;M6S4oUIC8Iu3KyC+6aoBpqDtV8I1XV1dXV1Q4UOiAJKlyDgRIXC2vlcRnEgUGEDbDNupKJ1SpCA7&#10;aMuMuE9lw+mftWDVV0q6qdd8YNsCQquOmqLzvsrwMBKINtsI0QVQVxACyMMNG64/cKaobz7qDotf&#10;Sz0xVwMuKMbKO6GUW0hDETuin/KPS0UFQAo9zv8AAUm6kCF47qG/bkR6dYugP5X+7Cq4RCz3OFaK&#10;iB7HFo84HA41BKkDkU5FFNh3WX06Ddyy+mI8qqr7VlFGqtG9llZ2TYCqnFZWqd9MKjlsp/tXCYKr&#10;fCTfmEzXTLf4VRhm9S3ZZG0YMbKBOc3U3Rd2WZzeF9JXw7CBcqd8GjD/xAArEAEAAgICAgEEAQQD&#10;AQEAAAABABEhMRBBUWFxIECBkaEwscHRUOHwcPH/2gAIAQAAAT8h/wDpIXNf8RdT14MWl+WP+EX6&#10;DcTmvEvyQf8Ag2EqVK4qHKQZv74jw8McPKdkOah9+zcqVw/TX0jE+7OGCVwSuKlSuKlfV7PuSJGE&#10;ODE8i6mp7hExw/RvK/TKvuhgc5kLFIlOTmVcZGYwkeAEgvySlT+EufbHCzyglQeWZ4Vg5O4q/UxM&#10;5lWpUHiCnuWURIEzdVMH1MPiLqXe59uWMIY1nGkSCPfUe6Ff3wNEoRcq/EruH8y1F3RTLcjEDpif&#10;sl4l4r9RRWQ19qI8DjWIFVGMSEcn5nUX7ldGKZj8LMk2wx/ufnQu0Wm4y5Q/M8vtngqqUZDUYImd&#10;h9CTqsT2VO4x+ptiDsajDyStp5GXiXj7XqPHSQxOiKq2eiHpF8y2ZSo1L4J2n/WJXvBhRplbgjUp&#10;BCH2ZuO+GZyl4KEZWWecfuX1JXqKuIgiRqI9TzCDZgCUJWV1FmMH7Mjrhla8ykJoj6E2kEA7jv5j&#10;MqenliFbOv8AU1e4/EpiiTX3Ma7aeJid0Wq1M7f2Eo53EsnxCDudfaEdTqG5dxqhPc7Qcbj+8p8o&#10;hcwHxwZIzmVjkXaN8m5rkXuHVANahqEf1Ko9idiJCH2JybXP5HEOJEp5iPMT0g5DqEIF64RhlG4O&#10;aAsS0+zCdR1BLv4ZrCOomZmOKdsqlwT4QITFXTKg4dOMPYQRWqVud/ZeJ3OmDVT+ZL9DcCOGXKYl&#10;TqGERPXgDEV7iLfEtmcGoYzQdz9smM2v2fRwdzCFTzMVfmKELmKVFRY16g7vDMm5tqMQTG8mUNOz&#10;nGFG2dYS9HrUDg/ZOuO+KytdkSpfji5ctbLm1KorgEHpwnpGhUSihgbmDgsTEsXuH6PN8ev2s7mn&#10;HzJr6AkOiFZcegnygvMHwQ94YZiu6gq4gaDTE1MpLoeyP5xhOobPtNnlwxoPZmGb2XGVN8tbRITY&#10;L7fEL8relltlqWZmpVuK7gkMDy7hr1uwzbKGm1KzivDniNQXNritv7NyRmmVHi/bn+36IT1QIDdn&#10;cR3EGR6JVjBFKLSZrTiyQUR1K4ONvmMCaKmvtBE/UIkSo3UafiCSWPFcPTE7QWyS96iMJt4O8CuE&#10;Z1o8sUNaWxmk6j9qNPHzEsieI+X/AIJfFcCMygoI0Q2lYjuOUAI+J8Tl1D7Yy05zy4DTW4MUxKgD&#10;A4s4ByC2HKrl1f3L9FUj2SshZDgtB+iuEtpABc+bQ74v7k8k2uaSokyc9rPVB5k8jcDhZ1wR5H3K&#10;Spknw5oeKiQIIIIS4xY3wMfwv3vKLW57+YX4pp9CQOcK5YC9sKfMUSvuqt8xMRsoPVS5hilxtJx/&#10;NCUjT6T6lATvc6+Pmd0hYkvsWH3CNBX1My6C9QbIfLAXAvLlyikWY2q1zOB2QlDQPpOUlywyspMn&#10;u3MP+/N3ELYod5uemWbD6Y7TD7+zEw8oHZHgjVE+ZLQV+JgLzCpvW6j3U+GBwezLQ/N4Zrsyx5OS&#10;oS2D+IlRKC2alENCQp3KIrwXNvwbRawok27jXaxzI1/EXa/DGKQ/rbUYvLRDbywM/wAUsKD5JZGU&#10;AslRa1TCaEMAfRIxWNhViX6PfLEbPcGdI/3BZ5YIwl1xaoh1EqIHqahoh0QeGWkjpSZIGU1Cu0Hd&#10;lapZ/cwqRzKttM5An+IsdgT+i7QnfnPAAh4fwxl8+Zn/AKMqYRmDMuyGCZ+4bCsdy3qIs1cE5XNT&#10;S41ClpPdIVFuMk7YEtFw94cFwbSYPBEhNOPibV4l26Yt7gFRqN2WUFJTjTpjpxaYzSNB/ctaL9T2&#10;P1HZnat+YlTH0BbRubusCUAiGGPMWgNeo9eRBtGL2VBmz8s/vRiU3f5gqazKtinUcx5b+rtirA2D&#10;zDM24MamAwjx/qERDtMTHAiinQV4JWieO5pwe2HW+gypYnx3DRoDUb8TPgeGpb1cD6YkFczVKG2N&#10;e08yFyV7hDDTYuJqnqW1/qJ3A4EefKByY9EaoNPMsGgeovCDrJPAPp4oDR+4K0KhOP7zMy5528vG&#10;pag+Z5D8peCTMq1IXQfBL0igRAI4VGs1ga+huB3CIsSXWyYQaRo8MU3lD2iqOriVGFYMa8tbIswl&#10;Mf8Aom/6glLPxA4PEqUjIXZXTCWRvupdwqDYdM9SOn/cdDMa0D7QEMXcaH6IRfEv5lcoGI4B4vct&#10;z3lvAC1QRmDW3JCKZkAO2VEeM1XIw0yh1PbHiNEKWOYsdTqIAnyzzF5IC0WVMv5fQ7PcZeq2sLw/&#10;uDLqF7Z6mPWXHNAEQUKJkxlrx1wMi5NzTC+nthVFB9DDgc3YtTXJA8pkPTRCKR7SY7t1al6ySkXt&#10;Y7rue2fcsFVco/mMNxfEMUahH8zuObDcTi4bCTVZ7c3AkNhuBdAlLzNyh/MuR7hf8k0n6uMuZWAm&#10;1bWVi2xHFw4dB9Cope/qYdRPUQlmnj/xy0wSI05zzZb1H76cHRx5RSmnmKVZC5TLvPFsgiT7EAfg&#10;NR3LvwItmy5i5jSFDauKxFlM3CZ7lQ9SzQlK9QqhplUvzLiZK2o2GGvq9AFx0bLmXMmZ0+ONkoMY&#10;i4IEZXceAmpZs66gm1II9tu9x2gVLKCMYCyWLt8QUeqmVpYF2TGK/iXi7NROkLRNE08EoMz+HFy0&#10;qPwUdUGzbTUp1dxsl7+n2RxDgG1JDA7lyr3z/OjzeZmecHIoaZuAxMzM0puBO0ZaSptxqDvLFB2c&#10;zEzfEXUdnknlFElx6lMjKebhG7B6ZoVR7xHL7GoE7EuaUf8Akj0Uxf7zbDHqUHX06voO9MZl8OdM&#10;S9u0eGMYWvJCjmjqNtiaTuZVIC7p6EQApBnpGidmCAaDBKmxLpn7vGzb1HA914JVAGAJlHnKVWZT&#10;bLwV4gFisZYvEt4I+mNUe+oiglJCVPaZFfRt4f3RFSZ4ZkMxrhjHb0yovLBhmNKPDDhrR+oegQ4f&#10;cSvaXkvKLcNKDMiUvuVsoOi+Zbh1Bw8q9W/M7hwXxUuHKIg5otqEUgZcSp4CiH0+cJcwVD2pYa4Y&#10;xgBctikP7xGNqYLaX8StKZpKILCrZuWXhmVNJkiu0DY6uVnSMYRTT/TMtgYEO4vddQ4U9gJqK5Q7&#10;JSaI5EFFf0CECJGYD/sot5atCsYs2Koc6MVD4MyLiQvhm18a2aYyketu35lf0ZrXBjxbrwYOL591&#10;HLtfE1A/EqD6f3hMt1V1PlD6Q4VvR5lvMuBCDu2GKbepqEO6q4xFLPRQD+Xjmi/SVUrX8TK2cXfk&#10;lrVOAUmVPz4qL7I+WGZee246eBYyg0L+eJBG1qCgePo2DP8A8yX9ZX1jXNPvNUQS1olFRKG2WeZf&#10;CQJ0X/aelN3smK/KYit3/wCIeCMur5GADzUsBgTAfOpbjhqIEtZQ7Qo+Ye98bQBLjGiYKI+4/YbR&#10;gJyQgavLLTeZmqO2vlU1P253E43ekuXL4IMRRSS4q7ZkDKUStu5upMS5vLgd/pEvzpDb+ARyML1J&#10;q0Yj9kv/ADTDLwFS4IRJfxtqXBWpszbDWBC+yysjLbjLGjEJY3MU9S7DXuWuX+lf0CUKocTEWXxQ&#10;Ur0IH5cZw3FnReX1Ah/6AQfHgDfMED3YY+YGKncoQPoNwVF4fdcIP3SwNNiJKt1zP6tnn6VVLIRT&#10;sJbkrKkB2xu62/2xkUPUQxgbjCl1s/xCsOxcd8lqvcF63lLJ8QiBroeiJjf4JmY4UguHJAxS+4UP&#10;mO3pjjQazDXmemZnrKm9AQb6l1EBdypf0WNNZgQp7g5+hQmRern8uUsXB/8AZA4k8tsvSVmxQfzL&#10;C2jDX9iL0Ua8/mYRuv2YugBS+WLYhQj2gNMJjymN8vDGBv3UV1PzNph8wvFP8xVfY1Gy7eV4tAFY&#10;Ik1LfMZtq4LhBWdxBVwR1zXArqWS4bHH9zwNkcbQ0QJe1J3DVGAhdXBLgvXqNuIL6k8J66UfMobA&#10;J8GZTuA3EaGbPPpFgmL8nH//2gAMAwAAARECEQAAEAQQQQQQQQQQQQQQQQQQQQQQQQQQQQQQQQQQ&#10;QQQQQQQQQQQQQQQQQQQQBlyGbQQQQQQQQQQQQQQQQxMqgtmjYQQQQQQQQQQQQQQTPzRrZVdRZQQQ&#10;QQQQQQQQQQtDM+pZTfviaQQQQQQQQQQQR/La7N+beUjqwQQQQQQQQQRlr5Vd03a7qvdqgQQQQQQQ&#10;QV7N1bDX5aaR166AQQQQQQQQW9PfG/LZs/vvfzQAQQQQQQQfDHMrsaDfijmPjCwQQQQQQQSVrXFO&#10;vTfzben74AQQQQQQQXPGebPdu9O9/fGwwQQQQQQQWof67u3uWPvXN7gQQQQQQQQU+abvKMu/rJDy&#10;ogQQQQQQQQQ7vQj/AK37+b6wkMEEEEEEEEEFZ2+5Te3vlrjoEEEEEEEEEEFJP7w7h+qLl4AEEEEE&#10;EEEEEID70b/CDb6n0oEEEEEEEE9T4f8AkT498vG4a2BHIBBBDxevfc9nyK83lsblxvY8vCBbZxcM&#10;Pw90j+pdRwLVwxav84Q6lL/Xd69BVr8q4E35db/QGTTVNkOceZ9+8TD76tW/1mdFxr1q27YOdhqz&#10;NEZWcekm8vO026Fsa8VodzY102l/8yep41nw36k+cdHUcbE5u2Z42YK/O83s9u/u9Is+Yp032uG1&#10;upvx/wCdunPWJPd7lv8A0Tx/7mO3D7qlSbxeljlXdeTj5PVmnQFz7//EACMRAQACAwADAQEAAgMA&#10;AAAAAAEAERAhMTBBUSBhQHFQgZH/2gAIAQIRAT8Q/wCWXiXlUfwi3qNsf4Psiq/Xu8698KnTyhbU&#10;AVg1jpipX40nkvcDcDA1hqGyUeZAuVKwKMuDSQ+p7DOg8VlvmDbOEtixRER+cNO4zR4gq2B7lXEq&#10;qjFRQlxALZ/CASybkYLKiU14eX4ge4noSrbgSr0w+UCJBTGGl4eIYMIkqEqVL3OIKcO14eGOBlYf&#10;CGFg3KiDsQ6R0L4rMFTcJepToy63kMbgxweLSZuKlwaZf0h2qU9EItblw+UNhh1A2YUvK8YsHyVt&#10;OOEMGoP59nkDUB0z0yP5i4iq2+MLmwjkwKQwYuGNyw5ZetOgeF6Ge1c+NYpP5HSJa1daZoslY4CJ&#10;B9MYIRHVXGF7qBu7/wAm76RE7+HRcUUEGt1PeL/1DaLEgfYgYgo1Iq23+xLJhYx0lqFuiKNwq9Ea&#10;prFUuBHsJ8KxTACgntrFRBnbZxWoIXBpL0f1inuH5nfABLgkaWI01FfsMGaWHzLVPUaUhDagamoH&#10;4HCAtjH4lNogXAE1KmwqWO5cuoJbNhGskR2xIvpC01pq4IK0+zJg3F1UegjOSkIGPcBU0sy0ZZZa&#10;D2h0O7m7kaCb9SwajTTkwa3hzqIxSIAolenkfci+oFI/0TsQSbc8yLahXUZ1qDYGJUXPaJxDOm0r&#10;1KDByCaeRAoh3ii3FyWg1uC+4j7irpgbpg3KlEVYU7FCGi5sslW3KItFy7I93EezWy5bBbf+kQ+k&#10;X0uYYOKrIAQBFqd7ADbNi4VQyVVFhY1DNF1PmEG4M4TAK6j5E4+ka6Oyy7jpRBF3AJC7uUVRKxaE&#10;9kW5QtM+CGApgtUJbgBqcCFCwBEkAfuGhRA1hVYqf//EACoRAQACAQMBCAMBAQEBAAAAAAEAESEQ&#10;MUFRMGFxgZGhsdHB4fAg8UBQ/9oACAEBEQE/EP8A6w2w9N30luJXXF+n7ldeOXF/mKW+s/cdvF0c&#10;/v3hwLPR8/v/AMCgWyq18fp9+nWKktZcvViiL4fg/fb0b53eH77GqLhs9e7x+e1QbIXOZj44NHKG&#10;i5eqITeGPBh8f3v2nXBl8OD+6aOiLMFaCRsivWu6C/h/uOzNtgnIA+3Htpk0um4R1ZhiTg1ubfZ8&#10;T+vssV3x8ufrzjHRN4BHRaChhnRs04cZHifr47LAdhXnvo+IMFyicpVy4Wy1XcDumBCbpauEe0g+&#10;vY27vfOm6ZlpbrLjKIt5lzdFLl97q9MdjbL1fmMN5hEgRImjOJvju0JZvA+Oxqve+dLWkMRgozFC&#10;LCoxgXaFMp3jp6c+0MdjdnYX+HRLKjiG8AlxRvLgDCOMRZivS5rge7j4vsvHx8ufvy1pblZlEVRg&#10;eIwFZUGlZZyPnt7dkl4ZTe3Hg7aC4StGMdC0X9tdvgf1dpW727w/X3pvRb0SIRqXBp8EQ8Df3+O0&#10;UBYxpye8+5yI6Mdc6Sg823fA+/eFjoMdmbZRGQHe4vuOYnTtenptLtsdGOjrEBvHNw6DZ1N/SbFP&#10;z6djtGf3TeBuXe/X/I9mTpx6bRKYmDcoFy5iIqdd0wBggzGke1UJhAPfh9fsmJyd+3r/AMgtqz/C&#10;1/uOv5b1+o2eso8watArZlrC+IYcwhbQZgTKJdboqDFSkYnthK4Ut14XEAae/rLM89HfRu9rACmb&#10;d5mTumwRHiBWZVTdKjM7uGwND6tKjLd0sUeksAwRMQEFJSQqyPeBGFam8qE5RTCdGXKtv/AuFViB&#10;cGDHLDK4haYZgXaEU3YsqGSII5YhgVOuKZq1dFAtjNGCG3WiIN0mIdpGAM3VKwVQQussZaNZSU/z&#10;kDR1otEW4AlUUzLfEdspEpiNvlCcR0WiOdBozANiNlwWAo1ERV0Wor2iEogORKQbZjVytsa59+m3&#10;TRCJTHsFkF4glbIhsjiKG8XISsuIqlIUS1/00uPdF7Evy5mRDtDmWQ7nAVygTYaKlaEpTBF1Fho3&#10;FhEbc6iGImYqYWz3xS0wgLKdUQb0QGYnLDOWOQSwY0jjQgQGoZqJgZW4KLgOk2DRbIxKYkJdk2xC&#10;DuRy6cPHSI9p1hNpc//EACsQAQACAgICAAYCAgMBAQAAAAEAESExQVFhcRBAgZGhscHR4fAgMFDx&#10;cP/aAAgBAAABPxD/APSVFxFZ/Mu59H6fCv8AxKco10r9sG5QTxLjBiBO2WOdQDBEKlLTExK/8Fan&#10;RFvmJ3NBcN0eZWwKc4gYLBHxOyD1MXR6hvNxLyY/8BKIl5dRw205JnviGGTipYRN3Uv7MbFG4Uzc&#10;q9YYmrKlDZ+I5HCzczdPzoh6jrOiZXMKszcVZ1xMD6g2GoZPWJV/SVVoZt/DF52SrOyPIjr6RLLM&#10;fx84FuIaKjn4XCpLB41A2cEFNzZULFvnE2HCTzw4Y0rxL70xw2ZJ5NfuJkSVN7HCSwxrc4+aGHjz&#10;LxhqPjmX70RtgLYsBTDmYybuaLTF/aNCwxMizIwtrKwKehjQ/EbWdy0w6hgetw5CGLeoLKveSUNC&#10;hafESl+YFtRhrgLjAo3DbbogxXBMQplzGqquPUb2pSNMrLDRmFlOTXuDazTAspkmWGV33/ETmoLI&#10;YacjA5OJVZ4SGkXkyeYlzVhT4jeVNfMDT3F1HaBpfvKCgzK44MssVNmCpe0N5YJhQ4ZUFg4il4up&#10;cpJw/ibb4cepRDK8WStS7P1Kmnf7hTZBq2rPErV7IgS4OnCDhhCuUVGUrGz5YWhBpVMEuy7YMuEv&#10;S8zSuR8S4IYmI8pHYMbRTuM90rrtf2jXRZt8R5ESrNylIduiXjklOGNPiONJUqpSx6gpKS/EwkE0&#10;SZVG7feWimxK+sS6r0fLYKvBLscH5it+krQmcxwKzdyp4U+0rBquCZvxOJ0xiaGUcRCIB9IsNBc8&#10;xhCO/wCkUYZCK0bQckrFaezX2l62iW9wg3FnGYIuDgZ56TUbN2GHOo3bcmYwOaTDL8W0zmWQavHy&#10;gWxYa5jpxmbVmAlzYxrUxoYCAB9ZwqAZeU+pX8hobIlbg0I2Loduv8S4z3n3EFEQ8QELLIBTVzS/&#10;7cxhpOZU1VLgiZVz1GwN4a5ivJkfxDJe5WPAphEB6flDTBx3NvLNUXuGQWupQhlJXxnFwxyvBAYU&#10;v3qYwjPVJGGwiCMzEFRz2HhjDIPqBGw31GXBTjiDw6LfJKaX0PEvVQOyVLRQykUvUwyQsswsx5+U&#10;bqu2OE+Kjprohll62F4lLfNVDJluEMK2jPzKrtDDoCTzK7cxXeIm14hAvHmANgi1mKi8Ny4O3iI3&#10;S4xFTGfU4zzDZpHxMaAmLmBDe4qa7ioR1v5M2JkOjMuxjtXhzBYxtqXOspcwq8wRmlgMAiTVfzCC&#10;ha8xAsS5XE4DqZmseY9uIYWtR6Ww1W/VGIUfWAARfEzTjqAI5TGZUlFViWIdjDTj3LqedQc/JOps&#10;TmiXhesRW73GOMqUMaKiZYAiLrUAAU10fSUNUoMYDtv3xHKyUhdzpvio4CNS3D5huQW8IgFKd5go&#10;JmAtrjcu1ioYLTB6jsBTNin6wGjfrAmrfMvWUa2H0hgIt+YD8y4xpccfKJZd1DC/eXeYN5+RzfEc&#10;O73BZK3CG9wVUcAt4rMzgFeYgS04wSpt1q+IQURQOJaHLdMpnRaat5lVSg93GTsrmYVsfaYgndZY&#10;8WF7hKECgO/cYYCmcwUCU1HVHEQ2abMy8HmCrSm5U3wxYqaHyL2eZdp+sXQ4hu7iOmeafiC/TLDG&#10;UzmKA1dvEZtxFs2z5lLKr3AqMiWrUdQMkoccSqymsR0KM1LhhuV0G5XHG8Zm+iVy6V+o6BhIQ1lz&#10;4hu1ZgUpDR6+RwZ1uOH3BmyxA5Z0sLFYe5mibgujzKa8OYFBsiBDsK0Y9zc6CHnJlxlw9y5tr44h&#10;S7oUcFw1GvvLG3RAIAsrcVSk1iNOOaSUCdEPKsXDAOyBR6Z18j+0co8wyN5qV12x2gajuZMw3ash&#10;LDiyDARoK45lBTFZgFLGYQHk6gEwJ7zMkBywjCyuIEbwTTLwHYviGe46Z0ypyxXMzY1DTqXGw5Yo&#10;KzR3ElWzkuJaGn5K67I7XVsPfUNAhuFhsvmorONA+sySkdS7a5iQhUMrLgFo3mEKF5toJU1s4uHj&#10;sQktvdRdScU5/MVgo9R1akyMuAFblANy4zNlysCwgIjPKXIR5HsqGmfJLpHJjcHLyQXXZiH8S5Hc&#10;DwEWjo6g1m44zLzGDU8eY5vE36hWGKInj7RWW6gK0j5lVCXipdSDUKUYcTjQbxzCBhMaNiZmdTCQ&#10;MCXCWVbM2xVT0RU4bYKfd/JOvrFbS1ZHC6hvDd1E/EuK0flYgWDzHdRaF1GMRrhhATgjM4PMWuB9&#10;JjVY8xiKD6mYoB6mpG5SDY9xalNcMf3DXGFSIkGlK9QrosS80RibsgxDby1DRVm5sr5I8ywnFMNl&#10;NOY9cMNKOGC3YD6RzLDw8wW1GwhK1dwUcrxzDMC4puGtAU3LeYi5E48REGDmIEDUPfUrYXM7Qcjy&#10;fthDdzZy6nOAlSVVQMXMfj0+u/xEyQUPMuDWD8xW+jLPs/JmxDUpcTjPEa2brUKAmpdJN6ni3al2&#10;XzExiGxhoiYgjbgx2qVAdEUEVjGEbil6LqCEXMCuZiMUtS6mR/EHAGoTepgOI6TqHfRXTt/iDJLK&#10;hpXgubOFflFTK2zbqO97PzLbO/zHdJDZfFOV/twqArE5i57Y2dRoscnBDK0XHBZ6g9nJjy2FKjwV&#10;Vi0BiWAsMvVUGiox4oq70EyvhHm4KSblMDDLb3ibfKrQ5GNVZk/UNVRPHE5wSCcivEccBs/h6hY9&#10;whYl+dMpKbhdmy5qH6hmlxB3/eWi6lQJiKoJ+dquovsEyc+YZT3B+oKUNbn3L+WF1Lin55ghbMXN&#10;bySwoCEdDYayERFAHOyG6fgNsXEm4hVZILQYlzdAHncUzohtQgo1K8GV6hDgNDiOg8XDKPWYce2I&#10;aqOg+W3Bd9xKKi4h4hywKQyEs2PUGnD45nG4ZkYYoepmvmFULqYQaIIAPmJCrLeGO5emV75jl7Nv&#10;2Jqrgr4ZE6YPW/mBdxLekiZ8Q5qXNFpeOJqouOHifal6HE8iECMQXx90ZRR6liKK+YZxQRYa4lUi&#10;UVriZMCCxOoMvzU5VArBBpTlMv2ipXQsOL3icSRLPMeGpU6hPiFeJqAzKg7gAF+B4YdNYId3HGJf&#10;F9cQMw0K6Sd/NZKBXWIZMjbOVAJWVcOLsSJDUqyk+0+rM2vvDniWBmb3McuZ6hwkdBSY4Itc2SHJ&#10;MXd+peK6+ZCADuoPrGiiWul+piiwjvcdopUDyz+oAcLxnuHE8SspuVRnFzz8Dq9TFvE1Lg4g9znx&#10;HCtBnPEaJwYnLY/UF7CeISLVSMpERpKTv5fxh4XL3RdVebO2WtS6EYIGBdmB6Cl5zGeWCOpVB+E/&#10;Mp+AZ5mJf1gWYiXhgqncMVViK/pHLGJUwCOM5JZJ6jI6MtkfwRHcDM+Yb8naC02RdmyIF84Us8HG&#10;FPyetPvD2r8EFWhdEIgrqqGEAOR2S1CKUJxL2JdVGu4bdLd94SJRdeVjPOdD7nT5mUQ98/3AliJ4&#10;g/mDnLiAW7ogO5iCsdgEILDSn5GMJO0H15mJVxkXmbEpwLYRBrWfPiGQB8xiBMKcR0sXXjmBiAvs&#10;+DAX/rO4ypnj/uapPwXCTI8LmHF2RIKPMUII8FJFnWHHbCdw+Ze4RitwzUOUjoYlu0xw5K7eifzE&#10;hO4P3jiXFjlgvd452XyPEZLE4HT+490NYlbTDncMCwBQWxDo7Uq7hIt4E4Yy37lwp33Qqzo8j0yq&#10;ua7hCnEF2hbTyRzA4CrxiXJgKo9cxDQGA6gU5tXEShuwq5dDXvYT85h/03oLz4l9WeA0TDAXHqWl&#10;0TuB90dH8kSl5QXoldmoViAs4I5fRjwlphdA5jmFM8sxsB3xCcK92cRsIhasvdy/7oaSV/kviUEE&#10;sB1KzC5NcEocYjoDMFR77lpYP1M3mAbTiU0OgCMtdwwrUUtBS2L7AeB+EKADoSpyoGuKlzKaPB8h&#10;HLMcZIgIOljmHhAM04gWoeIam6fMAWL5CoIfoh/MtAOLN/8ABCBU0BzLxcdTmAqBxKHQNrRNJwKK&#10;biSqsG9xIgpmncHBFCe5x0RxLD219Y8sA5r/AFcvYDyiuHkPX1iuzbLleyUk0udmIA2N/wCEvBak&#10;0cyowlV7nv8ApHuM2rqGgAyhu8sMLJgZ/EMEh150FrARU1ZyuNMdkrtW07g3WRfxDBRVXvwy8ozN&#10;s/4QGAsA1AALUwAluF/MS1Utc90NrKZs0yuLuJUlhiJdQ+5yw+4Iu2e+Y+ChhxiUKVZh6huajH3i&#10;cw7JMifAq4QzBhQALwQKpMeo4Bl1yRHClbWNnhjBuFqzxL7eBVZYZl6FDy81BSw3Ob7OYkgH7JeV&#10;U8bli3kkSoegYvod4hhYu6AWV6brsYvefcuFhZnywYEyuGIALrlGOCJchEmTXYykY4S3L0tH4hSw&#10;dG4JRsjWGlhrAaKd1L4jmKk6l1o3GGFjDHLmeYw0Kc8nSRgBaJnwZSBUuw1KbRlzKiGJfw1cphWY&#10;wIr5JR4uh3HFAYRNQI6IUO315jAzKXo+vgB9o821CmEiBVuKBFUcfqhN05w3cIAIU+Y9E0KN5B1b&#10;rrJLEJ4IJXvVVwRg4VH9+/MUaaI3ZK7V7rjmG/P/ADl+RKlCXblKLHNFQwpJewDBEC8Gbgja3Wpe&#10;2PSAtVlTMpolXKzEgxBSPMsG8JxEJ86aKIvqO94R3XcrogKR5j0inK8Q0RtyjiGQAeYiiAcxKy3q&#10;MKoTucw4ntJ6zDJ6AziNjhzqG6l8aiYxMO6S5aGQuOrZCrDYSawhlgHIkr1BkTZ3L3CmiiPVipe/&#10;RBNQPvHAMg/eG2ByHmaILhOwcXDbhoQjYiD/ABQSAVAcR2xMwJpF8HdxY4XzAoAUHwcEcJNVtAcx&#10;VTQeyAkRDQ+kvEhhNJosJjMoLeXWJdjXh+hlWVLmGtAMPNXk1H22HNqr+5WYNsQxwYdhNEJZq76j&#10;sDqVZCGckM/hgdgjddx2aC+B6Yc0g8kAuN1U1EBn4eIuWDedqC9AVF8QkDRtRsTJ1B1MSWPKWYOx&#10;+UsV0CyN11CIflTRo3F+Du7tt/D3LpWNLgkNJYWJzFxEjLs9j0hiAlBklZixBiwhpRRRRqM47hWn&#10;gqm4aUVrpEELUvER4szapSJRXCRvpEIT5dQr4C1zoJxBX1dHeKbRFPbErNEI02E5WmGyziVtTK1m&#10;Y/cWVAeYJlCKOzzxAM8I+JYRABiuJVQl3uMIbBcQCuALjoWlU1RD6FZVq4Fg8OZ6l2b+DO2ny8Eb&#10;QvZYUCX1orvz0gwBBLErMqR4FGYiI8RYZ9Cl1H+Y5X4BkVGU2XQozQ2VmEyxbaB1CpC3WJWrmYmL&#10;rfcaECYpJdSxd+BHa1dHm4k9BUsMEVPpDQ9y+XtiXZ7hLZT7srHAxKFMNWVes3BAhvrVt/WFGl3y&#10;MWtWvlNoBa4xzM92FtuiGIr4L8DmU+MyN/74lurFvVQ6pVhfXwGLFl0Ghr9ZsdS+49hVjMagbTqA&#10;C2WN6dSqwR1AhraOfrAzNEMEOotqvtGPIupgqorXV0/mM7GgMtYx2hkdIwY6xMXK0qCvspC4Avbm&#10;oUAxiVMGxczNbTLA5wMCUNn5lwIVxq4R0lgw1GdQ67JkaHRUbuFNWwjihLoaivgFQbPMVRFoOPHl&#10;5l55Z+e12sSFarL0gCgAdS4MYwqhoMMfWDiI3jcQDds8XFmdfAkCs2rEIOwXNw2wI8S1wKJbOUMz&#10;NimoMez/ABA6NhsH+fUMiLDbY/1CaUcsyQiwGrOZQOk+aortFxUrOMGJbqLKyu4029MpReD+obEi&#10;Cwlek0XBv+oAoFLgIX3VEFkCmcIytRHQc44DzFvMwUvLH8wXANIGgt2twAeRAVA64cI8MI6jFDWy&#10;/YjhEUjxOEyS5ZLK4OglS3bm/gkTEq4h7hywDSMSgYLa3LiBNWIGCHmHEK4PUGCEhk4l5Udt+oS2&#10;AJuGaUKt2+ZxcqCuklgwAd5uWF1pj3BLeZXrpGUBdxzcCWQrKCQ0P/v4gqmKW3KgzdQMJHTcu8xQ&#10;FWgzniXLoEn3JFLVdXi/gWPMMp/aHxLW4DBlmc2e1W37Q19Je4UEISUDF1MIOPgkSI2SMWQRsN5N&#10;QjiM0uIKKKqDfw5zTzHsDo4JKDbmEeXh+B1BQpa8GKhpd15EqUYxFA4Rg6yCNRBuW64MhKAyUs78&#10;QRRmmvLCEmFY6hZjsilR7bXEXMotcb7jcVF1Z/sQZ8kDRWWAcKbUq7i0t4jPBFxe4uZrxxWTuGAN&#10;wEV5C7U4CCYtArPPwHHwv4Mq2GYsvBlRDBCk6A4dxrkuc4/+w2yHa7l9h+XRHIklUuAOYGgk9yQw&#10;DjzNx0NQpRM1LhxCQBRQ9MvlSd8xiCEb40SMt1SJFTtpuLzFiLcGmKVZ/pEGnG7jSbDf2jpFclLj&#10;ItHMFJcY2ZjjDuLiXBiF8nBCVSIQZAsuaSmDj/gpSRouUvErEOhmsvUbUA7iDfGuEYRz5rLENwbJ&#10;/adnjll/xDzag147hSw3DyjDuasZBF0Btjo6hSLlwAtFO5blpXlIK1uNkqorjhmANMbFCUTTmWC8&#10;z2CZCXNzBHWbxNBI4jJrtbgKWIV5nihXw4moIoAdwzhL4g0A9xQW3qW4EsqxyQhGo7GGADxqOzBy&#10;wuCY6Ae2DUgR6Z7Rkoos6PrHBKM0a9I7f7f6KAFNmwBHbHeHD1DUhE1HtWiAnElJn6Q/eQq2KQNb&#10;DzMiyu7RjUCj2xfi7VlSl/UCXW1azKl4XJLwQSpjdicncN0VeBZ/mWgpqDzNRSXBbfEdVElcJyQR&#10;Mx26yXEPUlOGMC6eikUOz8lhjYhWTBLhv8JsgRtHyjluL5ildFwUQN0s4ZySksfbKv2DiCAgI9So&#10;keU1HWk6Go0bMvmMu71qFTu+oOBt46S8klFzUPhvi6AiXncwWt7fFzZ50jgqUHagJSINAOYqWZfg&#10;VPuXRBKSMQEpdRoo8y4qQeo28VVHMIB2TYMnqNEC1eal96l0FDTzFbMyvuox5gV+pVaTS9vqKFFX&#10;NsGDmXiXiLGbBg4eoMtUHEGDAZw6llwZwbl65zHKXbiXdRXTlO/Uzbz36g27i0C1oIBFQou0+fPi&#10;DZJRx1ABxFM4thiyrV4gzRV0MvmDBc/pFAcq0BNRFmGWKTFS7HwJeeFZn5jpGDaWVXhZYa2Z/gji&#10;GkjziMYsJAgu729wKUnlDiD5huEGDMx3iJAx6hBr1BmqXB+FxaighcL5hBA2abhljVQSoD8vydvi&#10;LYzWr/pUd2l0jl74liZKha8RvajtcZ5biCNptti8Wax1EnVvPqaiVNPMqmQMbpQQHCPbn3GyrdsW&#10;oeRjDY5XuM5L9kFN8MdHiGZkSIULVfuGM27RJQ2hsRjRa81xLGlBGYglWVXmVjMszx5jAVCmfESq&#10;RGGkEetzCCs1n4Jj4BOwNoZnK8R3OHiUjObg4g/AhVoCJjRFKbYjfbbyepqER9vjszA4bzJ37jBq&#10;zaxkhXPf+EVyNs2f5JkaJRv0f4SrdaGuJy+pcYhEbS2Oii7zEGwgA9QmRYHcWKwbeIWRmibzcVZi&#10;AjuPlCbxCkA6NJBVsDSmkpLZbTawREAChYQMWzD2xV0V7ldpZSWYTDA0/iFFWre5jJCszs4hCrxE&#10;ze7jJQWqnmGnZOobasIx9RjCMhz4lhXay0oZq7g0niDNbHY5GEFg6HmKBSDwSlJAsTv3HSuBgep4&#10;iolSoDiBWNDgO48qJTeUrWJpug7viX9qCg1jj+4bzj3L/qOuUz7y5WpMLPNku2x6AG7vVxSWvhqW&#10;M3acxjtX8H//2Q=="/>
  <p:tag name="ISPRING_PRESENTERDATA_0" val="VHLGsMahbmcgVGjhu4sgVGjDunkgSOG7k25n|UGjDqXAgdGjhu60gdsOgIGJp4bq/biBj4buR|aG9uZ3RydW9uZzIzMTJAZ21haWwuY29t||e0JDQUZFRkI5LThCQUQtNEM2NC1BMENBLUNFMzFDOTAyOEE4N30=||SVNQUklOR19QUkVTRU5URVJfUEhPVE9fMA==|MQ==||SVNQUklOR19QUkVTRU5URVJfUEhPVE9fMQ==|MDM1NjAyOTMwNw=="/>
  <p:tag name="FLASHSPRING_PRESENTATION_REFERENCES" val="F&#10;BAI TAP VE NHA.docx&#10;D:\bai_thi_E_learning cu\Bai_phepthuvabienco\Du_Lieu_Nguon\Bai_Phepthuvabienco\attachment\att1\BAI TAP VE NHA.docx&#10;_blank&#10;|&#10;"/>
  <p:tag name="ISPRING_RESOURCE_FOLDER" val="D:\bai_thi_E_learning cu\Bai_phepthuvabienco\Du_Lieu_Nguon\Bai_Phepthuvabienco"/>
  <p:tag name="ISPRING_PRESENTATION_PATH" val="D:\bai_thi_E_learning cu\Bai_phepthuvabienco\Du_Lieu_Nguon\Bai_Phepthuvabienco.pptx"/>
  <p:tag name="ISPRING_SCREEN_RECS_UPDATED" val="D:\bai_thi_E_learning cu\Bai_phepthuvabienco\Du_Lieu_Nguon\Bai_Phepthuvabienco"/>
  <p:tag name="ISPRING_DEFAULT_PRESENTE_ID" val="{BCAFEFB9-8BAD-4C64-A0CA-CE31C9028A87}"/>
  <p:tag name="ISPRING_PROJECT_VERSION" val="9.3"/>
  <p:tag name="ISPRING_PLAYERS_CUSTOMIZATION_2" val="UEsDBBQAAgAIAC4eZU+4+Zi64gIAAGcKAAAYAAAAbm9uZS9jb21tb25fbWVzc2FnZXMubG5nrVZdb9owFH2v1P9gRerb1m5ve4CgAG5lNSQ0MaXdi+UmLlhNYhY7dOzX78aBDrahAK2EImznfp1z7nU6vZ95hpai1FIVXefr5RcHiSJRqSxmXWdCrz9/c5A2vEh5pgrRdQrloJ57ftbJeDGr+EzA//MzhDq50BqW2q1Xf9ZIpl1n3Gd9b3DLaMi88Zj1J5SGAfO9PvYdt8+Tl87V+vU91oMwoFHos7EXYJ8F+IE6bv08zm4c4XvHrZ+tdpMowgFlsU+GmJGYBSEFZ6OxjykeOu6jqtCcLwUyCi2leEVmLgA3I0uBdCZTe5Ao2Cgq0RZsGI48ErAIxzQiA0rCwHFjVZarT9Ytr8xclRBOo1Rq/pSJ1MYEhuz5ohQaQnMDDCL4mbmEN1XOZXHZFhpqxBGgE8fTMIK6cGFEiThacK1fVZnu1LcdqM0xCQYhQDigW85p7WPjGHKUoLOyFIlpdwZZehaZNSNTEgzDKaNWCDUZeaUNAJ4vMmGEzVbWpfDEovIknhUwkwm+bFCD6JamVoBGOI69G8z64QNoAEQXHmMR3jpueHuMxSOOoSAct9kE3j258SwioM6NdDbSTHithGyFeJKAXc3cUqpKw07NJgjIVq8vjwsT47sJKIZ4/p4OaLwC9HY1k0sBeZSpKFsDQVMO8JAEN+xuQr6za4/4ePgfmvkKFcogni55kQggNuGVFmgFZ6lM7VktMRv/RyV/IW7WDXmx7uVgiB8ujs1np/33qI8bI/KFaQtdA7ZO/5Qs6nbam8IhpZ8WPx7gwItI+DHMaJlXWTOw3s3PW2bHctSaxDuROpytD83EKuXgKWmFcvp43LqzdsYYJdTHMC3B4awpDFxmMpdGpAf4nIxwjWgMw6YZPjuVTFWVpVZYmXyxAwgupioX/96Gz6XK7W7G9QbYZgD23pNFU1zUBB0fcSu+aeNgfrakcTpLlEAlH/J5wZvWyVUOW3/FfVtp+0nYudr6QvwNUEsDBBQAAgAIAC4eZU8VHmAbowAAAH8BAAApAAAAbm9uZS9wbGF5YmFja19hbmRfbmF2aWdhdGlvbl9zZXR0aW5ncy54bWx1kEEKgzAQRfeewhsIXYdA16VFqBcYcZRAkgmZUfD2TURtadNl3vs/w4xiFDF+Yl3VtYJZ6CkQRUucUTXvd7YMC169cSCGfMKCvOdKJjcsUWgjMnrZlB7Bcsr/8GN4a2E9P+IjXjDlQmcc6kupsJlc8rCYaWPdGlCPEdOAL5hz6KG3eMO1J4jD4wzsG//VuZs2mx3eaUAdIrkgqvlAVbrXcfQXUEsDBBQAAgAIAC4eZU8fVIpqMAMAAMcOAAAiAAAAbm9uZS9mbGFzaF9wdWJsaXNoaW5nX3NldHRpbmdzLnhtbOWX3U/bMBDA3/tXWJl4XAPaJk0oLWL9kKqNgkhh8ITc2G1OOHbmj3blr985bkvZyha+JLY9VE3su9+d787nODn4Xggy49qAkq1or7kbES4zxUBOW9HZqP/2Y0SMpZJRoSRvRVJF5KDdSEo3FmDylFuLooYgRpr90rai3NpyP47n83kTTKn9rBLOIt80M1XEpeaGS8t1XAq6wD+7KLmJloQaAPwVSi7V2o0GIUkgHSnmBCfAWtEQne0LavIoDhJjml1PtXKSdZRQmujpuBW96fS6e913K5lA6ULBpQ+HaeOgH7b7lDHwDlCRwg0nOYdpjp5isObAbO6fYi+dxL8yKnJYM/WMjsLFS7uE44RyOuNLYzhCraVZjvrWtCdUGJ7Em0MrMfAhpJmFGXp2qx78nTghUleWStu21Q4RPw2uKPE9mGSiNowt38lYCYxt5RSWSTHmbEgLHqKdXoPso9BeRCa0ALFoRccllySlEpMLlgrI1rrGjY0FWyW1v5Q+1EAFOZOA1cfJURrdWg+LynKqDd/0ajVjfGSz9lflBCML5YiAa06sIhhdV+BTzslmCshEq6IaxRKxxAhAizPgc84OqlAtgfcZukQThUNNLMVScBssfHNwQ8Z8ojRyOZ1h4eI4mMBvPghcUmNuoXTl4076ZdDtXQ2G3d7Fjl8gZTMqswfCsZx4UdoX4dMFkcqu9DAcGXWGV0lhwKq5OmtrPj4N64rGPD9TNu7wDRRO0OfErwOygX7BlL+MlYck/o8e1Dab01m10f3mrdC4xQFTEpg4kWFLArnsgDWAGZVESbEgNMOmbHzbmIFyBkdCgwho83gPgz6WafU2hRk2SaUZ179HsoXERpn1lS58Mhnx518r6nZGGLNR7/SwMxqcD0aXV6PexSicRmv1eGv3TGLf1Lf3eH9ovMYWf3LaO68T+SEGoVaGemkt3HEdqePPdaROw5l0snEe1XIBe8w07BnsMgIKwCJ4RRXzlK+CUG3PXDF/zYb5B1b/+j4Ja68/7R0NPh1/6f7vu+CpcQhvqztTfOdek8RbL0B+pgAJBV6r/KG4vjW1P7zfTeLtU40G0u5ePtuNH1BLAwQUAAIACAAuHmVPcVeUnRUBAADRAgAAHAAAAG5vbmUvZmxhc2hfc2tpbl9zZXR0aW5ncy54bWyNktFOgzAUhu99CoL3kE2NmrAmbuiN0SzZXuAAB9IMekh7IOHtrYUNVIjrVfv//9fTnjYyJ6m8FrWRpDb+yhc3nhelVJI+ILNUhflWzpons42fNMykgpQUo+JAka6g9MXtmxtR6JL/UWRrXsvkkOJY5mH9tI2vQoYa99vHePe8BNRQYJBAeio0NSqz+d1rvIrvJvlhOm1IZH52BxqmA4NmwbrBKBzXvW+gxRclK2DbZ2swmiE55/RMSVTvNRrbLmeKHEpjiT/6eIR9Cd1lM3MGZpwl5CgrFOs5xDk9pqCVhVOPXY0i12iL/BL7JCpISnzHLiHQ2eclMtx90e5pe8emwg/KUNSaqpqjcCK5hxmfwc7tVxZfUEsDBBQAAgAIAC4eZU/Xm3CWKwMAAG8OAAAhAAAAbm9uZS9odG1sX3B1Ymxpc2hpbmdfc2V0dGluZ3MueG1s3VdNTxsxEL3nV1hbcWy2qJcKJUE0H2pUSBAbKJyQs3ayI7z21h9Jw6/veJ2EQANdKBGohyjZ8cyb8Zvxc7Zx+CsXZMa1ASWb0X79U0S4TBUDOW1G56Pexy8RMZZKRoWSvBlJFZHDVq1RuLEAkyXcWnQ1BGGkOShsM8qsLQ7ieD6f18EU2q8q4Szim3qq8rjQ3HBpuY4LQRf4ZRcFN9ESoQIAfnIll2GtWo2QRkA6UcwJToA1owEW+83mIoqDw5imN1OtnGRtJZQmejpuRh/a3c5+5/PKJ4B0IOfSs2FaaPRme0AZA5+figRuOck4TDMsFLmaA7OZ/xV770b8J0aJHLZMPUZb4d6lXYLjgnI65ctkaKHW0jTDeGtaEyoMb8SbppUbeAZpamGGld2Fh3onTojEFYXStmW1Q4gHxhVK/AhMY6I2ki2fyVgJpLYsCqckH3M2oDnOxGlPRmRCcxCLZjQsuCQJldhRsFRAuo4wbmws2LKTvaX3kQYqyLkEHDlOTpLoLmfYSppRbfhmLasV4/lMWz+UE4wslCMCbjixiiCnLsdfGSebxJOJVnlpFdRYYgRgxhnwOWeHJUFLwMcSXWGK3GEkzl8huA0Zfjq4JWM+URpxOZ3htKIdTMCvPwu4oMbcgdJVjXvJcb/Tve4POt3LPb9BymZUps8ExyHieWF3gk8XRCq7ikM6UuoML5vCgJVrVfZWf3kb1nOMfX6lbtzDN5A7QV8Tfk3IBvQOW76bLM9p/F8rqJw2o7PyoPvDW0LjEQdsScDEhRTVCuRS9yoAplQSJcWC0BSl2HjZmIFyBi1BIAK0eXmFIR7HtHyawgxFUmnG9dOQbCFRKNOe0rlvJiP+0mtGnfYIORt1z47ao/5Ff3R1PepejsIdtA6Pt6pnI/ZSvl3Z/VXxUNjHb6fsp2fdiyqED3DvlRrTTSrBDat4Db9X8ToLV9HpxjVUqQSUlmk4KiguAnLA3r+jQdn6FwCenJQwW688KO/gePz3u97aa7NNFkjCc/BBu9aHygQk3ZP+1+FxZ6dMQDUq3nYU/pWJ8LR6JYrvvbY04q3vNzW0339JbNV+A1BLAwQUAAIACAAuHmVPjnP2+moAAADlAAAAGgAAAG5vbmUvaHRtbF9za2luX3NldHRpbmdzLmpzq+ZSAAKlHCUFK4VqMBvMTyotKcnP00vOzytJzSvRy8svyk0Eq1FSdgMDJR2civPLUosIKE1LTE5FMdTUyMLJBadKhIkmTuYuzpbI6goS01P1khKTs9OL8kvzUiDKnF1dDF2MlcCqarlqAVBLAwQUAAIACAAuHmVPvH0190oAAABJAAAAFwAAAG5vbmUvbG9jYWxfc2V0dGluZ3MueG1ss7GvyM1RKEstKs7Mz7NVMtQzUFJIzUvOT8nMS7dVCg1x07VQUiguScxLSczJz0u1VcrLV1Kwt+OyyclPTswJTi0pASos1rfjAgBQSwMEFAACAAgAokhOTjZhWAJHAwAA4QkAABQAAAB1bml2ZXJzYWwvcGxheWVyLnhtbK1WXU/bMBR9LhL/IfI7cUvHBigBMSS0hzEhdWx7q9zkNvGa2JntELpfvxvnO6RsSKvUKrm+5/h+HF/Xu35OE+cJlOZS+GThzokDIpAhF5FPHr/enZyT66vjIy9L2B6Uw0Of5IKXAJYQJwQdKJ4ZBD8wE/ukZ3CRmTiZ4lJxs/fJco7c7U7LOTk+mqGL0D6JjckuKS2KwuUaESLSMslLEu0GMqWZAg3CgKJVGMRpsJfm72j8plJQs89A95CZefvGNUnL8az5gKRYulJF9HQ+X9Af959XQQwpO+FCGyYCIA5WcmZLuWHB7l6GeQK6tM28KsgVGFMGYW0zz1zyxblwtAp8UjmsU9CaRaDdRESEtn4NZ0NQYRrrmolwLdgTj1iZ21rXXrZFHYmOpTJBbmr0DvYbyVS4bu09f49OROxtE6bjmk8PcrH8O14nY/3W5ftkLDajfJNwHeNSH9JZp5Ogw1291NbYyvaxke1dyUQcBb9yriC0r9/aEzBfkGrDVuY2TlcXAS7g0x0LjFT7W4ShdGvZuK1S3EoprgW1HG67+6qjIE22W2AmV9CUauY98RDkF6aU7deVUTl4dGSssXQI9miVct2kriFebNLk7B96U/qNWvNTv9YZC/gfjfmERG1NuAjh+Y6jj4EUa2oAi13aXJMlbrlnF5PON2nvMA1M3UnApmAijmEqAjz7ITOMdnZ6CAqKaXQJcjXC9hYOgmMexQl+zSTDePUgTcrUbpKht3AQnMhgNwFtzQeBGyULzFDnWYYD4GXxXq63HaHjlox02YrRoxPj0AtybWTKf1ulD+akubSSfuX0Hh85hz4N6CbjLeTD/DXEaBIM4mrmwvY1ApwLTxyK1YDnpLa6GQ7xiVlfPo0GfGl6KGdMM51LwzqrLOM5DibPKq/mHOfZyCeELcsTc9tPaHh5WOgo4el7Y4rrO55VWaz4b3AKHpZ/DRZLLLUTQ6l3n7w/X/YYUIs4GQfbW9OhHbdSNHVwXWrfql/bjuaGqrVSyeyQpLy6FxWmmgcfUY6RkrkIRwKwDavpdYLz+EYBcxLYYkaLUzweMvPJO3yoc744u+hS/rC4aLA2rodq4yqWN1xHdcCd/Gh9kNpEvHqu4eMfUEsDBBQAAgAIADAeZU/RusWLSAYAAOIUAAAdAAAAdW5pdmVyc2FsL2NvbW1vbl9tZXNzYWdlcy5sbmetWFuL20YUfg/kPwyGQAvpJikkhLLrIMsTW6wsOdJ4Ly1FzMpae1hdHF026z619KGUFNrSllJCYTfbtE1IoGXzZJP2QaH/Q/0lPTO+xF62kbTJw3ot2+ebM+d85ztnZvXWgeeifSeMWOCvVa6tXK0gx7eDLvN7a5UOuf3ezQqKYup3qRv4zlrFDyroVvXihVWX+r2E9hx4f/ECQqueE0XwGFX506tnxLprlXbNqknyukV0S2q3rVqHEF2zVKmG1Uq1Ru291SvTn/+Ptay32pK2bal6Q7dqSqNSlQNvQP0hUoNe8M77N24eXLt+491SMGZLUtVlICSQrl8tAKQRQ1ctQMOqpeEtUqkSJRv91UYkG/8il7PXO0RVNAwQ2fh7rYHudCStHELbwBuVKthtIzUbHSq51h3DwBqxTFWpY0sxLU0nIjoqJrgOOclGRz4a9LPRMUMHjofiID300U42/gnFIWQeXtOnfh/tpIdD9PLbbPw5ilk2+nuA4mz8yM5bv663JEWzDGwSQ5GJomuV6hbzkZuNf2SXUZwe2agHeMeAnR6j/fQ56rNs/EXCnckH39RUXaoLrrWwaUoNHtsA7TPnHor7LEKD0IkcP6YxsB7dY3Efvus6wWXUDe75bkC7aDd0AFA3ER0MXGZPfsnMQQiFgdouHeZ6YUibitYAzuuqaWGtPvukUl2HQMXgSDqy0X42elESypBMbEC80hN6DktLsJ4bQ6pGj2JkQ5jL4TSVRlOFP8LdaLJe34W/2AnLobQxJL2WjuI8MyAqNoDoprmpG0BODWj5bIA8eI3RHjw8TvIgFE3WgfEyWYBpLdjDv/Q5JNbup8+A1QfAv3xI8EoS3J2WEewNqGcRoQbbQYK8JILwgr64TuxAvsHWhzBRW5Bpx9kNQge5Dt3nnBK8jFyg4Ure0qrU0eSmVSNzDVVp4tv9gnZQeGdWxmIdJJGzxPZcn6ZoVk3fAjEBjouAlrHS1yvVl99k4+9gyfRFGcttbIKOpyd5Npq0oTQkkTGQvJn4vNI7u5+Nv0R2egLJEIoWJkNeHkA2myvSWcoH6iT0Mfznj2z8wOafnKyUc8TEdzrAcUVSzxDe/1kYyBQILx9zwf0T+X1Ry1yJ7/v9XAegX8i4zmvxTkf50LotKSqun0FgOkR+ECPa3ae+7QBlbcqZMYTvuqwrvhvQKBLcvpuwTxCNJxxGl6atRavjrUtl/VnqRstuLQXITQ896BmjIwZxepggiMfXbHnpM5rTebzhsvFaV/Z5/o9jiALlGWJcXIE3b9EXU8aaZCj628lWxLzEnXS1N87Z3LPX5G2uhzSOHW8QF3MC5o7Zds7rz1mZmztTPBwlPTEnTaumgBTWWFDcAsNgBDqAPcrc4lZN7qhYrAmeF7dTtNtg055MQ06IFH+3hK+aPgVYn3ZPoZzibQzDnN/jNfEzQ1HAK6U4rtmETIndmDCEedAli9tuQCSWtrTBG1px+01cMxUCXXHT2YlYnLuyUIjC/V9o5Pkb/8K8vNQAiUJUcLlOoT14XFZmgwwM7Pf5ID1+wEAcCyQBVui08Cwekxa1tK/NIHG7QlJctufwqoBIJ95ke0tj9W4YeOJTl0azkuJzhtO99SZeTLZKFjR0orfiuJA/ccy1oXDOFqTh/JkzsWTA6CVLmszntWY2/m1Y0AaqjMdDJeZs2puWW5w+5QGGxj9Ee+JIcTcpMMtPYScHxzq+LQH0NAAEEP/99NeCCKe9guMvgbNrNnqISPpVC63zA3Hrg1JofDgF1cZz1I8afcbZPPq4NA7f0xzGFPyLnYM4F4hItWUfZi4UMZye5WemhKVPEtH3P8u1VoDySydiMwjD4WVBQprE/SBEfRpBK4/ojut0RTFNaHiq8uiku3qBBx+t5K8LFTWlg0SIJDdbUHQmH8aFhuylv3tlMGaUkvWOAcfNacHKQRLCLEJY7DoIH1BeYGVQW5KxDvIsjo582Bf9Bqq/0AF6EUhktkROF0wX72l+gPVh1vPL2J/uu+RVr+yx9Igfw9In+YgQAqK0LaleFxdZEA2X2XuTAaWLqFAvfqPlBr2gKJjclDRoJqfwnC6LywIaGM8vp/gtjLjxUAPKbxQLaIvo3zNZBumbPC8Ln336qDd/isRt5OqVhcvJ/wBQSwMEFAACAAgAMB5lTx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AwHmVPRhpXaEEGAAAYIAAAJwAAAHVuaXZlcnNhbC9mbGFzaF9wdWJsaXNoaW5nX3NldHRpbmdzLnhtbOVZzW7bRhC++ykWLHKMZTu24xiSA1mmaiH6i0U3MYrCWJFrcWuSy5BLOcqpRU9FCzRFT0UuTtwUbZEALdKThLQHBn0P9Uk6S8qUZP14lcRG0sAwbC1nvpmd2flmVkzfvG9bqEk8nzInoyzOLyiIODozqNPIKLta/uqagnyOHQNbzCEZxWEKurkxl3aDukV9s0Y4B1EfAYzjr7s8o5icu+up1NHR0Tz1XU88ZVbAAd+f15mdcj3iE4cTL+VauAV/eMslvtJDkACAX5s5PbWNuTmE0jFSiRmBRRA1wHOHik1hK29h31RSsVgd64cNjwWOkWMW85DXqGeUj9ay4udUJobaojZxREz8DVgUy3wdGwYVXmCrRh8QZBLaMMHdxYVlBR1Rg5sZ5drCksAB+dQoToQebx4LnByDKDi8Z8AmHBuY4/hjbNEjB8SDdBB/g3sBAdChtQFJTu7zZCFeMloOtqmuwRMkYpVRtrT9HTWv7qjlnLq/u1OMXZXW0ApaUZXSqRULW+p+uaKptf1trVScWUlT72ozKM3qmTR8dUetqWVN3dnfLFRm1JB3qq+jlrKF4ow6d9TNWkGb1VI5W5pVpbpdKcvp5Cqlara8N5Nr23tVdadYKN/a1yqVolao9rWicz9wwtOp4WJJQ1GxwBssCW4Gdt3B1AKCOlMXPuFAcRb2GkRjeQoVfIAtnyjoc5c0bgfYorwlqhqY8JAQN+u7ROc7omIziqhCpQ8XA4JjUMYJH6zcSOjg+trQ1lOx9f62xnqZTgiyajLOLtn7xYWVxP0by9Pdn+BoGgjaxU6ryBqX7v3KauL90urqdPfHuZluUoOwMva8iKJH3T83fEv9brB47TwXJlhLY86xbkLr4KfMP7hyKkVF7LHOaRP6Ejnj60FgWbXAdZnH+81jcDFxYgJM+oA5Q7UjPqM6s4wka8SuE6OMbTLQcGuH1MmD5KKCDqDKLchnxSUOqmEHmjzlkGM9AfCDus8pj5p7vied9Si2EODBFEJQqTaSc93Enj9U1kl+RGPVNz792KRIN8P2Z3HE49WJ0jULsoAEv0jJ3+q2/wbeAngdNbvtlzI6m2Gby8htwymyxEkinoz43fAFlpVDvNt+ypHebZ/IqKg20JKM4B1S9yknUqIssAzUYgGy6CFEnCEgkMCG/0yCBicjdOAxO1qF6Y0jP0pQk5IjYtyUMbQHJuwANEWJW4THFu4F9AGqkwPmAS7BTRgsYZ36Mf68VB677ccOck0IIkXNf37vdk444GJUD4+piPBzF12JZ4xCeUu9ewW9+r7b+QpxCofGBYHOU312Q1Z4bCMLVuBUh08CZHY739G3YyeKFG4hh3GEjSaGuRJCpOPAJ1GiDGpEz1zs+/0g4tOcDPkw//qpSSgIcv9mGRqP71M7sPDbhE8CMgA9PizinPdCO5sJoHxiu/wCrcyS+HM9mP1c3ydQ5Cw8hqR0Oz8i7mGREC985piioFpjDrW8DR2q5GuolxfgfYTiBS3BflChevhYH2stPIl98kRlP9LFyovX29YEExBIFvnzq9jOH8gxI1IW+/zGMaVMLSwuXVteWb2+dmN9PvXvFz9fnarUG7WrFqbO6aydm3qpk9Y8c4E8R2/CRU1O68x17RyliZc2ab1Z3ZxygZPWHHNXktY9e5mTVhy50p2jOeVid47mlOvdiG6eebYgP2PkJIz/dkBCvSC2m81phU8K2t4YgKiIRgfLdEoMveNn4Og+8q6OwDCk/qWh27vd9hOkhd+W0K0CrJTWpQZcM/xT8Fb4TMxgQFAtdBjNvPcCyeGxhwDkKyOt0fC3IOLAL2XET4d7Gdnbu9k9VOy2jwtSjogYVZHW7fyUk5HPye0vjoaM5KuH3c4PELjwpVzc+n0xHkAbsHIiZ2oLQ0+yI1UI5nPRoKAHCYTOIwoTJvSzS+tGb9IbpBjhLbeVC6Pb94P43vjyHzPnxRCfBqwF5/DCzu6H0ZsuMkP/47C/21+LfRhfXL16GHWzw/AXW66HR5MKNELpmGi9+QhIvkHDxww1YYCR6pY1QpDNPCIXUYNcKosN10NNLRU2K8WtD6BlvKMRjD8lr7yG3nEl716GXySLJzZ1qA1hFV/QJG+fN1aWF9Kp8Y/m5gBt+G3+xtx/UEsDBBQAAgAIADAeZU/ONLRIYwMAAJwMAAAhAAAAdW5pdmVyc2FsL2ZsYXNoX3NraW5fc2V0dGluZ3MueG1slVdtb9owEP7eX4Gy76XrXuikEIlSJlXrumpFfHfIARaOHdkOHf9+5zfiQFJorEr47nnsO9/js5qqLeWDHUhFBR8nt0l2NRiky1pK4HoOZcWIhkFVS5jWSotynGhZQzJ0MMGEfAWtKV8rYwm2AS3GSV5rLfj1UnCNa11zIUvCkuzTT/ulQ4s8xxIY2qWcFVlCs83IfpdQ/B7fRmb0EZairAjfP4m1uM7JcruWoubF2dA2+woko3yLyJsfo+msdwNGlX7UULZimt2ZcRmlkqAUmJC+z8w4y2IkBxZ2urHfhZxmq/ezP6LtqKLa0iafzeijVWQN7UO+m5jRj+e4ersqIzPeJ2j4pxH65daMXigje5AfWlxUdfURjVRSrM2BtjkPN2ac5TBBCrx+lxNMQmajs1VQjBZYBiELJ8UbM/rA/iy/PpgRgfzPuEmk5m5LwV5MEY66h1FIziAzTSYdhpnzqY14+1NrvEyQrQhTCIhNDegFM3whtQrLtG0N7i+8UV5EIG9oEAvB6hKmLt4I2LY3+On03vaVOL6DLQpQws4bowgbY4N8xmM9QUbGBvlqqvWHs/0J/NjjOEEP98QX8/3TRy9wgtNwXmEWvGanJ3PLVbS1NwRMKQrIrKzmtARTtXRobS6k4UlMKSc7uiYa36bfBpfvbTIqHR45vNK6dZVqqhl0yW0paqkwGHQvfLa+ch0eR3EPh5roJ1hpn2rb1tTEPBaxFOz8vND9codjc/OBxqdknJREbkHOhWAqGXhe/CifMkyzxqcU5CNfiQs5XGiI17dJ9IGFu4GXwonWZLkpMaS+DA4n6uraXb7Ub9tVV16XOcgZyoFC0GPb5nAbut4w/NMLCm9QtAk9TsfUG1yOE3qQe2TwAgAil5twGdzEecqaacpgB6GlRAabcF9mqULxd+VrxOXVF8mtW4/R7Wzk6BtQo5N4nbajg7DAsES7lcWO84rXJFc2r1Y7CZ29WbjV60OLNFKNu6Odex21FkZ/1/lhpVqHSWotXjWR4XY3c5862cGE09J2H3RE23d4HIcJUflTsc5wvCf2JgTzYh0WU4HQ4emjmB6b3XZRrOe4wc7xcmYrCRA3V2u8itr/L9jngsji+QBpvQcdbsfGHPHFtL0au3xZ6XQYmVxxDmXA3/hfSfYfUEsDBBQAAgAIADAeZU/zaTG2PAYAAKIfAAAmAAAAdW5pdmVyc2FsL2h0bWxfcHVibGlzaGluZ19zZXR0aW5ncy54bWzlWV9PG0cQf+dTrK7KYzCQQAiyiYw5ihX/Cz6aoKpC67u1b8ve7eVuz8R5atWnqpWaqk9VXkhoqrZKpFbpk620Dxf1e7ifpLN3xn/AmHUCREmFENx6fjOzMzu/mfWlbz1wGGoSP6DczWjzs3MaIq7JLeo2Mtq2sXF1WUOBwK6FGXdJRnO5hm6tzqS9sMZoYFeJECAaIFDjBiueyGi2EN5KKrW/vz9LA8+Xn3IWCtAfzJrcSXk+CYgriJ/yGG7BH9HySKD1NCgogF+Huz3Y6swMQulEU5FbISOIWuC5S+WmMNsUDtNSiVQNm3sNn4euleOM+8hv1DLaR8tZ+XMkk2hapw5xZUiCVViUy2IFWxaVTmBWpQ8Jsglt2ODt/Nx1De1TS9gZ7drcgtQD8qmTemLtyd6x1JPjEARX9Aw4RGALC5w8JhZ9Uic+ZIMEq8IPCSgdWRuSFOSB6C8kS1bLxQ41DfgEyVBltHVjd0vf0Lf0Uk7f3d4qJK4qI4y8UdCVMNVCfl3fLZUNvbq7aRQLU4MM/Z4xBWhaz5TVV7b0ql4y9K3dtXx5SoS6UwOMXszmC1Ni7upr1bwxraVStjgtpLJZLqlhcuViJVvamcq1zZ2KvlXIl27vGuVywchXBqj43A+d8HRqtFjSUFQ89IdLQtihU3MxZcBPx+oiIAIYjmG/QQy+QaGC65gFREOfe6RxJ8SMipasaiDCPUK8bOARU2zJis1osgq1gbpEITgGZdzng8WbfTq4sTyy9VRifbCtsV6m+/xYsbngl+z9/Nxi3/2b1ye7f4qjaeBnD7utAm9cuveLS33vF5aWJrs/zs10k1qEl7DvxxR90v0zw7cw6Abz185y4RRraSwENm1oHeKI+YdXjqSojD02BW1CXyLHfK2HjFVDz+O+GDSP4cW+E6eoSde5O1I78hnVOLP6WSNOjVgl7EAFVzZcDdWhrBkksOwRF1WxC02dCkiq2UcEYS0QVMTNfKMnnfUpZggaNkwdBBWrJ5Js2tgPRuq4nxDZSc3VTz+2KTLtqP1ZEuJk9VTpKoOwI0koSvK3u+2/gahAvYma3fYrFcxa1BYqcptwbJg8OsRXEb8XvcSqckh0288EMrvtQxWI7gAPqQjeJbWACqIkykNmoRYPEaN7EHGOgDFCB/6zCRoehVDd5068ynAgUBAnqEnJPrFuqRjaARNOCEhZ04yIxML9kD5ENVLnPugluAmDJKzTINE/q5THbvuJizwbgkhR85/fu51DAXoxqkUHVEb4hYeuJENFvrSu37uCXn/f7XyFBIVD44FA55k5vSEWHTiIwQqc6uhpiOxu5zt6PnbiSOEWcrlA2GpiGCQhRCYOAxInyqJW/JmHg2AQRHyUkxEfZt88NX3Ogdy/XYbG6w+oEzJ8nur7ARlSPT4s8pz3QjudCeB44njiAq1Mk/gzPZj+XD8gUOQ8OoCkdDs/IuFjmRA/eu7asqBaYw61ug0TquRrqJeX4H2sxQ9bkv2gQs3oiTnWWnSY+OTLyn5sypWXb7atU0xAIHnsz69yO38g145JWe7zG9dWMjU3v3Dt+uLSjeWbK7Opf7/4+epEUG+2rjBM3aPhOjfxFqeMPHZjPAN3ys1MDXXsfnYG6NRbmjJuWjcn3NiUkWMuR8rY47c3ZeCJO9wZyAk3uTOQE+5zJ7Ab3Hck+VknTsL4rwMU4Hm53WzOyH+SN3bGKIiL6ORgmU7JKXf80BtfQI7NvLV3N/TCWPqXge5sd9tPkRF9W0S387BSXFEaae3oT8lU0XM5dQEltdBePOXeDxXHxZ4GoFsVaYNGv4Ux632pIn40zqvI3tnO7qBCt32QV3JExqiCjG7np5yKfE5tf0k0VCRfP+p2foDARa/U4jbohMnI2YCVQzVT6xi6kBNDIZgvZEuCriM1dB5TmCmhg11a/3mbbqDEAefcSC6MYN8Pqht7v6cTuS5hx4uhOgN4Ck7ehZ3W97j/vLukfMCRHnv8g3G9HlWJQyXo8pr+/+C7qNeP4na1F/3iqDXpeBSBTqccE6M3AAGLN2j0hKMmTChK7bBKCHK4T9QiapFLJa3RWqjqxfxaubB+oUVB1arivWCi8w1f8tR/ZzXykqr/8mT0TfAMrI++V1+d+Q9QSwMEFAACAAgAMB5lTw5jHSWnAQAAeAYAAB8AAAB1bml2ZXJzYWwvaHRtbF9za2luX3NldHRpbmdzLmpzjZRNb8IwDIbv/ArUXSfEPmG7ocEkJA6Txm3aIS2mVKRxlIQOhvjvq8NX0qaD+EJeHl7HDvG21S5XlETt1/bWfrb7D39vNSDNqBXc+jpv0HPSI82zGUyzHHgmIKogxfGnJ3l3JkLGkbCm8eaTbLXjFyF9M2dcu7gMWKiApgNaEdB+Ato6lPjXq+xQ1b4ip83xyhgUnQSFAWE6AlXOLBPdvNvlFliBsQB1AZ2zBDzTnl1N5NnxqUfhcgnmkonNBFPsxCxZpgpXYtaUf7GRoMoLX+6B7kvvbeTZ8UybsYG8mnjUp2gmpQKt4ZD3eUQRhDmLgTu+Xbv+QT3jekEVush0Zo704I7CpSVLodal/oDCx0TpVetmj6LOGVibPfFwT+ERnG1AXWOFciWvuECpMKWO1NBhlyKIcmSzTKQXOTos2TZ1z06MToxqdvpXdClc5tyMxyFF5D0zrDyzReDV5k3D5YrJYIKPW1eyTkJzgV+ZFgOaDBkWwbOY6qCh/VdZNVNLUFNEXs5OuhPQ5SwBNRZzJIEZw5JFXmplNd/unAgdPGms8MIpW7s/UEsDBBQAAgAIADAeZU/lXQvDYgAAAGcAAAAcAAAAdW5pdmVyc2FsL2xvY2FsX3NldHRpbmdzLnhtbA3KMQ6DMAwAwJ1XWN7bwtaBwMbIAjzASqwqkmMjYlXl9812w43zrwh8+arZNODw7BFYo6Wsn4DHvjzeCNVJE4kpB1RDmKduFIskG7u3WOEUuvnauTQ4r1TaPNSzCyd8Td0fUEsDBBQAAgAIALCoJ00J98YuLVYAAHeDAAAXAAAAdW5pdmVyc2FsL3VuaXZlcnNhbC5wbmfsvXk81Ov/N85olIm0UEhoIWXNWtkmzkllLZV96UxIlhEh65gSp3NsnUQowykky5CM3Shl1GAqMsPQKMuUsTMYY2bu93QqOmec7+eP+3f/7vvx+PxRPXq/59pe6/N1vV7X9b5hbWkqApGC8PHxiRw/9tMpPr41YD4+0I11gsCTJsfkMeAf/sBTpsZ8Je3Sn4H/rPE8YnGEj68saf3SOeCXfEL+x+wD+fg2NHH/8OPgD8/z8V0TPv7TkdNXXMb64ARlqrOsP1bBhU+N76XVqRsOZ1BPqJKPWm9hUs1O9/QrHj1zKPpU7gHj43v8Fb06e47dKLILQipYPlw/KHZdImKzwx/NexJ3cG7AtueTo+CX7znJEEZHXfSY1B5G0WUaaX68tZ09HEgYnQh31gun5NWwFnBG7+tm2vUyKylRzGGqqdHiTVltt2h+QYkVf2XDBHJxVlhUA7ahz5a9NwTCHyMnrN7IJ7DiL6dK5CxnKHgLpI45XgtCJtrIIkqJrLXenB7syp+WPkEO8lX3zSM4ExzxdevWSPxtLLt05CD/PIMU/dzr8/OXi3d++eG1KgU6Hc18H0ZT8Xr96q0c4m4aB+cl2226cgR/H4GXAuN6c7fsjFr+Mck8/pxGcOvmFqJJxNTvrlqwAdDcCwfR08Iuw/xhxTL1fjKSX8dCdkhuhDhBdz/aqbfjytq0KQfNlmysyPepIIOkNkLWgVutq/gEqIZ868FdoaCDlXoEwo7v04gS+D0GFDLeW53ONtQFs6kINlU3yXDxk8+WxTdJUZcDaV3F3TiwddZMftRIvoIsMwEeMTDM9hnIvaoXbJIqZc56oIBijXrqui6+TfOg3cINUVOClroqGyoWZlj9a41IEfO1lEhKGCp8vLot34j1+QVKjS7VkOjTBF9qho+enrfpZJIE49A7ZfAHYFd6WygcK86sVdL4fZvOX25Qf0UvFYt5BuKa5bM6DrcjjCtERwW+Lu7Tm8ZdOVCpBRSrG1XPOC6QhVrDF7Sb3Wlj1ae1CGsjlfqbxYLsQ7L0yIEFep9IIvZewzMTWGYIZzxvqnj7UrW1nIhP6vGOuw7jm+WedB1u+6Xep8+uoiSwyslpg6tJaAIOsnNEXZ5AD8fOh+siZAuo8mvO4nTs5o6MJGNfSK+fvjWM3QBBfNgWde4Wyipq+pbe2mtm1XYBBqG+oc5DVVdG1H1fEn9xft/7natEX7cy62wZITNYWrMh/FdHPpUdkCc+TfvSDp0xSSWmWLsVTRl63Md6q2DZdLSstj8pSK9rocpGwrwcSxPO1h4XQDNqrDBzaBb+a4dpF/sVc6ChZV58GpszOAREfjcBQaXE/zmUHy/RtZshL3anBqs6PDkgIHnTTOKkx54USchQ6MjkLk2pac5Qw5Ke9MvWX4fKQt7vk3o8LZVnjPTMCh32mK1plXtocjVmHT2SMRHWbGrvabB7p0hUaHt8DLXBKnLERjfnJ3bbzLugtsAU3CBFI8wFDo9CdUNsyId6rdzDHycuDXI0t8ihi2Wq2w5r3jYinzEK6dKd78EHNtuXuUSlUV9OPE7URzAiMTlRIqHsAEoD+tK+zHz1BU2jGc2JwjevoUIbglnhxd5ZPe7V+lZszMxEJ+72qzL5pJdWQhr4A48MYxMsWASNpjecgCVFXNUiSUf4Y2oPvGugDfxdhRpzBBOlIIMiwaG3DITBJ0xcXKB5m9J0u+09yCwbQGheLpa3eDnNcHIvtWyfCZszZtwx6ePrxOdLtnBkHQarh6zeJLddB3n9pllskGTWkaGA0WJ7pXb0pwJEJlpEelXhAx+8bNMY4sxQ3Ls1gqKKFOwn/JufqYuRMPfoh/GdS9O1PnDGhUZ1sRbM7TGzOzepDysjyd7o7ayw6iVDtB7hkDD4Y12Jq2HGySyj+bFFKarTWCCnTGSY7ls7Z4rRRkJZZfeXWCIcF1q6oNDo27tpRPsM5hIiCz6y20ReXxF/m++RoQsww9DxMFY3bsjuZOJ2+XUtU3vRvijWhzLL8WVTkq/h76+YrPt56DCIEbKQF7lfTCLqidzuELr5Vd/5JKAHGCovmx0R/L7K04AObnvF8dzR/T7swaWifXe8z6eSTuL8WkZ8e3VssqOcpN5paXtdjNtGUdr2svBabJgHdFxt94C7YKP/dgcT5Afha4/vNdFzpwpNPWmN5yQgKe7lfUECWLy3bFfRAj7sRF8sTZmZ7bRU1mDZpK7espjvMrB57tXhRF//8avZ3Yllv68fnqjovLww77BWxL3ZyvlWAbZPawZ2n8OMAQ1V/16mwdxHQNH3rnmYpJd/MFH589OaOqFz3wxuF6y/31rObvOa+PqXqtuElZIKMtkfPH+n6Q7CiGIS4U1Z9OHQLYIp68PeXSk3Hy80kknmlGTGh9USpSHCpp/MbAy6OvOb6ZcXyrJzGowsfI2vFSmVr8tTrcHgzZEFY9IyT6Yj0v90lZqoKSsxQWqxh0DxoRFSs77I5skKIsHRsCeZ4m4wBOMPUkzmtJtHL97fSjfd2qy6eFD4YOKl6IYYQLcvlSSpNHWbyJOU6C0H5IIIlFnMenHLHeg5IfD0XfpUcVautWrdYf1xaRjWnhpm2TVXEdn2lYc4Df8n1tnmfWq7vZqSRJUlISlo6SLUbrAZrHRMaWOcRax1/17EhdxNbVHSmftKrRSTNyrQFC0QjDvPNtL/yIEydJCtyi1htHRhYHr72HSfmzVIylAFEZ3TmtwSQDflG/aQ7aRVdVnLocvYigQSv+/FPKjQ+LAxMsDg5nSIPt1iL73CMnbnxxKimOJTq/R7pwk+r8yRH+jyiUF8lS7wDct+b4O2f4q1HLwZbxtwW0Q/WDGZKlkbC5VKKEBHbIEs9cm+dtqdIVjJftQQ9lNd/F1RtQdn4wTtOaquPx+qO/vUvy+QbM85cD48T6r8sJiEJZEQSccQ6uc+yLplafK3nH6djNv76x2NaoK3/mwS1oVN0gRPOw1tPw6wKc2jpqHUs/rose52wK7j7jirftKtk4Hacybnh3aDYOXZrzTcU08ZMHNjttTecQ2QdUjTXbOsIyqCW9eDR2iQB5tkXSo4YjlQiLXq9BnXqmL2uiOR5zRyGv1yoCBk2Kvw6mgX/sqxAYFuUa9k/PQQhBPUYt1lY1WMWpxDRhoaJlPNr7lklTslZW8AeDrE3ryxc5vw3fCxJqMaDaVsP0tcQ2R2VPvifRFA6lLc5HBxGhWGiCT3y4ZnX+GiX1Wu62ybw1jLabdfZj8en9Y12tqQ8lqDcJv6UuOQXwpVDa/w4E4NG9o90T1XJrkhPee0bEieahgp4DUm/pbBsuX7Q3CrEDi1NxtWpCRiUv2JeKAL8emw1YET4Z90PBjTjKWCzxwY4WZeEftVvb7HiDGiGu1UzHk9ZqFpD/esPviRdCwg42nAyRcFVN/QMbKLSfXDc121VgaixfjO6XwtiS30nxear97uxeIfIux1mOESPyU6Zz6IKinwbZnI9wgYteFMH06zIxoSaGXv9yzjmVGYm3hOoyH4EA5m1Z18b5Gea19oREBRZaOW3D77PkIvuXbdaw4/2HTuM3UsNLJ+u3StZWMnbs3wXEdBw2+X/fR6J863LwMniIAxkkN5kPXna3LW/flYH7K3kitNt66HTcKtTe0VZTyE5g2lUVW2HXaaPlTi5Vy/vfVCBOMgNPIdJ/XkYqu0l/14hv4VFaqRGmntHP/XXu++irbuBxkjbcZ8CAONz35AY+rW27kgqt3Q5tmRl0du/IADDybx50RbQxV/xG/qpaeAOd4ev7KvN/TUwSDbkJVNqvYIGAONfkr+Eby65QrGgJT6ptJSzLu3Ht/3Q3f+Mqs1GWeWGzHLE/6Jhd0ige6MN+Vs/KGjxsYTIuvAZ2sG5KNpZnxjgcy7K1vFcpvw35BbpUnMZmPBH3Ewd+m7Wngv/Ub236cLVZQTS16n8SOpijqjrd1y9Vx2KW46/+MSuDTfc/Vv0FhJW07M7nNi2roTayR/XPK/Tv3q5iPfgwQjAbW6yWfDQ2mu7+ummrdv1xW35hdvKZPDxUhvd0j6DBAaqpl19nIqbULk10gP1IFvMNmV2UPUgWNZGNVj4NNQ8HtbpPT2gPgLh86uB8eALPwdSu2Hl+AKowLMr9A7SqRucaTQYSe3+ztF0MRNKrgrAMGyhSzX6+BnmQrPG8onvgoRlr8+GfIwGtJ6JnvITkWMu/LlhR1WV/cRHMdy2G2dBKeB/ihxa2TU/lICpcY6+9q1ULzl41bGrVBmo+E3yB8ISOtsx/PuU+J2jwGaJDQMZi3TCTlPl8g9afeYUaoK9GO4X50+T9nssrgQvSVeV3KZdjsk7mTse226HqZ0BgpOLYrmDhVsZgyT7Ni8TPY84XXgVJ+CIjPwYglXB+TaPFfERwAZKRZ3i22R8koAy7qFGn9FbhJYITqNf6jcDiqAUsS5q41fKRGtUIpKfLEtv/jBn8EOoPPbpJy6Xz4A33CPN//+I6qu/2+xzwIBks06I1NhFcDobinI5UBQQCCycj/GBXy6Xwzo/7K/Orz7eOohhAZclrT2m075CeRfUNSPgzwE5nDhkGX6Prlj6iuE8zUS2eAo7ogG7ff/DZjh4YN3Kkf34CXSV+j+zyYfDgGSsFgCxVc/M+c/cvXmCkJvEJ7te0QKA6hscxqq+Prp0zr3vfbNK5SlcZ8UhJAD2v86BOzQLu4BWbd5JRUuu2VPnH3RVRgNufsnYJc2bBhW0XupcXSFwFu+sb6yAei+Qel1QIm6DTTZbYUC8abAgRXrW0nAwOvpoKtrdgusFIBPtWfK6PuzQfkPo78JWvzK9dloiWWZgE9nT0Ce3FVqFdu4R2KFQn5qhFKKf/vKwxjQDulWx+A/3Feu7+6fOZPSQPeRttlDTufyouWeriANdK3got8Zn3rIw8Z9++XEPvW7vX98Sxm2Yn39YiLXqYBifaoFqVAhmuA1QitJc1j9dUjhLzRAdi1PAnK4du1M6r3zkivXt5L1tnf+M9ZL/p9lvawDMh8VFTbTsjvJx6+vpqKaw2bCo6YpBEPmaE4hZkn8DO++xekqLq8Sxa9Mvdimm2QwRxpGrpWp2rYmBZrN1kUiMyEPvlHsi81qzpT8LjN90ameO8SvsOhEXa9p2aiFD8VHGtWlj0X354FUcHZ/83Ovkfxj7UG2/eN9tZnkSjihHSKRuS+ZYsBeGCA6y6H98pcp92TvyMX84G9ypyIYPLJO/2EhJMWeX9Rwod+lHNR8Fenk2mgBdkgM+ScxoLWBBuJVgdT2tqLogpOcLoonBkmuUVoWi5hry16vr9iSgzYsB2Vd+XhjPiIc6j1jVOF0VbAyaBUx6+obmWWOzNxGMvY/zRWILqMPOUJ6u5x5Cw3NL2gxjM5QiHZaUEPNGP0s0U8TYk5fai325SlDMJ3NXfXm4OkzV/MzxNXFdQYZeBWixLGDN70lFl49c5+bykX/zJODubq7vfsatMgA9+xmbIVkYApHhPgCdlz7sDhjsVZow+atg/dFhIR7S/J5y76/ga8ZB33+JXqzjxD4LQmeeTs5FtsbfK86Oemw/tJkk+65I10qyp86CnjqtaFjCq1nxBxHEGcHHsGmerCT3afvho4veq+docBo5tdc/dJF/D/NKCi3+PwaEX41aZcT5jNPA1I1enYwrLIk4rbbUaqoV4ljmoVJ1k1mAbnzhTDtJhvmPKlOTs1+FrReFYflORG8l15XmbzXo45JjM5MnHKagmHCnOq2ta2fWKRAdzJe5f5SnA+hAV/j95TBPspTjfojfJvDsg5ZXMkYhSUUEbSJjCVEHnMiEK+TVKwrq9uiHNebJ6NZaWBGcXWtdKMQq60supbseLLe2+9yIqunI3s87EgDTOuV0K4TApRph3xMPZv0tNqQXVrsIiQ04r3nSV0wvq6SN1uyGfYYkKQBQYwV2ApR3CbiNALheLFxGRNr+Id06HdyTRIjibaEC3bBouhAX54Wv6v7ozLnkabGvfWDY+Q61akFQLTiWiF3HrV06u5KoW0ePESYKhaq7VTRlO9NLeBtmZQ7NIrCVSTTjYJgd6n46+zg6gv9O8M9R/78NXQ8QI94fQv1KjJi6alvOm/DZ5fnbjfvYMk4idSqITec8P9scFNyI6wtxCWwWl4s3fs14RLCw69KxYa3T+G2nnCwfLNxYubMVRxpi02OaWQup3PnuZ89Nj6QNKK33ih7nZPV5h9fU+R1jzcJOknSAxUymmItT5ZyVaWutHgTPGdwGeM+FIxjiW7yGOH6thmSDcLm6T7P09KnKDKpvFVTRuoPs/fNBZ/pxR1DHQdlF89cNSMqtbE6aV7VVecuptoLCq3XKOy3k8VWxUDdP0deKqEL8XQDtrcuWRDCP51mAJzwSlWjp3pLxoMFzFw+GFlEdFV2mm5UrUg18LPl7SNI2U49Op7Pa909oEdfar6od3/C6tRuaWGTvFtbY2Hvp8cgQ7vXCSkEs9YZR+58DvOjOHSp8PKFbioWbQdcPaWIziZIrcL8hf1PYXXvCyQ3Ue98AELSbA3xloVhpDuYp5tufFzcFEZMVbjsqJ58cnzxIsvg7P5zzbnOQ4j9ycft+jFOvL23MlGnKNxCskLG+46mplwCTbs3T/XRHck11BqLSOY1uIxdcNKqw9UQg4930JIq9uYZdiBKFCJGBgQaQt3s+XnyO9V3R1c9BmBUJZzSkPFskMzf7PHT4MAmapXFuyVpckAboZsn+CH2ttxdrHD+OLuY650MP3GnJvjZIUOFA8EqcYFRd899DnN9tchzYU4nOi6pkC95ARM8SWyFSKwX1Pi9v7OyLMkHoOHQvDFvnaIYFoUn2GyTrss7qk35Uz3o5AubcVaB/XrGMST5MW/4VepDc/P1Op2vevBK4mc6rmd3mj8QdcNlDuLir8PeMU51kXmuK+3tZaeO4MFnV2G7PxO1rhoEvePYuJy+dPFsLEB0Nvo4T38yPXZN2zLBzbUDPJnnAnuWbNOXd/VGa5e/I4a3pfoyt1xQpV+f1D2VZMKAa5PvSA1ICGypfWoic63lXt6jfO75LcjAxpBoOLfpqlM1lupY8nsyUSfIAmkTC4JRZv0ttl2u27OXt8c6noDT9jXLoJZZy2FpU1evMZbYnbabNrhSCzwg8e/mU4haVQrowFXcpZNmP3sOYq79hqEcIVpZGzLhF3DpuW85KDaBUVCSmey7fT04rMBXlIl938wb6RYf+uwVnm8YgqIBRlll22c8TqA5b9iqLUIRayWX7MESqyxYvyPrYuqzfS4D8gZxPL2V2UX9kkuOYdX9bqB4ZyMZdR09uY45K0bZr1yeDuk43ScWEDt5stT7ok/7lIMmi31K7eAdwTBK0tpOtPw2Or5CsP2S2boDZ4mBPnipLBueS5eSyghsaPbdJt16mmVDmb7rNehoKJOsoK8pq3ECMb6JUYbePdsmgOvgPTLOe3dR9Wm3IqTFtXuEcdRIatJa84QSgrOS3Lxnd9HAKT/YNiNuc7IeT91MJB61CyyAHh3GSU3AXP3V7zMk36FqSp46SSR3r+meC2y9QMrbSx4AJIY5/47nBPJ9VboYPl6/5Dd0wT8XDqUB47dZ3lkPenyvur2xoOHn7J+fd+qKOr01j00lBr3E8/RIVYNHBzMwvhdH2Kds3ncoejrbfGgCZgBQnfizwHwfgUF6QaJVD8rBKMQrXklwnu7AzNuwJCj8baml9nBxx8zMVLRWS7Gs6J3aC/3+LCFpDYGdmkLTdUK7HCpZySx9elBMXFHHY7ISz8AEqnm5BmLuPIWgbFrUN9zNDLzPsZn3PPoUk6QyWsvevPV8vRepfBwWpfeUZLr7lGPlwBnewJRL3JlSkE3H+xCvC5od/clJa1udtdRpBOHoriRZc/BGr/60DeubPY7u2XNJz4W3lZZGJ5QOnwPnlWSgYsNGZyZDl3bKigLI465UhRoNlfH09eEt59KGYs89LSEKTLYJUBm1F3mSZ+aJBC2yq2D9hrzjqpVOP3OAuZzvdi55jvJiczfbljzTA2MEmvh2kpN9X+oMaQs3XS2AnyEN0Uts+z6gnXgK7oexq9qjNsgCdAfZ/XIkGaaRa1gOSV1QRnTdHDOHZW3cnbDwVlbp4Cx9QxolKO+pIfMVDHGKN6h4vXC3AVRM2aruE9PxkOCs5f/SNq2ASR+9GgM2q081Mbkq75ofVI/lHURrQfPRjZ22I2M9EkDTyVn0hUDNNiObBVo3uLYhy0TWFjH7URodKbKKm/G+cEF1TNsjjN3QMaW5CwVfa/dxgD+/yJShaGzYkzxm1Gy6afNPVTsqeQ+eSD5hxzwNDr6nUkr7WSC8aHbztsPmVX8kaXNb8DaUvWef9VSecRvZLvjqZwFiz+jw/XW1Tp/UkdHrhbOG4eY8ae3lACFonEFO345OP5TM6Rq0dNwHjOOWjKqIVaAuePPmeaCWRJYNEN6jeePAT4XaZRVA+E59yBtm3r3/dPIuN7znHaRCXYtvFJ/hFz9oyjsA7pcWiaWeBsL7Qt6UW7xo4VMMedh4aD/vvQ/qBXX9fCC8d+XtfF/bev/ifQYKbj/JW6QOml77cAh4v/iI995Hg8MWx0LQfv9E3nsfjYekhAkFQHhvy1svZ99lkBzErZGBp3nrfvsbtyuW3J0d3nsf2eiu512PoiF3768iJImCTYHA+9kzvMPYyAoFzFnw6X7pVfY+/mfWd0d6o6IWP7eNkSt1RfUnG4fZzAksI3Ty6doQ1yPUpIilKZyuqNHSpL3rz1mcG3uzqrpjl8JpXcXhzF3MoW5PVCRhrq86kGqQJOnHgSUZBE+wlV276mm/14XPjycgOz2uKB0dQdBwdQsff9elS9dybprKdJ8noxldvLEeqWWP8LGZtDzNNoeozZuFM197R4wNad/TEzvWRsszFInse56WnO0zQUNjozomPY0S+qaZWpShVHr+EavyBrwKIU1uJ+GAOMTH0SpLr6TZD3Bda9VrO/uTcbz3fh6crHru3pGda9/6cBLjmPFSK27Ik+SU2nyg7QJbz8K96x5quvacgGPq8QVrNU3pS+2R8qUPUbo0PMeTjA++venTZh9hVxuMt09KmKpYC63lcRN1H022y9Muv3qoY4+V9kJo4mNUsMiBtymimYxRat1ckdL8EOXweUUsfmLLiZQ37A9h08w1gjaV+qbjaKJRhA/omneWCm89SCORZB9beGHyj16Ou/82941Kx1tanpqIZ5SrzK30tZLu7TX4iek7YXNH2EZt/l5uM3DWzetaqKGGt0+I5Az3GRsjeMYb5TRUEQCdpmvL3kxXW8uRzxhZuTj2dQ6zHxeHOmXp0ZQJFb6MGKncc6ieNHsr58zqjTv5TTBl+ogRFzWUb1twqiM7vPVIlqcERNhTW7jyUBJK8zauU1Nyw4GIG3gIT5f+XHAw2Xd/wjgm6MHTwu0t+sGknzZk9mjlNL35qGxjtV1WVVPXe2eCX+q+yiJvUkQXCimr0y75GVVj+QxjLUfQc1JFq1mE+LlfjNoB7SQYVEZgCqOcYcxfFi5d1Te0CIoU+fXcLeeuTF/CnLCn4Pnu6Us39T18ziP2iz1E6x2IMBfyHvHeNYil0dO618SR6gfdHXmaqD+230z13e69GEuT3P5CNcE/dLS0YMd2Cxmd97CESf/wt8dSk0B7+CRiQU37PtGnmzz0EyY6xVi+OY2nE044vzqG6Jvd0HSjgDDkyQx0FZJonvtg99Daw14YVd65m5wSlEqYS0tfT180K73pe29xoUXV8JVy7Cmysg3hVEtgaveuIQa+KGFruYHybp4mIi72PMrX/L6B7jumE7fgId7Dk6kxYiB90mqmWkXs2A5M5N3sko6dOdCuW77KIpeP0vEzww3V1uf8Up/5pxjRpKPEYKQr+fvQniEpND5hNZn0sV6dBEQaQN17kTYeyNHFm9equzcxDzY8wWF4msBcbdk4P6ujIVRVSJpgIMm8q4NqdssBji/RBMfadM04eanjjwUYPDa6e6/UTDG5ucq8nrI1yse7FWdoeNJwxNqwHHVz7rFBd/tiDTgQT63GSQ1qmLj5OCCOzse5HrBLahZF5ydHai49PMY2QkIx4SOZCsEi4BHvNSl0vxlrD1vpkflTadt47nsXWLTsJN8W1DSysb0mG1XvnOV9JYjZlSTameDrJWZmYrB0Nkafaigr2xKcumm6jO8cMR3UXfLBc5x2c0rDRq7N/+LBu78ZVS6RtIUwYJD7+YYNga9sxVKp7ZFB2X8waXI5DcMmF7Xujrte1NwKEVbrvEMtQqFHcTUbukPoDe2Yd8S0g88n5FVXCe9I0dI1Fl4SeCodDx6MRR0hsLyk8dQXcdtkfETAGs+cVGN0fc7jK6VTqNKJDyc0bLLNKZS5dJYGvSFqbAhrZn3K4+jgIZxqbxoTT13Cv+CM5IWQp927nk5mSjZj8ht0jnR7wpgPnFLKGj65CumcsD6lO2az7Zz0evA06Zed8556cTIjVNlC2/Snlx72mTm78N6e1Nlp5mOb8TxAe7HMXsBLAc8y03cV2vzqxRqcarAtxmvE+EqtD87/bJMq3twgr44ddgIh1a9VTV8XJpku23XJh6HRkT2ktPhqsXnEZuSwTviHZKkUSYmhalzDxwNJBQYiKHTD8LMccsANfCVP0ZLXkav369inqqU718ZnRlS6PwSjXCwde8Ru8pXYXu8apqfmHpnupX7X3n8fGdMZzHsf65FXaRa29iq7zG+okD2CFtTvCrxdMD9kjBhSEqQ2vDtXZSCknne0L6lijGoHd6GSXmwhlKngwtp544WzW8qa6ZbOJP8bDilJh+8+elli5HAp/vOiWefzw5a2q6QgvJX0bwEYBb2KG3bJFCMXAyCjZpUUhLPjh/TTUHBY8SopiJ4HJD8ARHSskib43AMhPAAwivcqKQiiwotgbvapZJXsE/HsFQWge5dVsk/1OvswjgDIuLxK9qkG80yzAMAoDqtknyqOl/Vxs0+FvBFYR4V41nEAoxBXyT6hLX4bOwvgS+dVsk8lxZPmQPf1Z3kjsDDfUz6VAL78vEr26bLvdc9TADytWCX75H3rl1pu9un/G9ZLYMTnKQiOgpEfsARaYWMnBcFTBNaBu4gLoS/2q/8FBMdSY5o1jvJJ/JDA1foV6CMXxC0v0EItbym6C8aApIzFrflzGl9tWDoKiRdbJp6YgDG/SA7kITcf5PbTD+UIecZIjYQqti0NkCx/A3EJ5vb5KeTtrHXxYhL7lvdwvaGK/gYWWbZ/gpinoYpyfOpSK3P2hgYxOAC9Fj0BqTwtQ++5fHVK4dpKyYLXTTWfIEurAdLllgYZlNj5jUPl772uztVHEr729aJxvVpdaeh8X0jIZxH9o8Cv3cVbynbifk0NjAUELkbhoApJecBC5LtI3kFSUYiomeFMeElR31QAwD/Mma9VAejvVQF6o23RiwWyK+sMlN25lQ0bIeo8KxuiCk6/DNuT8kNdAhT77+UKoSyF0Ll7kbiV/ZlJ/ltBhOv+M49lhOR/6O81+l8LNI67YI9nRXpSDqycwal/nVjaidtFpsYvf+hv1vtf6zr+IML/8KR0h3x9SvyLKYyhNF0uH5stuKUUAcotB3biYrsCrwES9To+X/zeUBfzaHND5cRfQn9Bd7ICHek7M0eG064Cvz/dH/mVk7Aibos1+eBM9x7Kmof3er4uprEQ3fBIHNBQa+RLQETeBJRwiZfR/8StPF5X8zsbalfUXUgo/bPugihc5cqd4Hcb0rMlqMJG7xtM3SrQs+NLdUchFD/V/k/9a9UWGLfl5yrRdyMgvUyi5ba8dJdHW4H/tv1v2/+2/d/a9p7h/slFGhrOrRdoaxI1ipiZaRQQ9eGWW/2++FLn9hge45HZV7LaTssOFXwQ9jctIreO4WcwX+2azd0eTxuDSGI8Mc9fvyZXwkO2rUt5LUce70KsAr44wUOLrk/lowAPlw4KNcfUD83NdlhVKnuk714Fzt0MW1foXAqq1elPW6yKNLsJlUO/GAtYZXssrSOY9EcBxOliOZYWPFbuaSYnJ0bKv4hDFPEEWwOVW7I+vIaYa1Oqn3Hu6YVscGY9xVPqw+eHMzflYQKJex8KADih5Ixe2wDv3Twtleuehx6A4nTIcfrzhniZx/eaoFDFUquhJA7vdDsOvle/KUf84INuw9nqefuGID0cCBjC8LYRG8Y7Gl8Yi/E8+ARU3DaXQ6idmFYhHxJftw48V8y+JKvGE8JVFcdUqJ1EpnqE36D2hexg+lEx3DnB6UnMBd4g30/p3JjZaTcKt4WPPc6QfGgbMITDXONU6iae/K7TeZaR9qjRsG3uFKH7cZZzZWAaMMTrx2sTK815CuuXDfvc/aXe5fWdMxUlnmljvdobN0KejF8fUN7LcxUHVWIqVO2Rzhlj8ih0kHMgudoK4OWFvvU4+xLeeYUOYzvaH+J3vDFpESUmXRW+evMia2JAcaM3htLEeSYqI5huCWa22fPW2fLAXJSLP5XSK3jGZeeKr+ZanUS+N0EWjKGYrH0XaYeCV4HvfQ6gpMOegF+lFjVQLb8pAQ//rEIYsgXQIoP5qaeylJeP9h9ra9WuM8xp1B590eB67dto5uF/lgRf/AagiL9kT5x13+GoJmaHi2oYtO0OqNPkoRW9v5Iw2ELoRE7jGLlyr2sT5neRHk6aDW/3/VWHZmUgg0EVawR+crJcZSs7oGeDY0BbDtRMHfp8aJV6sKEnOzCDPSbIyGv8u1RXK+s55BunYm8CqM3/0NF5FUAZn/JtSlulCqPqLqYptWifGEleQu5jwCoRDnfWjzHWbqpffvMvZkQ7FkS++mXWPONE1fyxUnlvEXDe1f9hZd26YoAN3quad8HKiDXL3VGWZXUH7YZTGlhZQyHO7QOJrvz/ZivuXMSEM1iGaOwGwTn7dliSI/LftDg7bZjzOh2Ue1Zewu7P4K4y81XqHDo07PAHlCb7r4laWrZhZxvlyO8DzNT7gw+tErnhvfR8Xp4GyyCWpvxMkD61jpxVMhCI2gAWup9OdKX01gQV1rrJke/6htCwq8STiNrHibbJw4s3TWU+K0i0YCBrSnB5PDWL5uVYtxmAvbDV8orvfrJDA5EtfRUBoj9RcbkBvC9bhee4i7uKbAEEHraK3IT1bEX/BLy3W4VAMO1NXYVfgkPe+wIGvr8DceF+/6JVUitlGetoZ/jFq7J4h8ZVWZgXSieBwP/sKtpoZxFDB6JLJyveDHeyIn+8DUQE0oWriGqRwrMwIDIsWUXcS/J9p04AEUPiGeRqO0Xn6oGIm2jDW5iJHZgr8sB73CPecEa68EapC8BeWkH0/4/sd1CaBOAIXCZ8tKzrhUpIzCo7VMac0poz76sDPQM5rHnKEiDo3jOTTaJwmdDBm219tSFqNVvN4K4ZjDp2GZmbSmKEsuhE+Mjsx9/VLLuGp3Cy2IIc8tAqSTLAsHwKMTuhmGybfFSPg7LuR66VIfUsZTHFPZmpdbdjEco+LYEGzNFyXau0RZ9a7qEYJXyRGc9Va6g01RBPxYFyN+ceaf8U6sfQvT/A0LWAe8XPVO0FoOFwCH0CH/ZqINA1YyQsxoCmiHffYW9b7ySTKRhZNa6v2jGj+YvreGFl+MXw6YihvfjbxLMTrFZBCUsWIZjI/1NqMZxOU0SHHLRxI3ur0FXQ7j61XSqzk7YUnjSOq1zfpb4V8mC/V43ZDEpB18I7Kq25Oj7PaKH/mq7NODCJz2GLkaltrNzuNqx7tVaPuzMjUsZWtym0Yen8PXeGRuDOc0cw55TFSBgD9+3lWUXhPs8REnwPNjRlyxEc/exNu2wxZTHiQYrq8w7l5ln3i+53ZrQO8dZnt2rMuXpvqfXgtw+67g94nY6T3XtsCypJsrNyCeE1Xp4Y35PUt1mms2N2hhKUnUzFT9OL1wgz+kg6BF8rIe1XOL68uSusk8iyJLHOHKjLhL/HEUz5BjCmvmuNtL2rgdkvabStRbbeZCXedRmYrU9PNX2eGDK+NkTRqgjqMNQJcz46Q0vnow+8fZD/tB0b1OEotRhW/bY0bUxq+0s00WArpNWXUIKiq20TV+5YjNsmW2SCDNP5uXtuMXTYhdapk65SOkp5yFN13B3jgkp8RwYEgrTzMmbf1nWJRBmoGN2f9nqMNxUeOck+p2iNOIsosM5uaH86uShgE17LXveUZB4tb4ycdrgOymdkevNcRMcTMSJLuTinkfQzI2//7XSQkOC0E8xmOA5fEQMKJJd7Kyb77pPdKcEUjD2nqL500LjvE6G+q/XPFpxIbOUH7a0ljv1TrvdWA+ZEjnBxDrS65T3JdiH3YhMl7XfB4YYyb8FRDc2c+NI0X5mozCMZCwVj3XvFWjB5B2S9SXFEsYfoQutnSYsZILKLtwyKKuHiuhN9n93ygq6kP67kw3MVA5jNNLtwYK4jKUq0NMKMKLZMrlzgVaRXlNn9TMQMMwDBqDwd4ZcHlUlzfxXQBNeWIGdFGiOL1NDuo8Y3ghStVZPtVFXvIDRhORvAwy7eXScbNuV0nt9PsotrGXLN5bm8IfJa795KkJfbFuXBfJm+dsUoBotE5AyVDbFTFaqUXQlbFTXFmjGeFGIFbYBGPNCb+jjR2cW7e7ggaLTGQGaezduHRAt+OcAzvIrEl0j6Y7mbQrzbBpv+t+1/2/637X/b/h9r27gdXpczcPLbZvZOnrj7+jYXEvdKE4dd3N2wK67gAJ+WA3/+hZxyvhw5vKLZ9L0w0KOfQUVR6hjDmX/9vsoWKb0lwOeCQQMEwMVtVxze2I+X6gqM5Ef9kDlI+bfDrgu5p+RpN61/zAOwpP71GOcgPXOwO2Ruxz/TKaslFP4fSaeU+glQFpp1ddB106+GE3TfVzHsm8ZwRuypeiKzxxvt20Avhvs2zFWgd/Q+jxoPRJEjPm5BkZZeoZdeDb8xle3Tn31tUsh46a1qhGK0euq4sqfTREvyYTYonAIwiUZZo+XF7xXcLFjFcgZvFqubfWtmEczpF2W7zeSIRl7Q5m9UPYdba7TwNDP6JxjFE4ZoidoCuRwAOnh+r2NwJII0Vx3Z/hX3S7Z8qiIzlSbvTUR4oo/Ofc5HvX/A/z73pMsALIpZiQhHhx3umkUUbQKItvRGc2VExb2Lx9ztT5CQebCXpaYJVE6ds+lGxF23tLAwcw4SOpcD+PYt0UYY2gKsXHbM9Ftw8Dz6J7caEEPxqSpRosXzE/HgImU6wxnmZoBT4pIZ0rLypFlO4xxkqY2y1HYWxyBBzQLrutwN2VNJeqqX/Z0O7rmgjIeAzz6+n9b4yw7a8fVj3syMr0eINOXESC7IkPehnt5bMhVCikWi8LT26xI71qpOHPSPj9wlthGyAPNcqafWbg0gRk1zWd7nJM5CEhgk4lp5p1scd8G4eObxM0EgZtvLh9BKo5vCECTZbzHrBoEZlUuuSVXh8+PD7ff0fve73PD4kg9Ff+r5FmNkrHWj6bquS0VbAMo9QPxwGuZxuOWtpYWBJLgLgkWfL5rjlrlxD2hlLoXHk7l1ceXsNSBGKBDZ6EgmtCM8w5sxXpQxidr+/gNq6guF2MXCeRcCxmvRypAxOLzedeHZ8DbE1Lb5DYon6qedaqPE5D4cS2V25htWzGjAaO3KvwfGuGXNXEbG/MWQXztYRx5WOGh+q+qQIlUcsuyIBEK1JPZgQ+8rFv0Y65qo4ZUZJrkSTmGGEKl3w528FuB9NUHwPrWGhY8KRt2xMQJDDSYCNz4QtwzvX6zVeQtLYvZRWH1teDVsxIR8A2BgdC0ColA4T636XoyBVag5vkJkznlOlDMpCt/6EhtXN6ecyff5FEfBh6iB8/4i2odWRnnDUhMBCMkEdBNyKSQqwNXPPQ9qnxffSaX0vn2Yf1ONg6UFWhmU6CMyOGtEheRe1aAi57ozu0HV8nsOXsY0eqPr52QIXA3K2D4Q32rVNycCfmWOTFWIRFnLaW7S2P3htSTIXc9o8U3SYcPL/hEH98htgjgxNhiuiXNPO/6+8+SOr4bYTUhAJSE0fZO6E0brc1AHqrku/hOVErb1yHihyfUi9FKJ1mytj6vQ/pGgNL4/9ecNaZlh7Yu711T/FmW2O2v4cDkoAM/OvPiYBoB/yNtk6t6dUCAoqk7iGyyTP6hIU3xqEnpvaH6IYiobOfveG18UrW9qr4CuXvJDJe2If7e/XCVV3WdHWqiyGFf7kCu1zy0tL3zhToG128IUUusjTPaQYs4RqbleV8OoZOo+LB4Lq5wui378PkI5O+KnnBhQuqT6XF36S/+W4ogYwEz0i2aAkFrNXiWBZuqlY4f5gJCwdzhskd17gRNIMJhvSHNKVQtJSf5ziVOJZY2Fo9GjhWsEc8vUsN6MFuMdG85jrseyNbYvys/9zhWpxs16PYdL5pNIDRXwv+hmFwfQOpRona1Fc09piFnDuIvYwTe6BTJ4HzJ0H+S+FcpYgAqBX8ECdlzrHUmW4/SFKcnuXHi+1/CNNORBdbtKQpDUYPwr4m46TFb2GAwlWKecOWQWWK8iduyTtZ89PEvpPlM+XnHe3fExu9VBomTiTg4Ug7s0HJakya1nMPJfuXPyRKulNhY0dGkIBqbT1zmYIB8nLj5DNiWJpnCsFA/UjTfmuNreSdr4JOqyXMKSuphE+zrFc09J1wVxUZUqYopJajRpyw+yjnMp3CFM18WALMV23FV8EEJkxl2k9FR+MwUjwFo/x8WC6Lj1wULg5pKQ19M9KASbMWwPPFo73SbA4MT35IcSqGya5BpvIbAG7dmlT4eTTDwgF+ZYl1ZyNjv3wPugPCjjcGPBPiaMKKZow8kv2WcNip5+E+3DURdTdEVUPX8BjqMz3s83hFgrJu+bGUqVy45/L2pKT1sHflUpncL3S0E6qHoY6hfnYiNHvmW/DaAK35odd5WXclyoso9YF7FffWzjARPk21lPKQRLZE2Tt/Ce88d2o3ApNAHz66BqOzcZFG7ogPxPLROvTAWm4aw7071DhVscXQLrW00Np29eu4p0+oRm6yPy5tOOhr9MEn3w2VIu2ZHdNfPmuhMq20nLPw2g8Xrx4V9i7EvezwHRsg9MtfeT3eVI3C5NsNYiu1Ry5U7nW7mJwzbZ7F+hLF8+eTHuWeSJyECo18cvih0btV9MQvWWek6r8EP0tmR6SnSO/vypHKjBM8p0RYx9XoSTmx1nuo3PrFXsoVGJtRFhUkmINhwlIXYec4Q1tkZI7VXQplQIGJD9RRAyRt8YucGS720VbWmg3HXM9quwkHBQM8XSCQ1JlmVTFkqL3uRYDSfSPXaQu2y7biWppOB2TBcLNI09wj5Ga4spUvSTm2uWpB+X+OKHd68fOjRNYRpaVY8fAV2NTOsbmpJd6l8L/tWWZAQBl/jnjwcGTNnBjy4ftRUe7fk1vDdcyf+T6bpgr1Ti7B1C5HjgVaQSbed1kC3G5F4n82AB2Wpuy7d7VLyh5ZSzSI02hEUC84Crt4fGqDdxQI15ZS/Xkd33WFkB5WjmU1CgtChbfqlhLogzJcspgx1di4t3bpLIaRQfa3UOqcE5B5/y5JCMvsquugc0nOKC5N54xzppCEOMtXE6aXhds4OWzoRLJwBINrm2beWOwFwq6Q9GTUOFziTuSh92Wgn78c6bpwdgxP6jiv4/6wUS741fIt4a6U6b+wqjaAeyK4yKQNUanANSgxUlM3hX9mO3/hNhx3Mab48eg6/rmoltbMCgv1qOfGSTwy9mnDjOpGwMSNTgiZ2I4dQNq3XgkgdpYhCnl4mzw2734BtGQ5j3/qIlXeJ1l+xZZG3IhGrXRnRQMJRVYzSbIyq03CDWzQC+bvQ7NgiSOlgkj7m8f/JmUsRP6qX9PtzT9g7q/mDWA+t+SPCfuoK0CJgbljzxFX7io7m3KUDBseJXBhJ0dRg9bdtcruQcyuYiooypK7sfl+jumqtk/UWixlCRC3HcShW3RyA4ljU37O3KdLCBc9mk9XQqr78ODul0ZX1dKop/7EsVik8ht2ylp5Ms9OVCkbpN9pTtm5i9hn/hk/46wScm+7NB+9VtkakDT7j3bYj9ECU4aXLvBuFfcd8FfD+aPfKtHCrNDVp7HwR0ECh+4dBZHrddVHs0srj9L0col68uH2tabstrd+ifbVdGN461M+16Ez4uoUO3ucCgjpGJZWw3utjYeFuyhRLMbp6pbBjjXdpPlkJORE6EZ8qyJ+O4Vz+SrQsgDxvFz8ohyIztf12BIhBsdhgm+XkZEDfqcJu1bvC3AeIaNqSVVVx51xSIqjT+FpFZ9y9uN0Rbf4vJ+v5otWt+uCJ6uAugTqfawShuJ+sAjpyKWHYnt4GwxgnRRBV/1Mg9IatkwN+a2zyu+3g5j4D9W+uVSYKzF6GK/iwRlO1DgKAbIUWza+QYWPYgxRCT9A1vtANAtMQ5AAtxCga/D6MVt93TC9HBzodjQyaoBflZPfqcpRk9eBW3Au/8DxV4ljsgD+wZw7rY6sDyj0iAJx3iV8YqiDqopcG9X66D+ERALCVxLuVPC4HPhoHumCX0wc9/vzmlKkoAtw7cMJurZqGzT/JNb8XJ7oLMKTlxOy+whokcwkxoTVb4eLUFG9u7eeueaHwkQX+m1ec6N/ja/UMQ5R9vnV2kaXEi4480l7DPBla30kFBAprksivRAPuY+5Pl3Bw7XOMEKey5ysqz1oqlb7dED3IWbyGYJMOvRgx5SAAnDH776/mLM5OpHgq706uHDgztxRKs/KqxSxwnk/uup5HaZ/u5SQIGs2dr6RDcM637Sxnjyh3E21IHPRST8wy3GRXC07WTFXK1NNI/3sWd/y1QBnV0r6bQdG2E8E5OIni9tw+o3kP8oVIy9v4HCtHuenDoXSDa3Btd3UliHd26nF7R9W+1lhNBSDLUCLeU/iQSxY6tS0YF4Ae2gFKSpFNuWo5lAwsMVyo1K0fJc/v4B38SJSEPumUtWYRPiKgAJaL0Q+zh4taNiuTbQyGSIu/UHzX27LdW1agaGxBID7plnb3UZvHu2Or0GUkSSqEev+ZqHK21RFdGajyyR7if89jQqq3l7S1Y7yJ+DDxX/bp/8hdUEwTyDyHst8uBSrHL0DLm1sCQd/Ly2DVPPtAFH/sy1hnv2Hxh7RkoOOoUUsNR7pyjAYzL/N7p+VSUvh85HpTTeMKKL7CgjJmgvJy6ggMdNgJy+n6e9Sn35D5CeiyW/QmaKtku3UIHn/g12T+bfdC43kfGhoNtPgnuskZqLTL09rdxMIhKsAAPzp1VTJbka1Iw4LgShI/xWUuxfUzHCycIkUHHkqOze1FB78o3vJV4hy/J2TkrdSb7dHYEzNRDOAU+00I5xvYYyXbbL7GKbjWWGSNhT7zTvayNY+KTu8oFR5iJU71dBSADwLBsC1K3RpSbssL+KdWvbRRfw2w8Ms/094orPm08LZc8toU7gnqaVC2lBfQ9h8kSjAFR/br1sZC7WB4iuRF4vLMcvN9/HLAMgA4mL7kipuGyZNw3R+wJmIfx4NaZwkaGErew9IfC9QLAsDC2azhmg6gl0bxlVE7sYIjeMONM/9I/L1fqBOzekki6ijUy0Ba6imCRM26muUaFzjQBZreX9RuVe43PL+Bp3Sws3beyeqCFxJqvUD4vuVdlZT24t5vj7kmumW9g9k28j4irltV26z8sMgjXR9CM+cvB5pLLimCXg9y9AepQAejK7dPZ8kXaNm7X96ZsVUw9NHYsOqxQ9+tkhUWcjhM+unPTsWUgFeoGbnh4TOCHdCbJ1O6vXpbTmcf4l2347Vlll1jg/aZVqtRNR3cXOYBP959YzXMRpkcK0X5LD/kFaOr95LVa7D9WeAFxKVLXuiUALmF1ozoBRMGVt8k1bucbV2YqzXZPUjhMBGWhelzqoE7RBOl1gDJp+Lk2OEb4qNQPp+6LNy183IatkmSGjhTk68Dr6akopeKnrqx3rgnj8/tEo4zYIW8dnblp69LcIJoZbXT5+rZEXy71qwmRfppzM3rYGb1MXUpEB+F2Vz/NlbP4KQo13T8/gNhb/+5n7tba4HKcUfS6EXNUro1DIuAM58ratsPrPlBPeE++Q0cFXcZahU4yp7C33o/sErP7INRPKiinb+9ecckx0LR/QJaz4DFK5YrKcAXRZSYwV3vhlW2DRg0lX3+BtUA5Dg/a9HcZ5I7ZT1nKRJRLMhn5nFmUX9TkNdmF6rdSS+wJDvuH6ZY+AySUPX0rnNli+PWSZSRsO0D3CKBJbzxraQBwZ7pq2KXHALGOqO45VDHBilqCf5Qa2fV3zclB+iY0XhM1BCjMaFxrWMpgz2MnuKsdvGWV+AOFlfT5pfWCMFG7ty8X1nDvANSN5U+y7j+csRRpIsQVxpU5ZIgI180bI4Ni+ZpeQ1eZ90bIXz9as+bvZkFc6us7QL0homyc5d1iykPB7xAr7q+dV7kv9U/xkB8V+ttzri15P3/z/YqIQbpj+fU/Qci35wB+kda8hPHbLfVdbGW/bKl+HXQl2uPud357bvdZCBpGMQ2DG3VbfTN+5suv/2m5vj0HjKZ/6/PumoQLy6dSJb4T4G+UPSHy/Tlg7vg+R8p+rmedN/pW6n1g+fU/vO3354ChazywxZOm8+fT74Xr55YJ8HdL//058nYW34P5yAfzc7dYz78VHGktN/unbf/GRMBB4szvFpN/XY2Jwv9l4v8uJtp5K06+NhH1jWKkIUJvxV4ZpxIRLKKnrGZlou+8p95jg7iigdfulTvWOyRSua4r3dBSegVDhZ2+3OLpVmDd78oqRFQwRmyxNYH3Wa2aBB/2RzX2RwMjL5+Z2lQFfQLWCnaX2hLonr6IxXXdxN6K7LqH21CZ74KbbOgi1k3o+IbXWTf68NsILtPs7IUvU9wldsyGxZ1WJgCJvaixUY82+e3QtpIrs7rltJY/sFzQwRj5Ya7zCG7SkGsBGt7SaceJY2bMP752E6bDpbnyJshSM3yp2cKkwSpQj05qlVPsWJyheJGM5qsJfa3GLYGDDUuIqBP3WUNqiL88+DCjvFVdWsIxbwM4AFHfC2d1wfvCE5dCdkBSxvaR1XVMzvmEvyqKedygYfZLkR/3LnfKvNS8kL6DjHdetNuzf9o4sxhQrpDzLrGHxJNSVK1Jr94OZc+jxmwjIwan+jOnVlnzrnZy9M4jplFGwuDNlnugigTXDFbNJlnmQeMdysKeMp3oQ+RMqiL6ADngNxo3RXMF9OnQG8zY0fPLtRjC3IGoQADQn9aMje8UNUFqrN9pESI1q6wpLUQJtoh2Ti1Is7LJuslePHRiC8qev2mj2+h9cFwMSIh/hPp+7wWv9J3Wqf/0PFwx8m+3dhu9erXJ2m3hjsY06s2sRhBi3BgZiO/EpyWB46+DQp0Yd4wjbz53Nv7N2RMyeKlpvfr4ooqQMVJc5rn8IH7P4MjDxG+KdJarKVB4DtQrwuxaVmyoqtgdRw8JiDDazFpqMeDIi+phZnI6KLTEJsLJbUEKCEMVf/RJXMHrv5MDPTqtGYkoupGVsRXrmwfNGHqrTqVM+66Vl5MIz/LFx0fKn8McohVfiwlLMZq/fZNZAFeRIGd9MEcugq7TvdtNt72q2PyKvnnY+Ff58W1cFFLapdVL09n8XcSXnn/RoPOK1ohAqNeFONRNNZHRyTIYVtZQoe2KQUUDexTBDh8lr81LLcBeclsYE6hOPBKaFXE3O+tQMi6VmrGIuVaXCggocdexDlcEE8o6vEWrkyZbm/xh887odJAx327+FZT2wa9RwM6wBGQXGj1IxxY5NKFtWRHTL19GIuI9Og/L1v0alrmvP6bfgn+lcN3Z52/QtnTqabx1v0bGrE2cPEDxLD7zTM2gP364RNZuekAg3++8ASWAP/bv5uL6X+aiMSAhiLDzujWAK/l2Cxz92z2xAM3lzq3W9Audnl3DnuS/D1pe0YGVNv/k6jb/6Nr4Dctk+M+MGuBDVrqf/8z0/ggz/0MHISG50gv8h27sqOBKHfrvkv67pP/LluRgghSN6BfYbkS0v4blzHPYChZ/ooLeuZHLsuWhDWj3nfhjj1bWpRZzAwETUYMHBzqlNUtBAgxHwGRqSQa/NRg7blv/LvNbgNPGjVMqo2iVWjFKF9a1rbMjxkeXse5hg7jgJuXI3wJBbvZ9ezlYK974Gk0nGTu1VLye69qqnqT0zEkc+v6pAku4m/feSc7EEg3LprWhOYvozANuzXwCthe+bGqiaiukM51toC1uD364zziwLZp5BgpejnOHZ4/XZRR+S5Y6ZfCPJX47yljl/s9y2eEM/vnCaMjKy3why+xabsur1JZHW/7/vC2yjMmhIVhogD3O17ZuS61+z7tc+IIXbPO6CA6TMg/EkFemX+51tLMb/m2VwF0lEnASNQKbcqB41xdBarwvwci9zQUADr12eZRVjombZXKjxCdVZebYVer03+Zx5U7FT7kDvspZrVyL5VFWWZgNN5LYqpv6eZVrnX4YhWdd+pMn+7g44/ft+NlVDjb8MArP2nSHHjHu/eMvEtwXV7kzYOUovOvTVXx/4564/diswVrl6PzKUXjXqKfqcHchLlyCpUetxt0Vo/C+P2ol43inJFaOwvsapZWM+694AIxLUYv8bJaZ5hrVzd05KsjPunjuXLrSKldcP5k9QDCY7x1ea7SA5O5TTXDYE5Wlpa3itqtwTHbGiEPl9NbN9XhHlTwRdGW8snX4Vw1vnSEYYUMHEnSXnLxEGhbfoTGlVb+5f8mGhGCZffdc8YZJHO6XpmbC1MaQvNeUkQSPmsn8YTfMRfl9FHPMwvDU9HW1iA/De2WNuFlmT+LUx9/V3jsq4N13UBtu+/YE6Y3gCCpMMpZFri2Z+yhD5D3LPhyHYcTxvLXp1Bfvs1iI7fn9hd5EXXl1ILVdgdOwOFKoy2EZsXEcUk1izAkh0NtjCMDGUc6LGXCymKm+JOrAFvoAnoYKE0FxlqgE1nQGypU3AdMm35qp9WlFR5WUC3p1ilbLSywAJJ0pLmyBsWetOJenDzCCf18DZnwpCJi4JPRnw8y9id4lNhDAqvkZ/9o7zZxeWHKMQjHZRM6iayawMGwkgcXgBCjRlPBWvkxRxEJTOE2Rhnb1HicE3nbE1EaJIGZNEZcnGj7MnWeqrXL9VrVOY0OluQhivi+EBTBqum1zXO9bRU+dlxjHpd768JCZV0rouolzXskdTp4G6SeTOe3Yavfzhjk/MxZOdN1y9GqYYS601tCYI+7TFPmFh0QUp30CZ8hEjSmTb+Juj7Uj0nBEjrOLK0YeS/Bm4LFL+HC0Nv1lxfpXNaqMMIFDR3lq1ZUP17eNa1vFaV1N5R4XaoDs6f23ekg5ioL10V/Q6OKp305DwQ77k2HGiSLFOFuuKZO0UjqM3zHnAWV1Jq384kSqhtzfjiN+Rz6lb3dgTz86b7D5xI8fqHP9109//FEXdUuf2d4AW9EfMvcL8Fn+fsUKqFR0Gad2e799UswfP/T3ifgFlP39expfMgcnQur2oCl7CN+/PfF1Bvv+dWJmuSe6duf82N/il02yY3//DMfZi/0NsqxPptz8Lt/f6jEXuUvZZbyT91LM+IhpfD3UuUMrWwmL/NvqzdbJx/ytgPPflrH5yN9LRP+VUD9Z/73Wc5UVZ+8TuzJ021aHq8C6skwSTkeW0WKqI2ow+/oF63zt48judh/0GnNQ88recDrW8yfSSHvvhWW+vTVENWLlc57YuqYe9kh/vFRQyfwja4IUOfY+pzEE0OI2rgq7OK0r9c13Dy/vwxny2WFvCa+8mV57sg0wdL+stVDLeWnhmirVxkoYPFBPv5v/EC7YEFJAcYqMm5/YAYlY7ECN79+oqLeXXA+/pB9Vv/YyM4oRiZ0Vvt/VDcXAGJG0iZ8t/lrgwps2ucHc9j8Nf26qoQVy61PvjOGn7zgTKzG4F6S3Au/D40D1CjrdfmuV9ioLtsP6SZrxwfdEzuu1l3NYfQV6X1hesb0lu2mMXKn9WC+qKKK9qUeKFekKL1JhbGLUmyAjdRf+kDGKg1OY2KkEuE8Um4qIAszmvXsCca4L111J56sXq7PCRgoy6b01QbRh6i3U0mA7jRySacA2zVSLmvp9fuReDZE5UI5ijdazJj/dT/LjZp8Sx3/3TSIH7WiKPOCxm8Dhfsaw8yhGDy+mG+oMY4aMXwpNrOvymS+LuPu/yrr6uKSvtt80NUml3XOPmm/cWyutfEnzPQRtq5Vplj5zvmKRWSFiOlRARNL03sqY6STF13VnM99SJ4YpaLYwUalEUUGwmbBERTFEROCR2vN8nu3+/fv7fM65Pp9zznV9r++5zvU9n//SuZ2YVOB1j+mW3JOkYyO3sLvkTuxZYdpbnptCkfqWRzDmWaSlofny7Fro7Kd7R3PUC2zNgigxW5SYXD4UC6haBrFM7Cm7QH3Q8vZGiU4mcQ2wOx2TTFI+/36/6qA8pClMdXi8/nS5uA0SlOI67oDC8ZsllkskR2uMZrvFZNX55jzLyaXthkp83GkqPgmCwsUYU393k/iWFocNuU4leP64+K3Cemt1qHHN70tXrAcSu11qTyxcthZpLmKxTuKp8dgWtmuEhO9ifsnE4FXevRyre9Me5gOXFpzbt61Fip39JuHZqT/vb3ebL9/cihXvgkHufAj6bpWIdniYZ9e5SEeqzg0eK5dj957cLLEymVzCVhoDf2DlGV8t43YsXv3i5iDC76JDyoPcuQo0r3XJC5nmz2cbvV9iuqHbdR56+5p2bxfNt3oeHC1lF5M+HhpLJauu6xXWQh2X/E2zLvuL008dy1Iov37C3+Briz/hf7savfZ6gj7UWMhxUX0erAjfFW7XibTlrfWXFLYJ2pJ2q7E4CXq8xakvoMy0iHka3LwZ5/BQ+zyJd+LCEio5aXL46WIGQZFBOW4vovarBZtuf3bx+cjiKQIH9BA3Ky6qS3jVLciKBjFfHUj85LqeFc1plNO5WHJzO1mUliymEbS5mQiHUC42elb4D0BS+8vdAJOjeXaBRJ3QIQWiaofwdBFsdGoHWx1cMb9tus0WXgZF2A5KKnhmCinB5Iy7x3tn7WBYhV+bFM1owqUnnOUYkeaWM/qxC/qx5s1pzZua+Jmk2t5l05TYGaTCtu1z0XIHnyE5RcReUXBWL3yX4f2A1xZcWuYfGXve4eHws92BRN2d33SWiifMZlerLejL1+uKFyrUpbNMDvVC7v1xbptt/2wcwnQeWb5lBg7+QRASSiHCCXfPsHClVaVladxRBC0POS2nPKqbdzb37jtFTF2hIdfdoyrYpNOxi9lLQKb6se2L6BbHUG7GcwRgaPJSTx10UkBDAEqYlZJZfZ+cnk0ZS7HxelMxcYq4rzpLJrpq5SNMb+2lMXLxZlOYqiRW+CphIXRm2EvI3+M6mUgpIFU2FKgy/JJ/KfY99MF7r2/0UUmmC76UlR8VkIKDlICyoTjwBVtx1NqPkp07DEJ2AUpu9AdXhp4EhTa7VhNiw2Yyt6bKZnC8/hlQVlkknMOafXHHMWKRnR20Gkf/Pp43S532omrFSSaQkNs/1sRMuLmbDF4/0I6Xo43bmuaiAVTwEr8WerlrNB5lbcVmAuZ5aWyw15Qru+cyTw5Sr5AIWcV13fx89zKZlgkwkE0NOvFSBrz2Do31q5l+I780Ten2ERcBqn4tkIN/ozK/2GTjbsnan/pGc4sU59KkzHm0WH1SwEzgRVelLUnhQrQZIpLrIb3n9vCw5/K7AsJ6gReDzagPuNhiJxMghItxGytNXItdABtLwAVOZjPRXqVRbgBrs9hZatS4n4L5u4ZaHKzcTef4maaB/e7GDLgoxlQgRkvL7xD5o4VipMJUMVlReMS/kNB6hvDVeeWzvFTYoivjALGPugWPnmOZ9OyrjnC4UbdNBctpXynS6Lf6G8umuXm0RSTm1rlVmEZrWQul5UNjKUdDQtLkKQTeoS+nOYW6QNdC3MKPENSVawXSgPmy2/L4XtqxeoWpwWBOsKTxGY1Ri6fMYWsur9MPfRRwsVJUSmB1rQox1T+Vk63qVf4oTNb8w6fHIdHVjDjnY+J5v26YQ0q8w0NUHzi7Z1+Rh1TVqh/jU/YG1O1UNEzsoie8O2I0neepCiFD9phb5n8UVKDXfwMgenObix1g7hhPGkFkNCa8J2jyiV/QkTWHZy5/vSpUOrobpAlgPx/iZ9iq8vVUzYTniiQ4O/YioEQE6XBqNwg5JIMJuHZR5C9KSS/xizo1LtzdSYsypp8jyXbm5N3qt1E8sxz5dxsHi3M3ObPixthUB1f0NUTwTDudhn0kFO79EENVVt6/Xg7KjUruT8uyWnRuNxjUkh03lF6dm/Sk42WyuPEy0WF2UV8x3239rF10NlkINIrIr4VWHZD2DTIdV1HgG+ceIVXjCSPTdMkBkn3DmSXrneD8do/5sob6M1ciYSa4efAfyz1XrLyn0FpTI0YUDNfDj8EPm+/Su2Ru6U0jImt7+eENqX3kVFcYNo+exEt5EKnWYoZaEwELWD1Lyj9f7r69gHuyvK4WeD8gY3UnjJsYz12Vc2ZPjvqOx5tZc2PLB4cO24x4OoS9Yf2BNv500AFru5/zOlAgKVEkYBhnximEUSi33RILNDjZtOorE/Zzw4BxY32sCe5XZHx5wrzk6NAiYyqwzMlNQc+MIKjscEPmL0BV3QF8i3qmghAIvlAHjfR0Bww2dRgvIet6U3BB5yE2kXfKg2dQ97UMW9ULfx2acmb1vq8NrlOcLrxAKrzI9vhpDh9I+zEO0xK+myX7eMhNLy7wWuuz9PlZ/bl2WcLT7iOJ0lpo2UdFUReqTWAEDDvSED4orzrbj5QiJCrRGmzSPgh2/LNjCnDyDgNqnh5BSSbQMAutzOQ6LgeijF3idU7YESKN0KrZ71TwhZlIsxL5r1RkMM7HSufM5DevYUW9E57sySmPuSb7iPsv5GjDwQ6jKCo82W+a0MX4uOMbhA6gA/V1JW0BtdARXph9gY2nPC04QWBtcr+Te1eNQYWWC2UvifWI/zKh/L5xVz+hFAqObleExl/Jv2Qcnq9/hvekQkZP8aagk7W2Uf31iuJDXdKVLx1c/wH492u2/Yiu9kA5B9PMDbeop1p6xB+qJsTZS+Jku89t/pjdRpfa5zNdHsOYZlHyT9fEdSfHLKwbW3b7xUj52bwOqxbIA9cjvUDIsRevbkq7bPuZYx6sE2AtLGTNiXcowkXhosqoqZrXtWeLKSCS8AtwIwP9OT5405chs1K46adkFhJl2b+c0rooyEXaV4/GpQ0nX4T6K/zlhafRDqGnES4Wbw+w0Uh3gzrnQO8Kx9ArEHkVOslT0qxCPS/Ta51MrfgYYBJIlG4lsBTCGlszubeQkP6Cw0ZpRCjBkb2kYTen3zqH0BWWC0yl2ntsO9cis8x3QIR6SB8Yph4YGFm8gS9fqdjV6cFndlH7+J7jfb3LXUaq/D1p8lRtN9Lj7OcfhAt1haK5dBb98Myc9U8ybcJ+jBqj3ciQi6cKaqFLDYmmHGn9/I2dpexuUg/XcqeBzL9J48tAlDuGBt7mPIoxAnk42Fs4SFsHPYwGb96sN8zONL3GyUzWjglLQmGMc0s9Mxw1hmRDcWLuqe0FmQ805hBWXDS/jUNrzACyiYOjZ7NYjdI9beN4f/Ty/jAhi/ir5krVxvbIpeqgs+L5x9IATyNu642VitmtjUUFJrqdMjDf8qsM+J9ai0hDWeyyit5yx48sBh8Hrx/ajBJVaD/ZU6LYK992TLCzxCqvn1ga69/ms7kOvXyJddx2UM11C6vpZlpn36wZEgxIP/mBY8++U55QVM7h0vdLWVv7n1obRyjlrdmkCXSY4t+0feBoB1fFz7euavkB0pFKPy/7nROeR+MX6IR1oPa1SEe1dCtHIeowSOXYjHu1cmiY+eXmKS6oUMUXjvDVPE1V8YAZ8F/9+t+F5PQ7pjuNzpGuxvjI001yS5AWsAqeyxIK9/kvyfPvc5Zd+rrUBggwTA1xgakjyqWvbw50nx6E1znvP5JBENwvObOCtO+zwUHCjr3oHH6VhEd5KLw4XQI8+YAK1NKRXTmn/u/sCMLdXqqczBwTmnewNI4sW5kHp1rz7j4Qy3A2/+Ui4I3eNVp+78OV025rQg2P8Fj5nACUau/BNu4NMzRcbRToRSQoNNCG2Jvl4JYxU/WYsLStUj85JLxfemNYuw8zLUesm03foi3y5Ro4khkOiq/L8bqfJuKzd+hgoY1+J0ro72DpIHUa3PacM7aYgQeehTi7Gw3uSDf8NqpchcwFOvHCS8tWMwe6yN+mP+eC5cNmQUmJ40Uo60vqCegkMJC433x9n/ZNNX9PAHq0+liCtz6I0WBfvNN3M5ewDNTRaw2VV13f21afK+Bjk5hHpRi4WwRQYS82/bnrwQHdhbGdvlA5klFevvgaV479susexh5HCickxZOtyHDJ11+3XghtfRYKwsPXfuMz48UCcci0Vpfa1UTq+cQZGzwInRlvipZSDFzlRTmvk4gMhUJT9f4K5s76D+x7Ick8s1LMLZrXOSocjHolOvio2uBPFuFNO7/JdDqKTGlQR0napJLstcnERKF2ZCzKwfVSfJ6epHvvNRLQRjurr6wYpRvR8PYMVmL9VmqU87jCEpz/yfth8KYVv4Of0aWFzsqVNHnPGySjBMmb65HGVFIg/ik/FFHh5ljymaetJOAbd1D/pF6/BLC+DhWeuxY6s17bezZMUnfLVKkaSRuyXd8aGZN27MPq9EIbiO+2M/+ANyMrlSabMYWrdxC46SB61beUhtf+Cql6hRgX9jD2dklWx8zEdUMti6B0UVwjbiHT64arY3l0fA07BeqQshkKMrqXJXhruY/VmFbNPjtphlpb8zmBPejy/lw+3u29NtN/O3jOh9sRBBtHsDE/dC35WlIbeHUk4Lt/4blP8EoWjK48tU6HnVgnaV5CpjZHpJu3Qmv6EYCsuQMw2pRk28FP0zdXCRq2RfBnCh8optHr/P9SwcVEE/93vu0bt3dP2eFGwsZQ1X0PY7Xpa1WOKUMfM+DmqcIzT7fs1s6JdG5/pA9qR0lId3rE9Gn9fx04U3oMb3kcWLHseeXIpaFgdbek6m/q8ZJO9qE6R/MJsTEWt9BJlzcFNzst6154IlyXKQwlxYv0HN5+CtUyuhYn/X7g/55f/cl+ROgHEotaQoOKqyU7L0x9p7HNrpjRnTCc+9wRhfH2zdbFDaboauNfqJp7VrsAp7JasOkcd/aRdsy7l8e9lA+ebOxjsPBkqjuSpG/yN27H3zBPLzqQiAe8bdUs/40Rw7qnCKNRPQlPo13/gxMaNNkDfCStzBC0zkZQZ3FBzUktv/70VzpGAJXlqLI3Z+110M7k711Wh3R/PbXai9Re2fc3zIOC/0bPOI9BU3P4yYFEvmYNpf1m/69t4X+cvTrlbBTyF45oJtPwlZbM6wkFMTIV0xleOqHXFKj3f9j7k9XXjGo6g66G5Ao/m779ZLBm29Z34quQL5sD46/9D1BLAwQUAAIACACwqCdNss1wIU0AAABqAAAAGwAAAHVuaXZlcnNhbC91bml2ZXJzYWwucG5nLnhtbLOxr8jNUShLLSrOzM+zVTLUM1Cyt+PlsikoSi3LTC1XqACKAQUhQEmh0lbJxAjBLc9MKcmwVTI3MkeIZaRmpmeU2CqZmpjCBfWBRgIAUEsDBBQAAgAIADEeZU8ZWsnHXAQAAHMQAAAgAAAAdmlkZW9sZWN0dXJlL2NvbW1vbl9tZXNzYWdlcy5sbmetWFtvozgUfh9p/oOFNNKuNNvpal/moU1FiNNBpTYDpmn3BbngJlYNznJJm/31ezCEJtqpIG2lKIoN33eOz905u3jOFNqIopQ6P7f+PDm1kMgTncp8eW5FbP7HdwuVFc9TrnQuzq1cW+hi8vnTmeL5suZLAb8/f0LoLBNlCcty0qxe1kim55Y/jae2cxUzGtu+H08jxiiJPXuKPWsy5cnj2bfu9VfQDr32bXIXe/SSxuG17QHO0dma51vk6aVGv/31/fT5++nvw0SEBdSLgQ17McG3zJo038fh/ADfWJPmexAXBQEmLA49d4ZjN4wJZeY0HmZ4Zk3udI1WfCNQpdFGiidUrQQ4oJKFQKWSqXmQaNjIazEkbEavbZfEAQ5Z4DrMpcSahLootl8NLa+rlS5AXIlSWfJ7JVIjE1xtnq8LUYJoXkEoIPhUKwlv6ozL/GRY9IJ41J4Z/17jMLQvsTVh/aGA6YD+SVYreJYK/RVEPOVK8xQ9FAIIaYj4eq1k0r4pw3XRaOgrvh3SAiyNA/BRGC5oANbFeSUKxNGal+WTLtIDK+/rM0TsEoeCIx22R84ajh0xnE9C2hSFSKphMtDSNv7p4mLhEjBgzEw4NiGR1WUFbs/WSlTCaCubo/DEmORePGiIDyX4pvUdSDfBMugmz46I8yOesj77PF7nyWokDoLrl/7d92ZdigOfDerUscVTegvZAelIj0HQK2tCr45B3OEQjIzDIQyxb9xL23gJ8naXVLukTXiTI2qLeJIArommjdR1CTuNSSC1jEfK46SE+GcEQeza3iuloSWFaDCrpdwIUKNIRTFoZhoxzyU4Zi7zwHXdcggFNc7BM5dcxj8j9+94brsenv0iXvkW5bpCPN3wPBEQoQlvAmELz1KZmmdNrhit/6nlv4hXXX370pVGMsO3X06O1Oegmr6SRryqRLauhkQ3Zu7Uf4sWTV14VYUxR3+b/NDBxA5c+jGeKWVWq7bsvts/vWbH+mhQiXdaary3PlqTsO1PGLo05DeGxqrGowgFofOmPmrkt60LepubP+jxHF3u9xvjkQs8DV0G2IW4L2U1OIqYvBjd3ExavL2rgZY0ChwcHhgJbKTrIjHVcthILxydkfqNEcjduHXQZzoeAsdZdqNMiZTMwHrpCM7oGu/s37aHAzsudK1Sk8RKPpoWAcetM/H/Qe6h0JnZVbzcBXHboS7eo0VnpFaof8Qo1efh6OjYS8O3xwhz4SQfMhnztkxlOoOtYbmUesz1Y8dppi6QWt9XslLDg0EP/GETiKjm5gN3HhiLHxtvi1RC1TR2au5ACu5AYwnnkeeFToAxaTWa10qVCYze+RsY6HzesuBnUOihpwLzpGIsX3MB68LBcBHx3EXqWIbdcGPgtK6UzEdjfTsKO6TftMbROM++62AjriY9qi+pLXRXyY/A3+zbyu/mzuPs9VLtDEmwK5Vj8TfUayqDAd9oBTXgENmvSvP3wNm3vX8L/gNQSwMEFAACAAgAMR5lTxUeYBujAAAAfwEAADEAAAB2aWRlb2xlY3R1cmUvcGxheWJhY2tfYW5kX25hdmlnYXRpb25fc2V0dGluZ3MueG1sdZBBCoMwEEX3nsIbCF2HQNelRagXGHGUQJIJmVHw9k1EbWnTZd77P8OMYhQxfmJd1bWCWegpEEVLnFE173e2DAtevXEghnzCgrznSiY3LFFoIzJ62ZQewXLK//BjeGthPT/iI14w5UJnHOpLqbCZXPKwmGlj3RpQjxHTgC+Yc+iht3jDtSeIw+MM7Bv/1bmbNpsd3mlAHSK5IKr5QFW613H0F1BLAwQUAAIACAAxHmVPp4ruNgwFAADlGQAAKgAAAHZpZGVvbGVjdHVyZS9mbGFzaF9wdWJsaXNoaW5nX3NldHRpbmdzLnhtbO1ZX2/iOBB/76ewctrHLfTvtRVQsTRoo6XAkbTdPlUmMeCrY2dth5Z9uk9zH+w+yY0TCFAKNdW2t6e7SqiKPb+fx+OZ8UxSOX+MGRoTqajgVWdvt+wgwkMRUT6sOldB8+OJg5TGPMJMcFJ1uHDQeW2nkqR9RtXIJ1qDqEJAw9VZoqvOSOvkrFR6eHjYpSqRZlawVAO/2g1FXEokUYRrIksJwxP4pycJUc6UwYIAfrHgU1htZwehSs50KaKUEUSjqnNNIyJaJNSpJE2G1cgp5ZJ9HN4PpUh51BBMSCSH/arzy0H2N5PJ2S5oTLgxi6rBoBnWZziKqFEEM59+J2hE6HAEGoPRHmikR1XnoFw2LCBdWmXJuPPdY8PSEGAGrqf0MdE4whrnj/l6kgyIhPMgqqZlSoB0aWxBUpNHXQzkQ9GE45iGAcwgY6yqcxHc9dym23PbDffuqtfKVbVGBF7Qcq0wfsu72Ea+23N9tx24vbtPXmdLxGtWcS/rXmtLzI37yfeCbVdq1y+3hXQ/d9pbYeqB12lvYYdG57Jbb99utaPPt1231/LaX+6CTqcVeN05KvPKBf+rlJZduQIuL1K56LB6lMZ9jimD/PHEaxXRkIEYlkMSiCaF6BpgpoiDfk/I8LcUM6onkKggztA9IUldJRDlPRNPVcfEiDOnywlBMQiyIlZP94tg3ds/Xdp7KV9+vq9n1awUCaw7Elq8s/p75aNC/9PDzeqvUbQCCTTBfNISw3fX/uh4nipPypvVf07Nytgk9jaWMsugq+q/aL79w/n5Hxwfb1ZhzWoVrDUOR5DZ9SwxL47MpKixPQ41HcOlQZ7oOkgZ89MkEVLPc/viYKHEGprKQPCl4DHPqC9YVJwaifskauOYTC9Ell+I/j3lTRDec9AAIp3BkXYSwpGPOdzDVMMxhwWHSvtKU53dv82pdF1SzNAVp1AoEHTprxx7OMJSLYV2cUTm6gtrXbgcc3Pnz2vlcKqIjWDbZCvFYJdWtJKMqUiVPeIaSpDYSrKTaka5lWhvlhgtdc6j2UbYjSFr2QjekL6i2s7EAhU6II8PhA2oCR6tQkkIt1L7kWo0KCAoFnancyNSFqGJSBGj9wRpgUBROC+kRwQtllxoIEWcjUJROHUYNKbkgUTnNgvdwhJxCkiTnBjR+QrfUvod9clASOAleAwlK4zTqXvtvp64CH3Q/AfxJ1ipudJ4ZoMPecnmtS/crx+MAXE0xlBkbkcOWZDEiX4TfjxBXOgZDswRmtyQHXpEo2zOZm/WC47wOPMk4x0ZKfgQhQPIOWEihBRKeUpsCUPMkeBsgnAIIa+MX2ZJCEZyD8yp1asVzOHgNNnTkI4hgoSMiLTac3lv/+Dw6PjXk9Oz3dJff/z5cSNoWiRCHjfL5VViY2OzYI180pi8gFvTaryAWttwWONev+JK82GNfKZgt8Y+bUSsgSvtiB1yTVPyAnhDa/ICckODsoJtChmbVBUt4D2z2Xoj8K694PYucL8GywRZNKzWNZWSKbuer8KyivgnLsI6VwEYzLWqVFy/c9VruL5VpTLzHatMZsfZ7ljVXl8syy5TG3QX6gIrFeDiHeZVBFy9jMZQN0XvllnfIZLfKSx+RHOSh9bbhMWrjuvfk1L+q6b76XviNzKe7156nzqti/+D9x80Yv5UvCBdeiNavKhb/ihgZmLKaYyZbwr74ktC7eiwXCk9P7WzA2zLn2ZqO38DUEsDBBQAAgAIADEeZU+PdlX+bwIAAIcIAAAkAAAAdmlkZW9sZWN0dXJlL2ZsYXNoX3NraW5fc2V0dGluZ3MueG1snVbbjtowEH3vV6DtB9AlEISUIiVcRFV2QQs/YMgQLBw7sie0/H1t5wYkWdgmL3jmnLmcsR08daJ8/K3T8faCCbkBRMojZSyFrUPDny8hVWTHIAxSRMFfxt8HvusMfa9rITX4UZxBltj5fDIb9FuxlwQko/xkkG4Q9HttSC5kTFgZdupM3emoDWwq2DAawpIqnDGIgaMm9UauH7RmSEgEQaRhjn1aYYxcdmRvKp5N/dHr9DOgFsJEfP1h3lagSNJkTTiwLP3Q8dt1qMALIKGel1HON28bQwGDPUK4+h9RCvLXiRq/I3Jtyl2YefxCiAOtWyRFykOzi3oD132Kb6hb+Ivvdg88briBapq3u9E8XyFucgHMYFzHd54iF6Raz5/vcWVEVm9EnkCqh9Wiru6hFnhM4x0nlD2xs5HGoM8i3FTcd/p++/lFIRjS5IbxIEnG2GbFz4bmbccmgdAHXmsob1OMnHn/Wpj85/UV5iFFBvak3N1sZ6qovs/GKFPwusUq86mj+LMUkcid5dLmaI6oC+YoBWtKRVIUCz3UPFy5rJKtUrSa24vtKuutvcJPJrnpQJjKsaWtgq0lKH1Mi4v4KvC9p+J8gBKp3IOqce49FWeeMqb2EoDXSDVXPqdmsayKuq7mgYUgrGPFl3DAcnJ35jJBUxxP1UezQSLxajbZOu+OnMHnNCZIBdcOBFU01+DJOEyIJNfXOosh1exVCWv9lSiDqYLQ4GmjbPWpHfeaKNaT0Tg508hat/qLOz7oqXjdO2OGBG6+9b/hshNEhu8lJO+91Z2xdY9pDG9Cb/FEijhBr3tlsvOpxqB/mz8g/wBQSwMEFAACAAgAMR5lT3yfhAoCBQAAXRkAACkAAAB2aWRlb2xlY3R1cmUvaHRtbF9wdWJsaXNoaW5nX3NldHRpbmdzLnhtbO1Z3W7iOBS+71NYWc3lFPq7bQVUlAZNNPwtpO30qjKJAW8dO2M7tMzVPs0+2D7JHicQoBRqultGK22lqopzvs/Hx+d8Pk5Ll88RQ2MiFRW87BzsFx1EeCBCyodl58avfz5zkNKYh5gJTsoOFw66rOyV4qTPqBr1iNZgqhDQcHUR67Iz0jq+KBSenp72qYqleStYooFf7QciKsSSKMI1kYWY4Qn80ZOYKGfKYEEAv5HgU1hlbw+hUsbUFGHCCKJh2bmlIRENEuhEki86Yk4hM+zj4HEoRcLDmmBCIjnsl51fjtKfmU1Gdk0jwk1UVAUGzbC+wGFIjR+Y9egPgkaEDkfgMMTsiYZ6VHaOikXDAtaFVZaUO1s8Niw1AVHgekofEY1DrHH2mM0nyYBI2A6iKlomBEiXxhYsNXnW+UA2FE44jmjgwxtkYlV2rv2Hrlt3u26r5j7cdBuZq9YI3/MbrhWm1/Cut7HvdN2e2/Ld7sOV194S8Z5Z3GbVa2yJuXOvep6/7UytanNbSOdLu7UVpup77dYWcai1m51q636rFX2577jdhtf6+uC32w3f68xRaVYu5F+psJzKJUh5kcjFhNWjJOpzTBnIx4usVUSDADEsh8QXdQrVNcBMEQf9HpPhbwlmVE9Ap6DO0CMhcVXFUORdU09lx9SIM6fLCMExKLK8Vs8P82I9ODxfWnshm36+rlfdLOX61RkJLXbs/kHxJPf//Hiz+2scLYF+xphPGmK4c+9PTudSeVbc7P5rbpbGRtdbWMpUQVfdfzN8h8fz/T86Pd3swprZSlhrHIxA2fVMmBdHZlbUxB4Hmo7h0CAvfB0kjPWSOBZSz7V9cTB3Yg1NaSD4UvGYZ9QXLMx3jUR9ErZwBCXcqXMHDaCuGWxgOyYc9TCHQ5dq2NQgR6ikrzTV6WFbn1pXJcUM3XAKXQFBzd7KJgcjLNVSIecbYg66oNKBozALbva81g4nitgYtow2KQa7Y0UryZiKRNkjbqHfiKws24lmlFuZdmcyaOlzVrs2xm4EGmVjeEf6imq7EAuU+4A8PhA2oDrkrwokIdzK7Weq0SCHoEjY7c6dSFiIJiJBjD4SpAUCR2G/kB4RtNhgoYEUUTrKsJomDBpT8kTCS5uJ7mGKKAGkkSJGdDbD94T+QH0yEBJ4CR5DfwrjdJpe++8nzgsdPP+X+GOs1NxpPIvBp6xB81rX7rdPJoA4HGNoKbcjB80jUaw/hB9PEBd6hoNwBEYb0k0PaZi+s1mb9YQjPE4zyWRHSgo5RGEDMk54EYC6Up4QW8IAcyQ4myAcQMkrk5epCMFIloEZtXq3gxkckiZ9GtIxVJCQIZFWay4eHB4dn5z+enZ+sV/4648/P28ETVtC0HEzXdYT1jZeDayRL64hb+DWXCzeQK29Xljj3j/jylXDGvlKe26NfXntsAauXD7skGuuIG+AN1xE3kBuuI6sYOtCRkaqwgW8ZxZbrfnereffP/juN3+ZIK2G1b6mVDBN1us9V9r/vmi5+j+v52rf+BAf16oxcXvtm27N7Vk1JrNUsRIuO85W26rV+mrZZZlWoLPQBli5AOfsMGsa4KRlNII2KdyZkO6gcHdUBa/ePOjGMsgK52Oq4F278zMF4/9QWWeVek1dUY9E1IB2JLMfFLWe2/Su2o3rDw0ftYvffzDp/mn4sqf8e+bSB8z8u9ryN/w9GF/+l0hl729QSwMEFAACAAgAMR5lT5NoQH6HAQAA2QQAACIAAAB2aWRlb2xlY3R1cmUvaHRtbF9za2luX3NldHRpbmdzLmpzlZTNjoIwEMfvPoVhrx52LWLYW1kgbrIfJvoCRUZtLLQpxWiM774UUSmW7G57oTO/aec/dHoaDKvhrJzh6/BUf9frtV4rWcLobttabNxiExabtNgO2rYmrIDadh41qYhOLnt2DTY41sFSWpCEQRqUSvFcO52nCfbQFDttEXwPso3E8Vs0cQ3kKEAymu8awAsCd9wGci4zwtqbhCj0Qr/N6GMWjKbwQQsVMcggVxd27Hs4MPYTZAPB5uJF9TC8jBwTsmqyiULsv4RdfyWpiX951tPwc1GKOcmB3c6YImwqujMzICnNGzDGerbBAhisFKTf/5B3jfkzX2EJkXOd00zX8V1BFlQV2Ehe5mnzZ8cTz+sN0xFLOKiv+k/1irFEaGHXi6HHb/yiEddU1kMY9cZcWZuex1tW6HIVn0TuQBZ9KakqhT55altmSU4o679bimZQ3XToZuMiF5tNoThnioouaNnyAi5viUVTPU1EBLxqnqoI8mFDH8Vu7BidrjqdziyPyd58IwbnH1BLAwQUAAIACAAxHmVPvH0190oAAABJAAAAHwAAAHZpZGVvbGVjdHVyZS9sb2NhbF9zZXR0aW5ncy54bWyzsa/IzVEoSy0qzszPs1Uy1DNQUkjNS85PycxLt1UKDXHTtVBSKC5JzEtJzMnPS7VVystXUrC347LJyU9OzAlOLSkBKizWt+MCAFBLAQIAABQAAgAIAC4eZU+4+Zi64gIAAGcKAAAYAAAAAAAAAAEAAAAAAAAAAABub25lL2NvbW1vbl9tZXNzYWdlcy5sbmdQSwECAAAUAAIACAAuHmVPFR5gG6MAAAB/AQAAKQAAAAAAAAABAAAAAAAYAwAAbm9uZS9wbGF5YmFja19hbmRfbmF2aWdhdGlvbl9zZXR0aW5ncy54bWxQSwECAAAUAAIACAAuHmVPH1SKajADAADHDgAAIgAAAAAAAAABAAAAAAACBAAAbm9uZS9mbGFzaF9wdWJsaXNoaW5nX3NldHRpbmdzLnhtbFBLAQIAABQAAgAIAC4eZU9xV5SdFQEAANECAAAcAAAAAAAAAAEAAAAAAHIHAABub25lL2ZsYXNoX3NraW5fc2V0dGluZ3MueG1sUEsBAgAAFAACAAgALh5lT9ebcJYrAwAAbw4AACEAAAAAAAAAAQAAAAAAwQgAAG5vbmUvaHRtbF9wdWJsaXNoaW5nX3NldHRpbmdzLnhtbFBLAQIAABQAAgAIAC4eZU+Oc/b6agAAAOUAAAAaAAAAAAAAAAEAAAAAACsMAABub25lL2h0bWxfc2tpbl9zZXR0aW5ncy5qc1BLAQIAABQAAgAIAC4eZU+8fTX3SgAAAEkAAAAXAAAAAAAAAAEAAAAAAM0MAABub25lL2xvY2FsX3NldHRpbmdzLnhtbFBLAQIAABQAAgAIAKJITk42YVgCRwMAAOEJAAAUAAAAAAAAAAEAAAAAAEwNAAB1bml2ZXJzYWwvcGxheWVyLnhtbFBLAQIAABQAAgAIADAeZU/RusWLSAYAAOIUAAAdAAAAAAAAAAEAAAAAAMUQAAB1bml2ZXJzYWwvY29tbW9uX21lc3NhZ2VzLmxuZ1BLAQIAABQAAgAIADAeZU8VHmAbowAAAH8BAAAuAAAAAAAAAAEAAAAAAEgXAAB1bml2ZXJzYWwvcGxheWJhY2tfYW5kX25hdmlnYXRpb25fc2V0dGluZ3MueG1sUEsBAgAAFAACAAgAMB5lT0YaV2hBBgAAGCAAACcAAAAAAAAAAQAAAAAANxgAAHVuaXZlcnNhbC9mbGFzaF9wdWJsaXNoaW5nX3NldHRpbmdzLnhtbFBLAQIAABQAAgAIADAeZU/ONLRIYwMAAJwMAAAhAAAAAAAAAAEAAAAAAL0eAAB1bml2ZXJzYWwvZmxhc2hfc2tpbl9zZXR0aW5ncy54bWxQSwECAAAUAAIACAAwHmVP82kxtjwGAACiHwAAJgAAAAAAAAABAAAAAABfIgAAdW5pdmVyc2FsL2h0bWxfcHVibGlzaGluZ19zZXR0aW5ncy54bWxQSwECAAAUAAIACAAwHmVPDmMdJacBAAB4BgAAHwAAAAAAAAABAAAAAADfKAAAdW5pdmVyc2FsL2h0bWxfc2tpbl9zZXR0aW5ncy5qc1BLAQIAABQAAgAIADAeZU/lXQvDYgAAAGcAAAAcAAAAAAAAAAEAAAAAAMMqAAB1bml2ZXJzYWwvbG9jYWxfc2V0dGluZ3MueG1sUEsBAgAAFAACAAgAsKgnTQn3xi4tVgAAd4MAABcAAAAAAAAAAAAAAAAAXysAAHVuaXZlcnNhbC91bml2ZXJzYWwucG5nUEsBAgAAFAACAAgAsKgnTbLNcCFNAAAAagAAABsAAAAAAAAAAQAAAAAAwYEAAHVuaXZlcnNhbC91bml2ZXJzYWwucG5nLnhtbFBLAQIAABQAAgAIADEeZU8ZWsnHXAQAAHMQAAAgAAAAAAAAAAEAAAAAAEeCAAB2aWRlb2xlY3R1cmUvY29tbW9uX21lc3NhZ2VzLmxuZ1BLAQIAABQAAgAIADEeZU8VHmAbowAAAH8BAAAxAAAAAAAAAAEAAAAAAOGGAAB2aWRlb2xlY3R1cmUvcGxheWJhY2tfYW5kX25hdmlnYXRpb25fc2V0dGluZ3MueG1sUEsBAgAAFAACAAgAMR5lT6eK7jYMBQAA5RkAACoAAAAAAAAAAQAAAAAA04cAAHZpZGVvbGVjdHVyZS9mbGFzaF9wdWJsaXNoaW5nX3NldHRpbmdzLnhtbFBLAQIAABQAAgAIADEeZU+PdlX+bwIAAIcIAAAkAAAAAAAAAAEAAAAAACeNAAB2aWRlb2xlY3R1cmUvZmxhc2hfc2tpbl9zZXR0aW5ncy54bWxQSwECAAAUAAIACAAxHmVPfJ+ECgIFAABdGQAAKQAAAAAAAAABAAAAAADYjwAAdmlkZW9sZWN0dXJlL2h0bWxfcHVibGlzaGluZ19zZXR0aW5ncy54bWxQSwECAAAUAAIACAAxHmVPk2hAfocBAADZBAAAIgAAAAAAAAABAAAAAAAhlQAAdmlkZW9sZWN0dXJlL2h0bWxfc2tpbl9zZXR0aW5ncy5qc1BLAQIAABQAAgAIADEeZU+8fTX3SgAAAEkAAAAfAAAAAAAAAAEAAAAAAOiWAAB2aWRlb2xlY3R1cmUvbG9jYWxfc2V0dGluZ3MueG1sUEsFBgAAAAAYABgAZAcAAG+XAAAAAA=="/>
</p:tagLst>
</file>

<file path=ppt/tags/tag10.xml><?xml version="1.0" encoding="utf-8"?>
<p:tagLst xmlns:a="http://schemas.openxmlformats.org/drawingml/2006/main" xmlns:r="http://schemas.openxmlformats.org/officeDocument/2006/relationships" xmlns:p="http://schemas.openxmlformats.org/presentationml/2006/main">
  <p:tag name="GENSWF_SLIDE_TITLE" val="Ví dụ 2"/>
  <p:tag name="ISPRING_SLIDE_INDENT_LEVEL" val="0"/>
  <p:tag name="ISPRING_CUSTOM_TIMING_USED" val="1"/>
  <p:tag name="GENSWF_ADVANCE_TIME" val="72.412"/>
  <p:tag name="TIMING" val="|1.323|10.869|7.744|7.44|5.548|8.187|0.947|6.6|8.304|4.514"/>
  <p:tag name="ISPRING_SLIDE_ID_2" val="{35110EF5-D519-447F-8E2D-F98210B47F8B}"/>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Ví dụ 3"/>
  <p:tag name="ISPRING_SLIDE_INDENT_LEVEL" val="0"/>
  <p:tag name="GENSWF_ADVANCE_TIME" val="89.128"/>
  <p:tag name="TIMING" val="|2.38|5.012|3.316|3.92|1.881|3.258|11.736|1.915|11.252|4.303|4.599|5.374|1.013|4.345|1.089"/>
  <p:tag name="ISPRING_SLIDE_ID_2" val="{6D61387D-3A86-4400-B8A0-B44CFB4CB24B}"/>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Ví dụ 4"/>
  <p:tag name="ISPRING_SLIDE_INDENT_LEVEL" val="0"/>
  <p:tag name="GENSWF_ADVANCE_TIME" val="109.167"/>
  <p:tag name="TIMING" val="|7.286|5.28|1.394|8.852|9.505|4.652|5.712|1.066|6.081|1.208|0.988|7.378|7.83|3.466|6.294|11.529|1.275|7.121|2.096|4.511"/>
  <p:tag name="ISPRING_SLIDE_ID_2" val="{964ECA49-2794-4E15-8590-D11733175954}"/>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Biến cố"/>
  <p:tag name="ISPRING_SLIDE_INDENT_LEVEL" val="0"/>
  <p:tag name="GENSWF_ADVANCE_TIME" val="27.3"/>
  <p:tag name="TIMING" val="|0.795|4.894|2.795|1.312|4.827|7.194|2.894"/>
  <p:tag name="ISPRING_SLIDE_ID_2" val="{DC417125-FCA9-47DD-BE64-D508423BDEE0}"/>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Biến cố không thể, biến cố chắc chắn"/>
  <p:tag name="GENSWF_ADVANCE_TIME" val="50.532"/>
  <p:tag name="TIMING" val="|1.423|1.608|0.901|2.924|1.352|2.082|5.876|1.323|4.886|2.055|6.339|9.494|1.671|4.648"/>
  <p:tag name="ISPRING_SLIDE_ID_2" val="{D302BC67-3B1D-4514-840B-BD895F3C13B0}"/>
</p:tagLst>
</file>

<file path=ppt/tags/tag1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SLIDE_TITLE" val="Biến cố đối"/>
  <p:tag name="GENSWF_ADVANCE_TIME" val="40.949"/>
  <p:tag name="TIMING" val="|8.19|3.816|4.74|3.813|5.016|4.095|4.472|3.767"/>
  <p:tag name="ISPRING_SLIDE_ID_2" val="{6744E768-50E7-4347-A948-85ABFBC7901E}"/>
</p:tagLst>
</file>

<file path=ppt/tags/tag16.xml><?xml version="1.0" encoding="utf-8"?>
<p:tagLst xmlns:a="http://schemas.openxmlformats.org/drawingml/2006/main" xmlns:r="http://schemas.openxmlformats.org/officeDocument/2006/relationships" xmlns:p="http://schemas.openxmlformats.org/presentationml/2006/main">
  <p:tag name="GENSWF_SLIDE_TITLE" val="Phép toán trên các biến cố"/>
  <p:tag name="ISPRING_SLIDE_INDENT_LEVEL" val="0"/>
  <p:tag name="ISPRING_CUSTOM_TIMING_USED" val="1"/>
  <p:tag name="GENSWF_ADVANCE_TIME" val="47.334"/>
  <p:tag name="TIMING" val="|1.964|5.198|30.355|4.967"/>
  <p:tag name="ISPRING_SLIDE_ID_2" val="{D78B5AEF-0F61-445F-818E-35387E91C211}"/>
</p:tagLst>
</file>

<file path=ppt/tags/tag17.xml><?xml version="1.0" encoding="utf-8"?>
<p:tagLst xmlns:a="http://schemas.openxmlformats.org/drawingml/2006/main" xmlns:r="http://schemas.openxmlformats.org/officeDocument/2006/relationships" xmlns:p="http://schemas.openxmlformats.org/presentationml/2006/main">
  <p:tag name="GENSWF_SLIDE_TITLE" val="Ví dụ 5"/>
  <p:tag name="ISPRING_SLIDE_INDENT_LEVEL" val="0"/>
  <p:tag name="ISPRING_CUSTOM_TIMING_USED" val="1"/>
  <p:tag name="GENSWF_ADVANCE_TIME" val="72.264"/>
  <p:tag name="TIMING" val="|1.683|5.68|4.259|4.226|4.905|3.847|9.253|5.24|5.038|3.812|3.68|4.928|8.127"/>
  <p:tag name="ISPRING_SLIDE_ID_2" val="{3D65B5F8-9C1F-4FD7-B813-E77B6716E229}"/>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TIMING" val="|5.26|29.289|15.362|12.746|1.619|4.603|7.049|2.549|6.954|5.725|5.692"/>
  <p:tag name="GENSWF_SLIDE_TITLE" val="Sơ đồ tư duy"/>
  <p:tag name="GENSWF_ADVANCE_TIME" val="103.45"/>
  <p:tag name="ISPRING_SLIDE_INDENT_LEVEL" val="0"/>
  <p:tag name="ISPRING_SLIDE_ID_2" val="{AA95C266-AB27-4C41-AE8B-6EDB1C39C8B7}"/>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ính thực tiễn"/>
  <p:tag name="ISPRING_SLIDE_INDENT_LEVEL" val="0"/>
  <p:tag name="GENSWF_ADVANCE_TIME" val="85.581"/>
  <p:tag name="TIMING" val="|1.56|2.15|5.927|2.183|10.19|1.341|2.311|15.378|1.045|5.103|16.961|1.105|4.381|3.419|1.123"/>
  <p:tag name="ISPRING_SLIDE_ID_2" val="{9AC50746-D956-4187-83FC-F1BB6AF09687}"/>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ên bài giảng"/>
  <p:tag name="ISPRING_SLIDE_INDENT_LEVEL" val="0"/>
  <p:tag name="GENSWF_ADVANCE_TIME" val="7.314"/>
  <p:tag name="ISPRING_SLIDE_ID_2" val="{0A449EDB-D981-4710-A66C-ED7704A376A4}"/>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 val="{A1C415E4-0958-4498-A676-65957FEC9BFE}"/>
  <p:tag name="GENSWF_SLIDE_TITLE" val="Chào tạm biệt"/>
  <p:tag name="ISPRING_SLIDE_INDENT_LEVEL" val="0"/>
  <p:tag name="ISPRING_PLAYER_LAYOUT_TYPE" val="Full"/>
  <p:tag name="ISPRING_PRESENTER_ID" val="{74BAA767-9634-4F44-9A8F-E46C86783E36}"/>
  <p:tag name="ISPRING_SLIDE_ID_2" val="{4CD50D92-5045-4E73-9BB9-399A3231D7C3}"/>
  <p:tag name="GENSWF_ADVANCE_TIME" val="30.016"/>
</p:tagLst>
</file>

<file path=ppt/tags/tag3.xml><?xml version="1.0" encoding="utf-8"?>
<p:tagLst xmlns:a="http://schemas.openxmlformats.org/drawingml/2006/main" xmlns:r="http://schemas.openxmlformats.org/officeDocument/2006/relationships" xmlns:p="http://schemas.openxmlformats.org/presentationml/2006/main">
  <p:tag name="GENSWF_SLIDE_TITLE" val="Nội dung bài học"/>
  <p:tag name="ISPRING_SLIDE_INDENT_LEVEL" val="0"/>
  <p:tag name="ISPRING_CUSTOM_TIMING_USED" val="1"/>
  <p:tag name="GENSWF_ADVANCE_TIME" val="19.287"/>
  <p:tag name="TIMING" val="|0.629|5.28|4.679|3.499"/>
  <p:tag name="ISPRING_SLIDE_ID_2" val="{E7FE9266-A09B-445F-8111-FF6CB1354278}"/>
</p:tagLst>
</file>

<file path=ppt/tags/tag4.xml><?xml version="1.0" encoding="utf-8"?>
<p:tagLst xmlns:a="http://schemas.openxmlformats.org/drawingml/2006/main" xmlns:r="http://schemas.openxmlformats.org/officeDocument/2006/relationships" xmlns:p="http://schemas.openxmlformats.org/presentationml/2006/main">
  <p:tag name="GENSWF_SLIDE_TITLE" val="Tình huống khởi động"/>
  <p:tag name="ISPRING_SLIDE_INDENT_LEVEL" val="0"/>
  <p:tag name="ISPRING_CUSTOM_TIMING_USED" val="1"/>
  <p:tag name="GENSWF_ADVANCE_TIME" val="37.088"/>
  <p:tag name="TIMING" val="|3.022|6.4|1.408|0.795|4.821|0.66|8.093"/>
  <p:tag name="ISPRING_SLIDE_ID_2" val="{AB6EBB8D-BAAE-4C2A-8EDA-8FC777E5ECA3}"/>
</p:tagLst>
</file>

<file path=ppt/tags/tag5.xml><?xml version="1.0" encoding="utf-8"?>
<p:tagLst xmlns:a="http://schemas.openxmlformats.org/drawingml/2006/main" xmlns:r="http://schemas.openxmlformats.org/officeDocument/2006/relationships" xmlns:p="http://schemas.openxmlformats.org/presentationml/2006/main">
  <p:tag name="GENSWF_SLIDE_TITLE" val="Vào bài"/>
  <p:tag name="ISPRING_SLIDE_INDENT_LEVEL" val="0"/>
  <p:tag name="ISPRING_CUSTOM_TIMING_USED" val="1"/>
  <p:tag name="GENSWF_ADVANCE_TIME" val="19.627"/>
  <p:tag name="TIMING" val="|2.836|2.619|0.74|2.591|2.527|2.128|0.779|3.156"/>
  <p:tag name="ISPRING_SLIDE_ID_2" val="{226E72EB-1337-4C12-BC2F-9720D82ECBD3}"/>
</p:tagLst>
</file>

<file path=ppt/tags/tag6.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SLIDE_TITLE" val="Phép thử ngẫu nhiên"/>
  <p:tag name="GENSWF_ADVANCE_TIME" val="40.177"/>
  <p:tag name="TIMING" val="|1.495|1.66|0.932|2.755|5.337|3.769|8.502|0.932|10.166"/>
  <p:tag name="ISPRING_SLIDE_ID_2" val="{8D3210C2-7245-4F71-A7E0-5211A388DA97}"/>
</p:tagLst>
</file>

<file path=ppt/tags/tag7.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SLIDE_TITLE" val="Trả lời hoạt động 1"/>
  <p:tag name="GENSWF_ADVANCE_TIME" val="29.432"/>
  <p:tag name="TIMING" val="|2.714|2.085|7.321|1.242|1.238|1.148|1.277|1.404|2.698|1.427"/>
  <p:tag name="ISPRING_SLIDE_ID_2" val="{B2756A54-49DD-4679-BA1E-C6C94311BF6F}"/>
</p:tagLst>
</file>

<file path=ppt/tags/tag8.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SLIDE_TITLE" val="Khái niệm không gian mẫu"/>
  <p:tag name="GENSWF_ADVANCE_TIME" val="16.68"/>
  <p:tag name="TIMING" val="|2.615|4.197|0.979"/>
  <p:tag name="ISPRING_SLIDE_ID_2" val="{6FCE1C69-2847-4C97-B85D-AB24B85194C2}"/>
</p:tagLst>
</file>

<file path=ppt/tags/tag9.xml><?xml version="1.0" encoding="utf-8"?>
<p:tagLst xmlns:a="http://schemas.openxmlformats.org/drawingml/2006/main" xmlns:r="http://schemas.openxmlformats.org/officeDocument/2006/relationships" xmlns:p="http://schemas.openxmlformats.org/presentationml/2006/main">
  <p:tag name="GENSWF_SLIDE_TITLE" val="Ví dụ 1"/>
  <p:tag name="ISPRING_SLIDE_INDENT_LEVEL" val="0"/>
  <p:tag name="ISPRING_CUSTOM_TIMING_USED" val="1"/>
  <p:tag name="GENSWF_ADVANCE_TIME" val="23.172"/>
  <p:tag name="TIMING" val="|1.47|4.031|0.795|5.011|4.08|3.313"/>
  <p:tag name="ISPRING_SLIDE_ID_2" val="{E2952659-5291-4235-8695-BFDA6A7AB376}"/>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00B050"/>
      </a:lt2>
      <a:accent1>
        <a:srgbClr val="00B050"/>
      </a:accent1>
      <a:accent2>
        <a:srgbClr val="00B05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3986</TotalTime>
  <Words>1501</Words>
  <Application>Microsoft Office PowerPoint</Application>
  <PresentationFormat>On-screen Show (16:10)</PresentationFormat>
  <Paragraphs>201</Paragraphs>
  <Slides>19</Slides>
  <Notes>19</Notes>
  <HiddenSlides>0</HiddenSlides>
  <MMClips>25</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Bai_Phepthuvabienco</dc:title>
  <dc:creator>Administrator</dc:creator>
  <cp:lastModifiedBy>Windows User</cp:lastModifiedBy>
  <cp:revision>689</cp:revision>
  <dcterms:created xsi:type="dcterms:W3CDTF">2006-08-16T00:00:00Z</dcterms:created>
  <dcterms:modified xsi:type="dcterms:W3CDTF">2020-11-24T11:19:04Z</dcterms:modified>
</cp:coreProperties>
</file>