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0" r:id="rId3"/>
    <p:sldId id="268" r:id="rId4"/>
    <p:sldId id="271" r:id="rId5"/>
    <p:sldId id="272" r:id="rId6"/>
    <p:sldId id="257" r:id="rId7"/>
    <p:sldId id="274" r:id="rId8"/>
    <p:sldId id="278" r:id="rId9"/>
    <p:sldId id="279" r:id="rId10"/>
    <p:sldId id="260" r:id="rId11"/>
    <p:sldId id="259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31"/>
  </p:normalViewPr>
  <p:slideViewPr>
    <p:cSldViewPr>
      <p:cViewPr varScale="1">
        <p:scale>
          <a:sx n="97" d="100"/>
          <a:sy n="97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209C18E-A9E1-7347-9935-8D0003A92E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599C8C1-8F46-1844-B71A-54382BD16A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81CDE41-F7D5-9B48-858D-E9CF618B66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F0E245B-2404-8D41-A7A6-4177404503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A20E14-BD07-0041-8864-8DC0E3372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443746F-252C-6845-B04C-34D2412B95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D2A8A5B-B754-314E-8D7F-B90A670FAD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B1E6B60-E524-3F46-A73B-60DFE377CE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AF8EBD2-A5F1-9E4F-BB37-9DC3279DF7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9766CF32-1014-6545-87ED-48DE1A4BE7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FBD8532C-0554-174A-880E-04E723298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AF45C2-206A-BA41-807E-875769479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FE64F5-F0F2-BE41-9FC4-96A13CC16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6CA24FB9-F4C0-6B43-BE45-17E63FFA124F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4F8941F-966D-2C44-8EA2-06C5E1C9F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C413D1-617A-CF46-BB93-0A98F43B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A75B2D-4D30-4D4B-8E33-D72A0D02B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9B419180-BFF3-7146-9ABB-337CC8AAB1B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074934D-E23C-6542-A3C2-3DDBAD618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12B535E-8B03-0141-BAB5-C120DBB38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1DE0F0-8A3C-4C4F-AFAC-B72FC8312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F926B346-8890-794C-A0C1-E5A3D17308BA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D9A9992-2CBB-9045-8CBE-9DC691436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2C7A4B7-793A-2B45-BF20-446201400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8BBB08-1C03-FC46-B073-67D8A3A78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07262623-D3B1-714F-B675-6830D3C528E7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7FBF3D0-AC85-F44C-B880-A2DA7A5B5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D990093-EA6F-4144-AC2D-12FA99E6D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D9F2C7-2CE5-DE4C-8D0E-67709502E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01C39619-A639-8445-BF77-A086A91B7194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2F3234B-FC83-DF4A-A634-4B15203A8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4A2FB09-8993-294B-8734-E34E1B6A2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2740DB-750C-FA41-AA67-5FE658FF3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F1AEF60A-1D76-D64C-B752-2E26E475136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6F43156-8171-EF4E-AF5A-3BCBDC7B6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B872EC6-C4DE-7645-84F5-F8F62D204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83E281-2DD0-D847-B4BB-22BA172E7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ECF0F14B-1396-A64F-A92C-CD24E042490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2EB95CF-E02A-F149-AFC8-1F9D16B61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EEBDDB-3CEF-BE44-A4FB-5182CD3A4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456D57-8CD6-E04E-9D45-5988728F2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885B247F-EFF8-AA41-9E94-77AD300DD57C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C81079F-20A8-854E-A22B-8B741F9AB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EB63E26-FEC1-934B-9E88-83F4AF021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D74966-C020-6048-8C15-79949B0C3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92B2D027-42E8-4741-B78A-503211C1D0C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8189255-1424-1F4D-B960-235B7CED4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3A855F5-F288-114B-B7A5-3F625A8D7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E9A019-6D69-3F4F-9392-796E239C48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F4D55216-17F2-314C-8B68-2BD1C34536E5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987275F-AAC4-6947-8FF2-0F759B8FA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15236CA-69B7-CF4E-93F5-48786489C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FCF050-1536-E04D-B646-F5D42EFA5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8D2FEDD1-5098-F348-91C1-BE70EF97268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1E1FF32-37CB-464F-8B72-35E0C3E7F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78A6F36-F2BC-FB4C-B72F-29FE7D953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DD8764-278D-184F-8B63-9B4BB5C4D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E612E0CB-099E-D24D-AEA3-7954A16078D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0D7EE52-1924-474A-93A4-A762655F3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A41126B-45E0-6348-97B5-A11EBD6DB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BB4DEB-D038-334D-BDF8-623AEA9B1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FCDEE37A-8D30-E34B-9B40-42FB8FD92C6F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B79A168-CEF1-BB47-A896-BAD94E636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E9A16C9-1BC0-C745-98AF-A158F393D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EAABED-A93C-2241-A8BD-9A2744577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7FC06100-F823-3644-805C-44A8285227EF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D422A8F-B3CD-0B47-B4E7-420BE2F75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51CBB55-4F4F-874C-9687-BC4AD3FD4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8A2AC-6880-2C43-9629-E2678054C4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076146-043B-9D47-8E25-3F9450FE8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E7C3-33BB-8C42-A4C3-1A44B48D2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351F-0E8B-8947-828F-D569188D0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3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4E5032-9239-8B44-AB6F-0F50BF7C0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77ECAD-5BA0-9643-A5BB-6E96CDAF8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3BE89-2AEA-3244-88C1-D9DF4A573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DAF0-3F8F-F64D-BB53-3CDF748CB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29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5C5F26-6E9F-644F-BA08-02D48D81B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C14E10-8DE0-B44E-9405-1ECD9DB00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418B2C-11F7-3F41-862B-0E0C68BA5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86DE-8D2F-B04D-8CF4-B5527CDD8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7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1E2CF1-6E20-AC4A-A96D-1EF252D4A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C4694A-BAE7-C845-9D73-F9F10FD2A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06F1C4D-7E7F-114A-81DE-7BACB3C16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16C1-0C7C-C047-A63F-54658F1E3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7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D09CD-3FD1-7C44-94B9-988CFFC6F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683D3-F3FD-F24C-AA43-AF71E0C48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25D36-A31F-CA44-8BE6-521A3D004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A58E-DEA5-924B-855E-920D863BF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7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6DB711-C3B7-0943-A19D-394AF3E37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DD2B8-F9A0-464B-8679-AD4673609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36040A-AF9D-BA45-ABDD-DBB7BEA07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123D-6297-0548-82AC-643BB9EDA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3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5F4E91-3FF2-0C46-A5F6-2F7E052BA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B1E952-A15E-7C47-B63F-09AD9BC38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11BF4-D2C7-4E4C-B967-6FEB4B7FD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2763-A5E6-1B48-86A4-DA0B4BE51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EBC35C-58EA-E944-A88F-4650F1870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306350-1512-644A-B29B-C58818F93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776735-D36A-234C-992F-9AEF59C1A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66F8-C169-5042-B0DC-459528DF6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7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78037-E847-BB4A-82D1-091871152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274839-DD9C-F944-9FF9-95B6FE8CA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C6313-9767-E94E-949F-1893CE946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6DEC-2308-C241-BD91-96468B9F2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00A073-04A3-DC4B-9B32-EF8CEE77B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91F777-4E56-B345-BE56-09A83F50C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8B2C15-B6F9-114B-93EC-F71710588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44D9-0965-2941-93F3-F5EAA1FD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0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3674D3-3C1A-F045-8C4D-2BC9F24F7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74DACD-D942-DC40-B201-A82B3387D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090C09-94B6-C843-B31E-8E44BADD3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808F-E672-894E-86E3-5D1367B9A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0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32E6A3-3901-3048-BCF6-1FF94BBDF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598CE3-1DA8-7543-BEF6-3BCAC58ED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BB5B6C-6C64-454D-8293-06B71FC9C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59C2-F806-254F-ABA5-CF5904285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31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8FA47-F847-AF48-A7FF-66D8751B0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F3E15-C194-B844-8AF0-D1FB77BFA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0854D-EB73-FB4D-980C-FF805826E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BA5F-3F78-BC41-9A6E-DF959B28D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92677-3374-0A44-8C12-235C3D08A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82C61-2FF8-6549-80C2-6BFEA17DE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A829C-9BA3-834A-846C-86176382C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A614-61B1-1B40-A6BB-D2F15BED8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5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FC0721-381C-A24D-A511-7382E918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FE3697-EA73-8B4E-B4FC-FECCE512E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0F31C3-E2A4-1643-9CC8-F41D0B230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CA7B65-6A4E-8E41-8501-675D9A0B08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B1EDAF-21BC-F44F-8F8F-C6BFA2AAFD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532C7B-9A35-DB47-B366-10C0C05A0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/GADT%2012NC/AVSEQ08.mp3" TargetMode="External"/><Relationship Id="rId1" Type="http://schemas.microsoft.com/office/2007/relationships/media" Target="file:///E:/GADT%2012NC/AVSEQ08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1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ages.google.com.vn/imgres?imgurl=http://www.prideboergoats.com/Images/Goats/06-04-25-Boer-Goat-100_0589.jpg&amp;imgrefurl=http://www.prideboergoats.com/Pages/SouthAfricanBoerGoats/SouthAfricanBoerGoatBucks.asp&amp;h=310&amp;w=400&amp;sz=17&amp;hl=vi&amp;start=3&amp;tbnid=jzUSbL2YUcRwBM:&amp;tbnh=96&amp;tbnw=124&amp;prev=/images%3Fq%3Dgoat%26gbv%3D2%26svnum%3D10%26hl%3Dvi%26sa%3DG" TargetMode="External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../questionforCELEBRATIONS/Q7.ppt" TargetMode="External"/><Relationship Id="rId5" Type="http://schemas.openxmlformats.org/officeDocument/2006/relationships/image" Target="http://upload.wikimedia.org/wikipedia/commons/thumb/9/94/Monkey_batu.jpg/180px-Monkey_batu.jpg" TargetMode="External"/><Relationship Id="rId15" Type="http://schemas.openxmlformats.org/officeDocument/2006/relationships/image" Target="http://upload.wikimedia.org/wikipedia/commons/thumb/4/4c/Asian_elephant_-_melbourne_zoo.jpg/180px-Asian_elephant_-_melbourne_zoo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hyperlink" Target="questionforCELEBRATIONS/Q8.ppt" TargetMode="Externa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bin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/Volumes/CAROL%20CATUS/MY%20PASSPORT/LE&#770;%20QUY&#769;%20&#272;O&#770;N/ENGLISH/GRADE%2011/LECTURE/UNIT%206/reading%20U6.mp4" TargetMode="External"/><Relationship Id="rId1" Type="http://schemas.microsoft.com/office/2007/relationships/media" Target="file:////Volumes/CAROL%20CATUS/MY%20PASSPORT/LE&#770;%20QUY&#769;%20&#272;O&#770;N/ENGLISH/GRADE%2011/LECTURE/UNIT%206/reading%20U6.mp4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bin"/><Relationship Id="rId13" Type="http://schemas.openxmlformats.org/officeDocument/2006/relationships/audio" Target="../media/audio12.bin"/><Relationship Id="rId3" Type="http://schemas.openxmlformats.org/officeDocument/2006/relationships/audio" Target="../media/audio2.bin"/><Relationship Id="rId7" Type="http://schemas.openxmlformats.org/officeDocument/2006/relationships/audio" Target="../media/audio6.bin"/><Relationship Id="rId12" Type="http://schemas.openxmlformats.org/officeDocument/2006/relationships/audio" Target="../media/audio11.bin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11" Type="http://schemas.openxmlformats.org/officeDocument/2006/relationships/audio" Target="../media/audio10.bin"/><Relationship Id="rId5" Type="http://schemas.openxmlformats.org/officeDocument/2006/relationships/audio" Target="../media/audio4.bin"/><Relationship Id="rId15" Type="http://schemas.openxmlformats.org/officeDocument/2006/relationships/image" Target="../media/image29.gif"/><Relationship Id="rId10" Type="http://schemas.openxmlformats.org/officeDocument/2006/relationships/audio" Target="../media/audio9.bin"/><Relationship Id="rId4" Type="http://schemas.openxmlformats.org/officeDocument/2006/relationships/audio" Target="../media/audio3.bin"/><Relationship Id="rId9" Type="http://schemas.openxmlformats.org/officeDocument/2006/relationships/audio" Target="../media/audio8.bin"/><Relationship Id="rId1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bin"/><Relationship Id="rId13" Type="http://schemas.openxmlformats.org/officeDocument/2006/relationships/audio" Target="../media/audio22.bin"/><Relationship Id="rId3" Type="http://schemas.openxmlformats.org/officeDocument/2006/relationships/image" Target="../media/image3.png"/><Relationship Id="rId7" Type="http://schemas.openxmlformats.org/officeDocument/2006/relationships/audio" Target="../media/audio16.bin"/><Relationship Id="rId12" Type="http://schemas.openxmlformats.org/officeDocument/2006/relationships/audio" Target="../media/audio2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bin"/><Relationship Id="rId11" Type="http://schemas.openxmlformats.org/officeDocument/2006/relationships/audio" Target="../media/audio20.bin"/><Relationship Id="rId5" Type="http://schemas.openxmlformats.org/officeDocument/2006/relationships/audio" Target="../media/audio14.bin"/><Relationship Id="rId15" Type="http://schemas.openxmlformats.org/officeDocument/2006/relationships/image" Target="../media/image31.png"/><Relationship Id="rId10" Type="http://schemas.openxmlformats.org/officeDocument/2006/relationships/audio" Target="../media/audio19.bin"/><Relationship Id="rId4" Type="http://schemas.openxmlformats.org/officeDocument/2006/relationships/audio" Target="../media/audio13.bin"/><Relationship Id="rId9" Type="http://schemas.openxmlformats.org/officeDocument/2006/relationships/audio" Target="../media/audio18.bin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13" Type="http://schemas.openxmlformats.org/officeDocument/2006/relationships/audio" Target="../media/audio11.bin"/><Relationship Id="rId3" Type="http://schemas.openxmlformats.org/officeDocument/2006/relationships/image" Target="../media/image3.png"/><Relationship Id="rId7" Type="http://schemas.openxmlformats.org/officeDocument/2006/relationships/audio" Target="../media/audio5.bin"/><Relationship Id="rId12" Type="http://schemas.openxmlformats.org/officeDocument/2006/relationships/audio" Target="../media/audio1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audio" Target="../media/audio9.bin"/><Relationship Id="rId5" Type="http://schemas.openxmlformats.org/officeDocument/2006/relationships/audio" Target="../media/audio3.bin"/><Relationship Id="rId10" Type="http://schemas.openxmlformats.org/officeDocument/2006/relationships/audio" Target="../media/audio8.bin"/><Relationship Id="rId4" Type="http://schemas.openxmlformats.org/officeDocument/2006/relationships/audio" Target="../media/audio2.bin"/><Relationship Id="rId9" Type="http://schemas.openxmlformats.org/officeDocument/2006/relationships/audio" Target="../media/audio7.bin"/><Relationship Id="rId14" Type="http://schemas.openxmlformats.org/officeDocument/2006/relationships/audio" Target="../media/audio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bin"/><Relationship Id="rId13" Type="http://schemas.openxmlformats.org/officeDocument/2006/relationships/audio" Target="../media/audio22.bin"/><Relationship Id="rId3" Type="http://schemas.openxmlformats.org/officeDocument/2006/relationships/image" Target="../media/image3.png"/><Relationship Id="rId7" Type="http://schemas.openxmlformats.org/officeDocument/2006/relationships/audio" Target="../media/audio16.bin"/><Relationship Id="rId12" Type="http://schemas.openxmlformats.org/officeDocument/2006/relationships/audio" Target="../media/audio2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bin"/><Relationship Id="rId11" Type="http://schemas.openxmlformats.org/officeDocument/2006/relationships/audio" Target="../media/audio20.bin"/><Relationship Id="rId5" Type="http://schemas.openxmlformats.org/officeDocument/2006/relationships/audio" Target="../media/audio14.bin"/><Relationship Id="rId15" Type="http://schemas.openxmlformats.org/officeDocument/2006/relationships/image" Target="../media/image31.png"/><Relationship Id="rId10" Type="http://schemas.openxmlformats.org/officeDocument/2006/relationships/audio" Target="../media/audio19.bin"/><Relationship Id="rId4" Type="http://schemas.openxmlformats.org/officeDocument/2006/relationships/audio" Target="../media/audio13.bin"/><Relationship Id="rId9" Type="http://schemas.openxmlformats.org/officeDocument/2006/relationships/audio" Target="../media/audio18.bin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C0577084-1880-8440-80F1-CC5EFDEE8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>
            <a:extLst>
              <a:ext uri="{FF2B5EF4-FFF2-40B4-BE49-F238E27FC236}">
                <a16:creationId xmlns:a16="http://schemas.microsoft.com/office/drawing/2014/main" id="{157A918F-BDE7-7E40-98DC-989F47AA19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7391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75999"/>
                      </a:srgbClr>
                    </a:gs>
                    <a:gs pos="50000">
                      <a:srgbClr val="0000FF"/>
                    </a:gs>
                    <a:gs pos="100000">
                      <a:srgbClr val="FF00FF">
                        <a:alpha val="75999"/>
                      </a:srgbClr>
                    </a:gs>
                  </a:gsLst>
                  <a:lin ang="540000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Brush" charset="0"/>
                <a:ea typeface="VNI-Brush" charset="0"/>
                <a:cs typeface="VNI-Brush" charset="0"/>
              </a:rPr>
              <a:t>Welcome to our class</a:t>
            </a:r>
          </a:p>
        </p:txBody>
      </p:sp>
      <p:pic>
        <p:nvPicPr>
          <p:cNvPr id="31748" name="AVSEQ08.mp3">
            <a:hlinkClick r:id="" action="ppaction://media"/>
            <a:extLst>
              <a:ext uri="{FF2B5EF4-FFF2-40B4-BE49-F238E27FC236}">
                <a16:creationId xmlns:a16="http://schemas.microsoft.com/office/drawing/2014/main" id="{E604D740-01A3-0D4F-97EE-22599A8ABAA7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9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8">
            <a:extLst>
              <a:ext uri="{FF2B5EF4-FFF2-40B4-BE49-F238E27FC236}">
                <a16:creationId xmlns:a16="http://schemas.microsoft.com/office/drawing/2014/main" id="{3BA894DA-3F4B-274C-8E40-CFEEEAEB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D969C35B-C80C-9C43-978B-3375BF3F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7013"/>
            <a:ext cx="85344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–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 : READING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B5ECB1B4-794E-1F40-BBF4-D3A13486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0"/>
            <a:ext cx="411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MATCHING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151A5A37-D3C3-6B49-B591-231B28B3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711325"/>
            <a:ext cx="2895600" cy="4614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en-US" altLang="en-US" sz="2400" b="1"/>
              <a:t>representative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8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2) annual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7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3) stimulate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8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4) in all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6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5) spirit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9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6) smoothly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 b="1"/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002C0554-F989-904B-9920-FE9EE05E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76400"/>
            <a:ext cx="5943600" cy="4818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a) without problems or difficulties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8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b) enthusiasm and energy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700" b="1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c) altogether or as a total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d) a person chosen or appointed on behalf of another person or a group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e) encourage or make something more active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/>
              <a:t>f) happening or done once every year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 b="1"/>
          </a:p>
        </p:txBody>
      </p:sp>
      <p:sp>
        <p:nvSpPr>
          <p:cNvPr id="10261" name="Line 21">
            <a:extLst>
              <a:ext uri="{FF2B5EF4-FFF2-40B4-BE49-F238E27FC236}">
                <a16:creationId xmlns:a16="http://schemas.microsoft.com/office/drawing/2014/main" id="{416368BB-66F4-454D-BEB7-5352ED243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057400"/>
            <a:ext cx="12954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A01078F5-0EE4-9945-90FD-2E27B4E40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743200"/>
            <a:ext cx="19050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DC3528F9-0A1F-EA45-9244-906E64577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3552825"/>
            <a:ext cx="1905000" cy="12192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6B75185C-EF14-094E-9648-BBC1A20C01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429000"/>
            <a:ext cx="2438400" cy="762000"/>
          </a:xfrm>
          <a:prstGeom prst="line">
            <a:avLst/>
          </a:prstGeom>
          <a:noFill/>
          <a:ln w="38100" cmpd="dbl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02117604-F9D2-BC42-9691-02CFDD6ED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743200"/>
            <a:ext cx="2590800" cy="19812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66" name="Line 26">
            <a:extLst>
              <a:ext uri="{FF2B5EF4-FFF2-40B4-BE49-F238E27FC236}">
                <a16:creationId xmlns:a16="http://schemas.microsoft.com/office/drawing/2014/main" id="{E6699D14-2801-B440-85DF-CCC3C14F2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057400"/>
            <a:ext cx="17526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68" name="WordArt 28">
            <a:extLst>
              <a:ext uri="{FF2B5EF4-FFF2-40B4-BE49-F238E27FC236}">
                <a16:creationId xmlns:a16="http://schemas.microsoft.com/office/drawing/2014/main" id="{051D2F2E-4846-C14D-BE53-968037D14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14287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667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Task 1</a:t>
            </a:r>
            <a:endParaRPr lang="en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02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6">
            <a:extLst>
              <a:ext uri="{FF2B5EF4-FFF2-40B4-BE49-F238E27FC236}">
                <a16:creationId xmlns:a16="http://schemas.microsoft.com/office/drawing/2014/main" id="{CC79D14F-E5B2-E14D-B931-2C2C7859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3B70D2AD-9619-FF4B-B892-F00157B3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7013"/>
            <a:ext cx="85344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–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 : READING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DAB6D72-586E-D941-BDC3-DFDD0660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15963"/>
            <a:ext cx="6248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Read the text then fill in the table:</a:t>
            </a:r>
          </a:p>
        </p:txBody>
      </p:sp>
      <p:graphicFrame>
        <p:nvGraphicFramePr>
          <p:cNvPr id="6272" name="Group 128">
            <a:extLst>
              <a:ext uri="{FF2B5EF4-FFF2-40B4-BE49-F238E27FC236}">
                <a16:creationId xmlns:a16="http://schemas.microsoft.com/office/drawing/2014/main" id="{C45E4C92-9DD2-D34B-A529-9DD3F691A3F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1301750"/>
          <a:ext cx="8305800" cy="547052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of the competition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Participants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Organized by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Sponsored by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9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Competition’s rule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Awards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9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Winner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53" name="Text Box 109">
            <a:extLst>
              <a:ext uri="{FF2B5EF4-FFF2-40B4-BE49-F238E27FC236}">
                <a16:creationId xmlns:a16="http://schemas.microsoft.com/office/drawing/2014/main" id="{AD57708E-6C1D-0645-A2E3-F78EF777C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1371600"/>
            <a:ext cx="411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English Competition</a:t>
            </a:r>
          </a:p>
        </p:txBody>
      </p:sp>
      <p:sp>
        <p:nvSpPr>
          <p:cNvPr id="6254" name="Text Box 110">
            <a:extLst>
              <a:ext uri="{FF2B5EF4-FFF2-40B4-BE49-F238E27FC236}">
                <a16:creationId xmlns:a16="http://schemas.microsoft.com/office/drawing/2014/main" id="{7157CEE8-E061-784D-AD29-4C143D5E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2216150"/>
            <a:ext cx="541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Representatives of 3 classes</a:t>
            </a:r>
          </a:p>
        </p:txBody>
      </p:sp>
      <p:sp>
        <p:nvSpPr>
          <p:cNvPr id="6258" name="Text Box 114">
            <a:extLst>
              <a:ext uri="{FF2B5EF4-FFF2-40B4-BE49-F238E27FC236}">
                <a16:creationId xmlns:a16="http://schemas.microsoft.com/office/drawing/2014/main" id="{85AFBF9F-4D46-8E4A-A0D5-78F621493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2819400"/>
            <a:ext cx="541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English teacher</a:t>
            </a:r>
          </a:p>
        </p:txBody>
      </p:sp>
      <p:sp>
        <p:nvSpPr>
          <p:cNvPr id="6259" name="Text Box 115">
            <a:extLst>
              <a:ext uri="{FF2B5EF4-FFF2-40B4-BE49-F238E27FC236}">
                <a16:creationId xmlns:a16="http://schemas.microsoft.com/office/drawing/2014/main" id="{2501AA7A-AF11-2346-BB84-66651F3A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3435350"/>
            <a:ext cx="54102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To stimulate the spirit of learning English among students </a:t>
            </a:r>
          </a:p>
        </p:txBody>
      </p:sp>
      <p:sp>
        <p:nvSpPr>
          <p:cNvPr id="6265" name="Text Box 121">
            <a:extLst>
              <a:ext uri="{FF2B5EF4-FFF2-40B4-BE49-F238E27FC236}">
                <a16:creationId xmlns:a16="http://schemas.microsoft.com/office/drawing/2014/main" id="{7F74C785-1DBF-BC40-BC94-E3AA1AE12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4191000"/>
            <a:ext cx="541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The students’ Parents Society</a:t>
            </a:r>
          </a:p>
        </p:txBody>
      </p:sp>
      <p:sp>
        <p:nvSpPr>
          <p:cNvPr id="6267" name="Text Box 123">
            <a:extLst>
              <a:ext uri="{FF2B5EF4-FFF2-40B4-BE49-F238E27FC236}">
                <a16:creationId xmlns:a16="http://schemas.microsoft.com/office/drawing/2014/main" id="{9160C761-C88E-F147-B696-B2B2834F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4876800"/>
            <a:ext cx="541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To participate … our competition</a:t>
            </a:r>
          </a:p>
        </p:txBody>
      </p:sp>
      <p:sp>
        <p:nvSpPr>
          <p:cNvPr id="6268" name="Text Box 124">
            <a:extLst>
              <a:ext uri="{FF2B5EF4-FFF2-40B4-BE49-F238E27FC236}">
                <a16:creationId xmlns:a16="http://schemas.microsoft.com/office/drawing/2014/main" id="{BE49B879-EDCA-C64E-905E-B5623930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5486400"/>
            <a:ext cx="541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A set of CDs … dictionary</a:t>
            </a:r>
          </a:p>
        </p:txBody>
      </p:sp>
      <p:sp>
        <p:nvSpPr>
          <p:cNvPr id="6269" name="Text Box 125">
            <a:extLst>
              <a:ext uri="{FF2B5EF4-FFF2-40B4-BE49-F238E27FC236}">
                <a16:creationId xmlns:a16="http://schemas.microsoft.com/office/drawing/2014/main" id="{D413F609-4FD6-764F-A85B-5439A530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6096000"/>
            <a:ext cx="541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Group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253" grpId="0"/>
      <p:bldP spid="6254" grpId="0"/>
      <p:bldP spid="6258" grpId="0"/>
      <p:bldP spid="6259" grpId="0"/>
      <p:bldP spid="6265" grpId="0"/>
      <p:bldP spid="6267" grpId="0"/>
      <p:bldP spid="6268" grpId="0"/>
      <p:bldP spid="6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>
            <a:extLst>
              <a:ext uri="{FF2B5EF4-FFF2-40B4-BE49-F238E27FC236}">
                <a16:creationId xmlns:a16="http://schemas.microsoft.com/office/drawing/2014/main" id="{981CEA97-BDEF-B14F-B5F8-1C4A4D96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D4F81CF5-1EA1-8A4C-9867-3EDBE1A7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7013"/>
            <a:ext cx="85344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–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 : READING</a:t>
            </a:r>
          </a:p>
        </p:txBody>
      </p:sp>
      <p:sp>
        <p:nvSpPr>
          <p:cNvPr id="50181" name="WordArt 5">
            <a:extLst>
              <a:ext uri="{FF2B5EF4-FFF2-40B4-BE49-F238E27FC236}">
                <a16:creationId xmlns:a16="http://schemas.microsoft.com/office/drawing/2014/main" id="{679DC0BE-09A9-5943-B03B-94409FA41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Task 2 :</a:t>
            </a:r>
            <a:endParaRPr lang="en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3D5FC46B-8766-FF44-85C2-42339B7B2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0"/>
            <a:ext cx="7620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Read paragraph 3 again and complete the sentences 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70A49F84-A2ED-6B45-93C2-5FC1A186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92238"/>
            <a:ext cx="8382000" cy="50085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1.In Activity 5, Hung was unable ………………………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.....................................................................................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2. Having achieved the highest score , Group B…………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....................................................................................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3. Group C lost the game because they just got …………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4. Nga encouraged her group by saying …………………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...........................................................................................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charset="0"/>
              </a:rPr>
              <a:t>……………………………………………….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96D6DC1A-5AB7-CC4E-A394-D4D6BD01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54138"/>
            <a:ext cx="8458200" cy="116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                                                        to recite the poem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because he could not remember the last sentence .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9CA64647-BAFD-C345-97D0-A440A8936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49538"/>
            <a:ext cx="8229600" cy="116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                                                                          became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the winner of the competition .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4FC90E9C-41F8-CE42-AA46-94724F334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00488"/>
            <a:ext cx="1524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60 points</a:t>
            </a: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528CB598-EB3B-F849-94E8-C2027863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8229600" cy="18018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                                                              “ for me the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important thing was our participation in the competition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</a:rPr>
              <a:t>         and the enjoyment we had from it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/>
      <p:bldP spid="50183" grpId="0"/>
      <p:bldP spid="50184" grpId="0"/>
      <p:bldP spid="50185" grpId="0"/>
      <p:bldP spid="50186" grpId="0"/>
      <p:bldP spid="50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2">
            <a:extLst>
              <a:ext uri="{FF2B5EF4-FFF2-40B4-BE49-F238E27FC236}">
                <a16:creationId xmlns:a16="http://schemas.microsoft.com/office/drawing/2014/main" id="{94A23B3A-FAFC-7549-9D0B-EFE7AA02589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3" name="WordArt 3">
            <a:extLst>
              <a:ext uri="{FF2B5EF4-FFF2-40B4-BE49-F238E27FC236}">
                <a16:creationId xmlns:a16="http://schemas.microsoft.com/office/drawing/2014/main" id="{540FA932-8C40-C74D-90FC-C64A5774C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2775" y="228600"/>
            <a:ext cx="2838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Homework </a:t>
            </a:r>
            <a:endParaRPr lang="en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831B6769-E8E6-5347-858C-8E71CD97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229600" cy="3084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>
                <a:solidFill>
                  <a:srgbClr val="000099"/>
                </a:solidFill>
                <a:latin typeface="Arial" charset="0"/>
              </a:rPr>
              <a:t>- learn by heart vocabulary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>
                <a:solidFill>
                  <a:srgbClr val="000099"/>
                </a:solidFill>
                <a:latin typeface="Arial" charset="0"/>
              </a:rPr>
              <a:t> answer the questions on page 68 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>
                <a:solidFill>
                  <a:srgbClr val="000099"/>
                </a:solidFill>
                <a:latin typeface="Arial" charset="0"/>
              </a:rPr>
              <a:t> translate  the poem on page 68 into Vietnamese 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>
                <a:solidFill>
                  <a:srgbClr val="000099"/>
                </a:solidFill>
                <a:latin typeface="Arial" charset="0"/>
              </a:rPr>
              <a:t> Prepare new lesson : speaking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99"/>
                </a:solidFill>
                <a:latin typeface="Arial" charset="0"/>
              </a:rPr>
              <a:t>              competitions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id="{D0212010-63FC-1042-9821-00D98FC15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3" name="CLAP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8">
            <a:extLst>
              <a:ext uri="{FF2B5EF4-FFF2-40B4-BE49-F238E27FC236}">
                <a16:creationId xmlns:a16="http://schemas.microsoft.com/office/drawing/2014/main" id="{8C8A58E3-7BEA-4845-88D9-730EC02E8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24" descr="Khỉ Cynomolgus ở Hang Batu, Malaysia">
            <a:extLst>
              <a:ext uri="{FF2B5EF4-FFF2-40B4-BE49-F238E27FC236}">
                <a16:creationId xmlns:a16="http://schemas.microsoft.com/office/drawing/2014/main" id="{74517CD4-722A-7B4D-98F3-B59795BE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0" name="Group 14">
            <a:extLst>
              <a:ext uri="{FF2B5EF4-FFF2-40B4-BE49-F238E27FC236}">
                <a16:creationId xmlns:a16="http://schemas.microsoft.com/office/drawing/2014/main" id="{E8D59FF1-5A77-244E-B37A-0D39FB0327A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685800"/>
            <a:ext cx="2743200" cy="2667000"/>
            <a:chOff x="3504" y="1296"/>
            <a:chExt cx="2016" cy="1728"/>
          </a:xfrm>
        </p:grpSpPr>
        <p:pic>
          <p:nvPicPr>
            <p:cNvPr id="20675" name="Picture 15" descr="con gau">
              <a:extLst>
                <a:ext uri="{FF2B5EF4-FFF2-40B4-BE49-F238E27FC236}">
                  <a16:creationId xmlns:a16="http://schemas.microsoft.com/office/drawing/2014/main" id="{6CCB8315-ED40-DA44-B149-7A868EF40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96"/>
              <a:ext cx="201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2" name="Text Box 16">
              <a:extLst>
                <a:ext uri="{FF2B5EF4-FFF2-40B4-BE49-F238E27FC236}">
                  <a16:creationId xmlns:a16="http://schemas.microsoft.com/office/drawing/2014/main" id="{B8BF7443-AF19-9D40-8E69-922B229FA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2688"/>
              <a:ext cx="288" cy="3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2800" b="1">
                <a:solidFill>
                  <a:srgbClr val="FF3300"/>
                </a:solidFill>
                <a:latin typeface=".VnTifani HeavyH" charset="0"/>
              </a:endParaRPr>
            </a:p>
          </p:txBody>
        </p:sp>
      </p:grpSp>
      <p:grpSp>
        <p:nvGrpSpPr>
          <p:cNvPr id="39956" name="Group 20">
            <a:extLst>
              <a:ext uri="{FF2B5EF4-FFF2-40B4-BE49-F238E27FC236}">
                <a16:creationId xmlns:a16="http://schemas.microsoft.com/office/drawing/2014/main" id="{A7B8AF26-24F0-4044-8D75-E61DA00AE911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762000"/>
            <a:ext cx="2819400" cy="2519363"/>
            <a:chOff x="3504" y="1248"/>
            <a:chExt cx="1920" cy="1934"/>
          </a:xfrm>
        </p:grpSpPr>
        <p:pic>
          <p:nvPicPr>
            <p:cNvPr id="20673" name="Picture 21" descr="Soạn tin: VNN 670514 gửi đến: 998 để nhận ảnh này.">
              <a:extLst>
                <a:ext uri="{FF2B5EF4-FFF2-40B4-BE49-F238E27FC236}">
                  <a16:creationId xmlns:a16="http://schemas.microsoft.com/office/drawing/2014/main" id="{A1868C25-47DA-044F-B141-0CB503C6C6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48"/>
              <a:ext cx="19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Text Box 22">
              <a:extLst>
                <a:ext uri="{FF2B5EF4-FFF2-40B4-BE49-F238E27FC236}">
                  <a16:creationId xmlns:a16="http://schemas.microsoft.com/office/drawing/2014/main" id="{FA644259-E9A3-9045-8C6E-D288A8E8A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784"/>
              <a:ext cx="290" cy="3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2800" b="1">
                <a:solidFill>
                  <a:srgbClr val="FF3300"/>
                </a:solidFill>
                <a:latin typeface=".VnTifani HeavyH" charset="0"/>
              </a:endParaRPr>
            </a:p>
          </p:txBody>
        </p:sp>
      </p:grpSp>
      <p:grpSp>
        <p:nvGrpSpPr>
          <p:cNvPr id="39965" name="Group 29">
            <a:extLst>
              <a:ext uri="{FF2B5EF4-FFF2-40B4-BE49-F238E27FC236}">
                <a16:creationId xmlns:a16="http://schemas.microsoft.com/office/drawing/2014/main" id="{EC9CD3C0-1106-CF4F-9216-58083EA0ADD4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85800"/>
            <a:ext cx="2895600" cy="2239963"/>
            <a:chOff x="3456" y="1392"/>
            <a:chExt cx="2016" cy="1875"/>
          </a:xfrm>
        </p:grpSpPr>
        <p:pic>
          <p:nvPicPr>
            <p:cNvPr id="20671" name="Picture 30" descr="chuot1">
              <a:extLst>
                <a:ext uri="{FF2B5EF4-FFF2-40B4-BE49-F238E27FC236}">
                  <a16:creationId xmlns:a16="http://schemas.microsoft.com/office/drawing/2014/main" id="{CFB5FA87-8F09-3A44-899A-03348B90D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392"/>
              <a:ext cx="196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7" name="Text Box 31">
              <a:extLst>
                <a:ext uri="{FF2B5EF4-FFF2-40B4-BE49-F238E27FC236}">
                  <a16:creationId xmlns:a16="http://schemas.microsoft.com/office/drawing/2014/main" id="{D3246972-0A3D-5743-93EE-A645C6A9D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832"/>
              <a:ext cx="480" cy="4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2800">
                <a:solidFill>
                  <a:srgbClr val="FF3300"/>
                </a:solidFill>
                <a:latin typeface=".VnTifani HeavyH" charset="0"/>
              </a:endParaRPr>
            </a:p>
          </p:txBody>
        </p:sp>
      </p:grpSp>
      <p:pic>
        <p:nvPicPr>
          <p:cNvPr id="40152" name="Picture 216" descr="rabbit">
            <a:hlinkClick r:id="rId9"/>
            <a:extLst>
              <a:ext uri="{FF2B5EF4-FFF2-40B4-BE49-F238E27FC236}">
                <a16:creationId xmlns:a16="http://schemas.microsoft.com/office/drawing/2014/main" id="{D5761375-A307-F34E-B5E9-6DB351C9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54" name="Picture 218" descr="Cat_Fancy">
            <a:hlinkClick r:id="rId11"/>
            <a:extLst>
              <a:ext uri="{FF2B5EF4-FFF2-40B4-BE49-F238E27FC236}">
                <a16:creationId xmlns:a16="http://schemas.microsoft.com/office/drawing/2014/main" id="{1AAA84B4-9698-7344-8C54-92AC84F4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58" name="Picture 222">
            <a:extLst>
              <a:ext uri="{FF2B5EF4-FFF2-40B4-BE49-F238E27FC236}">
                <a16:creationId xmlns:a16="http://schemas.microsoft.com/office/drawing/2014/main" id="{71AB3FD6-A6C3-A740-8476-2EEC2551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838200"/>
            <a:ext cx="2819400" cy="2057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9959" name="Picture 23" descr="http://upload.wikimedia.org/wikipedia/commons/thumb/4/4c/Asian_elephant_-_melbourne_zoo.jpg/180px-Asian_elephant_-_melbourne_zoo.jpg">
            <a:extLst>
              <a:ext uri="{FF2B5EF4-FFF2-40B4-BE49-F238E27FC236}">
                <a16:creationId xmlns:a16="http://schemas.microsoft.com/office/drawing/2014/main" id="{970BDD80-4756-E04D-BEF7-C42FCC8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438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4" name="Group 8">
            <a:extLst>
              <a:ext uri="{FF2B5EF4-FFF2-40B4-BE49-F238E27FC236}">
                <a16:creationId xmlns:a16="http://schemas.microsoft.com/office/drawing/2014/main" id="{9F4EFAAB-274E-5C49-A579-DFA131833FF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838200"/>
            <a:ext cx="2895600" cy="2514600"/>
            <a:chOff x="3504" y="1488"/>
            <a:chExt cx="1872" cy="1584"/>
          </a:xfrm>
        </p:grpSpPr>
        <p:pic>
          <p:nvPicPr>
            <p:cNvPr id="20669" name="Picture 9" descr="06-04-25-Boer-Goat-100_0589">
              <a:hlinkClick r:id="rId16"/>
              <a:extLst>
                <a:ext uri="{FF2B5EF4-FFF2-40B4-BE49-F238E27FC236}">
                  <a16:creationId xmlns:a16="http://schemas.microsoft.com/office/drawing/2014/main" id="{BDD1702A-7A9F-F043-B159-237EF9995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488"/>
              <a:ext cx="18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Text Box 10">
              <a:extLst>
                <a:ext uri="{FF2B5EF4-FFF2-40B4-BE49-F238E27FC236}">
                  <a16:creationId xmlns:a16="http://schemas.microsoft.com/office/drawing/2014/main" id="{838077A2-C7CB-384C-85FB-E612EDC20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736"/>
              <a:ext cx="285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2800">
                <a:solidFill>
                  <a:srgbClr val="FF3300"/>
                </a:solidFill>
                <a:latin typeface=".VnTifani HeavyH" charset="0"/>
              </a:endParaRPr>
            </a:p>
          </p:txBody>
        </p:sp>
      </p:grpSp>
      <p:pic>
        <p:nvPicPr>
          <p:cNvPr id="39948" name="Picture 12" descr="Soạn tin: VNN 670489 gửi đến: 998 để nhận ảnh này.">
            <a:extLst>
              <a:ext uri="{FF2B5EF4-FFF2-40B4-BE49-F238E27FC236}">
                <a16:creationId xmlns:a16="http://schemas.microsoft.com/office/drawing/2014/main" id="{09AF347B-83B1-4F4C-B5FB-AE37FC67D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8956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8" descr="con ho">
            <a:extLst>
              <a:ext uri="{FF2B5EF4-FFF2-40B4-BE49-F238E27FC236}">
                <a16:creationId xmlns:a16="http://schemas.microsoft.com/office/drawing/2014/main" id="{6E4CBBF4-365B-8649-9EAC-3EA62C52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19">
            <a:extLst>
              <a:ext uri="{FF2B5EF4-FFF2-40B4-BE49-F238E27FC236}">
                <a16:creationId xmlns:a16="http://schemas.microsoft.com/office/drawing/2014/main" id="{A5EB9130-DDB2-1F40-8686-E19AC9F8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3962400"/>
            <a:ext cx="412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 sz="2800" b="1">
              <a:solidFill>
                <a:srgbClr val="FF3300"/>
              </a:solidFill>
              <a:latin typeface=".VnTifani HeavyH" charset="0"/>
            </a:endParaRPr>
          </a:p>
        </p:txBody>
      </p:sp>
      <p:sp>
        <p:nvSpPr>
          <p:cNvPr id="40147" name="Rectangle 211">
            <a:extLst>
              <a:ext uri="{FF2B5EF4-FFF2-40B4-BE49-F238E27FC236}">
                <a16:creationId xmlns:a16="http://schemas.microsoft.com/office/drawing/2014/main" id="{663633F2-BE17-9644-BB7E-EFE81884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00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150" name="Rectangle 214">
            <a:extLst>
              <a:ext uri="{FF2B5EF4-FFF2-40B4-BE49-F238E27FC236}">
                <a16:creationId xmlns:a16="http://schemas.microsoft.com/office/drawing/2014/main" id="{DDBCFD56-66A3-F14F-A438-5B53A48E5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146" name="Rectangle 210">
            <a:extLst>
              <a:ext uri="{FF2B5EF4-FFF2-40B4-BE49-F238E27FC236}">
                <a16:creationId xmlns:a16="http://schemas.microsoft.com/office/drawing/2014/main" id="{34C05311-545B-C148-8B09-7357A4083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00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pic>
        <p:nvPicPr>
          <p:cNvPr id="39939" name="Picture 3" descr="Soạn tin: VNN 671216 gửi đến: 998 để nhận ảnh này.">
            <a:extLst>
              <a:ext uri="{FF2B5EF4-FFF2-40B4-BE49-F238E27FC236}">
                <a16:creationId xmlns:a16="http://schemas.microsoft.com/office/drawing/2014/main" id="{03826F74-6D20-0247-8660-9E7E01637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43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680508DB-5427-2A4E-BBE6-2D8DF143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943600"/>
            <a:ext cx="66833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 sz="2800">
              <a:solidFill>
                <a:srgbClr val="FF3300"/>
              </a:solidFill>
              <a:latin typeface=".VnTifani HeavyH" charset="0"/>
            </a:endParaRP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3CC92D6A-06C5-DC41-A4BF-8B930EC1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791200"/>
            <a:ext cx="4238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 sz="2800" b="1">
              <a:solidFill>
                <a:srgbClr val="FF3300"/>
              </a:solidFill>
              <a:latin typeface=".VnTifani HeavyH" charset="0"/>
            </a:endParaRPr>
          </a:p>
        </p:txBody>
      </p:sp>
      <p:sp>
        <p:nvSpPr>
          <p:cNvPr id="20500" name="WordArt 33">
            <a:extLst>
              <a:ext uri="{FF2B5EF4-FFF2-40B4-BE49-F238E27FC236}">
                <a16:creationId xmlns:a16="http://schemas.microsoft.com/office/drawing/2014/main" id="{0D1C3298-BE1A-F44E-9EE3-0D7B55EDB1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1981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I.WARM-UP :</a:t>
            </a:r>
            <a:endParaRPr lang="en-VN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501" name="WordArt 34">
            <a:extLst>
              <a:ext uri="{FF2B5EF4-FFF2-40B4-BE49-F238E27FC236}">
                <a16:creationId xmlns:a16="http://schemas.microsoft.com/office/drawing/2014/main" id="{58826638-CEFA-434F-BE0E-23B4EF143F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5181600" cy="381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CROSSWORD</a:t>
            </a:r>
            <a:endParaRPr lang="en-VN" sz="3200" kern="10" spc="-32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9971" name="Rectangle 35">
            <a:extLst>
              <a:ext uri="{FF2B5EF4-FFF2-40B4-BE49-F238E27FC236}">
                <a16:creationId xmlns:a16="http://schemas.microsoft.com/office/drawing/2014/main" id="{F15DAB72-DF16-544B-BE6C-D5EDBD26F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9144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2" name="Rectangle 36">
            <a:extLst>
              <a:ext uri="{FF2B5EF4-FFF2-40B4-BE49-F238E27FC236}">
                <a16:creationId xmlns:a16="http://schemas.microsoft.com/office/drawing/2014/main" id="{12D0C419-B4BC-9043-AE80-E251B5C96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3716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3" name="Rectangle 37">
            <a:extLst>
              <a:ext uri="{FF2B5EF4-FFF2-40B4-BE49-F238E27FC236}">
                <a16:creationId xmlns:a16="http://schemas.microsoft.com/office/drawing/2014/main" id="{D3428AA6-8908-1D4C-A878-42D530A7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71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4" name="Rectangle 38">
            <a:extLst>
              <a:ext uri="{FF2B5EF4-FFF2-40B4-BE49-F238E27FC236}">
                <a16:creationId xmlns:a16="http://schemas.microsoft.com/office/drawing/2014/main" id="{AB0A0D87-AAD1-C741-B40B-62E18E69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5" name="Rectangle 39">
            <a:extLst>
              <a:ext uri="{FF2B5EF4-FFF2-40B4-BE49-F238E27FC236}">
                <a16:creationId xmlns:a16="http://schemas.microsoft.com/office/drawing/2014/main" id="{E7636D5D-26CD-A540-ACB1-44665A30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860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6" name="Rectangle 40">
            <a:extLst>
              <a:ext uri="{FF2B5EF4-FFF2-40B4-BE49-F238E27FC236}">
                <a16:creationId xmlns:a16="http://schemas.microsoft.com/office/drawing/2014/main" id="{A6DA04C4-AF17-E94C-B8AC-2D69CADCA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7" name="Rectangle 41">
            <a:extLst>
              <a:ext uri="{FF2B5EF4-FFF2-40B4-BE49-F238E27FC236}">
                <a16:creationId xmlns:a16="http://schemas.microsoft.com/office/drawing/2014/main" id="{FC8FE086-3DEA-5443-A5EA-5EB05FEA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8" name="Rectangle 42">
            <a:extLst>
              <a:ext uri="{FF2B5EF4-FFF2-40B4-BE49-F238E27FC236}">
                <a16:creationId xmlns:a16="http://schemas.microsoft.com/office/drawing/2014/main" id="{E097384F-50F9-1E40-A7E9-F628A6E43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576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79" name="Rectangle 43">
            <a:extLst>
              <a:ext uri="{FF2B5EF4-FFF2-40B4-BE49-F238E27FC236}">
                <a16:creationId xmlns:a16="http://schemas.microsoft.com/office/drawing/2014/main" id="{0455EF29-A490-8D4C-BCDE-A97053CC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0" name="Rectangle 44">
            <a:extLst>
              <a:ext uri="{FF2B5EF4-FFF2-40B4-BE49-F238E27FC236}">
                <a16:creationId xmlns:a16="http://schemas.microsoft.com/office/drawing/2014/main" id="{E0BE705C-1250-6244-BF07-F70C2DA69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1" name="Rectangle 45">
            <a:extLst>
              <a:ext uri="{FF2B5EF4-FFF2-40B4-BE49-F238E27FC236}">
                <a16:creationId xmlns:a16="http://schemas.microsoft.com/office/drawing/2014/main" id="{AF500BAD-FB18-F740-8B21-91E0CC8B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0292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2" name="Rectangle 46">
            <a:extLst>
              <a:ext uri="{FF2B5EF4-FFF2-40B4-BE49-F238E27FC236}">
                <a16:creationId xmlns:a16="http://schemas.microsoft.com/office/drawing/2014/main" id="{DF5FDA6D-81A9-A94F-81E0-E8C176AC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3" name="Rectangle 47">
            <a:extLst>
              <a:ext uri="{FF2B5EF4-FFF2-40B4-BE49-F238E27FC236}">
                <a16:creationId xmlns:a16="http://schemas.microsoft.com/office/drawing/2014/main" id="{02E97B11-3608-C647-A94B-64CDED58A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943600"/>
            <a:ext cx="457200" cy="381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4" name="Rectangle 48">
            <a:extLst>
              <a:ext uri="{FF2B5EF4-FFF2-40B4-BE49-F238E27FC236}">
                <a16:creationId xmlns:a16="http://schemas.microsoft.com/office/drawing/2014/main" id="{94671FD0-FC01-CD49-AB73-6B9761BA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914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5" name="Rectangle 49">
            <a:extLst>
              <a:ext uri="{FF2B5EF4-FFF2-40B4-BE49-F238E27FC236}">
                <a16:creationId xmlns:a16="http://schemas.microsoft.com/office/drawing/2014/main" id="{2A6AEC6E-CCBA-D844-8B2B-6D3BE422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4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6" name="Rectangle 50">
            <a:extLst>
              <a:ext uri="{FF2B5EF4-FFF2-40B4-BE49-F238E27FC236}">
                <a16:creationId xmlns:a16="http://schemas.microsoft.com/office/drawing/2014/main" id="{6AD59669-995D-104B-8015-DAF8E474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7" name="Rectangle 51">
            <a:extLst>
              <a:ext uri="{FF2B5EF4-FFF2-40B4-BE49-F238E27FC236}">
                <a16:creationId xmlns:a16="http://schemas.microsoft.com/office/drawing/2014/main" id="{442AFAC6-47B0-9B4A-848A-7E0A72A4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371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88" name="Rectangle 52">
            <a:extLst>
              <a:ext uri="{FF2B5EF4-FFF2-40B4-BE49-F238E27FC236}">
                <a16:creationId xmlns:a16="http://schemas.microsoft.com/office/drawing/2014/main" id="{D7C98AF2-6C09-B846-9237-8BD147B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1" name="Rectangle 55">
            <a:extLst>
              <a:ext uri="{FF2B5EF4-FFF2-40B4-BE49-F238E27FC236}">
                <a16:creationId xmlns:a16="http://schemas.microsoft.com/office/drawing/2014/main" id="{CB8930AE-0DBD-0544-89D9-0A9D5241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28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2" name="Rectangle 56">
            <a:extLst>
              <a:ext uri="{FF2B5EF4-FFF2-40B4-BE49-F238E27FC236}">
                <a16:creationId xmlns:a16="http://schemas.microsoft.com/office/drawing/2014/main" id="{8D4D3C0F-CB67-7049-AF9D-9EA36E830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72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3" name="Rectangle 57">
            <a:extLst>
              <a:ext uri="{FF2B5EF4-FFF2-40B4-BE49-F238E27FC236}">
                <a16:creationId xmlns:a16="http://schemas.microsoft.com/office/drawing/2014/main" id="{FA7077EE-1A3B-4B4E-8E02-3854A81C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4" name="Rectangle 58">
            <a:extLst>
              <a:ext uri="{FF2B5EF4-FFF2-40B4-BE49-F238E27FC236}">
                <a16:creationId xmlns:a16="http://schemas.microsoft.com/office/drawing/2014/main" id="{189C059D-5F76-C347-9AD8-D34AA3CB0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5" name="Rectangle 59">
            <a:extLst>
              <a:ext uri="{FF2B5EF4-FFF2-40B4-BE49-F238E27FC236}">
                <a16:creationId xmlns:a16="http://schemas.microsoft.com/office/drawing/2014/main" id="{6089741F-6E42-C648-BF54-FEF0893B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28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6" name="Rectangle 60">
            <a:extLst>
              <a:ext uri="{FF2B5EF4-FFF2-40B4-BE49-F238E27FC236}">
                <a16:creationId xmlns:a16="http://schemas.microsoft.com/office/drawing/2014/main" id="{FFDD5011-53A0-7A4F-BC35-A90F13D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828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7" name="Rectangle 61">
            <a:extLst>
              <a:ext uri="{FF2B5EF4-FFF2-40B4-BE49-F238E27FC236}">
                <a16:creationId xmlns:a16="http://schemas.microsoft.com/office/drawing/2014/main" id="{5F359AC6-7ADD-B340-852B-316F3AC4C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8" name="Rectangle 62">
            <a:extLst>
              <a:ext uri="{FF2B5EF4-FFF2-40B4-BE49-F238E27FC236}">
                <a16:creationId xmlns:a16="http://schemas.microsoft.com/office/drawing/2014/main" id="{A0185051-C30A-AB4E-A2DF-6066703D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39999" name="Rectangle 63">
            <a:extLst>
              <a:ext uri="{FF2B5EF4-FFF2-40B4-BE49-F238E27FC236}">
                <a16:creationId xmlns:a16="http://schemas.microsoft.com/office/drawing/2014/main" id="{06AA0598-3EE4-C94B-9414-766D09BB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D6CFC66-72ED-9D42-BCE4-88ED1186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572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1" name="Rectangle 65">
            <a:extLst>
              <a:ext uri="{FF2B5EF4-FFF2-40B4-BE49-F238E27FC236}">
                <a16:creationId xmlns:a16="http://schemas.microsoft.com/office/drawing/2014/main" id="{9B4345B6-D4C7-BA48-9833-1A066CF9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4313BB1E-FB96-6D4D-8229-FA291B8FB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3" name="Rectangle 67">
            <a:extLst>
              <a:ext uri="{FF2B5EF4-FFF2-40B4-BE49-F238E27FC236}">
                <a16:creationId xmlns:a16="http://schemas.microsoft.com/office/drawing/2014/main" id="{DAEF9485-8BB0-2B41-9420-1346CC92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4" name="Rectangle 68">
            <a:extLst>
              <a:ext uri="{FF2B5EF4-FFF2-40B4-BE49-F238E27FC236}">
                <a16:creationId xmlns:a16="http://schemas.microsoft.com/office/drawing/2014/main" id="{B79750D5-FE89-6942-9D58-18E563FC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00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5" name="Rectangle 69">
            <a:extLst>
              <a:ext uri="{FF2B5EF4-FFF2-40B4-BE49-F238E27FC236}">
                <a16:creationId xmlns:a16="http://schemas.microsoft.com/office/drawing/2014/main" id="{DDC68DC0-A099-D745-8CAA-F71AC6C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8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6" name="Rectangle 70">
            <a:extLst>
              <a:ext uri="{FF2B5EF4-FFF2-40B4-BE49-F238E27FC236}">
                <a16:creationId xmlns:a16="http://schemas.microsoft.com/office/drawing/2014/main" id="{2ECE9C66-35BB-B042-BA8C-80F0967D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657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7" name="Rectangle 71">
            <a:extLst>
              <a:ext uri="{FF2B5EF4-FFF2-40B4-BE49-F238E27FC236}">
                <a16:creationId xmlns:a16="http://schemas.microsoft.com/office/drawing/2014/main" id="{8B2F6A02-5B0F-7844-8ACD-E60ECE0A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57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8" name="Rectangle 72">
            <a:extLst>
              <a:ext uri="{FF2B5EF4-FFF2-40B4-BE49-F238E27FC236}">
                <a16:creationId xmlns:a16="http://schemas.microsoft.com/office/drawing/2014/main" id="{85740866-4A27-2E43-8F6A-5D34C3DF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09" name="Rectangle 73">
            <a:extLst>
              <a:ext uri="{FF2B5EF4-FFF2-40B4-BE49-F238E27FC236}">
                <a16:creationId xmlns:a16="http://schemas.microsoft.com/office/drawing/2014/main" id="{593BC3AB-AEF6-234E-ADCF-1ABCC4B7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57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0" name="Rectangle 74">
            <a:extLst>
              <a:ext uri="{FF2B5EF4-FFF2-40B4-BE49-F238E27FC236}">
                <a16:creationId xmlns:a16="http://schemas.microsoft.com/office/drawing/2014/main" id="{891F4BEA-6896-3240-ABF4-DF2EB32D0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DA1EB572-2A4F-5D4B-BFC5-B4DB03B6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2" name="Rectangle 76">
            <a:extLst>
              <a:ext uri="{FF2B5EF4-FFF2-40B4-BE49-F238E27FC236}">
                <a16:creationId xmlns:a16="http://schemas.microsoft.com/office/drawing/2014/main" id="{B2A47475-2EDB-A646-B16F-49157513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3" name="Rectangle 77">
            <a:extLst>
              <a:ext uri="{FF2B5EF4-FFF2-40B4-BE49-F238E27FC236}">
                <a16:creationId xmlns:a16="http://schemas.microsoft.com/office/drawing/2014/main" id="{B0478073-F5AC-174B-BDE4-19217434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14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4" name="Rectangle 78">
            <a:extLst>
              <a:ext uri="{FF2B5EF4-FFF2-40B4-BE49-F238E27FC236}">
                <a16:creationId xmlns:a16="http://schemas.microsoft.com/office/drawing/2014/main" id="{A1FCDDDB-1BDD-F241-A79F-9E4C6905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5" name="Rectangle 79">
            <a:extLst>
              <a:ext uri="{FF2B5EF4-FFF2-40B4-BE49-F238E27FC236}">
                <a16:creationId xmlns:a16="http://schemas.microsoft.com/office/drawing/2014/main" id="{4F99590A-4C29-6F4F-B7B3-7A1FE27B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6" name="Rectangle 80">
            <a:extLst>
              <a:ext uri="{FF2B5EF4-FFF2-40B4-BE49-F238E27FC236}">
                <a16:creationId xmlns:a16="http://schemas.microsoft.com/office/drawing/2014/main" id="{D795EB2A-1614-2D48-A06C-8E9ED046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7" name="Rectangle 81">
            <a:extLst>
              <a:ext uri="{FF2B5EF4-FFF2-40B4-BE49-F238E27FC236}">
                <a16:creationId xmlns:a16="http://schemas.microsoft.com/office/drawing/2014/main" id="{BF68E7E3-F63A-ED45-A938-A454D868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D1316370-68B9-2946-B160-FBFEDA14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0292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19" name="Rectangle 83">
            <a:extLst>
              <a:ext uri="{FF2B5EF4-FFF2-40B4-BE49-F238E27FC236}">
                <a16:creationId xmlns:a16="http://schemas.microsoft.com/office/drawing/2014/main" id="{9E2061CF-9547-FB4C-91D0-EDC88E78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0292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0" name="Rectangle 84">
            <a:extLst>
              <a:ext uri="{FF2B5EF4-FFF2-40B4-BE49-F238E27FC236}">
                <a16:creationId xmlns:a16="http://schemas.microsoft.com/office/drawing/2014/main" id="{90D37973-1AF6-BE47-AC1C-C57D46B1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486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1" name="Rectangle 85">
            <a:extLst>
              <a:ext uri="{FF2B5EF4-FFF2-40B4-BE49-F238E27FC236}">
                <a16:creationId xmlns:a16="http://schemas.microsoft.com/office/drawing/2014/main" id="{FFC1DE87-871C-6E4E-9233-CE23E702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86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2" name="Rectangle 86">
            <a:extLst>
              <a:ext uri="{FF2B5EF4-FFF2-40B4-BE49-F238E27FC236}">
                <a16:creationId xmlns:a16="http://schemas.microsoft.com/office/drawing/2014/main" id="{9CD2FB9F-3AD8-3646-B6D5-CFD74D10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86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3" name="Rectangle 87">
            <a:extLst>
              <a:ext uri="{FF2B5EF4-FFF2-40B4-BE49-F238E27FC236}">
                <a16:creationId xmlns:a16="http://schemas.microsoft.com/office/drawing/2014/main" id="{DE74D728-3A09-6F41-81B8-8DECC703E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4" name="Rectangle 88">
            <a:extLst>
              <a:ext uri="{FF2B5EF4-FFF2-40B4-BE49-F238E27FC236}">
                <a16:creationId xmlns:a16="http://schemas.microsoft.com/office/drawing/2014/main" id="{10206CAA-D7DE-B643-BE6D-B2D4F77D9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5" name="Rectangle 89">
            <a:extLst>
              <a:ext uri="{FF2B5EF4-FFF2-40B4-BE49-F238E27FC236}">
                <a16:creationId xmlns:a16="http://schemas.microsoft.com/office/drawing/2014/main" id="{D1885E63-F869-244E-8D5A-D20F5FFE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43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6" name="Rectangle 90">
            <a:extLst>
              <a:ext uri="{FF2B5EF4-FFF2-40B4-BE49-F238E27FC236}">
                <a16:creationId xmlns:a16="http://schemas.microsoft.com/office/drawing/2014/main" id="{6A8A3D69-535E-5541-BECB-26071E54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43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7" name="Rectangle 91">
            <a:extLst>
              <a:ext uri="{FF2B5EF4-FFF2-40B4-BE49-F238E27FC236}">
                <a16:creationId xmlns:a16="http://schemas.microsoft.com/office/drawing/2014/main" id="{A41CA1A1-B599-DE44-89D2-921B3949F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943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40028" name="Rectangle 92">
            <a:extLst>
              <a:ext uri="{FF2B5EF4-FFF2-40B4-BE49-F238E27FC236}">
                <a16:creationId xmlns:a16="http://schemas.microsoft.com/office/drawing/2014/main" id="{485061F7-9689-9847-A4C9-C49FCAA5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436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grpSp>
        <p:nvGrpSpPr>
          <p:cNvPr id="40029" name="Group 93">
            <a:extLst>
              <a:ext uri="{FF2B5EF4-FFF2-40B4-BE49-F238E27FC236}">
                <a16:creationId xmlns:a16="http://schemas.microsoft.com/office/drawing/2014/main" id="{FCB1BC5C-A5E6-3F4E-B922-D5E96CE5C04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114800"/>
            <a:ext cx="2057400" cy="381000"/>
            <a:chOff x="1104" y="2592"/>
            <a:chExt cx="1296" cy="240"/>
          </a:xfrm>
        </p:grpSpPr>
        <p:sp>
          <p:nvSpPr>
            <p:cNvPr id="40030" name="Rectangle 94">
              <a:extLst>
                <a:ext uri="{FF2B5EF4-FFF2-40B4-BE49-F238E27FC236}">
                  <a16:creationId xmlns:a16="http://schemas.microsoft.com/office/drawing/2014/main" id="{382110E6-6A31-AB49-A5CD-2DDDB4AA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92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T</a:t>
              </a:r>
            </a:p>
          </p:txBody>
        </p:sp>
        <p:sp>
          <p:nvSpPr>
            <p:cNvPr id="40031" name="Rectangle 95">
              <a:extLst>
                <a:ext uri="{FF2B5EF4-FFF2-40B4-BE49-F238E27FC236}">
                  <a16:creationId xmlns:a16="http://schemas.microsoft.com/office/drawing/2014/main" id="{E4434FF2-9B12-794A-8CC9-CDD731C4E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9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40032" name="Rectangle 96">
              <a:extLst>
                <a:ext uri="{FF2B5EF4-FFF2-40B4-BE49-F238E27FC236}">
                  <a16:creationId xmlns:a16="http://schemas.microsoft.com/office/drawing/2014/main" id="{04F6CD82-6BD0-3A46-A57E-CBB81057A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59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0033" name="Rectangle 97">
              <a:extLst>
                <a:ext uri="{FF2B5EF4-FFF2-40B4-BE49-F238E27FC236}">
                  <a16:creationId xmlns:a16="http://schemas.microsoft.com/office/drawing/2014/main" id="{C80C9211-1315-024C-8E7E-AB34DC9F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9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0034" name="Group 98">
            <a:extLst>
              <a:ext uri="{FF2B5EF4-FFF2-40B4-BE49-F238E27FC236}">
                <a16:creationId xmlns:a16="http://schemas.microsoft.com/office/drawing/2014/main" id="{4418D79D-4990-934C-AF8D-55BD4CFF67F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657600"/>
            <a:ext cx="3657600" cy="381000"/>
            <a:chOff x="1440" y="2304"/>
            <a:chExt cx="2304" cy="240"/>
          </a:xfrm>
        </p:grpSpPr>
        <p:sp>
          <p:nvSpPr>
            <p:cNvPr id="40035" name="Rectangle 99">
              <a:extLst>
                <a:ext uri="{FF2B5EF4-FFF2-40B4-BE49-F238E27FC236}">
                  <a16:creationId xmlns:a16="http://schemas.microsoft.com/office/drawing/2014/main" id="{3FD7451B-BB30-F24A-88C6-C259549A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04"/>
              <a:ext cx="288" cy="240"/>
            </a:xfrm>
            <a:prstGeom prst="rect">
              <a:avLst/>
            </a:prstGeom>
            <a:solidFill>
              <a:srgbClr val="33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.VnTifani HeavyH" charset="0"/>
                </a:rPr>
                <a:t>E</a:t>
              </a:r>
            </a:p>
          </p:txBody>
        </p:sp>
        <p:sp>
          <p:nvSpPr>
            <p:cNvPr id="40036" name="Rectangle 100">
              <a:extLst>
                <a:ext uri="{FF2B5EF4-FFF2-40B4-BE49-F238E27FC236}">
                  <a16:creationId xmlns:a16="http://schemas.microsoft.com/office/drawing/2014/main" id="{1DE4BFC8-5FA9-2F4C-B9BF-0C82DD64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30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0037" name="Rectangle 101">
              <a:extLst>
                <a:ext uri="{FF2B5EF4-FFF2-40B4-BE49-F238E27FC236}">
                  <a16:creationId xmlns:a16="http://schemas.microsoft.com/office/drawing/2014/main" id="{ACFEDFE5-DA8A-2742-BA59-84149480E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0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40038" name="Rectangle 102">
              <a:extLst>
                <a:ext uri="{FF2B5EF4-FFF2-40B4-BE49-F238E27FC236}">
                  <a16:creationId xmlns:a16="http://schemas.microsoft.com/office/drawing/2014/main" id="{98FEF707-DE2C-6B40-AAD2-5C9A557C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04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40039" name="Rectangle 103">
              <a:extLst>
                <a:ext uri="{FF2B5EF4-FFF2-40B4-BE49-F238E27FC236}">
                  <a16:creationId xmlns:a16="http://schemas.microsoft.com/office/drawing/2014/main" id="{7B5B67E8-BF1E-654B-888E-C354102E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0040" name="Rectangle 104">
              <a:extLst>
                <a:ext uri="{FF2B5EF4-FFF2-40B4-BE49-F238E27FC236}">
                  <a16:creationId xmlns:a16="http://schemas.microsoft.com/office/drawing/2014/main" id="{DB217A1C-8301-3645-99FD-9ED272ADB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0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40041" name="Rectangle 105">
              <a:extLst>
                <a:ext uri="{FF2B5EF4-FFF2-40B4-BE49-F238E27FC236}">
                  <a16:creationId xmlns:a16="http://schemas.microsoft.com/office/drawing/2014/main" id="{959BCB1D-945F-334E-8DA1-389600FB5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N</a:t>
              </a:r>
            </a:p>
          </p:txBody>
        </p:sp>
      </p:grpSp>
      <p:grpSp>
        <p:nvGrpSpPr>
          <p:cNvPr id="40042" name="Group 106">
            <a:extLst>
              <a:ext uri="{FF2B5EF4-FFF2-40B4-BE49-F238E27FC236}">
                <a16:creationId xmlns:a16="http://schemas.microsoft.com/office/drawing/2014/main" id="{E1D45A7F-2813-1346-824D-56B43C7A2EB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743200"/>
            <a:ext cx="2057400" cy="381000"/>
            <a:chOff x="1776" y="1152"/>
            <a:chExt cx="1296" cy="240"/>
          </a:xfrm>
        </p:grpSpPr>
        <p:sp>
          <p:nvSpPr>
            <p:cNvPr id="40043" name="Rectangle 107">
              <a:extLst>
                <a:ext uri="{FF2B5EF4-FFF2-40B4-BE49-F238E27FC236}">
                  <a16:creationId xmlns:a16="http://schemas.microsoft.com/office/drawing/2014/main" id="{2FEE5DF5-A2C6-3240-A291-C9FF6EC11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152"/>
              <a:ext cx="288" cy="240"/>
            </a:xfrm>
            <a:prstGeom prst="rect">
              <a:avLst/>
            </a:prstGeom>
            <a:solidFill>
              <a:srgbClr val="33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.VnTifani HeavyH" charset="0"/>
                </a:rPr>
                <a:t>B</a:t>
              </a:r>
            </a:p>
          </p:txBody>
        </p:sp>
        <p:sp>
          <p:nvSpPr>
            <p:cNvPr id="40044" name="Rectangle 108">
              <a:extLst>
                <a:ext uri="{FF2B5EF4-FFF2-40B4-BE49-F238E27FC236}">
                  <a16:creationId xmlns:a16="http://schemas.microsoft.com/office/drawing/2014/main" id="{69507503-A4A4-B74E-B101-521A9BF20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152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0045" name="Rectangle 109">
              <a:extLst>
                <a:ext uri="{FF2B5EF4-FFF2-40B4-BE49-F238E27FC236}">
                  <a16:creationId xmlns:a16="http://schemas.microsoft.com/office/drawing/2014/main" id="{8C61BB35-1E70-0145-8541-B32FAE47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15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0046" name="Rectangle 110">
              <a:extLst>
                <a:ext uri="{FF2B5EF4-FFF2-40B4-BE49-F238E27FC236}">
                  <a16:creationId xmlns:a16="http://schemas.microsoft.com/office/drawing/2014/main" id="{F217BD83-E4A7-224A-A14A-45E10A5D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15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40159" name="Group 223">
            <a:extLst>
              <a:ext uri="{FF2B5EF4-FFF2-40B4-BE49-F238E27FC236}">
                <a16:creationId xmlns:a16="http://schemas.microsoft.com/office/drawing/2014/main" id="{D093B603-73C2-FE43-8501-0A5CD648FCE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371600"/>
            <a:ext cx="1981200" cy="381000"/>
            <a:chOff x="1488" y="864"/>
            <a:chExt cx="1248" cy="240"/>
          </a:xfrm>
        </p:grpSpPr>
        <p:sp>
          <p:nvSpPr>
            <p:cNvPr id="40048" name="Rectangle 112">
              <a:extLst>
                <a:ext uri="{FF2B5EF4-FFF2-40B4-BE49-F238E27FC236}">
                  <a16:creationId xmlns:a16="http://schemas.microsoft.com/office/drawing/2014/main" id="{A0E43E70-1FB8-3B4B-9162-1C5210C8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864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O</a:t>
              </a:r>
            </a:p>
          </p:txBody>
        </p:sp>
        <p:sp>
          <p:nvSpPr>
            <p:cNvPr id="40050" name="Rectangle 114">
              <a:extLst>
                <a:ext uri="{FF2B5EF4-FFF2-40B4-BE49-F238E27FC236}">
                  <a16:creationId xmlns:a16="http://schemas.microsoft.com/office/drawing/2014/main" id="{7E704C28-1EA8-2444-A12A-A87E80C16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86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40051" name="Rectangle 115">
              <a:extLst>
                <a:ext uri="{FF2B5EF4-FFF2-40B4-BE49-F238E27FC236}">
                  <a16:creationId xmlns:a16="http://schemas.microsoft.com/office/drawing/2014/main" id="{261D8324-1408-274B-9E77-CB9E5CAD2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86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40052" name="Rectangle 116">
              <a:extLst>
                <a:ext uri="{FF2B5EF4-FFF2-40B4-BE49-F238E27FC236}">
                  <a16:creationId xmlns:a16="http://schemas.microsoft.com/office/drawing/2014/main" id="{A87A17F7-274F-3347-97B8-402CE417F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86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N</a:t>
              </a:r>
            </a:p>
          </p:txBody>
        </p:sp>
      </p:grpSp>
      <p:grpSp>
        <p:nvGrpSpPr>
          <p:cNvPr id="40064" name="Group 128">
            <a:extLst>
              <a:ext uri="{FF2B5EF4-FFF2-40B4-BE49-F238E27FC236}">
                <a16:creationId xmlns:a16="http://schemas.microsoft.com/office/drawing/2014/main" id="{0776109C-430E-6349-B388-B1FA7F8DFEE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943600"/>
            <a:ext cx="2590800" cy="381000"/>
            <a:chOff x="1104" y="3744"/>
            <a:chExt cx="1632" cy="240"/>
          </a:xfrm>
        </p:grpSpPr>
        <p:sp>
          <p:nvSpPr>
            <p:cNvPr id="40065" name="Rectangle 129">
              <a:extLst>
                <a:ext uri="{FF2B5EF4-FFF2-40B4-BE49-F238E27FC236}">
                  <a16:creationId xmlns:a16="http://schemas.microsoft.com/office/drawing/2014/main" id="{D5CAB006-ECF5-654E-B7DE-4CCA9889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744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S</a:t>
              </a:r>
            </a:p>
          </p:txBody>
        </p:sp>
        <p:sp>
          <p:nvSpPr>
            <p:cNvPr id="40066" name="Rectangle 130">
              <a:extLst>
                <a:ext uri="{FF2B5EF4-FFF2-40B4-BE49-F238E27FC236}">
                  <a16:creationId xmlns:a16="http://schemas.microsoft.com/office/drawing/2014/main" id="{CB36F1F6-BAE3-F44E-89FA-C299B06AD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74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40067" name="Rectangle 131">
              <a:extLst>
                <a:ext uri="{FF2B5EF4-FFF2-40B4-BE49-F238E27FC236}">
                  <a16:creationId xmlns:a16="http://schemas.microsoft.com/office/drawing/2014/main" id="{AE61E7A8-5E1A-2348-8929-8D1D63B6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74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0068" name="Rectangle 132">
              <a:extLst>
                <a:ext uri="{FF2B5EF4-FFF2-40B4-BE49-F238E27FC236}">
                  <a16:creationId xmlns:a16="http://schemas.microsoft.com/office/drawing/2014/main" id="{C7D82B99-5F41-5243-88B9-8ECED4D36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4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40069" name="Rectangle 133">
              <a:extLst>
                <a:ext uri="{FF2B5EF4-FFF2-40B4-BE49-F238E27FC236}">
                  <a16:creationId xmlns:a16="http://schemas.microsoft.com/office/drawing/2014/main" id="{A4187DFF-7A53-E14B-A543-C47D9C68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744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40070" name="Text Box 134">
            <a:extLst>
              <a:ext uri="{FF2B5EF4-FFF2-40B4-BE49-F238E27FC236}">
                <a16:creationId xmlns:a16="http://schemas.microsoft.com/office/drawing/2014/main" id="{F35AF60B-A387-8E49-A447-2C908A74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.VnTifani HeavyH" charset="0"/>
              </a:rPr>
              <a:t>1</a:t>
            </a:r>
          </a:p>
        </p:txBody>
      </p:sp>
      <p:sp>
        <p:nvSpPr>
          <p:cNvPr id="40071" name="Text Box 135">
            <a:extLst>
              <a:ext uri="{FF2B5EF4-FFF2-40B4-BE49-F238E27FC236}">
                <a16:creationId xmlns:a16="http://schemas.microsoft.com/office/drawing/2014/main" id="{15A9726F-5AF6-6447-9BEC-EE6E1791F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.VnTifani HeavyH" charset="0"/>
              </a:rPr>
              <a:t>2</a:t>
            </a:r>
          </a:p>
        </p:txBody>
      </p:sp>
      <p:sp>
        <p:nvSpPr>
          <p:cNvPr id="40072" name="Text Box 136">
            <a:extLst>
              <a:ext uri="{FF2B5EF4-FFF2-40B4-BE49-F238E27FC236}">
                <a16:creationId xmlns:a16="http://schemas.microsoft.com/office/drawing/2014/main" id="{1F99D164-E182-ED4B-A5A2-1E7F8C26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.VnTifani HeavyH" charset="0"/>
              </a:rPr>
              <a:t>3</a:t>
            </a:r>
          </a:p>
        </p:txBody>
      </p:sp>
      <p:sp>
        <p:nvSpPr>
          <p:cNvPr id="40073" name="Text Box 137">
            <a:extLst>
              <a:ext uri="{FF2B5EF4-FFF2-40B4-BE49-F238E27FC236}">
                <a16:creationId xmlns:a16="http://schemas.microsoft.com/office/drawing/2014/main" id="{DD2CDB5C-CBBD-7B44-83C5-A58E1BF2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.VnTifani HeavyH" charset="0"/>
              </a:rPr>
              <a:t>4</a:t>
            </a:r>
          </a:p>
        </p:txBody>
      </p:sp>
      <p:sp>
        <p:nvSpPr>
          <p:cNvPr id="40074" name="Text Box 138">
            <a:extLst>
              <a:ext uri="{FF2B5EF4-FFF2-40B4-BE49-F238E27FC236}">
                <a16:creationId xmlns:a16="http://schemas.microsoft.com/office/drawing/2014/main" id="{75EBCC6D-2AB7-FA45-8F9B-14907E171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.VnTifani HeavyH" charset="0"/>
              </a:rPr>
              <a:t>5</a:t>
            </a:r>
          </a:p>
        </p:txBody>
      </p:sp>
      <p:sp>
        <p:nvSpPr>
          <p:cNvPr id="40075" name="Text Box 139">
            <a:extLst>
              <a:ext uri="{FF2B5EF4-FFF2-40B4-BE49-F238E27FC236}">
                <a16:creationId xmlns:a16="http://schemas.microsoft.com/office/drawing/2014/main" id="{BA2C4298-7C6D-4640-A4CE-53C7A6369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3300"/>
                </a:solidFill>
                <a:latin typeface=".VnTifani HeavyH" charset="0"/>
              </a:rPr>
              <a:t>6</a:t>
            </a:r>
          </a:p>
        </p:txBody>
      </p:sp>
      <p:sp>
        <p:nvSpPr>
          <p:cNvPr id="40076" name="Text Box 140">
            <a:extLst>
              <a:ext uri="{FF2B5EF4-FFF2-40B4-BE49-F238E27FC236}">
                <a16:creationId xmlns:a16="http://schemas.microsoft.com/office/drawing/2014/main" id="{DC289241-51EF-8C41-B9C6-5DBE0D426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3300"/>
                </a:solidFill>
                <a:latin typeface=".VnTifani HeavyH" charset="0"/>
              </a:rPr>
              <a:t>7</a:t>
            </a:r>
          </a:p>
        </p:txBody>
      </p:sp>
      <p:sp>
        <p:nvSpPr>
          <p:cNvPr id="40077" name="Text Box 141">
            <a:extLst>
              <a:ext uri="{FF2B5EF4-FFF2-40B4-BE49-F238E27FC236}">
                <a16:creationId xmlns:a16="http://schemas.microsoft.com/office/drawing/2014/main" id="{B2357A45-CDA5-244F-9B6C-9A6E4A90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3300"/>
                </a:solidFill>
                <a:latin typeface=".VnTifani HeavyH" charset="0"/>
              </a:rPr>
              <a:t>8</a:t>
            </a:r>
          </a:p>
        </p:txBody>
      </p:sp>
      <p:sp>
        <p:nvSpPr>
          <p:cNvPr id="40078" name="Text Box 142">
            <a:extLst>
              <a:ext uri="{FF2B5EF4-FFF2-40B4-BE49-F238E27FC236}">
                <a16:creationId xmlns:a16="http://schemas.microsoft.com/office/drawing/2014/main" id="{EE7062AC-72F0-7048-9646-0702E90C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457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3300"/>
                </a:solidFill>
                <a:latin typeface=".VnTifani HeavyH" charset="0"/>
              </a:rPr>
              <a:t>9</a:t>
            </a:r>
          </a:p>
        </p:txBody>
      </p:sp>
      <p:sp>
        <p:nvSpPr>
          <p:cNvPr id="40079" name="Text Box 143">
            <a:extLst>
              <a:ext uri="{FF2B5EF4-FFF2-40B4-BE49-F238E27FC236}">
                <a16:creationId xmlns:a16="http://schemas.microsoft.com/office/drawing/2014/main" id="{D85E7BB8-9255-444F-920D-05CAA204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762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3300"/>
                </a:solidFill>
                <a:latin typeface=".VnTifani HeavyH" charset="0"/>
              </a:rPr>
              <a:t>10</a:t>
            </a:r>
          </a:p>
        </p:txBody>
      </p:sp>
      <p:sp>
        <p:nvSpPr>
          <p:cNvPr id="40080" name="Text Box 144">
            <a:extLst>
              <a:ext uri="{FF2B5EF4-FFF2-40B4-BE49-F238E27FC236}">
                <a16:creationId xmlns:a16="http://schemas.microsoft.com/office/drawing/2014/main" id="{C33680CB-48F2-C74B-831C-0FDCD869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762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3300"/>
                </a:solidFill>
                <a:latin typeface=".VnTifani HeavyH" charset="0"/>
              </a:rPr>
              <a:t>11</a:t>
            </a:r>
          </a:p>
        </p:txBody>
      </p:sp>
      <p:sp>
        <p:nvSpPr>
          <p:cNvPr id="40081" name="Text Box 145">
            <a:extLst>
              <a:ext uri="{FF2B5EF4-FFF2-40B4-BE49-F238E27FC236}">
                <a16:creationId xmlns:a16="http://schemas.microsoft.com/office/drawing/2014/main" id="{A1B381AE-3865-6C45-A4FB-98D8224E2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7400"/>
            <a:ext cx="762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FF3300"/>
                </a:solidFill>
                <a:latin typeface=".VnTifani HeavyH" charset="0"/>
              </a:rPr>
              <a:t>12</a:t>
            </a:r>
          </a:p>
        </p:txBody>
      </p:sp>
      <p:sp>
        <p:nvSpPr>
          <p:cNvPr id="40082" name="Text Box 146">
            <a:extLst>
              <a:ext uri="{FF2B5EF4-FFF2-40B4-BE49-F238E27FC236}">
                <a16:creationId xmlns:a16="http://schemas.microsoft.com/office/drawing/2014/main" id="{FD9002DD-866D-1A4B-B58F-433D4D70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9144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1</a:t>
            </a:r>
          </a:p>
        </p:txBody>
      </p:sp>
      <p:sp>
        <p:nvSpPr>
          <p:cNvPr id="40083" name="Text Box 147">
            <a:extLst>
              <a:ext uri="{FF2B5EF4-FFF2-40B4-BE49-F238E27FC236}">
                <a16:creationId xmlns:a16="http://schemas.microsoft.com/office/drawing/2014/main" id="{9F93FA8A-77A4-8644-88D7-DE6BEE12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3716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2</a:t>
            </a:r>
          </a:p>
        </p:txBody>
      </p:sp>
      <p:sp>
        <p:nvSpPr>
          <p:cNvPr id="40084" name="Text Box 148">
            <a:extLst>
              <a:ext uri="{FF2B5EF4-FFF2-40B4-BE49-F238E27FC236}">
                <a16:creationId xmlns:a16="http://schemas.microsoft.com/office/drawing/2014/main" id="{4382E9BA-87FA-384C-A29C-60EA73F3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8288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3</a:t>
            </a:r>
          </a:p>
        </p:txBody>
      </p:sp>
      <p:sp>
        <p:nvSpPr>
          <p:cNvPr id="40085" name="Text Box 149">
            <a:extLst>
              <a:ext uri="{FF2B5EF4-FFF2-40B4-BE49-F238E27FC236}">
                <a16:creationId xmlns:a16="http://schemas.microsoft.com/office/drawing/2014/main" id="{1F1FBCAA-8572-904F-A028-45C5BD44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2860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4</a:t>
            </a:r>
          </a:p>
        </p:txBody>
      </p:sp>
      <p:sp>
        <p:nvSpPr>
          <p:cNvPr id="40086" name="Text Box 150">
            <a:extLst>
              <a:ext uri="{FF2B5EF4-FFF2-40B4-BE49-F238E27FC236}">
                <a16:creationId xmlns:a16="http://schemas.microsoft.com/office/drawing/2014/main" id="{ADD6CE15-EE34-A343-9B5B-C63D04C8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7432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5</a:t>
            </a:r>
          </a:p>
        </p:txBody>
      </p:sp>
      <p:sp>
        <p:nvSpPr>
          <p:cNvPr id="40087" name="Text Box 151">
            <a:extLst>
              <a:ext uri="{FF2B5EF4-FFF2-40B4-BE49-F238E27FC236}">
                <a16:creationId xmlns:a16="http://schemas.microsoft.com/office/drawing/2014/main" id="{A67C1DF3-1ABE-7041-9BC3-2F44E56A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2004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6</a:t>
            </a:r>
          </a:p>
        </p:txBody>
      </p:sp>
      <p:sp>
        <p:nvSpPr>
          <p:cNvPr id="40088" name="Text Box 152">
            <a:extLst>
              <a:ext uri="{FF2B5EF4-FFF2-40B4-BE49-F238E27FC236}">
                <a16:creationId xmlns:a16="http://schemas.microsoft.com/office/drawing/2014/main" id="{782D9F1E-9205-AE40-B414-D0EB31B2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5814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7</a:t>
            </a:r>
          </a:p>
        </p:txBody>
      </p:sp>
      <p:sp>
        <p:nvSpPr>
          <p:cNvPr id="40089" name="Text Box 153">
            <a:extLst>
              <a:ext uri="{FF2B5EF4-FFF2-40B4-BE49-F238E27FC236}">
                <a16:creationId xmlns:a16="http://schemas.microsoft.com/office/drawing/2014/main" id="{AC4B0859-FC95-E049-A22E-7951DF9F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0386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8</a:t>
            </a:r>
          </a:p>
        </p:txBody>
      </p:sp>
      <p:sp>
        <p:nvSpPr>
          <p:cNvPr id="40090" name="Text Box 154">
            <a:extLst>
              <a:ext uri="{FF2B5EF4-FFF2-40B4-BE49-F238E27FC236}">
                <a16:creationId xmlns:a16="http://schemas.microsoft.com/office/drawing/2014/main" id="{083C68E7-D109-AC46-AF9A-FB1F7902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495800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9</a:t>
            </a:r>
          </a:p>
        </p:txBody>
      </p:sp>
      <p:sp>
        <p:nvSpPr>
          <p:cNvPr id="40091" name="Text Box 155">
            <a:extLst>
              <a:ext uri="{FF2B5EF4-FFF2-40B4-BE49-F238E27FC236}">
                <a16:creationId xmlns:a16="http://schemas.microsoft.com/office/drawing/2014/main" id="{8AF36995-662F-454C-9D89-B197E186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029200"/>
            <a:ext cx="8382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charset="0"/>
              </a:rPr>
              <a:t>     </a:t>
            </a: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10</a:t>
            </a:r>
          </a:p>
        </p:txBody>
      </p:sp>
      <p:sp>
        <p:nvSpPr>
          <p:cNvPr id="40092" name="Text Box 156">
            <a:extLst>
              <a:ext uri="{FF2B5EF4-FFF2-40B4-BE49-F238E27FC236}">
                <a16:creationId xmlns:a16="http://schemas.microsoft.com/office/drawing/2014/main" id="{252FD75A-CDA9-344E-BCE5-69E53304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486400"/>
            <a:ext cx="12192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charset="0"/>
              </a:rPr>
              <a:t>      </a:t>
            </a: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11</a:t>
            </a:r>
          </a:p>
        </p:txBody>
      </p:sp>
      <p:sp>
        <p:nvSpPr>
          <p:cNvPr id="40093" name="Text Box 157">
            <a:extLst>
              <a:ext uri="{FF2B5EF4-FFF2-40B4-BE49-F238E27FC236}">
                <a16:creationId xmlns:a16="http://schemas.microsoft.com/office/drawing/2014/main" id="{FA301546-7C05-F843-A62B-4228CFCF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943600"/>
            <a:ext cx="1066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charset="0"/>
              </a:rPr>
              <a:t>     </a:t>
            </a:r>
            <a:r>
              <a:rPr lang="en-US" altLang="en-US">
                <a:solidFill>
                  <a:srgbClr val="0000CC"/>
                </a:solidFill>
                <a:latin typeface=".VnTifani HeavyH" charset="0"/>
              </a:rPr>
              <a:t>12</a:t>
            </a:r>
          </a:p>
        </p:txBody>
      </p:sp>
      <p:grpSp>
        <p:nvGrpSpPr>
          <p:cNvPr id="40160" name="Group 224">
            <a:extLst>
              <a:ext uri="{FF2B5EF4-FFF2-40B4-BE49-F238E27FC236}">
                <a16:creationId xmlns:a16="http://schemas.microsoft.com/office/drawing/2014/main" id="{5B4D4824-8014-004B-8670-ED617BD14BC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828800"/>
            <a:ext cx="2590800" cy="381000"/>
            <a:chOff x="2112" y="1152"/>
            <a:chExt cx="1632" cy="240"/>
          </a:xfrm>
        </p:grpSpPr>
        <p:sp>
          <p:nvSpPr>
            <p:cNvPr id="40095" name="Rectangle 159">
              <a:extLst>
                <a:ext uri="{FF2B5EF4-FFF2-40B4-BE49-F238E27FC236}">
                  <a16:creationId xmlns:a16="http://schemas.microsoft.com/office/drawing/2014/main" id="{6C7F2DB0-3DEB-2644-A19B-EE45449CB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52"/>
              <a:ext cx="288" cy="240"/>
            </a:xfrm>
            <a:prstGeom prst="rect">
              <a:avLst/>
            </a:prstGeom>
            <a:solidFill>
              <a:srgbClr val="33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.VnTifani HeavyH" charset="0"/>
                </a:rPr>
                <a:t>E</a:t>
              </a:r>
            </a:p>
          </p:txBody>
        </p:sp>
        <p:sp>
          <p:nvSpPr>
            <p:cNvPr id="40096" name="Rectangle 160">
              <a:extLst>
                <a:ext uri="{FF2B5EF4-FFF2-40B4-BE49-F238E27FC236}">
                  <a16:creationId xmlns:a16="http://schemas.microsoft.com/office/drawing/2014/main" id="{94929A32-2BA2-5749-A857-46E69C10A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152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40097" name="Rectangle 161">
              <a:extLst>
                <a:ext uri="{FF2B5EF4-FFF2-40B4-BE49-F238E27FC236}">
                  <a16:creationId xmlns:a16="http://schemas.microsoft.com/office/drawing/2014/main" id="{4B619633-7554-0944-960E-DE996433C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15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0098" name="Rectangle 162">
              <a:extLst>
                <a:ext uri="{FF2B5EF4-FFF2-40B4-BE49-F238E27FC236}">
                  <a16:creationId xmlns:a16="http://schemas.microsoft.com/office/drawing/2014/main" id="{E090EDED-2C82-8449-8FB2-8D3D9833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15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40099" name="Rectangle 163">
              <a:extLst>
                <a:ext uri="{FF2B5EF4-FFF2-40B4-BE49-F238E27FC236}">
                  <a16:creationId xmlns:a16="http://schemas.microsoft.com/office/drawing/2014/main" id="{573E5D0B-CC90-CD43-A156-8E41B20C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52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0161" name="Group 225">
            <a:extLst>
              <a:ext uri="{FF2B5EF4-FFF2-40B4-BE49-F238E27FC236}">
                <a16:creationId xmlns:a16="http://schemas.microsoft.com/office/drawing/2014/main" id="{3CB43BF8-757B-014A-B5C0-75CB2AF6A3B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286000"/>
            <a:ext cx="4191000" cy="381000"/>
            <a:chOff x="1104" y="1440"/>
            <a:chExt cx="2640" cy="240"/>
          </a:xfrm>
        </p:grpSpPr>
        <p:sp>
          <p:nvSpPr>
            <p:cNvPr id="40101" name="Rectangle 165">
              <a:extLst>
                <a:ext uri="{FF2B5EF4-FFF2-40B4-BE49-F238E27FC236}">
                  <a16:creationId xmlns:a16="http://schemas.microsoft.com/office/drawing/2014/main" id="{9334107E-D6EE-C244-BD59-74362D71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0102" name="Rectangle 166">
              <a:extLst>
                <a:ext uri="{FF2B5EF4-FFF2-40B4-BE49-F238E27FC236}">
                  <a16:creationId xmlns:a16="http://schemas.microsoft.com/office/drawing/2014/main" id="{44659DF1-388D-264D-B472-D9E61E554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44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0103" name="Rectangle 167">
              <a:extLst>
                <a:ext uri="{FF2B5EF4-FFF2-40B4-BE49-F238E27FC236}">
                  <a16:creationId xmlns:a16="http://schemas.microsoft.com/office/drawing/2014/main" id="{6403FDC8-86F6-3A4C-884A-6CB47A8D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440"/>
              <a:ext cx="288" cy="240"/>
            </a:xfrm>
            <a:prstGeom prst="rect">
              <a:avLst/>
            </a:prstGeom>
            <a:solidFill>
              <a:srgbClr val="33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>
                  <a:solidFill>
                    <a:schemeClr val="bg1"/>
                  </a:solidFill>
                  <a:latin typeface=".VnTifani HeavyH" charset="0"/>
                </a:rPr>
                <a:t>E</a:t>
              </a:r>
            </a:p>
          </p:txBody>
        </p:sp>
        <p:sp>
          <p:nvSpPr>
            <p:cNvPr id="40104" name="Rectangle 168">
              <a:extLst>
                <a:ext uri="{FF2B5EF4-FFF2-40B4-BE49-F238E27FC236}">
                  <a16:creationId xmlns:a16="http://schemas.microsoft.com/office/drawing/2014/main" id="{CF1C163E-621E-CE45-AF33-4600797DB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44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40105" name="Rectangle 169">
              <a:extLst>
                <a:ext uri="{FF2B5EF4-FFF2-40B4-BE49-F238E27FC236}">
                  <a16:creationId xmlns:a16="http://schemas.microsoft.com/office/drawing/2014/main" id="{C56868C1-C507-224D-8BAF-04EDB905B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40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40106" name="Rectangle 170">
              <a:extLst>
                <a:ext uri="{FF2B5EF4-FFF2-40B4-BE49-F238E27FC236}">
                  <a16:creationId xmlns:a16="http://schemas.microsoft.com/office/drawing/2014/main" id="{2A5D50E3-74FC-1E49-B428-4951D0F76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40"/>
              <a:ext cx="288" cy="240"/>
            </a:xfrm>
            <a:prstGeom prst="rect">
              <a:avLst/>
            </a:prstGeom>
            <a:solidFill>
              <a:srgbClr val="33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>
                  <a:solidFill>
                    <a:schemeClr val="bg1"/>
                  </a:solidFill>
                  <a:latin typeface=".VnTifani HeavyH" charset="0"/>
                </a:rPr>
                <a:t>A</a:t>
              </a:r>
            </a:p>
          </p:txBody>
        </p:sp>
        <p:sp>
          <p:nvSpPr>
            <p:cNvPr id="40107" name="Rectangle 171">
              <a:extLst>
                <a:ext uri="{FF2B5EF4-FFF2-40B4-BE49-F238E27FC236}">
                  <a16:creationId xmlns:a16="http://schemas.microsoft.com/office/drawing/2014/main" id="{05F7007A-E1A7-DE43-B398-6F1D7F19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4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40108" name="Rectangle 172">
              <a:extLst>
                <a:ext uri="{FF2B5EF4-FFF2-40B4-BE49-F238E27FC236}">
                  <a16:creationId xmlns:a16="http://schemas.microsoft.com/office/drawing/2014/main" id="{188B2BF8-1B26-1840-8E84-B8E5F2175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44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N</a:t>
              </a:r>
            </a:p>
          </p:txBody>
        </p:sp>
      </p:grpSp>
      <p:sp>
        <p:nvSpPr>
          <p:cNvPr id="40109" name="Rectangle 173">
            <a:extLst>
              <a:ext uri="{FF2B5EF4-FFF2-40B4-BE49-F238E27FC236}">
                <a16:creationId xmlns:a16="http://schemas.microsoft.com/office/drawing/2014/main" id="{24684552-BCB6-3442-91B3-25532D2A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457200" cy="381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FF33CC"/>
              </a:solidFill>
              <a:latin typeface="Arial" charset="0"/>
            </a:endParaRPr>
          </a:p>
        </p:txBody>
      </p:sp>
      <p:grpSp>
        <p:nvGrpSpPr>
          <p:cNvPr id="40116" name="Group 180">
            <a:extLst>
              <a:ext uri="{FF2B5EF4-FFF2-40B4-BE49-F238E27FC236}">
                <a16:creationId xmlns:a16="http://schemas.microsoft.com/office/drawing/2014/main" id="{A7790BB6-D098-1342-95A5-EBD0D9C8C77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029200"/>
            <a:ext cx="1524000" cy="381000"/>
            <a:chOff x="1776" y="3168"/>
            <a:chExt cx="960" cy="240"/>
          </a:xfrm>
        </p:grpSpPr>
        <p:sp>
          <p:nvSpPr>
            <p:cNvPr id="40117" name="Rectangle 181">
              <a:extLst>
                <a:ext uri="{FF2B5EF4-FFF2-40B4-BE49-F238E27FC236}">
                  <a16:creationId xmlns:a16="http://schemas.microsoft.com/office/drawing/2014/main" id="{F8156A66-FF04-094F-B2FB-CF3B94F87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40118" name="Rectangle 182">
              <a:extLst>
                <a:ext uri="{FF2B5EF4-FFF2-40B4-BE49-F238E27FC236}">
                  <a16:creationId xmlns:a16="http://schemas.microsoft.com/office/drawing/2014/main" id="{52D5E2A3-502D-D94E-B415-FB1960C1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68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O</a:t>
              </a:r>
            </a:p>
          </p:txBody>
        </p:sp>
        <p:sp>
          <p:nvSpPr>
            <p:cNvPr id="40119" name="Rectangle 183">
              <a:extLst>
                <a:ext uri="{FF2B5EF4-FFF2-40B4-BE49-F238E27FC236}">
                  <a16:creationId xmlns:a16="http://schemas.microsoft.com/office/drawing/2014/main" id="{7AA8E734-DB33-5A45-A688-1E1CF28A1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68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40120" name="Group 184">
            <a:extLst>
              <a:ext uri="{FF2B5EF4-FFF2-40B4-BE49-F238E27FC236}">
                <a16:creationId xmlns:a16="http://schemas.microsoft.com/office/drawing/2014/main" id="{CC6088E5-BA04-6D48-BF09-DE5BAB57885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86400"/>
            <a:ext cx="3124200" cy="381000"/>
            <a:chOff x="1440" y="3456"/>
            <a:chExt cx="1968" cy="240"/>
          </a:xfrm>
        </p:grpSpPr>
        <p:sp>
          <p:nvSpPr>
            <p:cNvPr id="40121" name="Rectangle 185">
              <a:extLst>
                <a:ext uri="{FF2B5EF4-FFF2-40B4-BE49-F238E27FC236}">
                  <a16:creationId xmlns:a16="http://schemas.microsoft.com/office/drawing/2014/main" id="{A5688756-D041-0444-A12E-6A05C9F9E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56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N</a:t>
              </a:r>
            </a:p>
          </p:txBody>
        </p:sp>
        <p:sp>
          <p:nvSpPr>
            <p:cNvPr id="40122" name="Rectangle 186">
              <a:extLst>
                <a:ext uri="{FF2B5EF4-FFF2-40B4-BE49-F238E27FC236}">
                  <a16:creationId xmlns:a16="http://schemas.microsoft.com/office/drawing/2014/main" id="{92AC932C-C77F-084A-B215-1F3ACB9A2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45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40123" name="Rectangle 187">
              <a:extLst>
                <a:ext uri="{FF2B5EF4-FFF2-40B4-BE49-F238E27FC236}">
                  <a16:creationId xmlns:a16="http://schemas.microsoft.com/office/drawing/2014/main" id="{0C8740E3-C2C7-3243-A524-3214B3A7B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45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0124" name="Rectangle 188">
              <a:extLst>
                <a:ext uri="{FF2B5EF4-FFF2-40B4-BE49-F238E27FC236}">
                  <a16:creationId xmlns:a16="http://schemas.microsoft.com/office/drawing/2014/main" id="{3F7A72AB-0F07-F14E-A6A9-59AC5C1F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40125" name="Rectangle 189">
              <a:extLst>
                <a:ext uri="{FF2B5EF4-FFF2-40B4-BE49-F238E27FC236}">
                  <a16:creationId xmlns:a16="http://schemas.microsoft.com/office/drawing/2014/main" id="{3D414203-572E-134F-A735-E42A27405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45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0126" name="Rectangle 190">
              <a:extLst>
                <a:ext uri="{FF2B5EF4-FFF2-40B4-BE49-F238E27FC236}">
                  <a16:creationId xmlns:a16="http://schemas.microsoft.com/office/drawing/2014/main" id="{9AB8FD5F-2CD6-A545-9F3C-11FCF68D0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45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Y</a:t>
              </a:r>
            </a:p>
          </p:txBody>
        </p:sp>
      </p:grpSp>
      <p:sp>
        <p:nvSpPr>
          <p:cNvPr id="40127" name="AutoShape 191">
            <a:extLst>
              <a:ext uri="{FF2B5EF4-FFF2-40B4-BE49-F238E27FC236}">
                <a16:creationId xmlns:a16="http://schemas.microsoft.com/office/drawing/2014/main" id="{AB9E4FF5-99A1-C24F-98A1-9EE1374C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477000"/>
            <a:ext cx="609600" cy="381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>
                <a:latin typeface="Arial" charset="0"/>
              </a:rPr>
              <a:t>key</a:t>
            </a:r>
          </a:p>
        </p:txBody>
      </p:sp>
      <p:grpSp>
        <p:nvGrpSpPr>
          <p:cNvPr id="40163" name="Group 227">
            <a:extLst>
              <a:ext uri="{FF2B5EF4-FFF2-40B4-BE49-F238E27FC236}">
                <a16:creationId xmlns:a16="http://schemas.microsoft.com/office/drawing/2014/main" id="{9AB4F171-B634-1842-88E5-9B4D2DF7849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572000"/>
            <a:ext cx="2590800" cy="381000"/>
            <a:chOff x="1776" y="2880"/>
            <a:chExt cx="1632" cy="240"/>
          </a:xfrm>
        </p:grpSpPr>
        <p:sp>
          <p:nvSpPr>
            <p:cNvPr id="40055" name="Rectangle 119">
              <a:extLst>
                <a:ext uri="{FF2B5EF4-FFF2-40B4-BE49-F238E27FC236}">
                  <a16:creationId xmlns:a16="http://schemas.microsoft.com/office/drawing/2014/main" id="{150D3921-A844-2D4A-94AF-1B25BE2A0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8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0056" name="Rectangle 120">
              <a:extLst>
                <a:ext uri="{FF2B5EF4-FFF2-40B4-BE49-F238E27FC236}">
                  <a16:creationId xmlns:a16="http://schemas.microsoft.com/office/drawing/2014/main" id="{48F53DF1-BC05-F744-9DFE-1A1F50EA5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8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40057" name="Rectangle 121">
              <a:extLst>
                <a:ext uri="{FF2B5EF4-FFF2-40B4-BE49-F238E27FC236}">
                  <a16:creationId xmlns:a16="http://schemas.microsoft.com/office/drawing/2014/main" id="{70079F39-60EC-174E-A2B2-83ECFBF0B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8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40059" name="Rectangle 123">
              <a:extLst>
                <a:ext uri="{FF2B5EF4-FFF2-40B4-BE49-F238E27FC236}">
                  <a16:creationId xmlns:a16="http://schemas.microsoft.com/office/drawing/2014/main" id="{0C7467E8-2FED-3B48-91E8-54261E11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80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0136" name="Rectangle 200">
              <a:extLst>
                <a:ext uri="{FF2B5EF4-FFF2-40B4-BE49-F238E27FC236}">
                  <a16:creationId xmlns:a16="http://schemas.microsoft.com/office/drawing/2014/main" id="{1078B625-A994-8F42-B215-9B9770A0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I</a:t>
              </a:r>
            </a:p>
          </p:txBody>
        </p:sp>
      </p:grpSp>
      <p:grpSp>
        <p:nvGrpSpPr>
          <p:cNvPr id="40162" name="Group 226">
            <a:extLst>
              <a:ext uri="{FF2B5EF4-FFF2-40B4-BE49-F238E27FC236}">
                <a16:creationId xmlns:a16="http://schemas.microsoft.com/office/drawing/2014/main" id="{573B90BC-2D07-264B-8E1D-9E3CEADDAF3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200400"/>
            <a:ext cx="3124200" cy="381000"/>
            <a:chOff x="432" y="2016"/>
            <a:chExt cx="1968" cy="240"/>
          </a:xfrm>
        </p:grpSpPr>
        <p:sp>
          <p:nvSpPr>
            <p:cNvPr id="40112" name="Rectangle 176">
              <a:extLst>
                <a:ext uri="{FF2B5EF4-FFF2-40B4-BE49-F238E27FC236}">
                  <a16:creationId xmlns:a16="http://schemas.microsoft.com/office/drawing/2014/main" id="{C81E09EE-66B3-F340-AF55-493841412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01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40058" name="Rectangle 122">
              <a:extLst>
                <a:ext uri="{FF2B5EF4-FFF2-40B4-BE49-F238E27FC236}">
                  <a16:creationId xmlns:a16="http://schemas.microsoft.com/office/drawing/2014/main" id="{4D5E42CE-4972-CF4D-B523-BE8657151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16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0114" name="Rectangle 178">
              <a:extLst>
                <a:ext uri="{FF2B5EF4-FFF2-40B4-BE49-F238E27FC236}">
                  <a16:creationId xmlns:a16="http://schemas.microsoft.com/office/drawing/2014/main" id="{5559E270-BFBE-3840-AB75-149A46513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0115" name="Rectangle 179">
              <a:extLst>
                <a:ext uri="{FF2B5EF4-FFF2-40B4-BE49-F238E27FC236}">
                  <a16:creationId xmlns:a16="http://schemas.microsoft.com/office/drawing/2014/main" id="{52741C05-479E-944C-8C20-DBAC8B78C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01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0149" name="Rectangle 213">
              <a:extLst>
                <a:ext uri="{FF2B5EF4-FFF2-40B4-BE49-F238E27FC236}">
                  <a16:creationId xmlns:a16="http://schemas.microsoft.com/office/drawing/2014/main" id="{E225C45F-3B86-B046-9B45-92B0C98BA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01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0151" name="Rectangle 215">
              <a:extLst>
                <a:ext uri="{FF2B5EF4-FFF2-40B4-BE49-F238E27FC236}">
                  <a16:creationId xmlns:a16="http://schemas.microsoft.com/office/drawing/2014/main" id="{9A7DF4E7-5126-2544-B128-93A91E068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01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I</a:t>
              </a:r>
            </a:p>
          </p:txBody>
        </p:sp>
      </p:grpSp>
      <p:grpSp>
        <p:nvGrpSpPr>
          <p:cNvPr id="40155" name="Group 219">
            <a:extLst>
              <a:ext uri="{FF2B5EF4-FFF2-40B4-BE49-F238E27FC236}">
                <a16:creationId xmlns:a16="http://schemas.microsoft.com/office/drawing/2014/main" id="{22E94483-AD22-4F4E-91F9-ABF3B84A7F00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914400"/>
            <a:ext cx="1524000" cy="381000"/>
            <a:chOff x="2112" y="576"/>
            <a:chExt cx="960" cy="240"/>
          </a:xfrm>
        </p:grpSpPr>
        <p:sp>
          <p:nvSpPr>
            <p:cNvPr id="40054" name="Rectangle 118">
              <a:extLst>
                <a:ext uri="{FF2B5EF4-FFF2-40B4-BE49-F238E27FC236}">
                  <a16:creationId xmlns:a16="http://schemas.microsoft.com/office/drawing/2014/main" id="{79115AB0-04ED-AD47-BC14-44060042F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576"/>
              <a:ext cx="288" cy="240"/>
            </a:xfrm>
            <a:prstGeom prst="rect">
              <a:avLst/>
            </a:prstGeom>
            <a:solidFill>
              <a:srgbClr val="33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.VnTifani HeavyH" charset="0"/>
                </a:rPr>
                <a:t>A</a:t>
              </a:r>
            </a:p>
          </p:txBody>
        </p:sp>
        <p:sp>
          <p:nvSpPr>
            <p:cNvPr id="40061" name="Rectangle 125">
              <a:extLst>
                <a:ext uri="{FF2B5EF4-FFF2-40B4-BE49-F238E27FC236}">
                  <a16:creationId xmlns:a16="http://schemas.microsoft.com/office/drawing/2014/main" id="{6650A7C8-304F-1F46-99D9-C1DE6BB2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576"/>
              <a:ext cx="288" cy="24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0000"/>
                  </a:solidFill>
                  <a:latin typeface=".VnTifani HeavyH" charset="0"/>
                </a:rPr>
                <a:t>C</a:t>
              </a:r>
            </a:p>
          </p:txBody>
        </p:sp>
        <p:sp>
          <p:nvSpPr>
            <p:cNvPr id="40153" name="Rectangle 217">
              <a:extLst>
                <a:ext uri="{FF2B5EF4-FFF2-40B4-BE49-F238E27FC236}">
                  <a16:creationId xmlns:a16="http://schemas.microsoft.com/office/drawing/2014/main" id="{A45CA9DB-073F-D84C-AE79-C68381C3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576"/>
              <a:ext cx="288" cy="240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chemeClr val="bg1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40164" name="Group 228">
            <a:extLst>
              <a:ext uri="{FF2B5EF4-FFF2-40B4-BE49-F238E27FC236}">
                <a16:creationId xmlns:a16="http://schemas.microsoft.com/office/drawing/2014/main" id="{F732A5C4-107B-9E45-B148-056A27226B3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914400"/>
            <a:ext cx="457200" cy="5410200"/>
            <a:chOff x="2112" y="576"/>
            <a:chExt cx="288" cy="3408"/>
          </a:xfrm>
        </p:grpSpPr>
        <p:sp>
          <p:nvSpPr>
            <p:cNvPr id="40165" name="Rectangle 229">
              <a:extLst>
                <a:ext uri="{FF2B5EF4-FFF2-40B4-BE49-F238E27FC236}">
                  <a16:creationId xmlns:a16="http://schemas.microsoft.com/office/drawing/2014/main" id="{0FE0835F-40D4-E040-AEF2-FCB0EEFE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92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T</a:t>
              </a:r>
            </a:p>
          </p:txBody>
        </p:sp>
        <p:sp>
          <p:nvSpPr>
            <p:cNvPr id="40166" name="Rectangle 230">
              <a:extLst>
                <a:ext uri="{FF2B5EF4-FFF2-40B4-BE49-F238E27FC236}">
                  <a16:creationId xmlns:a16="http://schemas.microsoft.com/office/drawing/2014/main" id="{724E8435-321A-AC4F-A227-59393A94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04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40167" name="Rectangle 231">
              <a:extLst>
                <a:ext uri="{FF2B5EF4-FFF2-40B4-BE49-F238E27FC236}">
                  <a16:creationId xmlns:a16="http://schemas.microsoft.com/office/drawing/2014/main" id="{ADDC96FB-794D-7B49-BD94-CA8B3966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28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0168" name="Rectangle 232">
              <a:extLst>
                <a:ext uri="{FF2B5EF4-FFF2-40B4-BE49-F238E27FC236}">
                  <a16:creationId xmlns:a16="http://schemas.microsoft.com/office/drawing/2014/main" id="{7020652F-C6DD-5D46-96A7-3681BDC5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864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O</a:t>
              </a:r>
            </a:p>
          </p:txBody>
        </p:sp>
        <p:sp>
          <p:nvSpPr>
            <p:cNvPr id="40169" name="Rectangle 233">
              <a:extLst>
                <a:ext uri="{FF2B5EF4-FFF2-40B4-BE49-F238E27FC236}">
                  <a16:creationId xmlns:a16="http://schemas.microsoft.com/office/drawing/2014/main" id="{07B2C5E0-EE61-DB42-86D7-6EF4AB7DD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744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S</a:t>
              </a:r>
            </a:p>
          </p:txBody>
        </p:sp>
        <p:sp>
          <p:nvSpPr>
            <p:cNvPr id="40170" name="Rectangle 234">
              <a:extLst>
                <a:ext uri="{FF2B5EF4-FFF2-40B4-BE49-F238E27FC236}">
                  <a16:creationId xmlns:a16="http://schemas.microsoft.com/office/drawing/2014/main" id="{B01A910F-4BB0-0C4D-80F4-10169C88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152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40171" name="Rectangle 235">
              <a:extLst>
                <a:ext uri="{FF2B5EF4-FFF2-40B4-BE49-F238E27FC236}">
                  <a16:creationId xmlns:a16="http://schemas.microsoft.com/office/drawing/2014/main" id="{CC7D8E49-5EE5-6D45-AAC6-B5D6B2D00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40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40172" name="Rectangle 236">
              <a:extLst>
                <a:ext uri="{FF2B5EF4-FFF2-40B4-BE49-F238E27FC236}">
                  <a16:creationId xmlns:a16="http://schemas.microsoft.com/office/drawing/2014/main" id="{84BE6443-6797-754C-BFD1-6E073635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68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O</a:t>
              </a:r>
            </a:p>
          </p:txBody>
        </p:sp>
        <p:sp>
          <p:nvSpPr>
            <p:cNvPr id="40173" name="Rectangle 237">
              <a:extLst>
                <a:ext uri="{FF2B5EF4-FFF2-40B4-BE49-F238E27FC236}">
                  <a16:creationId xmlns:a16="http://schemas.microsoft.com/office/drawing/2014/main" id="{3E85F30C-39EC-1944-83F8-8E2AB3C08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56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.VnTifani HeavyH" charset="0"/>
                </a:rPr>
                <a:t>N</a:t>
              </a:r>
            </a:p>
          </p:txBody>
        </p:sp>
        <p:sp>
          <p:nvSpPr>
            <p:cNvPr id="40174" name="Rectangle 238">
              <a:extLst>
                <a:ext uri="{FF2B5EF4-FFF2-40B4-BE49-F238E27FC236}">
                  <a16:creationId xmlns:a16="http://schemas.microsoft.com/office/drawing/2014/main" id="{5D8AEA2D-0A00-C745-B40C-911845DDD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40175" name="Rectangle 239">
              <a:extLst>
                <a:ext uri="{FF2B5EF4-FFF2-40B4-BE49-F238E27FC236}">
                  <a16:creationId xmlns:a16="http://schemas.microsoft.com/office/drawing/2014/main" id="{D36AB462-2CD6-7E48-BD2B-F0E985CB1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16"/>
              <a:ext cx="288" cy="2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40176" name="Rectangle 240">
              <a:extLst>
                <a:ext uri="{FF2B5EF4-FFF2-40B4-BE49-F238E27FC236}">
                  <a16:creationId xmlns:a16="http://schemas.microsoft.com/office/drawing/2014/main" id="{0E4E5EC9-E14F-6245-A84C-4C97C45DC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576"/>
              <a:ext cx="288" cy="24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FF0000"/>
                  </a:solidFill>
                  <a:latin typeface=".VnTifani HeavyH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0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0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4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40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4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0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4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0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5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9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0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8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0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9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0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3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9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0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9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4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B8630FB7-C868-F04E-88C0-23DCA515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3" descr="daisy_button_pink_hb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CF50EF-620A-B34E-86C3-076025F5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324600"/>
            <a:ext cx="685800" cy="4572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>
              <a:latin typeface="Times New Roman" panose="02020603050405020304" pitchFamily="18" charset="0"/>
            </a:endParaRPr>
          </a:p>
        </p:txBody>
      </p:sp>
      <p:pic>
        <p:nvPicPr>
          <p:cNvPr id="22531" name="Picture 4" descr="Bird-05-june">
            <a:extLst>
              <a:ext uri="{FF2B5EF4-FFF2-40B4-BE49-F238E27FC236}">
                <a16:creationId xmlns:a16="http://schemas.microsoft.com/office/drawing/2014/main" id="{BEE6855B-EA10-3C43-B771-F8290FEF21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heetah-01-june">
            <a:extLst>
              <a:ext uri="{FF2B5EF4-FFF2-40B4-BE49-F238E27FC236}">
                <a16:creationId xmlns:a16="http://schemas.microsoft.com/office/drawing/2014/main" id="{873AD072-6724-804A-B570-582C3E56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486400"/>
            <a:ext cx="1333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9D774F14-5696-1947-BE3C-31A1323C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24088"/>
            <a:ext cx="1752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>
                <a:solidFill>
                  <a:schemeClr val="accent2"/>
                </a:solidFill>
                <a:latin typeface="Arial" charset="0"/>
              </a:rPr>
              <a:t>Unit 6 :</a:t>
            </a:r>
            <a:r>
              <a:rPr lang="en-US" altLang="en-US" sz="3600">
                <a:latin typeface="Arial" charset="0"/>
              </a:rPr>
              <a:t> 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6A62735F-59C9-C440-9B92-9A5481D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3138488"/>
            <a:ext cx="3886200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latin typeface="Arial" charset="0"/>
              </a:rPr>
              <a:t>Section A : Reading </a:t>
            </a:r>
          </a:p>
        </p:txBody>
      </p:sp>
      <p:sp>
        <p:nvSpPr>
          <p:cNvPr id="33802" name="WordArt 10">
            <a:extLst>
              <a:ext uri="{FF2B5EF4-FFF2-40B4-BE49-F238E27FC236}">
                <a16:creationId xmlns:a16="http://schemas.microsoft.com/office/drawing/2014/main" id="{61855531-9D89-DC4D-8BAF-2BC7EFC65D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4350" y="1614488"/>
            <a:ext cx="3962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COMPETITIONS</a:t>
            </a:r>
            <a:endParaRPr lang="en-VN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3803" name="WordArt 11" descr="Paper bag">
            <a:extLst>
              <a:ext uri="{FF2B5EF4-FFF2-40B4-BE49-F238E27FC236}">
                <a16:creationId xmlns:a16="http://schemas.microsoft.com/office/drawing/2014/main" id="{9BF31472-4C7B-E24B-9783-45D8F49DB9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35350" y="4329113"/>
            <a:ext cx="29718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Reading</a:t>
            </a:r>
            <a:endParaRPr lang="en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178C3E7F-2B4C-9B4B-A47A-5F7283E2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3214688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latin typeface="Arial" charset="0"/>
              </a:rPr>
              <a:t>Period :30</a:t>
            </a:r>
          </a:p>
        </p:txBody>
      </p:sp>
    </p:spTree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A37FB7FA-D1EC-2F40-A48C-6C01CA7E0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B33E0A46-33E4-2647-99CD-0C05BCA0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en-US" altLang="en-US" sz="2400"/>
              <a:t>           </a:t>
            </a: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4E7EB5A-9F5B-AE48-A03C-44A9E87E8F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810000" cy="3276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1.English competition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2.Sao Mai Television Singing Contest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3.London Marathon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4.Olympic Games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5.Quiz: Road to Mount Olympia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6. Athletics Meeting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41988" name="Picture 4" descr="dienkinh">
            <a:extLst>
              <a:ext uri="{FF2B5EF4-FFF2-40B4-BE49-F238E27FC236}">
                <a16:creationId xmlns:a16="http://schemas.microsoft.com/office/drawing/2014/main" id="{08878255-EAFE-2446-8B83-81A0A78089C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4648200"/>
            <a:ext cx="2514600" cy="1816100"/>
          </a:xfrm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183729DD-DAEC-2943-B9A0-7EDEA63F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90800"/>
            <a:ext cx="2514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>
              <a:latin typeface="Times New Roman" charset="0"/>
            </a:endParaRPr>
          </a:p>
        </p:txBody>
      </p:sp>
      <p:pic>
        <p:nvPicPr>
          <p:cNvPr id="41991" name="Picture 7" descr="Olympic games">
            <a:extLst>
              <a:ext uri="{FF2B5EF4-FFF2-40B4-BE49-F238E27FC236}">
                <a16:creationId xmlns:a16="http://schemas.microsoft.com/office/drawing/2014/main" id="{6E9E070A-6FBF-B642-B1F5-A6E554F4917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2362200"/>
            <a:ext cx="2819400" cy="1865313"/>
          </a:xfrm>
        </p:spPr>
      </p:pic>
      <p:sp>
        <p:nvSpPr>
          <p:cNvPr id="41993" name="Text Box 9">
            <a:extLst>
              <a:ext uri="{FF2B5EF4-FFF2-40B4-BE49-F238E27FC236}">
                <a16:creationId xmlns:a16="http://schemas.microsoft.com/office/drawing/2014/main" id="{D7FE0A92-86DA-9A4C-B59D-B3B66C068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81400"/>
            <a:ext cx="3810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>
              <a:latin typeface="Times New Roman" charset="0"/>
            </a:endParaRPr>
          </a:p>
        </p:txBody>
      </p:sp>
      <p:pic>
        <p:nvPicPr>
          <p:cNvPr id="41994" name="Picture 10" descr="london Marathon">
            <a:extLst>
              <a:ext uri="{FF2B5EF4-FFF2-40B4-BE49-F238E27FC236}">
                <a16:creationId xmlns:a16="http://schemas.microsoft.com/office/drawing/2014/main" id="{377DFFB8-66CF-4447-90BB-7E06FFD8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0"/>
            <a:ext cx="2209800" cy="2743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1995" name="Text Box 11">
            <a:extLst>
              <a:ext uri="{FF2B5EF4-FFF2-40B4-BE49-F238E27FC236}">
                <a16:creationId xmlns:a16="http://schemas.microsoft.com/office/drawing/2014/main" id="{A7483B90-4FE2-054E-95CE-93E8CF414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20574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>
              <a:latin typeface="Times New Roman" charset="0"/>
            </a:endParaRPr>
          </a:p>
        </p:txBody>
      </p:sp>
      <p:pic>
        <p:nvPicPr>
          <p:cNvPr id="24586" name="Picture 12" descr="ECTWO">
            <a:extLst>
              <a:ext uri="{FF2B5EF4-FFF2-40B4-BE49-F238E27FC236}">
                <a16:creationId xmlns:a16="http://schemas.microsoft.com/office/drawing/2014/main" id="{3B1BDF2B-B737-FB42-B02B-4D5D57B6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429000"/>
            <a:ext cx="2581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13">
            <a:extLst>
              <a:ext uri="{FF2B5EF4-FFF2-40B4-BE49-F238E27FC236}">
                <a16:creationId xmlns:a16="http://schemas.microsoft.com/office/drawing/2014/main" id="{B1D1F0FA-D2C0-994E-B4AF-6638B82A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05200"/>
            <a:ext cx="2209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>
              <a:latin typeface="Times New Roman" charset="0"/>
            </a:endParaRPr>
          </a:p>
        </p:txBody>
      </p:sp>
      <p:pic>
        <p:nvPicPr>
          <p:cNvPr id="41998" name="Picture 14" descr="Sao Mai">
            <a:extLst>
              <a:ext uri="{FF2B5EF4-FFF2-40B4-BE49-F238E27FC236}">
                <a16:creationId xmlns:a16="http://schemas.microsoft.com/office/drawing/2014/main" id="{0D7B434B-73FC-ED48-B1AE-48C708C3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200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15">
            <a:extLst>
              <a:ext uri="{FF2B5EF4-FFF2-40B4-BE49-F238E27FC236}">
                <a16:creationId xmlns:a16="http://schemas.microsoft.com/office/drawing/2014/main" id="{B56FEB14-F7CB-F048-8104-06BCCF1F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52600"/>
            <a:ext cx="31242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>
              <a:latin typeface="Times New Roman" charset="0"/>
            </a:endParaRP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BF9693A3-55AE-4F49-8269-59C25BDD5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457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latin typeface="Times New Roman" charset="0"/>
              </a:rPr>
              <a:t>A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D7407B58-0ACD-EB4E-BCE2-0EDF70C82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latin typeface="Times New Roman" charset="0"/>
              </a:rPr>
              <a:t>B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56150A8B-7206-6E44-A28C-02DC91588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latin typeface="Times New Roman" charset="0"/>
              </a:rPr>
              <a:t>C</a:t>
            </a:r>
          </a:p>
        </p:txBody>
      </p:sp>
      <p:sp>
        <p:nvSpPr>
          <p:cNvPr id="42004" name="Text Box 20">
            <a:extLst>
              <a:ext uri="{FF2B5EF4-FFF2-40B4-BE49-F238E27FC236}">
                <a16:creationId xmlns:a16="http://schemas.microsoft.com/office/drawing/2014/main" id="{781657FB-18B4-4640-8C82-B34FCCED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38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latin typeface="Times New Roman" charset="0"/>
              </a:rPr>
              <a:t>D</a:t>
            </a:r>
          </a:p>
        </p:txBody>
      </p:sp>
      <p:sp>
        <p:nvSpPr>
          <p:cNvPr id="42005" name="Text Box 21">
            <a:extLst>
              <a:ext uri="{FF2B5EF4-FFF2-40B4-BE49-F238E27FC236}">
                <a16:creationId xmlns:a16="http://schemas.microsoft.com/office/drawing/2014/main" id="{AD2A1E78-9BCF-124E-95F8-7E884449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latin typeface="Times New Roman" charset="0"/>
              </a:rPr>
              <a:t>E</a:t>
            </a:r>
          </a:p>
        </p:txBody>
      </p:sp>
      <p:sp>
        <p:nvSpPr>
          <p:cNvPr id="42006" name="Text Box 22">
            <a:extLst>
              <a:ext uri="{FF2B5EF4-FFF2-40B4-BE49-F238E27FC236}">
                <a16:creationId xmlns:a16="http://schemas.microsoft.com/office/drawing/2014/main" id="{1BA5D8C7-1CC1-F745-97B1-64510DA0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838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latin typeface="Times New Roman" charset="0"/>
              </a:rPr>
              <a:t>F</a:t>
            </a:r>
          </a:p>
        </p:txBody>
      </p:sp>
      <p:pic>
        <p:nvPicPr>
          <p:cNvPr id="42007" name="Picture 23" descr="olympia">
            <a:extLst>
              <a:ext uri="{FF2B5EF4-FFF2-40B4-BE49-F238E27FC236}">
                <a16:creationId xmlns:a16="http://schemas.microsoft.com/office/drawing/2014/main" id="{2C9C14D4-94FD-1D45-81AD-1B4067BB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79769E-6 L 0.68333 0.92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46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79769E-6 L 0.68333 0.92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46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8 L 0.32726 0.770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39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0208 L 0.37795 0.26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0879 L 0.04636 0.430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671 L 0.60468 0.193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9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 L 0.01042 0.648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AE10424-76E7-394C-983C-10F458A19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Listen to the </a:t>
            </a:r>
            <a:r>
              <a:rPr lang="vi-VN" altLang="en-US" dirty="0"/>
              <a:t>passage</a:t>
            </a:r>
            <a:endParaRPr lang="en-US" altLang="en-US" dirty="0"/>
          </a:p>
        </p:txBody>
      </p:sp>
      <p:pic>
        <p:nvPicPr>
          <p:cNvPr id="44035" name="Picture 3" descr="j0299171">
            <a:extLst>
              <a:ext uri="{FF2B5EF4-FFF2-40B4-BE49-F238E27FC236}">
                <a16:creationId xmlns:a16="http://schemas.microsoft.com/office/drawing/2014/main" id="{8F40B10A-06B7-4345-AAD9-7D4B7BF060F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716213" y="1600200"/>
            <a:ext cx="3208337" cy="3929063"/>
          </a:xfrm>
        </p:spPr>
      </p:pic>
      <p:pic>
        <p:nvPicPr>
          <p:cNvPr id="2" name="reading U6.mp4">
            <a:hlinkClick r:id="" action="ppaction://media"/>
            <a:extLst>
              <a:ext uri="{FF2B5EF4-FFF2-40B4-BE49-F238E27FC236}">
                <a16:creationId xmlns:a16="http://schemas.microsoft.com/office/drawing/2014/main" id="{28F345A2-2293-844E-8146-B6B184F28D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040438"/>
            <a:ext cx="14478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301B450A-6057-5B40-8787-03DC76AA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013"/>
            <a:ext cx="7467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-    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: READING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FD8D175-ECF3-3442-BA9B-AA10A448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>
                <a:solidFill>
                  <a:srgbClr val="0000FF"/>
                </a:solidFill>
                <a:latin typeface="Arial" charset="0"/>
              </a:rPr>
              <a:t>Vocabulary:</a:t>
            </a:r>
          </a:p>
        </p:txBody>
      </p:sp>
      <p:sp>
        <p:nvSpPr>
          <p:cNvPr id="3078" name="Text Box 6">
            <a:hlinkClick r:id="" action="ppaction://noaction">
              <a:snd r:embed="rId3" name="competition.wav"/>
            </a:hlinkClick>
            <a:extLst>
              <a:ext uri="{FF2B5EF4-FFF2-40B4-BE49-F238E27FC236}">
                <a16:creationId xmlns:a16="http://schemas.microsoft.com/office/drawing/2014/main" id="{A52C3E34-4DD2-BA4B-8373-02F5F983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92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competition (n):</a:t>
            </a:r>
          </a:p>
        </p:txBody>
      </p:sp>
      <p:sp>
        <p:nvSpPr>
          <p:cNvPr id="3080" name="Text Box 8">
            <a:hlinkClick r:id="" action="ppaction://noaction">
              <a:snd r:embed="rId4" name="competitor.wav"/>
            </a:hlinkClick>
            <a:extLst>
              <a:ext uri="{FF2B5EF4-FFF2-40B4-BE49-F238E27FC236}">
                <a16:creationId xmlns:a16="http://schemas.microsoft.com/office/drawing/2014/main" id="{5A8A460B-8CB1-5641-AC72-DC1B59E2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0200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sym typeface="Wingdings" charset="2"/>
              </a:rPr>
              <a:t>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competitor (n):</a:t>
            </a:r>
          </a:p>
        </p:txBody>
      </p:sp>
      <p:sp>
        <p:nvSpPr>
          <p:cNvPr id="3083" name="Text Box 11">
            <a:hlinkClick r:id="" action="ppaction://noaction">
              <a:snd r:embed="rId5" name="compete.wav"/>
            </a:hlinkClick>
            <a:extLst>
              <a:ext uri="{FF2B5EF4-FFF2-40B4-BE49-F238E27FC236}">
                <a16:creationId xmlns:a16="http://schemas.microsoft.com/office/drawing/2014/main" id="{1B5AD5F9-DD33-A541-A3DF-6EFA7908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sym typeface="Wingdings" charset="2"/>
              </a:rPr>
              <a:t>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compete (v):</a:t>
            </a:r>
          </a:p>
        </p:txBody>
      </p:sp>
      <p:sp>
        <p:nvSpPr>
          <p:cNvPr id="3086" name="Text Box 14">
            <a:hlinkClick r:id="" action="ppaction://noaction">
              <a:snd r:embed="rId6" name="representative.wav"/>
            </a:hlinkClick>
            <a:extLst>
              <a:ext uri="{FF2B5EF4-FFF2-40B4-BE49-F238E27FC236}">
                <a16:creationId xmlns:a16="http://schemas.microsoft.com/office/drawing/2014/main" id="{87AE9111-92E8-D442-B60B-754E20703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representative (n):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FA56B5DF-FCC7-2546-8407-83E4208B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718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đại diện</a:t>
            </a:r>
          </a:p>
        </p:txBody>
      </p:sp>
      <p:sp>
        <p:nvSpPr>
          <p:cNvPr id="3088" name="Text Box 16">
            <a:hlinkClick r:id="" action="ppaction://noaction">
              <a:snd r:embed="rId7" name="annual.wav"/>
            </a:hlinkClick>
            <a:extLst>
              <a:ext uri="{FF2B5EF4-FFF2-40B4-BE49-F238E27FC236}">
                <a16:creationId xmlns:a16="http://schemas.microsoft.com/office/drawing/2014/main" id="{54A28D70-3535-ED4A-B82A-9D88240C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358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annual ( adj )= yearly</a:t>
            </a:r>
          </a:p>
        </p:txBody>
      </p:sp>
      <p:sp>
        <p:nvSpPr>
          <p:cNvPr id="3090" name="Text Box 18">
            <a:hlinkClick r:id="" action="ppaction://noaction">
              <a:snd r:embed="rId8" name="sponsore.wav"/>
            </a:hlinkClick>
            <a:extLst>
              <a:ext uri="{FF2B5EF4-FFF2-40B4-BE49-F238E27FC236}">
                <a16:creationId xmlns:a16="http://schemas.microsoft.com/office/drawing/2014/main" id="{C69B65C5-9154-E443-94D6-C027A2DB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292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 -sponsore (v)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0CE3029B-8CCF-EB4F-B93A-BB3B457F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5029200"/>
            <a:ext cx="18002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tài trợ</a:t>
            </a:r>
          </a:p>
        </p:txBody>
      </p:sp>
      <p:sp>
        <p:nvSpPr>
          <p:cNvPr id="3094" name="Text Box 22">
            <a:hlinkClick r:id="" action="ppaction://noaction">
              <a:snd r:embed="rId9" name="aim.wav"/>
            </a:hlinkClick>
            <a:extLst>
              <a:ext uri="{FF2B5EF4-FFF2-40B4-BE49-F238E27FC236}">
                <a16:creationId xmlns:a16="http://schemas.microsoft.com/office/drawing/2014/main" id="{6D07BCF2-AC6A-8D41-942F-0C9A3000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62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aim (n)</a:t>
            </a:r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37A57F45-517D-514B-9E69-614216B9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86200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mục đính, ý định</a:t>
            </a:r>
          </a:p>
        </p:txBody>
      </p:sp>
      <p:sp>
        <p:nvSpPr>
          <p:cNvPr id="3096" name="Text Box 24">
            <a:hlinkClick r:id="" action="ppaction://noaction">
              <a:snd r:embed="rId10" name="judge.wav"/>
            </a:hlinkClick>
            <a:extLst>
              <a:ext uri="{FF2B5EF4-FFF2-40B4-BE49-F238E27FC236}">
                <a16:creationId xmlns:a16="http://schemas.microsoft.com/office/drawing/2014/main" id="{FEC41A9F-9FED-3447-9761-849928E5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judge (n )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079610CD-80AF-6446-A605-41200C30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8400"/>
            <a:ext cx="1843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trọng tài</a:t>
            </a:r>
          </a:p>
        </p:txBody>
      </p:sp>
      <p:sp>
        <p:nvSpPr>
          <p:cNvPr id="3103" name="Rectangle 31">
            <a:extLst>
              <a:ext uri="{FF2B5EF4-FFF2-40B4-BE49-F238E27FC236}">
                <a16:creationId xmlns:a16="http://schemas.microsoft.com/office/drawing/2014/main" id="{E711AF27-72A7-D649-9A20-E2E03246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19200"/>
            <a:ext cx="18875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[,kɔmpə'ti∫n]</a:t>
            </a:r>
          </a:p>
        </p:txBody>
      </p:sp>
      <p:sp>
        <p:nvSpPr>
          <p:cNvPr id="3104" name="Rectangle 32">
            <a:extLst>
              <a:ext uri="{FF2B5EF4-FFF2-40B4-BE49-F238E27FC236}">
                <a16:creationId xmlns:a16="http://schemas.microsoft.com/office/drawing/2014/main" id="{7E90590B-AE43-1646-BFBA-A67BFDD2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060575"/>
            <a:ext cx="14779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[kəm'pi:t]</a:t>
            </a:r>
          </a:p>
        </p:txBody>
      </p:sp>
      <p:sp>
        <p:nvSpPr>
          <p:cNvPr id="3105" name="Rectangle 33">
            <a:extLst>
              <a:ext uri="{FF2B5EF4-FFF2-40B4-BE49-F238E27FC236}">
                <a16:creationId xmlns:a16="http://schemas.microsoft.com/office/drawing/2014/main" id="{73FA1175-FF12-1B42-B6BA-2A6ADDB9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03375"/>
            <a:ext cx="2122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[kəm'petitə</a:t>
            </a:r>
            <a:r>
              <a:rPr lang="en-US" altLang="en-US" sz="2400">
                <a:latin typeface="Arial" charset="0"/>
              </a:rPr>
              <a:t>(r)</a:t>
            </a:r>
            <a:r>
              <a:rPr lang="vi-VN" altLang="en-US" sz="2400">
                <a:latin typeface="Arial" charset="0"/>
              </a:rPr>
              <a:t>]</a:t>
            </a:r>
          </a:p>
        </p:txBody>
      </p:sp>
      <p:sp>
        <p:nvSpPr>
          <p:cNvPr id="3106" name="Rectangle 34">
            <a:extLst>
              <a:ext uri="{FF2B5EF4-FFF2-40B4-BE49-F238E27FC236}">
                <a16:creationId xmlns:a16="http://schemas.microsoft.com/office/drawing/2014/main" id="{F4BB7A03-62D9-9546-85EE-C519D0A3B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71800"/>
            <a:ext cx="2241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[,repri'zentətiv]</a:t>
            </a:r>
          </a:p>
        </p:txBody>
      </p:sp>
      <p:sp>
        <p:nvSpPr>
          <p:cNvPr id="3108" name="Rectangle 36">
            <a:extLst>
              <a:ext uri="{FF2B5EF4-FFF2-40B4-BE49-F238E27FC236}">
                <a16:creationId xmlns:a16="http://schemas.microsoft.com/office/drawing/2014/main" id="{970F10A5-D7C7-B944-8D37-F36AC53E3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429000"/>
            <a:ext cx="14128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['ænjuəl]</a:t>
            </a:r>
          </a:p>
        </p:txBody>
      </p:sp>
      <p:sp>
        <p:nvSpPr>
          <p:cNvPr id="3109" name="Text Box 37">
            <a:hlinkClick r:id="" action="ppaction://noaction">
              <a:snd r:embed="rId11" name="stimulate.wav"/>
            </a:hlinkClick>
            <a:extLst>
              <a:ext uri="{FF2B5EF4-FFF2-40B4-BE49-F238E27FC236}">
                <a16:creationId xmlns:a16="http://schemas.microsoft.com/office/drawing/2014/main" id="{9303D888-27F7-604E-BA33-69B4B354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19600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stimulate (v) </a:t>
            </a:r>
          </a:p>
        </p:txBody>
      </p:sp>
      <p:sp>
        <p:nvSpPr>
          <p:cNvPr id="3110" name="Rectangle 38">
            <a:extLst>
              <a:ext uri="{FF2B5EF4-FFF2-40B4-BE49-F238E27FC236}">
                <a16:creationId xmlns:a16="http://schemas.microsoft.com/office/drawing/2014/main" id="{08918308-0612-BD40-A241-C5FD9C9D2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19600"/>
            <a:ext cx="1682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['stimjuleit]</a:t>
            </a: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id="{52D22469-64C4-094A-80E1-81549182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3505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khuyến khích , kích thích</a:t>
            </a:r>
          </a:p>
        </p:txBody>
      </p:sp>
      <p:sp>
        <p:nvSpPr>
          <p:cNvPr id="3112" name="Rectangle 40">
            <a:extLst>
              <a:ext uri="{FF2B5EF4-FFF2-40B4-BE49-F238E27FC236}">
                <a16:creationId xmlns:a16="http://schemas.microsoft.com/office/drawing/2014/main" id="{9435E529-0C85-8B4E-B883-1A776A621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14652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['spɔnsə]</a:t>
            </a: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id="{DEDB50B6-C55B-D144-89E8-C20A8D9C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The competition was sponsored by the Students’ Parents Society .</a:t>
            </a:r>
          </a:p>
        </p:txBody>
      </p:sp>
      <p:sp>
        <p:nvSpPr>
          <p:cNvPr id="3114" name="Text Box 42">
            <a:hlinkClick r:id="" action="ppaction://noaction">
              <a:snd r:embed="rId12" name="worksheet.wav"/>
            </a:hlinkClick>
            <a:extLst>
              <a:ext uri="{FF2B5EF4-FFF2-40B4-BE49-F238E27FC236}">
                <a16:creationId xmlns:a16="http://schemas.microsoft.com/office/drawing/2014/main" id="{D6567E5E-DDA5-7F43-A672-765C16BB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worksheet (n) </a:t>
            </a:r>
          </a:p>
        </p:txBody>
      </p:sp>
      <p:sp>
        <p:nvSpPr>
          <p:cNvPr id="3115" name="Rectangle 43">
            <a:extLst>
              <a:ext uri="{FF2B5EF4-FFF2-40B4-BE49-F238E27FC236}">
                <a16:creationId xmlns:a16="http://schemas.microsoft.com/office/drawing/2014/main" id="{FBC08E6E-5767-6040-9A0B-A5616B27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43600"/>
            <a:ext cx="14430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['wə:k∫i:t]</a:t>
            </a:r>
          </a:p>
        </p:txBody>
      </p:sp>
      <p:sp>
        <p:nvSpPr>
          <p:cNvPr id="3116" name="Text Box 44">
            <a:extLst>
              <a:ext uri="{FF2B5EF4-FFF2-40B4-BE49-F238E27FC236}">
                <a16:creationId xmlns:a16="http://schemas.microsoft.com/office/drawing/2014/main" id="{BAC9D540-6BFA-FA4E-BA83-F246F1C3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43600"/>
            <a:ext cx="373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a sheet of paper 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B6D86645-2AFA-0044-BB21-7D7AB5F6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86200"/>
            <a:ext cx="928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[eim]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A3877224-E4FE-CA43-8DF8-1BC06F8C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86200"/>
            <a:ext cx="4038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/ ( V )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nhắm vào , tập trung vào</a:t>
            </a:r>
          </a:p>
        </p:txBody>
      </p:sp>
      <p:sp>
        <p:nvSpPr>
          <p:cNvPr id="3119" name="Rectangle 47">
            <a:extLst>
              <a:ext uri="{FF2B5EF4-FFF2-40B4-BE49-F238E27FC236}">
                <a16:creationId xmlns:a16="http://schemas.microsoft.com/office/drawing/2014/main" id="{F3DD9B83-FC58-A245-9654-1492BA658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38400"/>
            <a:ext cx="1250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['dʒʌdʒ]</a:t>
            </a:r>
          </a:p>
        </p:txBody>
      </p:sp>
      <p:sp>
        <p:nvSpPr>
          <p:cNvPr id="3120" name="Text Box 48">
            <a:hlinkClick r:id="" action="ppaction://noaction">
              <a:snd r:embed="rId13" name="encourage.wav"/>
            </a:hlinkClick>
            <a:extLst>
              <a:ext uri="{FF2B5EF4-FFF2-40B4-BE49-F238E27FC236}">
                <a16:creationId xmlns:a16="http://schemas.microsoft.com/office/drawing/2014/main" id="{D212F2F2-E5CC-144A-B2CF-6E699148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19600"/>
            <a:ext cx="1752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= encourage</a:t>
            </a:r>
          </a:p>
        </p:txBody>
      </p:sp>
      <p:pic>
        <p:nvPicPr>
          <p:cNvPr id="3121" name="Picture 49" descr="blumen-pflanzen051">
            <a:extLst>
              <a:ext uri="{FF2B5EF4-FFF2-40B4-BE49-F238E27FC236}">
                <a16:creationId xmlns:a16="http://schemas.microsoft.com/office/drawing/2014/main" id="{10FA9BE7-95F5-6149-92D1-485935136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0" descr="blumen-pflanzen051">
            <a:extLst>
              <a:ext uri="{FF2B5EF4-FFF2-40B4-BE49-F238E27FC236}">
                <a16:creationId xmlns:a16="http://schemas.microsoft.com/office/drawing/2014/main" id="{BCC2AF02-5927-1E44-86A0-5FF769D21C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1" descr="blumen-pflanzen129">
            <a:extLst>
              <a:ext uri="{FF2B5EF4-FFF2-40B4-BE49-F238E27FC236}">
                <a16:creationId xmlns:a16="http://schemas.microsoft.com/office/drawing/2014/main" id="{0DF54C97-4896-BA4A-BE7F-E9B7DCFCED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4" name="Group 52">
            <a:extLst>
              <a:ext uri="{FF2B5EF4-FFF2-40B4-BE49-F238E27FC236}">
                <a16:creationId xmlns:a16="http://schemas.microsoft.com/office/drawing/2014/main" id="{721FBAD0-7479-CC49-9D58-E6F0D1ACB6F0}"/>
              </a:ext>
            </a:extLst>
          </p:cNvPr>
          <p:cNvGrpSpPr>
            <a:grpSpLocks/>
          </p:cNvGrpSpPr>
          <p:nvPr/>
        </p:nvGrpSpPr>
        <p:grpSpPr bwMode="auto">
          <a:xfrm rot="10168495">
            <a:off x="0" y="0"/>
            <a:ext cx="685800" cy="792163"/>
            <a:chOff x="2736" y="1920"/>
            <a:chExt cx="457" cy="595"/>
          </a:xfrm>
        </p:grpSpPr>
        <p:sp>
          <p:nvSpPr>
            <p:cNvPr id="28712" name="Freeform 53">
              <a:extLst>
                <a:ext uri="{FF2B5EF4-FFF2-40B4-BE49-F238E27FC236}">
                  <a16:creationId xmlns:a16="http://schemas.microsoft.com/office/drawing/2014/main" id="{B22305D5-B175-B642-98FB-A7147461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8713" name="Freeform 54">
              <a:extLst>
                <a:ext uri="{FF2B5EF4-FFF2-40B4-BE49-F238E27FC236}">
                  <a16:creationId xmlns:a16="http://schemas.microsoft.com/office/drawing/2014/main" id="{ED4362D4-2CF9-7849-B6FE-F946643E8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127" name="Group 55">
            <a:extLst>
              <a:ext uri="{FF2B5EF4-FFF2-40B4-BE49-F238E27FC236}">
                <a16:creationId xmlns:a16="http://schemas.microsoft.com/office/drawing/2014/main" id="{DC3807ED-1508-6349-B2CE-4F4CF62C2E8D}"/>
              </a:ext>
            </a:extLst>
          </p:cNvPr>
          <p:cNvGrpSpPr>
            <a:grpSpLocks/>
          </p:cNvGrpSpPr>
          <p:nvPr/>
        </p:nvGrpSpPr>
        <p:grpSpPr bwMode="auto">
          <a:xfrm rot="10480776">
            <a:off x="8458200" y="1066800"/>
            <a:ext cx="685800" cy="792163"/>
            <a:chOff x="2736" y="1920"/>
            <a:chExt cx="457" cy="595"/>
          </a:xfrm>
        </p:grpSpPr>
        <p:sp>
          <p:nvSpPr>
            <p:cNvPr id="28710" name="Freeform 56">
              <a:extLst>
                <a:ext uri="{FF2B5EF4-FFF2-40B4-BE49-F238E27FC236}">
                  <a16:creationId xmlns:a16="http://schemas.microsoft.com/office/drawing/2014/main" id="{BBA0CB2A-C91C-9444-9F63-BBB957AC3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8711" name="Freeform 57">
              <a:extLst>
                <a:ext uri="{FF2B5EF4-FFF2-40B4-BE49-F238E27FC236}">
                  <a16:creationId xmlns:a16="http://schemas.microsoft.com/office/drawing/2014/main" id="{4337518C-40E8-8D4F-9314-E4A7ABAF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3135" name="Picture 63" descr="olympia">
            <a:hlinkClick r:id="rId16" action="ppaction://hlinksldjump"/>
            <a:extLst>
              <a:ext uri="{FF2B5EF4-FFF2-40B4-BE49-F238E27FC236}">
                <a16:creationId xmlns:a16="http://schemas.microsoft.com/office/drawing/2014/main" id="{838FC404-E5ED-4D4B-ADD3-B33CE1B5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83" grpId="0"/>
      <p:bldP spid="3086" grpId="0"/>
      <p:bldP spid="3087" grpId="0"/>
      <p:bldP spid="3088" grpId="0"/>
      <p:bldP spid="3090" grpId="0"/>
      <p:bldP spid="3091" grpId="0"/>
      <p:bldP spid="3094" grpId="0"/>
      <p:bldP spid="3095" grpId="0"/>
      <p:bldP spid="3096" grpId="0"/>
      <p:bldP spid="3097" grpId="0"/>
      <p:bldP spid="3103" grpId="0"/>
      <p:bldP spid="3104" grpId="0"/>
      <p:bldP spid="3105" grpId="0"/>
      <p:bldP spid="3106" grpId="0"/>
      <p:bldP spid="3108" grpId="0"/>
      <p:bldP spid="3109" grpId="0"/>
      <p:bldP spid="3110" grpId="0"/>
      <p:bldP spid="3111" grpId="0"/>
      <p:bldP spid="3112" grpId="0"/>
      <p:bldP spid="3113" grpId="0"/>
      <p:bldP spid="3114" grpId="0"/>
      <p:bldP spid="3115" grpId="0"/>
      <p:bldP spid="3116" grpId="0"/>
      <p:bldP spid="3117" grpId="0"/>
      <p:bldP spid="3118" grpId="0"/>
      <p:bldP spid="3119" grpId="0"/>
      <p:bldP spid="3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A20A4B87-5891-5A4B-9416-03264201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44A9EC52-21DB-4C4D-9BCE-41304309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543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-    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: READING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C34BC7E1-EA0C-284D-926C-D0EFE9E8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3588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>
                <a:solidFill>
                  <a:srgbClr val="0000FF"/>
                </a:solidFill>
                <a:latin typeface="Arial" charset="0"/>
              </a:rPr>
              <a:t>Vocabulary</a:t>
            </a: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48132" name="Text Box 4">
            <a:hlinkClick r:id="" action="ppaction://noaction">
              <a:snd r:embed="rId4" name="observe.wav"/>
            </a:hlinkClick>
            <a:extLst>
              <a:ext uri="{FF2B5EF4-FFF2-40B4-BE49-F238E27FC236}">
                <a16:creationId xmlns:a16="http://schemas.microsoft.com/office/drawing/2014/main" id="{56244122-B5B8-6744-9DB3-D71610EA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20788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observe (v)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85ABEA34-0AAD-894C-8516-3FAD5C44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20788"/>
            <a:ext cx="2667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quan sát , theo dõi</a:t>
            </a:r>
          </a:p>
        </p:txBody>
      </p:sp>
      <p:sp>
        <p:nvSpPr>
          <p:cNvPr id="48134" name="Text Box 6">
            <a:hlinkClick r:id="" action="ppaction://noaction">
              <a:snd r:embed="rId5" name="maximum.wav"/>
            </a:hlinkClick>
            <a:extLst>
              <a:ext uri="{FF2B5EF4-FFF2-40B4-BE49-F238E27FC236}">
                <a16:creationId xmlns:a16="http://schemas.microsoft.com/office/drawing/2014/main" id="{8ED7B778-D176-5941-B8FC-8B3B25E4B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1788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sym typeface="Wingdings" charset="2"/>
              </a:rPr>
              <a:t>-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maximum (n)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3326BEB8-F46C-3B4F-97E8-BFFFD78A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01788"/>
            <a:ext cx="1295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tối đa</a:t>
            </a:r>
          </a:p>
        </p:txBody>
      </p:sp>
      <p:sp>
        <p:nvSpPr>
          <p:cNvPr id="48138" name="Text Box 10">
            <a:hlinkClick r:id="" action="ppaction://noaction">
              <a:snd r:embed="rId6" name="awarded.wav"/>
            </a:hlinkClick>
            <a:extLst>
              <a:ext uri="{FF2B5EF4-FFF2-40B4-BE49-F238E27FC236}">
                <a16:creationId xmlns:a16="http://schemas.microsoft.com/office/drawing/2014/main" id="{24066FAA-6899-8448-8780-1763CB2DF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6188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to be </a:t>
            </a:r>
            <a:r>
              <a:rPr lang="en-US" altLang="en-US" sz="2400" u="sng">
                <a:solidFill>
                  <a:srgbClr val="0000FF"/>
                </a:solidFill>
                <a:latin typeface="Arial" charset="0"/>
              </a:rPr>
              <a:t>award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ed</a:t>
            </a:r>
          </a:p>
        </p:txBody>
      </p:sp>
      <p:sp>
        <p:nvSpPr>
          <p:cNvPr id="48140" name="Text Box 12">
            <a:hlinkClick r:id="" action="ppaction://noaction">
              <a:snd r:embed="rId7" name="try to find out.wav"/>
            </a:hlinkClick>
            <a:extLst>
              <a:ext uri="{FF2B5EF4-FFF2-40B4-BE49-F238E27FC236}">
                <a16:creationId xmlns:a16="http://schemas.microsoft.com/office/drawing/2014/main" id="{2D434278-2094-DD45-9C63-FBD45E95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3388"/>
            <a:ext cx="358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try to find out ( sth ):</a:t>
            </a:r>
          </a:p>
        </p:txBody>
      </p:sp>
      <p:sp>
        <p:nvSpPr>
          <p:cNvPr id="48141" name="Text Box 13">
            <a:hlinkClick r:id="" action="ppaction://noaction">
              <a:snd r:embed="rId8" name="a bit.wav"/>
            </a:hlinkClick>
            <a:extLst>
              <a:ext uri="{FF2B5EF4-FFF2-40B4-BE49-F238E27FC236}">
                <a16:creationId xmlns:a16="http://schemas.microsoft.com/office/drawing/2014/main" id="{A98ADF83-2F2E-F448-BA2C-DF80FF25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1788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 -  a bit </a:t>
            </a:r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92D90B56-9D3A-EF42-9477-77D8E22A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1788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một chút , một ít </a:t>
            </a:r>
          </a:p>
        </p:txBody>
      </p:sp>
      <p:sp>
        <p:nvSpPr>
          <p:cNvPr id="48143" name="Text Box 15">
            <a:hlinkClick r:id="" action="ppaction://noaction">
              <a:snd r:embed="rId9" name="recite.wav"/>
            </a:hlinkClick>
            <a:extLst>
              <a:ext uri="{FF2B5EF4-FFF2-40B4-BE49-F238E27FC236}">
                <a16:creationId xmlns:a16="http://schemas.microsoft.com/office/drawing/2014/main" id="{ECA5F034-6033-F647-B511-900357C0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7388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 recite  (v )</a:t>
            </a:r>
          </a:p>
        </p:txBody>
      </p:sp>
      <p:sp>
        <p:nvSpPr>
          <p:cNvPr id="48145" name="Text Box 17">
            <a:hlinkClick r:id="" action="ppaction://noaction">
              <a:snd r:embed="rId10" name="smoothly.wav"/>
            </a:hlinkClick>
            <a:extLst>
              <a:ext uri="{FF2B5EF4-FFF2-40B4-BE49-F238E27FC236}">
                <a16:creationId xmlns:a16="http://schemas.microsoft.com/office/drawing/2014/main" id="{A85606DB-4B90-164E-BD11-CC08AC89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6788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smoothly (adv)</a:t>
            </a: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BE0FB1AB-5F0F-4744-9B37-06C180BC6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3" y="6173788"/>
            <a:ext cx="21478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xin lỗi về…</a:t>
            </a:r>
          </a:p>
        </p:txBody>
      </p:sp>
      <p:sp>
        <p:nvSpPr>
          <p:cNvPr id="48153" name="Text Box 25">
            <a:hlinkClick r:id="" action="ppaction://noaction">
              <a:snd r:embed="rId11" name="reciting.wav"/>
            </a:hlinkClick>
            <a:extLst>
              <a:ext uri="{FF2B5EF4-FFF2-40B4-BE49-F238E27FC236}">
                <a16:creationId xmlns:a16="http://schemas.microsoft.com/office/drawing/2014/main" id="{F472A336-E2F0-C245-9AB5-FB7DDC1A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4588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 -&gt; reciting ( n ) </a:t>
            </a:r>
          </a:p>
        </p:txBody>
      </p:sp>
      <p:sp>
        <p:nvSpPr>
          <p:cNvPr id="48155" name="Text Box 27">
            <a:extLst>
              <a:ext uri="{FF2B5EF4-FFF2-40B4-BE49-F238E27FC236}">
                <a16:creationId xmlns:a16="http://schemas.microsoft.com/office/drawing/2014/main" id="{02E1F9F0-335F-C546-86AC-FABF667D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54588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reciting the poem </a:t>
            </a:r>
          </a:p>
        </p:txBody>
      </p:sp>
      <p:sp>
        <p:nvSpPr>
          <p:cNvPr id="48157" name="Text Box 29">
            <a:extLst>
              <a:ext uri="{FF2B5EF4-FFF2-40B4-BE49-F238E27FC236}">
                <a16:creationId xmlns:a16="http://schemas.microsoft.com/office/drawing/2014/main" id="{536FD413-9A11-AC4B-BE2F-81110863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6588"/>
            <a:ext cx="3657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Thu felt a bit disappointed .</a:t>
            </a:r>
          </a:p>
        </p:txBody>
      </p:sp>
      <p:sp>
        <p:nvSpPr>
          <p:cNvPr id="48158" name="Text Box 30">
            <a:hlinkClick r:id="" action="ppaction://noaction">
              <a:snd r:embed="rId12" name="apologise.wav"/>
            </a:hlinkClick>
            <a:extLst>
              <a:ext uri="{FF2B5EF4-FFF2-40B4-BE49-F238E27FC236}">
                <a16:creationId xmlns:a16="http://schemas.microsoft.com/office/drawing/2014/main" id="{9A63BBA2-3109-A848-A746-181B636B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7588"/>
            <a:ext cx="441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apologise for  / apologize for</a:t>
            </a:r>
          </a:p>
        </p:txBody>
      </p:sp>
      <p:sp>
        <p:nvSpPr>
          <p:cNvPr id="48162" name="Text Box 34">
            <a:extLst>
              <a:ext uri="{FF2B5EF4-FFF2-40B4-BE49-F238E27FC236}">
                <a16:creationId xmlns:a16="http://schemas.microsoft.com/office/drawing/2014/main" id="{564C9127-779C-CB48-A7F2-4D1FA1AD4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97388"/>
            <a:ext cx="137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thuật lại</a:t>
            </a: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 </a:t>
            </a:r>
            <a:endParaRPr lang="en-US" altLang="en-US" sz="24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8163" name="Rectangle 35">
            <a:extLst>
              <a:ext uri="{FF2B5EF4-FFF2-40B4-BE49-F238E27FC236}">
                <a16:creationId xmlns:a16="http://schemas.microsoft.com/office/drawing/2014/main" id="{EB0FE2CB-DB38-FD4E-9B47-BC4937E4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20788"/>
            <a:ext cx="13049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[ə'bz</a:t>
            </a:r>
            <a:r>
              <a:rPr lang="en-US" altLang="en-US" sz="2000">
                <a:latin typeface="Times New Roman" charset="0"/>
              </a:rPr>
              <a:t>3</a:t>
            </a:r>
            <a:r>
              <a:rPr lang="vi-VN" altLang="en-US" sz="2400">
                <a:latin typeface="Times New Roman" charset="0"/>
              </a:rPr>
              <a:t>:v]</a:t>
            </a:r>
          </a:p>
        </p:txBody>
      </p:sp>
      <p:sp>
        <p:nvSpPr>
          <p:cNvPr id="48164" name="Rectangle 36">
            <a:extLst>
              <a:ext uri="{FF2B5EF4-FFF2-40B4-BE49-F238E27FC236}">
                <a16:creationId xmlns:a16="http://schemas.microsoft.com/office/drawing/2014/main" id="{12B28880-83C0-BC40-94A6-55578D68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04963"/>
            <a:ext cx="19224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['mæksiməm]</a:t>
            </a: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6F0D36CC-B32B-EF47-9FFB-1E384415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2788"/>
            <a:ext cx="7848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-&gt; The maximum score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for each activity is 15 points </a:t>
            </a:r>
          </a:p>
        </p:txBody>
      </p:sp>
      <p:sp>
        <p:nvSpPr>
          <p:cNvPr id="48166" name="Rectangle 38">
            <a:extLst>
              <a:ext uri="{FF2B5EF4-FFF2-40B4-BE49-F238E27FC236}">
                <a16:creationId xmlns:a16="http://schemas.microsoft.com/office/drawing/2014/main" id="{CFF8F0CD-A296-5447-B803-83DE5DC3F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16188"/>
            <a:ext cx="1266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[ə'wɔ:d]</a:t>
            </a:r>
          </a:p>
        </p:txBody>
      </p:sp>
      <p:sp>
        <p:nvSpPr>
          <p:cNvPr id="48167" name="Text Box 39">
            <a:extLst>
              <a:ext uri="{FF2B5EF4-FFF2-40B4-BE49-F238E27FC236}">
                <a16:creationId xmlns:a16="http://schemas.microsoft.com/office/drawing/2014/main" id="{3CCEFF2E-9BCA-9A4C-AE80-C86304AF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16188"/>
            <a:ext cx="3657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giải thưởng nhận được</a:t>
            </a:r>
          </a:p>
        </p:txBody>
      </p:sp>
      <p:sp>
        <p:nvSpPr>
          <p:cNvPr id="48168" name="Text Box 40">
            <a:extLst>
              <a:ext uri="{FF2B5EF4-FFF2-40B4-BE49-F238E27FC236}">
                <a16:creationId xmlns:a16="http://schemas.microsoft.com/office/drawing/2014/main" id="{38FE6A71-B94E-994A-9328-D7060B5B7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73388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cố gắng tìm ra</a:t>
            </a:r>
          </a:p>
        </p:txBody>
      </p:sp>
      <p:sp>
        <p:nvSpPr>
          <p:cNvPr id="48169" name="Rectangle 41">
            <a:extLst>
              <a:ext uri="{FF2B5EF4-FFF2-40B4-BE49-F238E27FC236}">
                <a16:creationId xmlns:a16="http://schemas.microsoft.com/office/drawing/2014/main" id="{50B9F77D-997C-3D4A-850F-DC9CE20D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97388"/>
            <a:ext cx="1127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[ri'sait]</a:t>
            </a:r>
          </a:p>
        </p:txBody>
      </p:sp>
      <p:sp>
        <p:nvSpPr>
          <p:cNvPr id="48172" name="Rectangle 44">
            <a:extLst>
              <a:ext uri="{FF2B5EF4-FFF2-40B4-BE49-F238E27FC236}">
                <a16:creationId xmlns:a16="http://schemas.microsoft.com/office/drawing/2014/main" id="{F0C740FF-93C8-464D-805F-A9F04B02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6097588"/>
            <a:ext cx="1822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[ə'pɔlədʒaiz]</a:t>
            </a:r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id="{CC5AF32A-2D68-ED42-A2D0-9FDAA137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21075"/>
            <a:ext cx="373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một cách trôi chảy</a:t>
            </a:r>
            <a:r>
              <a:rPr lang="en-US" altLang="en-US" sz="2400">
                <a:latin typeface="Times New Roman" charset="0"/>
              </a:rPr>
              <a:t> </a:t>
            </a:r>
          </a:p>
        </p:txBody>
      </p:sp>
      <p:sp>
        <p:nvSpPr>
          <p:cNvPr id="48176" name="Text Box 48">
            <a:hlinkClick r:id="" action="ppaction://noaction">
              <a:snd r:embed="rId13" name="smooth.wav"/>
            </a:hlinkClick>
            <a:extLst>
              <a:ext uri="{FF2B5EF4-FFF2-40B4-BE49-F238E27FC236}">
                <a16:creationId xmlns:a16="http://schemas.microsoft.com/office/drawing/2014/main" id="{BB5C4E14-8EB4-554E-BF52-E8F4E10E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3988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-&gt; smooth (adj)</a:t>
            </a:r>
          </a:p>
        </p:txBody>
      </p:sp>
      <p:sp>
        <p:nvSpPr>
          <p:cNvPr id="48177" name="Text Box 49">
            <a:extLst>
              <a:ext uri="{FF2B5EF4-FFF2-40B4-BE49-F238E27FC236}">
                <a16:creationId xmlns:a16="http://schemas.microsoft.com/office/drawing/2014/main" id="{19D8069C-5BEE-3C45-9FD9-760FAE72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63988"/>
            <a:ext cx="2667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trôi chảy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, suôn sẻ</a:t>
            </a:r>
          </a:p>
        </p:txBody>
      </p:sp>
      <p:pic>
        <p:nvPicPr>
          <p:cNvPr id="48187" name="Picture 59">
            <a:extLst>
              <a:ext uri="{FF2B5EF4-FFF2-40B4-BE49-F238E27FC236}">
                <a16:creationId xmlns:a16="http://schemas.microsoft.com/office/drawing/2014/main" id="{A7F4A46E-91AC-AF4B-AF6F-6D6B271A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40188"/>
            <a:ext cx="1014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8" name="Picture 60">
            <a:extLst>
              <a:ext uri="{FF2B5EF4-FFF2-40B4-BE49-F238E27FC236}">
                <a16:creationId xmlns:a16="http://schemas.microsoft.com/office/drawing/2014/main" id="{D6C1C1D9-4F98-2F44-8CA5-04B7BFEB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97263"/>
            <a:ext cx="10620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3" grpId="0"/>
      <p:bldP spid="48134" grpId="0"/>
      <p:bldP spid="48135" grpId="0"/>
      <p:bldP spid="48138" grpId="0"/>
      <p:bldP spid="48140" grpId="0"/>
      <p:bldP spid="48141" grpId="0"/>
      <p:bldP spid="48142" grpId="0"/>
      <p:bldP spid="48143" grpId="0"/>
      <p:bldP spid="48145" grpId="0"/>
      <p:bldP spid="48146" grpId="0"/>
      <p:bldP spid="48153" grpId="0"/>
      <p:bldP spid="48155" grpId="0"/>
      <p:bldP spid="48157" grpId="0"/>
      <p:bldP spid="48158" grpId="0"/>
      <p:bldP spid="48162" grpId="0"/>
      <p:bldP spid="48163" grpId="0"/>
      <p:bldP spid="48164" grpId="0"/>
      <p:bldP spid="48165" grpId="0"/>
      <p:bldP spid="48166" grpId="0"/>
      <p:bldP spid="48167" grpId="0"/>
      <p:bldP spid="48168" grpId="0"/>
      <p:bldP spid="48169" grpId="0"/>
      <p:bldP spid="48172" grpId="0"/>
      <p:bldP spid="48175" grpId="0"/>
      <p:bldP spid="48176" grpId="0"/>
      <p:bldP spid="48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4">
            <a:extLst>
              <a:ext uri="{FF2B5EF4-FFF2-40B4-BE49-F238E27FC236}">
                <a16:creationId xmlns:a16="http://schemas.microsoft.com/office/drawing/2014/main" id="{472168FC-F42D-0440-907A-347B2E92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2">
            <a:extLst>
              <a:ext uri="{FF2B5EF4-FFF2-40B4-BE49-F238E27FC236}">
                <a16:creationId xmlns:a16="http://schemas.microsoft.com/office/drawing/2014/main" id="{915B6D4A-B9EA-694C-9F5E-0ABBD149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013"/>
            <a:ext cx="7467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-    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: READING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F3BA997-D462-914E-A3A3-135F7ADD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>
                <a:solidFill>
                  <a:srgbClr val="0000FF"/>
                </a:solidFill>
                <a:latin typeface="Arial" charset="0"/>
              </a:rPr>
              <a:t>Vocabulary:</a:t>
            </a:r>
          </a:p>
        </p:txBody>
      </p:sp>
      <p:sp>
        <p:nvSpPr>
          <p:cNvPr id="58372" name="Text Box 4">
            <a:hlinkClick r:id="" action="ppaction://noaction">
              <a:snd r:embed="rId4" name="competition.wav"/>
            </a:hlinkClick>
            <a:extLst>
              <a:ext uri="{FF2B5EF4-FFF2-40B4-BE49-F238E27FC236}">
                <a16:creationId xmlns:a16="http://schemas.microsoft.com/office/drawing/2014/main" id="{E715B4D1-7264-AE47-9725-A7223DD9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92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competition (n):</a:t>
            </a:r>
          </a:p>
        </p:txBody>
      </p:sp>
      <p:sp>
        <p:nvSpPr>
          <p:cNvPr id="58373" name="Text Box 5">
            <a:hlinkClick r:id="" action="ppaction://noaction">
              <a:snd r:embed="rId5" name="competitor.wav"/>
            </a:hlinkClick>
            <a:extLst>
              <a:ext uri="{FF2B5EF4-FFF2-40B4-BE49-F238E27FC236}">
                <a16:creationId xmlns:a16="http://schemas.microsoft.com/office/drawing/2014/main" id="{DE02110B-48BC-3B41-88CF-4304B1F2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0200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sym typeface="Wingdings" charset="2"/>
              </a:rPr>
              <a:t>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competitor (n):</a:t>
            </a:r>
          </a:p>
        </p:txBody>
      </p:sp>
      <p:sp>
        <p:nvSpPr>
          <p:cNvPr id="58374" name="Text Box 6">
            <a:hlinkClick r:id="" action="ppaction://noaction">
              <a:snd r:embed="rId6" name="compete.wav"/>
            </a:hlinkClick>
            <a:extLst>
              <a:ext uri="{FF2B5EF4-FFF2-40B4-BE49-F238E27FC236}">
                <a16:creationId xmlns:a16="http://schemas.microsoft.com/office/drawing/2014/main" id="{DBE8E729-275B-EA4B-8DCB-D5F8C6D6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sym typeface="Wingdings" charset="2"/>
              </a:rPr>
              <a:t>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compete (v):</a:t>
            </a:r>
          </a:p>
        </p:txBody>
      </p:sp>
      <p:sp>
        <p:nvSpPr>
          <p:cNvPr id="58375" name="Text Box 7">
            <a:hlinkClick r:id="" action="ppaction://noaction">
              <a:snd r:embed="rId7" name="representative.wav"/>
            </a:hlinkClick>
            <a:extLst>
              <a:ext uri="{FF2B5EF4-FFF2-40B4-BE49-F238E27FC236}">
                <a16:creationId xmlns:a16="http://schemas.microsoft.com/office/drawing/2014/main" id="{053921D5-D08B-AA41-A9E2-14EFAB02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representative (n):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0B151DEA-6593-D245-A293-8FA104F8E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46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đại diện</a:t>
            </a:r>
          </a:p>
        </p:txBody>
      </p:sp>
      <p:sp>
        <p:nvSpPr>
          <p:cNvPr id="58377" name="Text Box 9">
            <a:hlinkClick r:id="" action="ppaction://noaction">
              <a:snd r:embed="rId8" name="annual.wav"/>
            </a:hlinkClick>
            <a:extLst>
              <a:ext uri="{FF2B5EF4-FFF2-40B4-BE49-F238E27FC236}">
                <a16:creationId xmlns:a16="http://schemas.microsoft.com/office/drawing/2014/main" id="{311D39DE-C94C-7D44-ACC4-50EC1EB8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358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annual ( adj )= yearly</a:t>
            </a:r>
          </a:p>
        </p:txBody>
      </p:sp>
      <p:sp>
        <p:nvSpPr>
          <p:cNvPr id="58378" name="Text Box 10">
            <a:hlinkClick r:id="" action="ppaction://noaction">
              <a:snd r:embed="rId9" name="sponsore.wav"/>
            </a:hlinkClick>
            <a:extLst>
              <a:ext uri="{FF2B5EF4-FFF2-40B4-BE49-F238E27FC236}">
                <a16:creationId xmlns:a16="http://schemas.microsoft.com/office/drawing/2014/main" id="{EDEFEB12-5A68-6846-B578-9137F197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 -sponsore (v)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35E92E16-E57B-E743-87EE-5AC1AF72C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572000"/>
            <a:ext cx="18002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tài trợ</a:t>
            </a:r>
          </a:p>
        </p:txBody>
      </p:sp>
      <p:sp>
        <p:nvSpPr>
          <p:cNvPr id="58380" name="Text Box 12">
            <a:hlinkClick r:id="" action="ppaction://noaction">
              <a:snd r:embed="rId10" name="aim.wav"/>
            </a:hlinkClick>
            <a:extLst>
              <a:ext uri="{FF2B5EF4-FFF2-40B4-BE49-F238E27FC236}">
                <a16:creationId xmlns:a16="http://schemas.microsoft.com/office/drawing/2014/main" id="{54564218-148C-864D-ABD6-F4DE74AE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aim (n)</a:t>
            </a:r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5DB2C05F-574D-FF48-90E5-39BEA980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0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mục đính, ý định</a:t>
            </a:r>
          </a:p>
        </p:txBody>
      </p:sp>
      <p:sp>
        <p:nvSpPr>
          <p:cNvPr id="58382" name="Text Box 14">
            <a:hlinkClick r:id="" action="ppaction://noaction">
              <a:snd r:embed="rId11" name="judge.wav"/>
            </a:hlinkClick>
            <a:extLst>
              <a:ext uri="{FF2B5EF4-FFF2-40B4-BE49-F238E27FC236}">
                <a16:creationId xmlns:a16="http://schemas.microsoft.com/office/drawing/2014/main" id="{D80FE7A0-D058-134D-AB24-3F5463BB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judge (n )</a:t>
            </a:r>
          </a:p>
        </p:txBody>
      </p:sp>
      <p:sp>
        <p:nvSpPr>
          <p:cNvPr id="58383" name="Text Box 15">
            <a:extLst>
              <a:ext uri="{FF2B5EF4-FFF2-40B4-BE49-F238E27FC236}">
                <a16:creationId xmlns:a16="http://schemas.microsoft.com/office/drawing/2014/main" id="{B999E1DE-5D55-3447-B958-73DC8A9A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019800"/>
            <a:ext cx="18430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trọng tài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94436EA2-AEDB-CA4E-8DB5-3847B1F3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19200"/>
            <a:ext cx="18875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[,kɔmpə'ti∫n]</a:t>
            </a:r>
          </a:p>
        </p:txBody>
      </p:sp>
      <p:sp>
        <p:nvSpPr>
          <p:cNvPr id="58385" name="Rectangle 17">
            <a:extLst>
              <a:ext uri="{FF2B5EF4-FFF2-40B4-BE49-F238E27FC236}">
                <a16:creationId xmlns:a16="http://schemas.microsoft.com/office/drawing/2014/main" id="{4AF27DCB-4D7E-8945-9D28-68D4895F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060575"/>
            <a:ext cx="14779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[kəm'pi:t]</a:t>
            </a:r>
          </a:p>
        </p:txBody>
      </p:sp>
      <p:sp>
        <p:nvSpPr>
          <p:cNvPr id="58386" name="Rectangle 18">
            <a:extLst>
              <a:ext uri="{FF2B5EF4-FFF2-40B4-BE49-F238E27FC236}">
                <a16:creationId xmlns:a16="http://schemas.microsoft.com/office/drawing/2014/main" id="{57BFCBE0-E57E-7341-926F-A9B5DC30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03375"/>
            <a:ext cx="2122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[kəm'petitə</a:t>
            </a:r>
            <a:r>
              <a:rPr lang="en-US" altLang="en-US" sz="2400">
                <a:latin typeface="Arial" charset="0"/>
              </a:rPr>
              <a:t>(r)</a:t>
            </a:r>
            <a:r>
              <a:rPr lang="vi-VN" altLang="en-US" sz="2400">
                <a:latin typeface="Arial" charset="0"/>
              </a:rPr>
              <a:t>]</a:t>
            </a:r>
          </a:p>
        </p:txBody>
      </p:sp>
      <p:sp>
        <p:nvSpPr>
          <p:cNvPr id="58387" name="Rectangle 19">
            <a:extLst>
              <a:ext uri="{FF2B5EF4-FFF2-40B4-BE49-F238E27FC236}">
                <a16:creationId xmlns:a16="http://schemas.microsoft.com/office/drawing/2014/main" id="{6916CACE-3FFA-0B47-AF22-85182867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14600"/>
            <a:ext cx="2241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[,repri'zentətiv]</a:t>
            </a:r>
          </a:p>
        </p:txBody>
      </p:sp>
      <p:sp>
        <p:nvSpPr>
          <p:cNvPr id="58388" name="Rectangle 20">
            <a:extLst>
              <a:ext uri="{FF2B5EF4-FFF2-40B4-BE49-F238E27FC236}">
                <a16:creationId xmlns:a16="http://schemas.microsoft.com/office/drawing/2014/main" id="{DBB2E025-145D-3C4F-8C1F-D9D5DA79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71800"/>
            <a:ext cx="14128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['ænjuəl]</a:t>
            </a:r>
          </a:p>
        </p:txBody>
      </p:sp>
      <p:sp>
        <p:nvSpPr>
          <p:cNvPr id="58389" name="Text Box 21">
            <a:hlinkClick r:id="" action="ppaction://noaction">
              <a:snd r:embed="rId12" name="stimulate.wav"/>
            </a:hlinkClick>
            <a:extLst>
              <a:ext uri="{FF2B5EF4-FFF2-40B4-BE49-F238E27FC236}">
                <a16:creationId xmlns:a16="http://schemas.microsoft.com/office/drawing/2014/main" id="{E6DD7054-AE03-2F49-A2B2-C373F32E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stimulate (v) </a:t>
            </a:r>
          </a:p>
        </p:txBody>
      </p:sp>
      <p:sp>
        <p:nvSpPr>
          <p:cNvPr id="58390" name="Rectangle 22">
            <a:extLst>
              <a:ext uri="{FF2B5EF4-FFF2-40B4-BE49-F238E27FC236}">
                <a16:creationId xmlns:a16="http://schemas.microsoft.com/office/drawing/2014/main" id="{1553F557-6AB7-AC41-91C4-AEA6E4FA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1682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['stimjuleit]</a:t>
            </a:r>
          </a:p>
        </p:txBody>
      </p:sp>
      <p:sp>
        <p:nvSpPr>
          <p:cNvPr id="58391" name="Text Box 23">
            <a:extLst>
              <a:ext uri="{FF2B5EF4-FFF2-40B4-BE49-F238E27FC236}">
                <a16:creationId xmlns:a16="http://schemas.microsoft.com/office/drawing/2014/main" id="{8001F32E-0B83-EA40-B399-190A2461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962400"/>
            <a:ext cx="3505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khuyến khích , kích thích</a:t>
            </a:r>
          </a:p>
        </p:txBody>
      </p:sp>
      <p:sp>
        <p:nvSpPr>
          <p:cNvPr id="58392" name="Rectangle 24">
            <a:extLst>
              <a:ext uri="{FF2B5EF4-FFF2-40B4-BE49-F238E27FC236}">
                <a16:creationId xmlns:a16="http://schemas.microsoft.com/office/drawing/2014/main" id="{C1FEA1E8-3845-244D-A8C9-A63A316E6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572000"/>
            <a:ext cx="14652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['spɔnsə]</a:t>
            </a:r>
          </a:p>
        </p:txBody>
      </p:sp>
      <p:sp>
        <p:nvSpPr>
          <p:cNvPr id="58393" name="Text Box 25">
            <a:extLst>
              <a:ext uri="{FF2B5EF4-FFF2-40B4-BE49-F238E27FC236}">
                <a16:creationId xmlns:a16="http://schemas.microsoft.com/office/drawing/2014/main" id="{376AEEC1-2D5B-ED43-AD95-39B1EAF43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The competition was sponsored by the Students’ Parents Society .</a:t>
            </a:r>
          </a:p>
        </p:txBody>
      </p:sp>
      <p:sp>
        <p:nvSpPr>
          <p:cNvPr id="58394" name="Text Box 26">
            <a:hlinkClick r:id="" action="ppaction://noaction">
              <a:snd r:embed="rId13" name="worksheet.wav"/>
            </a:hlinkClick>
            <a:extLst>
              <a:ext uri="{FF2B5EF4-FFF2-40B4-BE49-F238E27FC236}">
                <a16:creationId xmlns:a16="http://schemas.microsoft.com/office/drawing/2014/main" id="{DC411F47-7A08-CF47-B333-0A005CFC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worksheet (n) </a:t>
            </a:r>
          </a:p>
        </p:txBody>
      </p:sp>
      <p:sp>
        <p:nvSpPr>
          <p:cNvPr id="58395" name="Rectangle 27">
            <a:extLst>
              <a:ext uri="{FF2B5EF4-FFF2-40B4-BE49-F238E27FC236}">
                <a16:creationId xmlns:a16="http://schemas.microsoft.com/office/drawing/2014/main" id="{8C2D7248-E09A-6D43-8D64-7ED32144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486400"/>
            <a:ext cx="14430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['wə:k∫i:t]</a:t>
            </a:r>
          </a:p>
        </p:txBody>
      </p:sp>
      <p:sp>
        <p:nvSpPr>
          <p:cNvPr id="58396" name="Text Box 28">
            <a:extLst>
              <a:ext uri="{FF2B5EF4-FFF2-40B4-BE49-F238E27FC236}">
                <a16:creationId xmlns:a16="http://schemas.microsoft.com/office/drawing/2014/main" id="{7F32328F-AC4A-4349-A0B8-CACAA0D3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73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a sheet of paper </a:t>
            </a:r>
          </a:p>
        </p:txBody>
      </p:sp>
      <p:sp>
        <p:nvSpPr>
          <p:cNvPr id="58397" name="Rectangle 29">
            <a:extLst>
              <a:ext uri="{FF2B5EF4-FFF2-40B4-BE49-F238E27FC236}">
                <a16:creationId xmlns:a16="http://schemas.microsoft.com/office/drawing/2014/main" id="{1AF0B508-4391-424A-9A5D-C6F2087D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928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Arial" charset="0"/>
              </a:rPr>
              <a:t> </a:t>
            </a:r>
            <a:r>
              <a:rPr lang="vi-VN" altLang="en-US" sz="2400">
                <a:latin typeface="Arial" charset="0"/>
              </a:rPr>
              <a:t>[eim]</a:t>
            </a:r>
          </a:p>
        </p:txBody>
      </p:sp>
      <p:sp>
        <p:nvSpPr>
          <p:cNvPr id="58398" name="Text Box 30">
            <a:extLst>
              <a:ext uri="{FF2B5EF4-FFF2-40B4-BE49-F238E27FC236}">
                <a16:creationId xmlns:a16="http://schemas.microsoft.com/office/drawing/2014/main" id="{B156338A-09B8-5A4D-BBD2-D6B0176C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29000"/>
            <a:ext cx="4038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/ ( V )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nhắm vào , tập trung vào</a:t>
            </a:r>
          </a:p>
        </p:txBody>
      </p:sp>
      <p:sp>
        <p:nvSpPr>
          <p:cNvPr id="58399" name="Rectangle 31">
            <a:extLst>
              <a:ext uri="{FF2B5EF4-FFF2-40B4-BE49-F238E27FC236}">
                <a16:creationId xmlns:a16="http://schemas.microsoft.com/office/drawing/2014/main" id="{484D5C49-FF51-CC4B-8D57-5DA5094A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43600"/>
            <a:ext cx="1250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['dʒʌdʒ]</a:t>
            </a:r>
          </a:p>
        </p:txBody>
      </p:sp>
      <p:sp>
        <p:nvSpPr>
          <p:cNvPr id="58400" name="Text Box 32">
            <a:hlinkClick r:id="" action="ppaction://noaction">
              <a:snd r:embed="rId14" name="encourage.wav"/>
            </a:hlinkClick>
            <a:extLst>
              <a:ext uri="{FF2B5EF4-FFF2-40B4-BE49-F238E27FC236}">
                <a16:creationId xmlns:a16="http://schemas.microsoft.com/office/drawing/2014/main" id="{7EFFA185-B544-7B47-931C-B2B009ED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62400"/>
            <a:ext cx="1752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= encourage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3">
            <a:extLst>
              <a:ext uri="{FF2B5EF4-FFF2-40B4-BE49-F238E27FC236}">
                <a16:creationId xmlns:a16="http://schemas.microsoft.com/office/drawing/2014/main" id="{4C99C044-FDD9-2646-B9AC-2806131DD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2">
            <a:extLst>
              <a:ext uri="{FF2B5EF4-FFF2-40B4-BE49-F238E27FC236}">
                <a16:creationId xmlns:a16="http://schemas.microsoft.com/office/drawing/2014/main" id="{3AC028CF-C2E3-ED4E-B4D1-7AE4CC5B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7013"/>
            <a:ext cx="75438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>
                <a:solidFill>
                  <a:srgbClr val="0000FF"/>
                </a:solidFill>
                <a:latin typeface="Arial" charset="0"/>
              </a:rPr>
              <a:t>UNIT 6</a:t>
            </a:r>
            <a:r>
              <a:rPr lang="en-US" altLang="en-US" sz="2800">
                <a:solidFill>
                  <a:srgbClr val="0000FF"/>
                </a:solidFill>
                <a:latin typeface="Arial" charset="0"/>
              </a:rPr>
              <a:t>: COMPETITIONS</a:t>
            </a:r>
            <a:r>
              <a:rPr lang="en-US" altLang="en-US" sz="2800">
                <a:latin typeface="Arial" charset="0"/>
              </a:rPr>
              <a:t> -    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: READING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18C44412-A29B-0848-BC60-04C61F49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>
                <a:solidFill>
                  <a:srgbClr val="0000FF"/>
                </a:solidFill>
                <a:latin typeface="Arial" charset="0"/>
              </a:rPr>
              <a:t>Vocabulary</a:t>
            </a:r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60420" name="Text Box 4">
            <a:hlinkClick r:id="" action="ppaction://noaction">
              <a:snd r:embed="rId4" name="observe.wav"/>
            </a:hlinkClick>
            <a:extLst>
              <a:ext uri="{FF2B5EF4-FFF2-40B4-BE49-F238E27FC236}">
                <a16:creationId xmlns:a16="http://schemas.microsoft.com/office/drawing/2014/main" id="{28A15C00-A75B-A14F-A527-3C209FF0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92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observe (v)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AEBD3C02-CF63-B84E-B1AD-8F4D8BA0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19200"/>
            <a:ext cx="2667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quan sát , theo dõi</a:t>
            </a:r>
          </a:p>
        </p:txBody>
      </p:sp>
      <p:sp>
        <p:nvSpPr>
          <p:cNvPr id="60422" name="Text Box 6">
            <a:hlinkClick r:id="" action="ppaction://noaction">
              <a:snd r:embed="rId5" name="maximum.wav"/>
            </a:hlinkClick>
            <a:extLst>
              <a:ext uri="{FF2B5EF4-FFF2-40B4-BE49-F238E27FC236}">
                <a16:creationId xmlns:a16="http://schemas.microsoft.com/office/drawing/2014/main" id="{B1AE73F6-3B81-C54A-8B3C-16F715895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  <a:sym typeface="Wingdings" charset="2"/>
              </a:rPr>
              <a:t>-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maximum (n)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F927134B-DADF-9E40-8DCB-BED241C48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0200"/>
            <a:ext cx="1295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tối đa</a:t>
            </a:r>
          </a:p>
        </p:txBody>
      </p:sp>
      <p:sp>
        <p:nvSpPr>
          <p:cNvPr id="60424" name="Text Box 8">
            <a:hlinkClick r:id="" action="ppaction://noaction">
              <a:snd r:embed="rId6" name="awarded.wav"/>
            </a:hlinkClick>
            <a:extLst>
              <a:ext uri="{FF2B5EF4-FFF2-40B4-BE49-F238E27FC236}">
                <a16:creationId xmlns:a16="http://schemas.microsoft.com/office/drawing/2014/main" id="{9F687499-4615-3B46-8A83-E2E2D590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to be </a:t>
            </a:r>
            <a:r>
              <a:rPr lang="en-US" altLang="en-US" sz="2400" u="sng">
                <a:solidFill>
                  <a:srgbClr val="0000FF"/>
                </a:solidFill>
                <a:latin typeface="Arial" charset="0"/>
              </a:rPr>
              <a:t>award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ed</a:t>
            </a:r>
          </a:p>
        </p:txBody>
      </p:sp>
      <p:sp>
        <p:nvSpPr>
          <p:cNvPr id="60425" name="Text Box 9">
            <a:hlinkClick r:id="" action="ppaction://noaction">
              <a:snd r:embed="rId7" name="try to find out.wav"/>
            </a:hlinkClick>
            <a:extLst>
              <a:ext uri="{FF2B5EF4-FFF2-40B4-BE49-F238E27FC236}">
                <a16:creationId xmlns:a16="http://schemas.microsoft.com/office/drawing/2014/main" id="{B38B5D1B-ABDE-2446-A14B-4E0B7662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358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try to find out ( sth ):</a:t>
            </a:r>
          </a:p>
        </p:txBody>
      </p:sp>
      <p:sp>
        <p:nvSpPr>
          <p:cNvPr id="60426" name="Text Box 10">
            <a:hlinkClick r:id="" action="ppaction://noaction">
              <a:snd r:embed="rId8" name="a bit.wav"/>
            </a:hlinkClick>
            <a:extLst>
              <a:ext uri="{FF2B5EF4-FFF2-40B4-BE49-F238E27FC236}">
                <a16:creationId xmlns:a16="http://schemas.microsoft.com/office/drawing/2014/main" id="{344C5720-DC4F-004E-8C89-15E476E1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102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 -  a bit 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0545B303-5A58-8A48-B467-8CAD5596E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một chút , một ít </a:t>
            </a:r>
          </a:p>
        </p:txBody>
      </p:sp>
      <p:sp>
        <p:nvSpPr>
          <p:cNvPr id="60428" name="Text Box 12">
            <a:hlinkClick r:id="" action="ppaction://noaction">
              <a:snd r:embed="rId9" name="recite.wav"/>
            </a:hlinkClick>
            <a:extLst>
              <a:ext uri="{FF2B5EF4-FFF2-40B4-BE49-F238E27FC236}">
                <a16:creationId xmlns:a16="http://schemas.microsoft.com/office/drawing/2014/main" id="{6C2188F9-A650-0244-A87B-4F403AAB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 recite  (v )</a:t>
            </a:r>
          </a:p>
        </p:txBody>
      </p:sp>
      <p:sp>
        <p:nvSpPr>
          <p:cNvPr id="60429" name="Text Box 13">
            <a:hlinkClick r:id="" action="ppaction://noaction">
              <a:snd r:embed="rId10" name="smoothly.wav"/>
            </a:hlinkClick>
            <a:extLst>
              <a:ext uri="{FF2B5EF4-FFF2-40B4-BE49-F238E27FC236}">
                <a16:creationId xmlns:a16="http://schemas.microsoft.com/office/drawing/2014/main" id="{348C6BEC-0662-5644-92D3-E7D640D1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smoothly (adv)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3852EDF5-72BD-FB4A-B8D9-C227BC59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6172200"/>
            <a:ext cx="21478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sym typeface="Wingdings" charset="2"/>
              </a:rPr>
              <a:t>    xin lỗi về…</a:t>
            </a:r>
          </a:p>
        </p:txBody>
      </p:sp>
      <p:sp>
        <p:nvSpPr>
          <p:cNvPr id="60431" name="Text Box 15">
            <a:hlinkClick r:id="" action="ppaction://noaction">
              <a:snd r:embed="rId11" name="reciting.wav"/>
            </a:hlinkClick>
            <a:extLst>
              <a:ext uri="{FF2B5EF4-FFF2-40B4-BE49-F238E27FC236}">
                <a16:creationId xmlns:a16="http://schemas.microsoft.com/office/drawing/2014/main" id="{1C9B0E0C-F264-1B4F-9373-31618969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 -&gt; reciting ( n ) </a:t>
            </a: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8440AC26-FCFF-4A45-8227-2D7B0089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53000"/>
            <a:ext cx="2362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reciting the poem 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8185C2AB-D72B-0644-903C-CD441317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3657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Thu felt a bit disappointed .</a:t>
            </a:r>
          </a:p>
        </p:txBody>
      </p:sp>
      <p:sp>
        <p:nvSpPr>
          <p:cNvPr id="60434" name="Text Box 18">
            <a:hlinkClick r:id="" action="ppaction://noaction">
              <a:snd r:embed="rId12" name="apologise.wav"/>
            </a:hlinkClick>
            <a:extLst>
              <a:ext uri="{FF2B5EF4-FFF2-40B4-BE49-F238E27FC236}">
                <a16:creationId xmlns:a16="http://schemas.microsoft.com/office/drawing/2014/main" id="{8CB8D3C8-6F00-2744-9E1C-B0958254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441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 apologise for  / apologize for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5D2FF6CD-CD5B-7B43-A51A-5988BC34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thuật lại</a:t>
            </a: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 </a:t>
            </a:r>
            <a:endParaRPr lang="en-US" altLang="en-US" sz="24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436" name="Rectangle 20">
            <a:extLst>
              <a:ext uri="{FF2B5EF4-FFF2-40B4-BE49-F238E27FC236}">
                <a16:creationId xmlns:a16="http://schemas.microsoft.com/office/drawing/2014/main" id="{A25344BA-3BFF-3C4E-9CD7-D1F6290C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19200"/>
            <a:ext cx="13049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[ə'bz</a:t>
            </a:r>
            <a:r>
              <a:rPr lang="en-US" altLang="en-US" sz="2000">
                <a:latin typeface="Times New Roman" charset="0"/>
              </a:rPr>
              <a:t>3</a:t>
            </a:r>
            <a:r>
              <a:rPr lang="vi-VN" altLang="en-US" sz="2400">
                <a:latin typeface="Times New Roman" charset="0"/>
              </a:rPr>
              <a:t>:v]</a:t>
            </a:r>
          </a:p>
        </p:txBody>
      </p:sp>
      <p:sp>
        <p:nvSpPr>
          <p:cNvPr id="60437" name="Rectangle 21">
            <a:extLst>
              <a:ext uri="{FF2B5EF4-FFF2-40B4-BE49-F238E27FC236}">
                <a16:creationId xmlns:a16="http://schemas.microsoft.com/office/drawing/2014/main" id="{4CC3A689-E492-4045-BE1D-FBBFDC8B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3375"/>
            <a:ext cx="19224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['mæksiməm]</a:t>
            </a:r>
          </a:p>
        </p:txBody>
      </p:sp>
      <p:sp>
        <p:nvSpPr>
          <p:cNvPr id="60438" name="Text Box 22">
            <a:extLst>
              <a:ext uri="{FF2B5EF4-FFF2-40B4-BE49-F238E27FC236}">
                <a16:creationId xmlns:a16="http://schemas.microsoft.com/office/drawing/2014/main" id="{1E81EB6F-A78F-B346-B8E0-7858280E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7848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-&gt; The maximum score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charset="0"/>
              </a:rPr>
              <a:t>for each activity is 15 points </a:t>
            </a:r>
          </a:p>
        </p:txBody>
      </p:sp>
      <p:sp>
        <p:nvSpPr>
          <p:cNvPr id="60439" name="Rectangle 23">
            <a:extLst>
              <a:ext uri="{FF2B5EF4-FFF2-40B4-BE49-F238E27FC236}">
                <a16:creationId xmlns:a16="http://schemas.microsoft.com/office/drawing/2014/main" id="{E341E9EC-3CF1-1144-9CD0-24E107A52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14600"/>
            <a:ext cx="1266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[ə'wɔ:d]</a:t>
            </a:r>
          </a:p>
        </p:txBody>
      </p:sp>
      <p:sp>
        <p:nvSpPr>
          <p:cNvPr id="60440" name="Text Box 24">
            <a:extLst>
              <a:ext uri="{FF2B5EF4-FFF2-40B4-BE49-F238E27FC236}">
                <a16:creationId xmlns:a16="http://schemas.microsoft.com/office/drawing/2014/main" id="{7F99B7D8-9E50-3848-B765-3C667B16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14600"/>
            <a:ext cx="3657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giải thưởng nhận được</a:t>
            </a:r>
          </a:p>
        </p:txBody>
      </p:sp>
      <p:sp>
        <p:nvSpPr>
          <p:cNvPr id="60441" name="Text Box 25">
            <a:extLst>
              <a:ext uri="{FF2B5EF4-FFF2-40B4-BE49-F238E27FC236}">
                <a16:creationId xmlns:a16="http://schemas.microsoft.com/office/drawing/2014/main" id="{1953A03D-8FF9-054B-BE4E-627447DC6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cố gắng tìm ra</a:t>
            </a:r>
          </a:p>
        </p:txBody>
      </p:sp>
      <p:sp>
        <p:nvSpPr>
          <p:cNvPr id="60442" name="Rectangle 26">
            <a:extLst>
              <a:ext uri="{FF2B5EF4-FFF2-40B4-BE49-F238E27FC236}">
                <a16:creationId xmlns:a16="http://schemas.microsoft.com/office/drawing/2014/main" id="{7CDA2098-8DF8-6740-A5A8-127701A6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95800"/>
            <a:ext cx="1127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[ri'sait]</a:t>
            </a:r>
          </a:p>
        </p:txBody>
      </p:sp>
      <p:sp>
        <p:nvSpPr>
          <p:cNvPr id="60443" name="Rectangle 27">
            <a:extLst>
              <a:ext uri="{FF2B5EF4-FFF2-40B4-BE49-F238E27FC236}">
                <a16:creationId xmlns:a16="http://schemas.microsoft.com/office/drawing/2014/main" id="{89434CE4-415E-3543-AC8C-B95B95600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6096000"/>
            <a:ext cx="1822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vi-VN" altLang="en-US" sz="2400">
                <a:latin typeface="Times New Roman" charset="0"/>
              </a:rPr>
              <a:t>[ə'pɔlədʒaiz]</a:t>
            </a:r>
          </a:p>
        </p:txBody>
      </p:sp>
      <p:sp>
        <p:nvSpPr>
          <p:cNvPr id="60444" name="Text Box 28">
            <a:extLst>
              <a:ext uri="{FF2B5EF4-FFF2-40B4-BE49-F238E27FC236}">
                <a16:creationId xmlns:a16="http://schemas.microsoft.com/office/drawing/2014/main" id="{0E37DA3B-CAC9-1646-B776-06E31578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19488"/>
            <a:ext cx="373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một cách trôi chảy</a:t>
            </a:r>
            <a:r>
              <a:rPr lang="en-US" altLang="en-US" sz="2400">
                <a:latin typeface="Times New Roman" charset="0"/>
              </a:rPr>
              <a:t> </a:t>
            </a:r>
          </a:p>
        </p:txBody>
      </p:sp>
      <p:sp>
        <p:nvSpPr>
          <p:cNvPr id="60445" name="Text Box 29">
            <a:hlinkClick r:id="" action="ppaction://noaction">
              <a:snd r:embed="rId13" name="smooth.wav"/>
            </a:hlinkClick>
            <a:extLst>
              <a:ext uri="{FF2B5EF4-FFF2-40B4-BE49-F238E27FC236}">
                <a16:creationId xmlns:a16="http://schemas.microsoft.com/office/drawing/2014/main" id="{0FEFAC39-2F40-4543-87FD-6A8BCCEE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-&gt; smooth (adj)</a:t>
            </a:r>
          </a:p>
        </p:txBody>
      </p:sp>
      <p:sp>
        <p:nvSpPr>
          <p:cNvPr id="60446" name="Text Box 30">
            <a:extLst>
              <a:ext uri="{FF2B5EF4-FFF2-40B4-BE49-F238E27FC236}">
                <a16:creationId xmlns:a16="http://schemas.microsoft.com/office/drawing/2014/main" id="{09C43D29-DA71-F946-9A61-C4B7FAF3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62400"/>
            <a:ext cx="2667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trôi chảy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, suôn sẻ</a:t>
            </a:r>
          </a:p>
        </p:txBody>
      </p:sp>
      <p:pic>
        <p:nvPicPr>
          <p:cNvPr id="34847" name="Picture 40">
            <a:extLst>
              <a:ext uri="{FF2B5EF4-FFF2-40B4-BE49-F238E27FC236}">
                <a16:creationId xmlns:a16="http://schemas.microsoft.com/office/drawing/2014/main" id="{E26306FB-098E-6B43-9483-01E08CE0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1014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41">
            <a:extLst>
              <a:ext uri="{FF2B5EF4-FFF2-40B4-BE49-F238E27FC236}">
                <a16:creationId xmlns:a16="http://schemas.microsoft.com/office/drawing/2014/main" id="{C2965718-6A3C-4449-B602-1349A2FA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95675"/>
            <a:ext cx="10620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1076</Words>
  <Application>Microsoft Macintosh PowerPoint</Application>
  <PresentationFormat>On-screen Show (4:3)</PresentationFormat>
  <Paragraphs>318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VNI-Brush</vt:lpstr>
      <vt:lpstr>.VnTifani HeavyH</vt:lpstr>
      <vt:lpstr>Wingdings</vt:lpstr>
      <vt:lpstr>Default Design</vt:lpstr>
      <vt:lpstr>PowerPoint Presentation</vt:lpstr>
      <vt:lpstr>PowerPoint Presentation</vt:lpstr>
      <vt:lpstr>PowerPoint Presentation</vt:lpstr>
      <vt:lpstr>           </vt:lpstr>
      <vt:lpstr>Listen to the passage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NGUYEN</dc:creator>
  <cp:lastModifiedBy>Nguyễn Thị Thu Hằng</cp:lastModifiedBy>
  <cp:revision>2</cp:revision>
  <dcterms:created xsi:type="dcterms:W3CDTF">2018-10-25T05:04:09Z</dcterms:created>
  <dcterms:modified xsi:type="dcterms:W3CDTF">2020-08-26T15:20:22Z</dcterms:modified>
</cp:coreProperties>
</file>