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71" r:id="rId4"/>
    <p:sldId id="270" r:id="rId5"/>
    <p:sldId id="276" r:id="rId6"/>
    <p:sldId id="277" r:id="rId7"/>
    <p:sldId id="278" r:id="rId8"/>
    <p:sldId id="272" r:id="rId9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1" autoAdjust="0"/>
    <p:restoredTop sz="95439" autoAdjust="0"/>
  </p:normalViewPr>
  <p:slideViewPr>
    <p:cSldViewPr>
      <p:cViewPr>
        <p:scale>
          <a:sx n="83" d="100"/>
          <a:sy n="83" d="100"/>
        </p:scale>
        <p:origin x="576" y="48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9C6A4D-75D6-47DD-8161-73D57AEFA0BA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89A2C2D-C814-4076-AE21-F2FA9123B17F}">
      <dgm:prSet phldrT="[Text]" custT="1"/>
      <dgm:spPr/>
      <dgm:t>
        <a:bodyPr/>
        <a:lstStyle/>
        <a:p>
          <a:r>
            <a:rPr lang="en-US" sz="8000" b="1" dirty="0" smtClean="0">
              <a:solidFill>
                <a:srgbClr val="FF0000"/>
              </a:solidFill>
            </a:rPr>
            <a:t>+</a:t>
          </a:r>
          <a:endParaRPr lang="en-US" sz="8000" b="1" dirty="0">
            <a:solidFill>
              <a:srgbClr val="FF0000"/>
            </a:solidFill>
          </a:endParaRPr>
        </a:p>
      </dgm:t>
    </dgm:pt>
    <dgm:pt modelId="{EA8378E2-F651-4C26-A699-2A8E234752E1}" type="parTrans" cxnId="{15F388DB-51F8-47D1-BE33-B160262ECB2D}">
      <dgm:prSet/>
      <dgm:spPr/>
      <dgm:t>
        <a:bodyPr/>
        <a:lstStyle/>
        <a:p>
          <a:endParaRPr lang="en-US"/>
        </a:p>
      </dgm:t>
    </dgm:pt>
    <dgm:pt modelId="{206CEF88-1B3A-4C26-887E-5C6B71B5D909}" type="sibTrans" cxnId="{15F388DB-51F8-47D1-BE33-B160262ECB2D}">
      <dgm:prSet/>
      <dgm:spPr/>
      <dgm:t>
        <a:bodyPr/>
        <a:lstStyle/>
        <a:p>
          <a:endParaRPr lang="en-US"/>
        </a:p>
      </dgm:t>
    </dgm:pt>
    <dgm:pt modelId="{7AEF6518-17E8-4328-A0A3-EE456F7161FB}">
      <dgm:prSet phldrT="[Text]" custT="1"/>
      <dgm:spPr/>
      <dgm:t>
        <a:bodyPr/>
        <a:lstStyle/>
        <a:p>
          <a:r>
            <a:rPr lang="en-US" sz="5000" dirty="0" smtClean="0"/>
            <a:t> S + used to + </a:t>
          </a:r>
          <a:r>
            <a:rPr lang="en-US" sz="5000" dirty="0" err="1" smtClean="0"/>
            <a:t>V</a:t>
          </a:r>
          <a:r>
            <a:rPr lang="en-US" sz="3200" dirty="0" err="1" smtClean="0"/>
            <a:t>bare</a:t>
          </a:r>
          <a:endParaRPr lang="en-US" sz="3200" dirty="0"/>
        </a:p>
      </dgm:t>
    </dgm:pt>
    <dgm:pt modelId="{0CB510E7-59F1-4048-9B7C-770E2EAC8CCD}" type="parTrans" cxnId="{76A4DEE9-3BC5-4052-955F-E643E6E99F2E}">
      <dgm:prSet/>
      <dgm:spPr/>
      <dgm:t>
        <a:bodyPr/>
        <a:lstStyle/>
        <a:p>
          <a:endParaRPr lang="en-US"/>
        </a:p>
      </dgm:t>
    </dgm:pt>
    <dgm:pt modelId="{5B2CEC4C-3CD0-4492-831F-1D5A9664C865}" type="sibTrans" cxnId="{76A4DEE9-3BC5-4052-955F-E643E6E99F2E}">
      <dgm:prSet/>
      <dgm:spPr/>
      <dgm:t>
        <a:bodyPr/>
        <a:lstStyle/>
        <a:p>
          <a:endParaRPr lang="en-US"/>
        </a:p>
      </dgm:t>
    </dgm:pt>
    <dgm:pt modelId="{83E1486E-136D-4982-B320-52113F452287}">
      <dgm:prSet phldrT="[Text]" custT="1"/>
      <dgm:spPr/>
      <dgm:t>
        <a:bodyPr/>
        <a:lstStyle/>
        <a:p>
          <a:r>
            <a:rPr lang="en-US" sz="9600" b="1" dirty="0" smtClean="0">
              <a:solidFill>
                <a:srgbClr val="FF0000"/>
              </a:solidFill>
            </a:rPr>
            <a:t>-</a:t>
          </a:r>
          <a:endParaRPr lang="en-US" sz="9600" b="1" dirty="0">
            <a:solidFill>
              <a:srgbClr val="FF0000"/>
            </a:solidFill>
          </a:endParaRPr>
        </a:p>
      </dgm:t>
    </dgm:pt>
    <dgm:pt modelId="{91DC68F0-C1F8-4D65-849C-D4901B1A1854}" type="parTrans" cxnId="{6BC24CDC-C22C-4EA8-99B0-04C34085A50A}">
      <dgm:prSet/>
      <dgm:spPr/>
      <dgm:t>
        <a:bodyPr/>
        <a:lstStyle/>
        <a:p>
          <a:endParaRPr lang="en-US"/>
        </a:p>
      </dgm:t>
    </dgm:pt>
    <dgm:pt modelId="{1BDC2E0E-AE26-4EFE-AE4E-67B039E46A73}" type="sibTrans" cxnId="{6BC24CDC-C22C-4EA8-99B0-04C34085A50A}">
      <dgm:prSet/>
      <dgm:spPr/>
      <dgm:t>
        <a:bodyPr/>
        <a:lstStyle/>
        <a:p>
          <a:endParaRPr lang="en-US"/>
        </a:p>
      </dgm:t>
    </dgm:pt>
    <dgm:pt modelId="{9BF4291F-C073-4218-A9F4-41ECCAAAD2B9}">
      <dgm:prSet phldrT="[Text]" custT="1"/>
      <dgm:spPr/>
      <dgm:t>
        <a:bodyPr/>
        <a:lstStyle/>
        <a:p>
          <a:r>
            <a:rPr lang="en-US" sz="5000" dirty="0" smtClean="0"/>
            <a:t> S + didn’t use to + </a:t>
          </a:r>
          <a:r>
            <a:rPr lang="en-US" sz="5000" dirty="0" err="1" smtClean="0"/>
            <a:t>V</a:t>
          </a:r>
          <a:r>
            <a:rPr lang="en-US" sz="2800" dirty="0" err="1" smtClean="0"/>
            <a:t>bare</a:t>
          </a:r>
          <a:endParaRPr lang="en-US" sz="5000" dirty="0"/>
        </a:p>
      </dgm:t>
    </dgm:pt>
    <dgm:pt modelId="{10B434CA-C491-4B94-B552-9F3F1132B76F}" type="parTrans" cxnId="{2B079C61-8045-468D-B9BB-A8B4FE4CF10F}">
      <dgm:prSet/>
      <dgm:spPr/>
      <dgm:t>
        <a:bodyPr/>
        <a:lstStyle/>
        <a:p>
          <a:endParaRPr lang="en-US"/>
        </a:p>
      </dgm:t>
    </dgm:pt>
    <dgm:pt modelId="{2DE272BE-7785-4877-BFAB-1EB0FF0E8F95}" type="sibTrans" cxnId="{2B079C61-8045-468D-B9BB-A8B4FE4CF10F}">
      <dgm:prSet/>
      <dgm:spPr/>
      <dgm:t>
        <a:bodyPr/>
        <a:lstStyle/>
        <a:p>
          <a:endParaRPr lang="en-US"/>
        </a:p>
      </dgm:t>
    </dgm:pt>
    <dgm:pt modelId="{4BF27C85-D90A-405C-B705-17A787726478}">
      <dgm:prSet phldrT="[Text]" custT="1"/>
      <dgm:spPr/>
      <dgm:t>
        <a:bodyPr/>
        <a:lstStyle/>
        <a:p>
          <a:r>
            <a:rPr lang="en-US" sz="6000" b="1" dirty="0" smtClean="0">
              <a:solidFill>
                <a:srgbClr val="FF0000"/>
              </a:solidFill>
            </a:rPr>
            <a:t>?</a:t>
          </a:r>
          <a:endParaRPr lang="en-US" sz="6000" b="1" dirty="0">
            <a:solidFill>
              <a:srgbClr val="FF0000"/>
            </a:solidFill>
          </a:endParaRPr>
        </a:p>
      </dgm:t>
    </dgm:pt>
    <dgm:pt modelId="{8127D040-2A86-487F-97C4-4D5101218169}" type="parTrans" cxnId="{35AAE00D-307E-4C61-9D06-E23BFC187F5E}">
      <dgm:prSet/>
      <dgm:spPr/>
      <dgm:t>
        <a:bodyPr/>
        <a:lstStyle/>
        <a:p>
          <a:endParaRPr lang="en-US"/>
        </a:p>
      </dgm:t>
    </dgm:pt>
    <dgm:pt modelId="{8050CCB8-93E3-4F22-9F35-F23A2A333990}" type="sibTrans" cxnId="{35AAE00D-307E-4C61-9D06-E23BFC187F5E}">
      <dgm:prSet/>
      <dgm:spPr/>
      <dgm:t>
        <a:bodyPr/>
        <a:lstStyle/>
        <a:p>
          <a:endParaRPr lang="en-US"/>
        </a:p>
      </dgm:t>
    </dgm:pt>
    <dgm:pt modelId="{D1F3C169-882D-43B6-B499-68F1D8D52D8A}">
      <dgm:prSet phldrT="[Text]" custT="1"/>
      <dgm:spPr/>
      <dgm:t>
        <a:bodyPr/>
        <a:lstStyle/>
        <a:p>
          <a:r>
            <a:rPr lang="en-US" sz="5000" dirty="0" smtClean="0"/>
            <a:t> Did + S + use to + </a:t>
          </a:r>
          <a:r>
            <a:rPr lang="en-US" sz="5000" dirty="0" err="1" smtClean="0"/>
            <a:t>V</a:t>
          </a:r>
          <a:r>
            <a:rPr lang="en-US" sz="2800" dirty="0" err="1" smtClean="0"/>
            <a:t>bare</a:t>
          </a:r>
          <a:r>
            <a:rPr lang="en-US" sz="5000" dirty="0" smtClean="0"/>
            <a:t>?</a:t>
          </a:r>
          <a:endParaRPr lang="en-US" sz="5000" dirty="0"/>
        </a:p>
      </dgm:t>
    </dgm:pt>
    <dgm:pt modelId="{25AE1307-7991-405D-949B-AE96125D0A93}" type="parTrans" cxnId="{2B32588C-69AB-4BC2-8986-07C4A88D03F7}">
      <dgm:prSet/>
      <dgm:spPr/>
      <dgm:t>
        <a:bodyPr/>
        <a:lstStyle/>
        <a:p>
          <a:endParaRPr lang="en-US"/>
        </a:p>
      </dgm:t>
    </dgm:pt>
    <dgm:pt modelId="{0AFE9928-54D1-4621-8628-01077E4BB062}" type="sibTrans" cxnId="{2B32588C-69AB-4BC2-8986-07C4A88D03F7}">
      <dgm:prSet/>
      <dgm:spPr/>
      <dgm:t>
        <a:bodyPr/>
        <a:lstStyle/>
        <a:p>
          <a:endParaRPr lang="en-US"/>
        </a:p>
      </dgm:t>
    </dgm:pt>
    <dgm:pt modelId="{743DFEF0-6F2B-4DE9-8D27-2E3CF1A579D3}" type="pres">
      <dgm:prSet presAssocID="{199C6A4D-75D6-47DD-8161-73D57AEFA0B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40D439-7442-4DF4-9451-2FB5B422C318}" type="pres">
      <dgm:prSet presAssocID="{489A2C2D-C814-4076-AE21-F2FA9123B17F}" presName="composite" presStyleCnt="0"/>
      <dgm:spPr/>
    </dgm:pt>
    <dgm:pt modelId="{C673FB8E-7A0A-4B68-BF80-960BFD98A8E4}" type="pres">
      <dgm:prSet presAssocID="{489A2C2D-C814-4076-AE21-F2FA9123B17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139F27-CE85-4276-B035-FCE8B6CE23D9}" type="pres">
      <dgm:prSet presAssocID="{489A2C2D-C814-4076-AE21-F2FA9123B17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3CC142-5310-4979-A205-196EA794E41D}" type="pres">
      <dgm:prSet presAssocID="{206CEF88-1B3A-4C26-887E-5C6B71B5D909}" presName="sp" presStyleCnt="0"/>
      <dgm:spPr/>
    </dgm:pt>
    <dgm:pt modelId="{0194CD63-3011-4707-945F-E4E68761427C}" type="pres">
      <dgm:prSet presAssocID="{83E1486E-136D-4982-B320-52113F452287}" presName="composite" presStyleCnt="0"/>
      <dgm:spPr/>
    </dgm:pt>
    <dgm:pt modelId="{D9CB11A0-6CD9-4563-915D-B778CA539394}" type="pres">
      <dgm:prSet presAssocID="{83E1486E-136D-4982-B320-52113F45228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0029C4-2F24-4614-933B-6584782598CC}" type="pres">
      <dgm:prSet presAssocID="{83E1486E-136D-4982-B320-52113F45228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E56F0D-14B2-4866-B041-781BCB8BF385}" type="pres">
      <dgm:prSet presAssocID="{1BDC2E0E-AE26-4EFE-AE4E-67B039E46A73}" presName="sp" presStyleCnt="0"/>
      <dgm:spPr/>
    </dgm:pt>
    <dgm:pt modelId="{19BD37B9-D20A-45F7-ACC7-8A1566C2D153}" type="pres">
      <dgm:prSet presAssocID="{4BF27C85-D90A-405C-B705-17A787726478}" presName="composite" presStyleCnt="0"/>
      <dgm:spPr/>
    </dgm:pt>
    <dgm:pt modelId="{EB9E1C51-640D-488C-9859-CD98C9D91A6E}" type="pres">
      <dgm:prSet presAssocID="{4BF27C85-D90A-405C-B705-17A787726478}" presName="parentText" presStyleLbl="alignNode1" presStyleIdx="2" presStyleCnt="3" custLinFactNeighborY="4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38F8E8-25BB-4983-A65B-73AFA2F2B2EE}" type="pres">
      <dgm:prSet presAssocID="{4BF27C85-D90A-405C-B705-17A78772647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AAE00D-307E-4C61-9D06-E23BFC187F5E}" srcId="{199C6A4D-75D6-47DD-8161-73D57AEFA0BA}" destId="{4BF27C85-D90A-405C-B705-17A787726478}" srcOrd="2" destOrd="0" parTransId="{8127D040-2A86-487F-97C4-4D5101218169}" sibTransId="{8050CCB8-93E3-4F22-9F35-F23A2A333990}"/>
    <dgm:cxn modelId="{EBC5E752-03D8-48F4-AB4A-1EFAC4FB3986}" type="presOf" srcId="{83E1486E-136D-4982-B320-52113F452287}" destId="{D9CB11A0-6CD9-4563-915D-B778CA539394}" srcOrd="0" destOrd="0" presId="urn:microsoft.com/office/officeart/2005/8/layout/chevron2"/>
    <dgm:cxn modelId="{76A4DEE9-3BC5-4052-955F-E643E6E99F2E}" srcId="{489A2C2D-C814-4076-AE21-F2FA9123B17F}" destId="{7AEF6518-17E8-4328-A0A3-EE456F7161FB}" srcOrd="0" destOrd="0" parTransId="{0CB510E7-59F1-4048-9B7C-770E2EAC8CCD}" sibTransId="{5B2CEC4C-3CD0-4492-831F-1D5A9664C865}"/>
    <dgm:cxn modelId="{78529EB3-07B6-4D61-A63E-0E1B572CAE17}" type="presOf" srcId="{4BF27C85-D90A-405C-B705-17A787726478}" destId="{EB9E1C51-640D-488C-9859-CD98C9D91A6E}" srcOrd="0" destOrd="0" presId="urn:microsoft.com/office/officeart/2005/8/layout/chevron2"/>
    <dgm:cxn modelId="{5B21D171-99B9-426C-81C0-BDF3F8E72E11}" type="presOf" srcId="{D1F3C169-882D-43B6-B499-68F1D8D52D8A}" destId="{9E38F8E8-25BB-4983-A65B-73AFA2F2B2EE}" srcOrd="0" destOrd="0" presId="urn:microsoft.com/office/officeart/2005/8/layout/chevron2"/>
    <dgm:cxn modelId="{15F388DB-51F8-47D1-BE33-B160262ECB2D}" srcId="{199C6A4D-75D6-47DD-8161-73D57AEFA0BA}" destId="{489A2C2D-C814-4076-AE21-F2FA9123B17F}" srcOrd="0" destOrd="0" parTransId="{EA8378E2-F651-4C26-A699-2A8E234752E1}" sibTransId="{206CEF88-1B3A-4C26-887E-5C6B71B5D909}"/>
    <dgm:cxn modelId="{2B079C61-8045-468D-B9BB-A8B4FE4CF10F}" srcId="{83E1486E-136D-4982-B320-52113F452287}" destId="{9BF4291F-C073-4218-A9F4-41ECCAAAD2B9}" srcOrd="0" destOrd="0" parTransId="{10B434CA-C491-4B94-B552-9F3F1132B76F}" sibTransId="{2DE272BE-7785-4877-BFAB-1EB0FF0E8F95}"/>
    <dgm:cxn modelId="{2B32588C-69AB-4BC2-8986-07C4A88D03F7}" srcId="{4BF27C85-D90A-405C-B705-17A787726478}" destId="{D1F3C169-882D-43B6-B499-68F1D8D52D8A}" srcOrd="0" destOrd="0" parTransId="{25AE1307-7991-405D-949B-AE96125D0A93}" sibTransId="{0AFE9928-54D1-4621-8628-01077E4BB062}"/>
    <dgm:cxn modelId="{CE70296C-B4E0-4AC7-B4DC-1A035554463B}" type="presOf" srcId="{199C6A4D-75D6-47DD-8161-73D57AEFA0BA}" destId="{743DFEF0-6F2B-4DE9-8D27-2E3CF1A579D3}" srcOrd="0" destOrd="0" presId="urn:microsoft.com/office/officeart/2005/8/layout/chevron2"/>
    <dgm:cxn modelId="{A81E23C4-3261-4B20-A6AF-DD5E6F93A3F6}" type="presOf" srcId="{489A2C2D-C814-4076-AE21-F2FA9123B17F}" destId="{C673FB8E-7A0A-4B68-BF80-960BFD98A8E4}" srcOrd="0" destOrd="0" presId="urn:microsoft.com/office/officeart/2005/8/layout/chevron2"/>
    <dgm:cxn modelId="{97CB0FAA-B0EE-498C-9C97-9D3F0C966DA2}" type="presOf" srcId="{7AEF6518-17E8-4328-A0A3-EE456F7161FB}" destId="{1A139F27-CE85-4276-B035-FCE8B6CE23D9}" srcOrd="0" destOrd="0" presId="urn:microsoft.com/office/officeart/2005/8/layout/chevron2"/>
    <dgm:cxn modelId="{828A8A1F-A901-48CF-8FAF-B84D1528EAFC}" type="presOf" srcId="{9BF4291F-C073-4218-A9F4-41ECCAAAD2B9}" destId="{0B0029C4-2F24-4614-933B-6584782598CC}" srcOrd="0" destOrd="0" presId="urn:microsoft.com/office/officeart/2005/8/layout/chevron2"/>
    <dgm:cxn modelId="{6BC24CDC-C22C-4EA8-99B0-04C34085A50A}" srcId="{199C6A4D-75D6-47DD-8161-73D57AEFA0BA}" destId="{83E1486E-136D-4982-B320-52113F452287}" srcOrd="1" destOrd="0" parTransId="{91DC68F0-C1F8-4D65-849C-D4901B1A1854}" sibTransId="{1BDC2E0E-AE26-4EFE-AE4E-67B039E46A73}"/>
    <dgm:cxn modelId="{2B621261-067D-44B8-ACAE-2ADD0CC5E87F}" type="presParOf" srcId="{743DFEF0-6F2B-4DE9-8D27-2E3CF1A579D3}" destId="{A540D439-7442-4DF4-9451-2FB5B422C318}" srcOrd="0" destOrd="0" presId="urn:microsoft.com/office/officeart/2005/8/layout/chevron2"/>
    <dgm:cxn modelId="{A1930CD7-EDA5-4C59-85AD-CC5E294D4363}" type="presParOf" srcId="{A540D439-7442-4DF4-9451-2FB5B422C318}" destId="{C673FB8E-7A0A-4B68-BF80-960BFD98A8E4}" srcOrd="0" destOrd="0" presId="urn:microsoft.com/office/officeart/2005/8/layout/chevron2"/>
    <dgm:cxn modelId="{E1B6143A-99F5-4F9C-804A-80F8A11805BC}" type="presParOf" srcId="{A540D439-7442-4DF4-9451-2FB5B422C318}" destId="{1A139F27-CE85-4276-B035-FCE8B6CE23D9}" srcOrd="1" destOrd="0" presId="urn:microsoft.com/office/officeart/2005/8/layout/chevron2"/>
    <dgm:cxn modelId="{4A36BCC7-0570-48C8-A7BE-E6A079A8D771}" type="presParOf" srcId="{743DFEF0-6F2B-4DE9-8D27-2E3CF1A579D3}" destId="{913CC142-5310-4979-A205-196EA794E41D}" srcOrd="1" destOrd="0" presId="urn:microsoft.com/office/officeart/2005/8/layout/chevron2"/>
    <dgm:cxn modelId="{0B9B5AA0-EB30-4FF7-ABED-CD1185D67376}" type="presParOf" srcId="{743DFEF0-6F2B-4DE9-8D27-2E3CF1A579D3}" destId="{0194CD63-3011-4707-945F-E4E68761427C}" srcOrd="2" destOrd="0" presId="urn:microsoft.com/office/officeart/2005/8/layout/chevron2"/>
    <dgm:cxn modelId="{138838AC-DFD4-4650-94C7-80AD3495DBF8}" type="presParOf" srcId="{0194CD63-3011-4707-945F-E4E68761427C}" destId="{D9CB11A0-6CD9-4563-915D-B778CA539394}" srcOrd="0" destOrd="0" presId="urn:microsoft.com/office/officeart/2005/8/layout/chevron2"/>
    <dgm:cxn modelId="{818705CF-99AC-46EA-BCDF-A1DC7FD7F435}" type="presParOf" srcId="{0194CD63-3011-4707-945F-E4E68761427C}" destId="{0B0029C4-2F24-4614-933B-6584782598CC}" srcOrd="1" destOrd="0" presId="urn:microsoft.com/office/officeart/2005/8/layout/chevron2"/>
    <dgm:cxn modelId="{9BD7CB2A-DA2B-43C7-B5B9-2B3287A7BCE8}" type="presParOf" srcId="{743DFEF0-6F2B-4DE9-8D27-2E3CF1A579D3}" destId="{39E56F0D-14B2-4866-B041-781BCB8BF385}" srcOrd="3" destOrd="0" presId="urn:microsoft.com/office/officeart/2005/8/layout/chevron2"/>
    <dgm:cxn modelId="{9705715B-ABE5-4A7E-974B-D21D67F6976F}" type="presParOf" srcId="{743DFEF0-6F2B-4DE9-8D27-2E3CF1A579D3}" destId="{19BD37B9-D20A-45F7-ACC7-8A1566C2D153}" srcOrd="4" destOrd="0" presId="urn:microsoft.com/office/officeart/2005/8/layout/chevron2"/>
    <dgm:cxn modelId="{CB87EC31-BCF2-4064-A27D-2F5E6E2DBC5F}" type="presParOf" srcId="{19BD37B9-D20A-45F7-ACC7-8A1566C2D153}" destId="{EB9E1C51-640D-488C-9859-CD98C9D91A6E}" srcOrd="0" destOrd="0" presId="urn:microsoft.com/office/officeart/2005/8/layout/chevron2"/>
    <dgm:cxn modelId="{29580EBB-AE11-4E72-B586-5D96BC48A24A}" type="presParOf" srcId="{19BD37B9-D20A-45F7-ACC7-8A1566C2D153}" destId="{9E38F8E8-25BB-4983-A65B-73AFA2F2B2E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594DEA-B989-4013-9B98-A6E04E2C82F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987DAC-0427-4B38-A0B9-D1FB970DC507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600" dirty="0" smtClean="0">
              <a:solidFill>
                <a:srgbClr val="FF0000"/>
              </a:solidFill>
            </a:rPr>
            <a:t>be/get</a:t>
          </a:r>
          <a:r>
            <a:rPr lang="en-US" sz="4600" dirty="0" smtClean="0"/>
            <a:t> used to + </a:t>
          </a:r>
          <a:r>
            <a:rPr lang="en-US" sz="4600" dirty="0" smtClean="0">
              <a:solidFill>
                <a:srgbClr val="FF0000"/>
              </a:solidFill>
            </a:rPr>
            <a:t>N/ </a:t>
          </a:r>
          <a:r>
            <a:rPr lang="en-US" sz="4600" dirty="0" err="1" smtClean="0">
              <a:solidFill>
                <a:srgbClr val="FF0000"/>
              </a:solidFill>
            </a:rPr>
            <a:t>V</a:t>
          </a:r>
          <a:r>
            <a:rPr lang="en-US" sz="3200" dirty="0" err="1" smtClean="0">
              <a:solidFill>
                <a:srgbClr val="FF0000"/>
              </a:solidFill>
            </a:rPr>
            <a:t>ing</a:t>
          </a:r>
          <a:endParaRPr lang="en-US" sz="4600" dirty="0">
            <a:solidFill>
              <a:srgbClr val="FF0000"/>
            </a:solidFill>
          </a:endParaRPr>
        </a:p>
      </dgm:t>
    </dgm:pt>
    <dgm:pt modelId="{A881C467-524C-40DB-9AB4-CC8E74A68EE1}" type="parTrans" cxnId="{214FFDAE-CC4E-40A8-8006-24096CB4AE8E}">
      <dgm:prSet/>
      <dgm:spPr/>
      <dgm:t>
        <a:bodyPr/>
        <a:lstStyle/>
        <a:p>
          <a:endParaRPr lang="en-US"/>
        </a:p>
      </dgm:t>
    </dgm:pt>
    <dgm:pt modelId="{152DDEDE-C7A3-4EE1-99FA-41E4436461E4}" type="sibTrans" cxnId="{214FFDAE-CC4E-40A8-8006-24096CB4AE8E}">
      <dgm:prSet/>
      <dgm:spPr/>
      <dgm:t>
        <a:bodyPr/>
        <a:lstStyle/>
        <a:p>
          <a:endParaRPr lang="en-US"/>
        </a:p>
      </dgm:t>
    </dgm:pt>
    <dgm:pt modelId="{3A9934EE-062A-4892-BAAB-C0B7A8401CAF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600" dirty="0" smtClean="0">
              <a:solidFill>
                <a:srgbClr val="FF0000"/>
              </a:solidFill>
            </a:rPr>
            <a:t>be/get</a:t>
          </a:r>
          <a:r>
            <a:rPr lang="en-US" sz="4600" dirty="0" smtClean="0"/>
            <a:t> accustomed to + </a:t>
          </a:r>
          <a:r>
            <a:rPr lang="en-US" sz="4600" dirty="0" smtClean="0">
              <a:solidFill>
                <a:srgbClr val="FF0000"/>
              </a:solidFill>
            </a:rPr>
            <a:t>N/ </a:t>
          </a:r>
          <a:r>
            <a:rPr lang="en-US" sz="4600" dirty="0" err="1" smtClean="0">
              <a:solidFill>
                <a:srgbClr val="FF0000"/>
              </a:solidFill>
            </a:rPr>
            <a:t>V</a:t>
          </a:r>
          <a:r>
            <a:rPr lang="en-US" sz="3200" dirty="0" err="1" smtClean="0">
              <a:solidFill>
                <a:srgbClr val="FF0000"/>
              </a:solidFill>
            </a:rPr>
            <a:t>ing</a:t>
          </a:r>
          <a:endParaRPr lang="en-US" sz="3200" dirty="0">
            <a:solidFill>
              <a:srgbClr val="FF0000"/>
            </a:solidFill>
          </a:endParaRPr>
        </a:p>
      </dgm:t>
    </dgm:pt>
    <dgm:pt modelId="{CADECA9F-474B-4DB7-B36A-7152479A0B84}" type="parTrans" cxnId="{4D08C5B3-6F13-41C1-B447-29E108C8289C}">
      <dgm:prSet/>
      <dgm:spPr/>
      <dgm:t>
        <a:bodyPr/>
        <a:lstStyle/>
        <a:p>
          <a:endParaRPr lang="en-US"/>
        </a:p>
      </dgm:t>
    </dgm:pt>
    <dgm:pt modelId="{43D48D96-444B-4472-B4F9-E027255A56CB}" type="sibTrans" cxnId="{4D08C5B3-6F13-41C1-B447-29E108C8289C}">
      <dgm:prSet/>
      <dgm:spPr/>
      <dgm:t>
        <a:bodyPr/>
        <a:lstStyle/>
        <a:p>
          <a:endParaRPr lang="en-US"/>
        </a:p>
      </dgm:t>
    </dgm:pt>
    <dgm:pt modelId="{44141346-13EF-4002-A29B-03F9AC8CCDDB}" type="pres">
      <dgm:prSet presAssocID="{4F594DEA-B989-4013-9B98-A6E04E2C82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5A7F6A-6F52-4A02-A5B4-0654AACE98E5}" type="pres">
      <dgm:prSet presAssocID="{4B987DAC-0427-4B38-A0B9-D1FB970DC50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222CB7-4860-4C76-9634-48C255623327}" type="pres">
      <dgm:prSet presAssocID="{152DDEDE-C7A3-4EE1-99FA-41E4436461E4}" presName="spacer" presStyleCnt="0"/>
      <dgm:spPr/>
    </dgm:pt>
    <dgm:pt modelId="{0D446FBF-F88F-4D27-9A35-77BDC923D034}" type="pres">
      <dgm:prSet presAssocID="{3A9934EE-062A-4892-BAAB-C0B7A8401CA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A44021-5544-4BD8-80B7-7D331A8EEC29}" type="presOf" srcId="{4B987DAC-0427-4B38-A0B9-D1FB970DC507}" destId="{6D5A7F6A-6F52-4A02-A5B4-0654AACE98E5}" srcOrd="0" destOrd="0" presId="urn:microsoft.com/office/officeart/2005/8/layout/vList2"/>
    <dgm:cxn modelId="{4D08C5B3-6F13-41C1-B447-29E108C8289C}" srcId="{4F594DEA-B989-4013-9B98-A6E04E2C82F9}" destId="{3A9934EE-062A-4892-BAAB-C0B7A8401CAF}" srcOrd="1" destOrd="0" parTransId="{CADECA9F-474B-4DB7-B36A-7152479A0B84}" sibTransId="{43D48D96-444B-4472-B4F9-E027255A56CB}"/>
    <dgm:cxn modelId="{FFDB3318-BA2A-4A27-B14E-9F33B711B5F8}" type="presOf" srcId="{4F594DEA-B989-4013-9B98-A6E04E2C82F9}" destId="{44141346-13EF-4002-A29B-03F9AC8CCDDB}" srcOrd="0" destOrd="0" presId="urn:microsoft.com/office/officeart/2005/8/layout/vList2"/>
    <dgm:cxn modelId="{A6BB70B9-E3E2-452C-B2B3-339C0242051D}" type="presOf" srcId="{3A9934EE-062A-4892-BAAB-C0B7A8401CAF}" destId="{0D446FBF-F88F-4D27-9A35-77BDC923D034}" srcOrd="0" destOrd="0" presId="urn:microsoft.com/office/officeart/2005/8/layout/vList2"/>
    <dgm:cxn modelId="{214FFDAE-CC4E-40A8-8006-24096CB4AE8E}" srcId="{4F594DEA-B989-4013-9B98-A6E04E2C82F9}" destId="{4B987DAC-0427-4B38-A0B9-D1FB970DC507}" srcOrd="0" destOrd="0" parTransId="{A881C467-524C-40DB-9AB4-CC8E74A68EE1}" sibTransId="{152DDEDE-C7A3-4EE1-99FA-41E4436461E4}"/>
    <dgm:cxn modelId="{2DF7AD41-4A92-4B50-A468-C5B757E4144D}" type="presParOf" srcId="{44141346-13EF-4002-A29B-03F9AC8CCDDB}" destId="{6D5A7F6A-6F52-4A02-A5B4-0654AACE98E5}" srcOrd="0" destOrd="0" presId="urn:microsoft.com/office/officeart/2005/8/layout/vList2"/>
    <dgm:cxn modelId="{6EF1E47B-0B2B-4CC4-95EB-A195EEE49107}" type="presParOf" srcId="{44141346-13EF-4002-A29B-03F9AC8CCDDB}" destId="{F7222CB7-4860-4C76-9634-48C255623327}" srcOrd="1" destOrd="0" presId="urn:microsoft.com/office/officeart/2005/8/layout/vList2"/>
    <dgm:cxn modelId="{6E944EE5-FC6C-43F0-8073-AE0EAE78C30F}" type="presParOf" srcId="{44141346-13EF-4002-A29B-03F9AC8CCDDB}" destId="{0D446FBF-F88F-4D27-9A35-77BDC923D03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3FB8E-7A0A-4B68-BF80-960BFD98A8E4}">
      <dsp:nvSpPr>
        <dsp:cNvPr id="0" name=""/>
        <dsp:cNvSpPr/>
      </dsp:nvSpPr>
      <dsp:spPr>
        <a:xfrm rot="5400000">
          <a:off x="-194923" y="196885"/>
          <a:ext cx="1299487" cy="90964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3556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0" b="1" kern="1200" dirty="0" smtClean="0">
              <a:solidFill>
                <a:srgbClr val="FF0000"/>
              </a:solidFill>
            </a:rPr>
            <a:t>+</a:t>
          </a:r>
          <a:endParaRPr lang="en-US" sz="8000" b="1" kern="1200" dirty="0">
            <a:solidFill>
              <a:srgbClr val="FF0000"/>
            </a:solidFill>
          </a:endParaRPr>
        </a:p>
      </dsp:txBody>
      <dsp:txXfrm rot="-5400000">
        <a:off x="1" y="456783"/>
        <a:ext cx="909641" cy="389846"/>
      </dsp:txXfrm>
    </dsp:sp>
    <dsp:sp modelId="{1A139F27-CE85-4276-B035-FCE8B6CE23D9}">
      <dsp:nvSpPr>
        <dsp:cNvPr id="0" name=""/>
        <dsp:cNvSpPr/>
      </dsp:nvSpPr>
      <dsp:spPr>
        <a:xfrm rot="5400000">
          <a:off x="4540236" y="-3628632"/>
          <a:ext cx="845111" cy="81063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0" tIns="31750" rIns="31750" bIns="31750" numCol="1" spcCol="1270" anchor="ctr" anchorCtr="0">
          <a:noAutofit/>
        </a:bodyPr>
        <a:lstStyle/>
        <a:p>
          <a:pPr marL="285750" lvl="1" indent="-285750" algn="l" defTabSz="2222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5000" kern="1200" dirty="0" smtClean="0"/>
            <a:t> S + used to + </a:t>
          </a:r>
          <a:r>
            <a:rPr lang="en-US" sz="5000" kern="1200" dirty="0" err="1" smtClean="0"/>
            <a:t>V</a:t>
          </a:r>
          <a:r>
            <a:rPr lang="en-US" sz="3200" kern="1200" dirty="0" err="1" smtClean="0"/>
            <a:t>bare</a:t>
          </a:r>
          <a:endParaRPr lang="en-US" sz="3200" kern="1200" dirty="0"/>
        </a:p>
      </dsp:txBody>
      <dsp:txXfrm rot="-5400000">
        <a:off x="909642" y="43217"/>
        <a:ext cx="8065045" cy="762601"/>
      </dsp:txXfrm>
    </dsp:sp>
    <dsp:sp modelId="{D9CB11A0-6CD9-4563-915D-B778CA539394}">
      <dsp:nvSpPr>
        <dsp:cNvPr id="0" name=""/>
        <dsp:cNvSpPr/>
      </dsp:nvSpPr>
      <dsp:spPr>
        <a:xfrm rot="5400000">
          <a:off x="-194923" y="1297779"/>
          <a:ext cx="1299487" cy="90964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4267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600" b="1" kern="1200" dirty="0" smtClean="0">
              <a:solidFill>
                <a:srgbClr val="FF0000"/>
              </a:solidFill>
            </a:rPr>
            <a:t>-</a:t>
          </a:r>
          <a:endParaRPr lang="en-US" sz="9600" b="1" kern="1200" dirty="0">
            <a:solidFill>
              <a:srgbClr val="FF0000"/>
            </a:solidFill>
          </a:endParaRPr>
        </a:p>
      </dsp:txBody>
      <dsp:txXfrm rot="-5400000">
        <a:off x="1" y="1557677"/>
        <a:ext cx="909641" cy="389846"/>
      </dsp:txXfrm>
    </dsp:sp>
    <dsp:sp modelId="{0B0029C4-2F24-4614-933B-6584782598CC}">
      <dsp:nvSpPr>
        <dsp:cNvPr id="0" name=""/>
        <dsp:cNvSpPr/>
      </dsp:nvSpPr>
      <dsp:spPr>
        <a:xfrm rot="5400000">
          <a:off x="4540458" y="-2527960"/>
          <a:ext cx="844666" cy="81063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0" tIns="31750" rIns="31750" bIns="31750" numCol="1" spcCol="1270" anchor="ctr" anchorCtr="0">
          <a:noAutofit/>
        </a:bodyPr>
        <a:lstStyle/>
        <a:p>
          <a:pPr marL="285750" lvl="1" indent="-285750" algn="l" defTabSz="2222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5000" kern="1200" dirty="0" smtClean="0"/>
            <a:t> S + didn’t use to + </a:t>
          </a:r>
          <a:r>
            <a:rPr lang="en-US" sz="5000" kern="1200" dirty="0" err="1" smtClean="0"/>
            <a:t>V</a:t>
          </a:r>
          <a:r>
            <a:rPr lang="en-US" sz="2800" kern="1200" dirty="0" err="1" smtClean="0"/>
            <a:t>bare</a:t>
          </a:r>
          <a:endParaRPr lang="en-US" sz="5000" kern="1200" dirty="0"/>
        </a:p>
      </dsp:txBody>
      <dsp:txXfrm rot="-5400000">
        <a:off x="909642" y="1144089"/>
        <a:ext cx="8065067" cy="762200"/>
      </dsp:txXfrm>
    </dsp:sp>
    <dsp:sp modelId="{EB9E1C51-640D-488C-9859-CD98C9D91A6E}">
      <dsp:nvSpPr>
        <dsp:cNvPr id="0" name=""/>
        <dsp:cNvSpPr/>
      </dsp:nvSpPr>
      <dsp:spPr>
        <a:xfrm rot="5400000">
          <a:off x="-194923" y="2400635"/>
          <a:ext cx="1299487" cy="90964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0" b="1" kern="1200" dirty="0" smtClean="0">
              <a:solidFill>
                <a:srgbClr val="FF0000"/>
              </a:solidFill>
            </a:rPr>
            <a:t>?</a:t>
          </a:r>
          <a:endParaRPr lang="en-US" sz="6000" b="1" kern="1200" dirty="0">
            <a:solidFill>
              <a:srgbClr val="FF0000"/>
            </a:solidFill>
          </a:endParaRPr>
        </a:p>
      </dsp:txBody>
      <dsp:txXfrm rot="-5400000">
        <a:off x="1" y="2660533"/>
        <a:ext cx="909641" cy="389846"/>
      </dsp:txXfrm>
    </dsp:sp>
    <dsp:sp modelId="{9E38F8E8-25BB-4983-A65B-73AFA2F2B2EE}">
      <dsp:nvSpPr>
        <dsp:cNvPr id="0" name=""/>
        <dsp:cNvSpPr/>
      </dsp:nvSpPr>
      <dsp:spPr>
        <a:xfrm rot="5400000">
          <a:off x="4540458" y="-1427066"/>
          <a:ext cx="844666" cy="81063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0" tIns="31750" rIns="31750" bIns="31750" numCol="1" spcCol="1270" anchor="ctr" anchorCtr="0">
          <a:noAutofit/>
        </a:bodyPr>
        <a:lstStyle/>
        <a:p>
          <a:pPr marL="285750" lvl="1" indent="-285750" algn="l" defTabSz="2222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5000" kern="1200" dirty="0" smtClean="0"/>
            <a:t> Did + S + use to + </a:t>
          </a:r>
          <a:r>
            <a:rPr lang="en-US" sz="5000" kern="1200" dirty="0" err="1" smtClean="0"/>
            <a:t>V</a:t>
          </a:r>
          <a:r>
            <a:rPr lang="en-US" sz="2800" kern="1200" dirty="0" err="1" smtClean="0"/>
            <a:t>bare</a:t>
          </a:r>
          <a:r>
            <a:rPr lang="en-US" sz="5000" kern="1200" dirty="0" smtClean="0"/>
            <a:t>?</a:t>
          </a:r>
          <a:endParaRPr lang="en-US" sz="5000" kern="1200" dirty="0"/>
        </a:p>
      </dsp:txBody>
      <dsp:txXfrm rot="-5400000">
        <a:off x="909642" y="2244983"/>
        <a:ext cx="8065067" cy="762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5A7F6A-6F52-4A02-A5B4-0654AACE98E5}">
      <dsp:nvSpPr>
        <dsp:cNvPr id="0" name=""/>
        <dsp:cNvSpPr/>
      </dsp:nvSpPr>
      <dsp:spPr>
        <a:xfrm>
          <a:off x="0" y="18951"/>
          <a:ext cx="8125883" cy="1123200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>
              <a:solidFill>
                <a:srgbClr val="FF0000"/>
              </a:solidFill>
            </a:rPr>
            <a:t>be/get</a:t>
          </a:r>
          <a:r>
            <a:rPr lang="en-US" sz="4600" kern="1200" dirty="0" smtClean="0"/>
            <a:t> used to + </a:t>
          </a:r>
          <a:r>
            <a:rPr lang="en-US" sz="4600" kern="1200" dirty="0" smtClean="0">
              <a:solidFill>
                <a:srgbClr val="FF0000"/>
              </a:solidFill>
            </a:rPr>
            <a:t>N/ </a:t>
          </a:r>
          <a:r>
            <a:rPr lang="en-US" sz="4600" kern="1200" dirty="0" err="1" smtClean="0">
              <a:solidFill>
                <a:srgbClr val="FF0000"/>
              </a:solidFill>
            </a:rPr>
            <a:t>V</a:t>
          </a:r>
          <a:r>
            <a:rPr lang="en-US" sz="3200" kern="1200" dirty="0" err="1" smtClean="0">
              <a:solidFill>
                <a:srgbClr val="FF0000"/>
              </a:solidFill>
            </a:rPr>
            <a:t>ing</a:t>
          </a:r>
          <a:endParaRPr lang="en-US" sz="4600" kern="1200" dirty="0">
            <a:solidFill>
              <a:srgbClr val="FF0000"/>
            </a:solidFill>
          </a:endParaRPr>
        </a:p>
      </dsp:txBody>
      <dsp:txXfrm>
        <a:off x="54830" y="73781"/>
        <a:ext cx="8016223" cy="1013540"/>
      </dsp:txXfrm>
    </dsp:sp>
    <dsp:sp modelId="{0D446FBF-F88F-4D27-9A35-77BDC923D034}">
      <dsp:nvSpPr>
        <dsp:cNvPr id="0" name=""/>
        <dsp:cNvSpPr/>
      </dsp:nvSpPr>
      <dsp:spPr>
        <a:xfrm>
          <a:off x="0" y="1314952"/>
          <a:ext cx="8125883" cy="1123200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>
              <a:solidFill>
                <a:srgbClr val="FF0000"/>
              </a:solidFill>
            </a:rPr>
            <a:t>be/get</a:t>
          </a:r>
          <a:r>
            <a:rPr lang="en-US" sz="4600" kern="1200" dirty="0" smtClean="0"/>
            <a:t> accustomed to + </a:t>
          </a:r>
          <a:r>
            <a:rPr lang="en-US" sz="4600" kern="1200" dirty="0" smtClean="0">
              <a:solidFill>
                <a:srgbClr val="FF0000"/>
              </a:solidFill>
            </a:rPr>
            <a:t>N/ </a:t>
          </a:r>
          <a:r>
            <a:rPr lang="en-US" sz="4600" kern="1200" dirty="0" err="1" smtClean="0">
              <a:solidFill>
                <a:srgbClr val="FF0000"/>
              </a:solidFill>
            </a:rPr>
            <a:t>V</a:t>
          </a:r>
          <a:r>
            <a:rPr lang="en-US" sz="3200" kern="1200" dirty="0" err="1" smtClean="0">
              <a:solidFill>
                <a:srgbClr val="FF0000"/>
              </a:solidFill>
            </a:rPr>
            <a:t>ing</a:t>
          </a:r>
          <a:endParaRPr lang="en-US" sz="3200" kern="1200" dirty="0">
            <a:solidFill>
              <a:srgbClr val="FF0000"/>
            </a:solidFill>
          </a:endParaRPr>
        </a:p>
      </dsp:txBody>
      <dsp:txXfrm>
        <a:off x="54830" y="1369782"/>
        <a:ext cx="8016223" cy="1013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10/3/18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10/3/18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53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10/3/18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10/3/18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10/3/18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10/3/18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5612" y="381000"/>
            <a:ext cx="91378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UNIT 4: SPECIAL EDUCATION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2153" y="1524000"/>
            <a:ext cx="50081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Language Focus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94012" y="2286000"/>
            <a:ext cx="742703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+ </a:t>
            </a:r>
            <a:r>
              <a:rPr lang="en-US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Adj</a:t>
            </a:r>
            <a:endParaRPr lang="en-US" sz="54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914400" indent="-914400" algn="ctr">
              <a:buAutoNum type="arabicPeriod"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Used to +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inf</a:t>
            </a:r>
            <a:endParaRPr lang="en-US" sz="54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914400" indent="-914400" algn="ctr">
              <a:buAutoNum type="arabicPeriod"/>
            </a:pP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Which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as a connector</a:t>
            </a:r>
            <a:endParaRPr lang="en-US" sz="54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7012" y="685800"/>
            <a:ext cx="36046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1. </a:t>
            </a:r>
            <a:r>
              <a:rPr lang="en-US" sz="5400" b="1" i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</a:t>
            </a:r>
            <a:r>
              <a:rPr lang="en-US" sz="5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+ </a:t>
            </a:r>
            <a:r>
              <a:rPr lang="en-US" sz="5400" b="1" cap="none" spc="0" dirty="0" err="1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Adj</a:t>
            </a:r>
            <a:endParaRPr lang="en-US" sz="5400" b="1" cap="none" spc="0" dirty="0">
              <a:ln w="9525">
                <a:solidFill>
                  <a:srgbClr val="FF0000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9412" y="1828800"/>
            <a:ext cx="11430000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u="sng" dirty="0" smtClean="0"/>
              <a:t>E.g.</a:t>
            </a:r>
            <a:r>
              <a:rPr lang="en-US" sz="3200" dirty="0" smtClean="0"/>
              <a:t>   the blind		the rich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	</a:t>
            </a:r>
            <a:r>
              <a:rPr lang="en-US" sz="3200" dirty="0" smtClean="0"/>
              <a:t>the dead		the </a:t>
            </a:r>
            <a:r>
              <a:rPr lang="en-US" sz="3200" dirty="0" err="1" smtClean="0"/>
              <a:t>umemployed</a:t>
            </a: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200" dirty="0"/>
              <a:t>	</a:t>
            </a:r>
            <a:r>
              <a:rPr lang="en-US" sz="3200" dirty="0" smtClean="0"/>
              <a:t>the old		the young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	</a:t>
            </a:r>
            <a:r>
              <a:rPr lang="en-US" sz="3200" dirty="0" smtClean="0"/>
              <a:t>the poor		the handicapped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836612" y="3886257"/>
            <a:ext cx="5019323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/>
                <a:solidFill>
                  <a:schemeClr val="accent3"/>
                </a:solidFill>
              </a:rPr>
              <a:t>The + </a:t>
            </a:r>
            <a:r>
              <a:rPr lang="en-US" sz="5400" b="1" dirty="0" err="1" smtClean="0">
                <a:ln/>
                <a:solidFill>
                  <a:schemeClr val="accent3"/>
                </a:solidFill>
              </a:rPr>
              <a:t>Adj</a:t>
            </a:r>
            <a:r>
              <a:rPr lang="en-US" sz="5400" b="1" dirty="0" smtClean="0">
                <a:ln/>
                <a:solidFill>
                  <a:schemeClr val="accent3"/>
                </a:solidFill>
              </a:rPr>
              <a:t> = N </a:t>
            </a:r>
            <a:r>
              <a:rPr lang="en-US" sz="2400" b="1" dirty="0" smtClean="0">
                <a:ln/>
                <a:solidFill>
                  <a:schemeClr val="accent3"/>
                </a:solidFill>
              </a:rPr>
              <a:t>plural</a:t>
            </a:r>
            <a:endParaRPr lang="en-US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46812" y="3886257"/>
            <a:ext cx="53340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b="1" u="sng" dirty="0" smtClean="0"/>
              <a:t>E.g.</a:t>
            </a:r>
            <a:r>
              <a:rPr lang="en-US" sz="3200" dirty="0" smtClean="0"/>
              <a:t> the young = young people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6213027" y="4638804"/>
            <a:ext cx="5334000" cy="114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b="1" u="sng" dirty="0" smtClean="0"/>
              <a:t>E.g.</a:t>
            </a:r>
            <a:r>
              <a:rPr lang="en-US" sz="3200" dirty="0" smtClean="0"/>
              <a:t> The young </a:t>
            </a:r>
            <a:r>
              <a:rPr lang="en-US" sz="4400" b="1" u="sng" dirty="0" smtClean="0">
                <a:solidFill>
                  <a:srgbClr val="FFFF00"/>
                </a:solidFill>
              </a:rPr>
              <a:t>are</a:t>
            </a:r>
            <a:r>
              <a:rPr lang="en-US" sz="3200" dirty="0" smtClean="0"/>
              <a:t> often enthusiastic.</a:t>
            </a:r>
            <a:endParaRPr lang="en-US" sz="3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612" y="457200"/>
            <a:ext cx="4697687" cy="31317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6409" y="457200"/>
            <a:ext cx="5069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9525">
                  <a:solidFill>
                    <a:srgbClr val="FF0000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  <a:r>
              <a:rPr lang="en-US" sz="5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5400" b="1" i="1" dirty="0" smtClean="0">
                <a:ln w="9525">
                  <a:solidFill>
                    <a:srgbClr val="FF0000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Used to</a:t>
            </a:r>
            <a:r>
              <a:rPr lang="en-US" sz="5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+ V </a:t>
            </a:r>
            <a:r>
              <a:rPr lang="en-US" sz="32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bare</a:t>
            </a:r>
            <a:endParaRPr lang="en-US" sz="3200" b="1" cap="none" spc="0" dirty="0">
              <a:ln w="9525">
                <a:solidFill>
                  <a:srgbClr val="FF0000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4212" y="1676400"/>
            <a:ext cx="10439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u="sng" dirty="0" smtClean="0"/>
              <a:t>E.g.</a:t>
            </a:r>
            <a:r>
              <a:rPr lang="en-US" sz="3200" dirty="0" smtClean="0"/>
              <a:t>  Bob had a computer. However, somebody stole 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4212" y="2362200"/>
            <a:ext cx="10439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/>
              <a:t>Bob </a:t>
            </a:r>
            <a:r>
              <a:rPr lang="en-US" sz="3200" b="1" u="sng" dirty="0" smtClean="0">
                <a:solidFill>
                  <a:srgbClr val="FFFF00"/>
                </a:solidFill>
              </a:rPr>
              <a:t>used to have</a:t>
            </a:r>
            <a:r>
              <a:rPr lang="en-US" sz="3200" dirty="0" smtClean="0"/>
              <a:t> a computer.</a:t>
            </a:r>
          </a:p>
        </p:txBody>
      </p:sp>
    </p:spTree>
    <p:extLst>
      <p:ext uri="{BB962C8B-B14F-4D97-AF65-F5344CB8AC3E}">
        <p14:creationId xmlns:p14="http://schemas.microsoft.com/office/powerpoint/2010/main" val="3391123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6409" y="457200"/>
            <a:ext cx="5069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9525">
                  <a:solidFill>
                    <a:srgbClr val="FF0000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  <a:r>
              <a:rPr lang="en-US" sz="5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5400" b="1" i="1" dirty="0" smtClean="0">
                <a:ln w="9525">
                  <a:solidFill>
                    <a:srgbClr val="FF0000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Used to</a:t>
            </a:r>
            <a:r>
              <a:rPr lang="en-US" sz="5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+ V </a:t>
            </a:r>
            <a:r>
              <a:rPr lang="en-US" sz="32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bare</a:t>
            </a:r>
            <a:endParaRPr lang="en-US" sz="3200" b="1" cap="none" spc="0" dirty="0">
              <a:ln w="9525">
                <a:solidFill>
                  <a:srgbClr val="FF0000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0295" y="1600200"/>
            <a:ext cx="10591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</a:rPr>
              <a:t>We use </a:t>
            </a:r>
            <a:r>
              <a:rPr lang="en-US" sz="32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'used to'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</a:rPr>
              <a:t>for something that happened regularly in the </a:t>
            </a:r>
            <a:r>
              <a:rPr lang="en-US" sz="3200" b="1" dirty="0" smtClean="0">
                <a:latin typeface="Times New Roman" panose="02020603050405020304" pitchFamily="18" charset="0"/>
              </a:rPr>
              <a:t>past, </a:t>
            </a:r>
            <a:r>
              <a:rPr lang="en-US" sz="3200" b="1" dirty="0">
                <a:latin typeface="Times New Roman" panose="02020603050405020304" pitchFamily="18" charset="0"/>
              </a:rPr>
              <a:t>but no longer </a:t>
            </a:r>
            <a:r>
              <a:rPr lang="en-US" sz="3200" b="1" dirty="0" smtClean="0">
                <a:latin typeface="Times New Roman" panose="02020603050405020304" pitchFamily="18" charset="0"/>
              </a:rPr>
              <a:t>happens.</a:t>
            </a:r>
            <a:endParaRPr lang="en-US" sz="32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28387191"/>
              </p:ext>
            </p:extLst>
          </p:nvPr>
        </p:nvGraphicFramePr>
        <p:xfrm>
          <a:off x="1522412" y="2895600"/>
          <a:ext cx="9015942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2447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6409" y="457200"/>
            <a:ext cx="5069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9525">
                  <a:solidFill>
                    <a:srgbClr val="FF0000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  <a:r>
              <a:rPr lang="en-US" sz="5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5400" b="1" i="1" dirty="0" smtClean="0">
                <a:ln w="9525">
                  <a:solidFill>
                    <a:srgbClr val="FF0000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Used to</a:t>
            </a:r>
            <a:r>
              <a:rPr lang="en-US" sz="5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+ V </a:t>
            </a:r>
            <a:r>
              <a:rPr lang="en-US" sz="32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bare</a:t>
            </a:r>
            <a:endParaRPr lang="en-US" sz="3200" b="1" cap="none" spc="0" dirty="0">
              <a:ln w="9525">
                <a:solidFill>
                  <a:srgbClr val="FF0000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4212" y="1676400"/>
            <a:ext cx="10439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u="sng" dirty="0" smtClean="0"/>
              <a:t>E.g.</a:t>
            </a:r>
            <a:r>
              <a:rPr lang="en-US" sz="3200" dirty="0" smtClean="0"/>
              <a:t>  Bob had a computer. However, somebody stole 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4212" y="2362200"/>
            <a:ext cx="10439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/>
              <a:t>Bob </a:t>
            </a:r>
            <a:r>
              <a:rPr lang="en-US" sz="3200" b="1" u="sng" dirty="0" smtClean="0">
                <a:solidFill>
                  <a:srgbClr val="FFFF00"/>
                </a:solidFill>
              </a:rPr>
              <a:t>used to have</a:t>
            </a:r>
            <a:r>
              <a:rPr lang="en-US" sz="3200" dirty="0" smtClean="0"/>
              <a:t> a computer.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4212" y="3200400"/>
            <a:ext cx="10439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/>
              <a:t>Bob </a:t>
            </a:r>
            <a:r>
              <a:rPr lang="en-US" sz="3200" b="1" u="sng" dirty="0" smtClean="0">
                <a:solidFill>
                  <a:srgbClr val="FFFF00"/>
                </a:solidFill>
              </a:rPr>
              <a:t>didn’t use to have</a:t>
            </a:r>
            <a:r>
              <a:rPr lang="en-US" sz="3200" dirty="0" smtClean="0"/>
              <a:t> a computer.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4089" y="4038600"/>
            <a:ext cx="10439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b="1" u="sng" dirty="0" smtClean="0">
                <a:solidFill>
                  <a:srgbClr val="FFFF00"/>
                </a:solidFill>
                <a:sym typeface="Wingdings" panose="05000000000000000000" pitchFamily="2" charset="2"/>
              </a:rPr>
              <a:t>Did</a:t>
            </a:r>
            <a:r>
              <a:rPr lang="en-US" sz="3200" dirty="0" smtClean="0">
                <a:sym typeface="Wingdings" panose="05000000000000000000" pitchFamily="2" charset="2"/>
              </a:rPr>
              <a:t> </a:t>
            </a:r>
            <a:r>
              <a:rPr lang="en-US" sz="3200" dirty="0" smtClean="0"/>
              <a:t>Bob </a:t>
            </a:r>
            <a:r>
              <a:rPr lang="en-US" sz="3200" b="1" u="sng" dirty="0" smtClean="0">
                <a:solidFill>
                  <a:srgbClr val="FFFF00"/>
                </a:solidFill>
              </a:rPr>
              <a:t>use to have</a:t>
            </a:r>
            <a:r>
              <a:rPr lang="en-US" sz="3200" dirty="0" smtClean="0"/>
              <a:t> a computer?</a:t>
            </a:r>
          </a:p>
        </p:txBody>
      </p:sp>
    </p:spTree>
    <p:extLst>
      <p:ext uri="{BB962C8B-B14F-4D97-AF65-F5344CB8AC3E}">
        <p14:creationId xmlns:p14="http://schemas.microsoft.com/office/powerpoint/2010/main" val="166709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6409" y="457200"/>
            <a:ext cx="5069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9525">
                  <a:solidFill>
                    <a:srgbClr val="FF0000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  <a:r>
              <a:rPr lang="en-US" sz="5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5400" b="1" i="1" dirty="0" smtClean="0">
                <a:ln w="9525">
                  <a:solidFill>
                    <a:srgbClr val="FF0000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Used to</a:t>
            </a:r>
            <a:r>
              <a:rPr lang="en-US" sz="5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+ V </a:t>
            </a:r>
            <a:r>
              <a:rPr lang="en-US" sz="32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bare</a:t>
            </a:r>
            <a:endParaRPr lang="en-US" sz="3200" b="1" cap="none" spc="0" dirty="0">
              <a:ln w="9525">
                <a:solidFill>
                  <a:srgbClr val="FF0000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4212" y="1754933"/>
            <a:ext cx="10439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u="sng" dirty="0" smtClean="0">
                <a:sym typeface="Wingdings" panose="05000000000000000000" pitchFamily="2" charset="2"/>
              </a:rPr>
              <a:t>E.g.</a:t>
            </a:r>
            <a:r>
              <a:rPr lang="en-US" sz="3200" dirty="0" smtClean="0">
                <a:sym typeface="Wingdings" panose="05000000000000000000" pitchFamily="2" charset="2"/>
              </a:rPr>
              <a:t> </a:t>
            </a:r>
            <a:r>
              <a:rPr lang="en-US" sz="3200" dirty="0">
                <a:sym typeface="Wingdings" panose="05000000000000000000" pitchFamily="2" charset="2"/>
              </a:rPr>
              <a:t>I</a:t>
            </a:r>
            <a:r>
              <a:rPr lang="en-US" sz="3200" dirty="0" smtClean="0"/>
              <a:t> </a:t>
            </a:r>
            <a:r>
              <a:rPr lang="en-US" sz="3200" b="1" u="sng" dirty="0" smtClean="0">
                <a:solidFill>
                  <a:srgbClr val="FFFF00"/>
                </a:solidFill>
              </a:rPr>
              <a:t>used to smoke</a:t>
            </a:r>
            <a:r>
              <a:rPr lang="en-US" sz="3200" b="1" dirty="0" smtClean="0">
                <a:solidFill>
                  <a:srgbClr val="FFFF00"/>
                </a:solidFill>
              </a:rPr>
              <a:t>, </a:t>
            </a:r>
            <a:r>
              <a:rPr lang="en-US" sz="3200" b="1" dirty="0" smtClean="0"/>
              <a:t>but now I’ve stopped.</a:t>
            </a:r>
            <a:endParaRPr lang="en-US" sz="32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84212" y="2593135"/>
            <a:ext cx="1043940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u="sng" dirty="0" smtClean="0">
                <a:sym typeface="Wingdings" panose="05000000000000000000" pitchFamily="2" charset="2"/>
              </a:rPr>
              <a:t>E.g.</a:t>
            </a:r>
            <a:r>
              <a:rPr lang="en-US" sz="3200" dirty="0" smtClean="0">
                <a:sym typeface="Wingdings" panose="05000000000000000000" pitchFamily="2" charset="2"/>
              </a:rPr>
              <a:t> There</a:t>
            </a:r>
            <a:r>
              <a:rPr lang="en-US" sz="3200" dirty="0" smtClean="0"/>
              <a:t> </a:t>
            </a:r>
            <a:r>
              <a:rPr lang="en-US" sz="3200" b="1" u="sng" dirty="0" smtClean="0">
                <a:solidFill>
                  <a:srgbClr val="FFFF00"/>
                </a:solidFill>
              </a:rPr>
              <a:t>used to be</a:t>
            </a:r>
            <a:r>
              <a:rPr lang="en-US" sz="3200" dirty="0" smtClean="0"/>
              <a:t> a theater here, but they knocked it down.</a:t>
            </a:r>
          </a:p>
        </p:txBody>
      </p:sp>
    </p:spTree>
    <p:extLst>
      <p:ext uri="{BB962C8B-B14F-4D97-AF65-F5344CB8AC3E}">
        <p14:creationId xmlns:p14="http://schemas.microsoft.com/office/powerpoint/2010/main" val="205872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6409" y="457200"/>
            <a:ext cx="5069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9525">
                  <a:solidFill>
                    <a:srgbClr val="FF0000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  <a:r>
              <a:rPr lang="en-US" sz="5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5400" b="1" i="1" dirty="0" smtClean="0">
                <a:ln w="9525">
                  <a:solidFill>
                    <a:srgbClr val="FF0000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Used to</a:t>
            </a:r>
            <a:r>
              <a:rPr lang="en-US" sz="5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+ V </a:t>
            </a:r>
            <a:r>
              <a:rPr lang="en-US" sz="32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bare</a:t>
            </a:r>
            <a:endParaRPr lang="en-US" sz="3200" b="1" cap="none" spc="0" dirty="0">
              <a:ln w="9525">
                <a:solidFill>
                  <a:srgbClr val="FF0000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3212" y="1752600"/>
            <a:ext cx="1688283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Note</a:t>
            </a:r>
            <a:endParaRPr lang="en-US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92156300"/>
              </p:ext>
            </p:extLst>
          </p:nvPr>
        </p:nvGraphicFramePr>
        <p:xfrm>
          <a:off x="2360612" y="1738648"/>
          <a:ext cx="8125883" cy="2457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2412" y="4343400"/>
            <a:ext cx="9214259" cy="10895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b="1" u="sng" dirty="0" smtClean="0"/>
              <a:t>E.g.</a:t>
            </a:r>
            <a:r>
              <a:rPr lang="en-US" sz="3600" dirty="0" smtClean="0"/>
              <a:t> I </a:t>
            </a:r>
            <a:r>
              <a:rPr lang="en-US" sz="3600" u="sng" dirty="0" smtClean="0">
                <a:solidFill>
                  <a:srgbClr val="FF0000"/>
                </a:solidFill>
              </a:rPr>
              <a:t>am used to</a:t>
            </a:r>
            <a:r>
              <a:rPr lang="en-US" sz="3600" dirty="0" smtClean="0"/>
              <a:t> hard work.</a:t>
            </a:r>
          </a:p>
          <a:p>
            <a:pPr>
              <a:lnSpc>
                <a:spcPct val="90000"/>
              </a:lnSpc>
            </a:pPr>
            <a:r>
              <a:rPr lang="en-US" sz="3600" dirty="0" smtClean="0"/>
              <a:t>         I am used to work</a:t>
            </a:r>
            <a:r>
              <a:rPr lang="en-US" sz="3600" u="sng" dirty="0" smtClean="0">
                <a:solidFill>
                  <a:srgbClr val="FF0000"/>
                </a:solidFill>
              </a:rPr>
              <a:t>ing</a:t>
            </a:r>
            <a:r>
              <a:rPr lang="en-US" sz="3600" dirty="0" smtClean="0"/>
              <a:t> hard.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1522411" y="5638800"/>
            <a:ext cx="9214259" cy="5909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b="1" u="sng" dirty="0" smtClean="0"/>
              <a:t>E.g.</a:t>
            </a:r>
            <a:r>
              <a:rPr lang="en-US" sz="3600" dirty="0" smtClean="0"/>
              <a:t> We </a:t>
            </a:r>
            <a:r>
              <a:rPr lang="en-US" sz="3600" u="sng" dirty="0" smtClean="0">
                <a:solidFill>
                  <a:srgbClr val="FF0000"/>
                </a:solidFill>
              </a:rPr>
              <a:t>aren’t used to</a:t>
            </a:r>
            <a:r>
              <a:rPr lang="en-US" sz="3600" dirty="0" smtClean="0"/>
              <a:t> taking the bus.</a:t>
            </a:r>
          </a:p>
        </p:txBody>
      </p:sp>
    </p:spTree>
    <p:extLst>
      <p:ext uri="{BB962C8B-B14F-4D97-AF65-F5344CB8AC3E}">
        <p14:creationId xmlns:p14="http://schemas.microsoft.com/office/powerpoint/2010/main" val="228432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2" grpId="0">
        <p:bldAsOne/>
      </p:bldGraphic>
      <p:bldP spid="3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7012" y="457200"/>
            <a:ext cx="72987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rgbClr val="FF0000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</a:t>
            </a:r>
            <a:r>
              <a:rPr lang="en-US" sz="5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5400" b="1" i="1" dirty="0" smtClean="0">
                <a:ln w="9525">
                  <a:solidFill>
                    <a:srgbClr val="FF0000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Which </a:t>
            </a:r>
            <a:r>
              <a:rPr lang="en-US" sz="5400" b="1" dirty="0" smtClean="0">
                <a:ln w="9525">
                  <a:solidFill>
                    <a:srgbClr val="FF0000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as a connector</a:t>
            </a:r>
            <a:endParaRPr lang="en-US" sz="3200" b="1" cap="none" spc="0" dirty="0">
              <a:ln w="9525">
                <a:solidFill>
                  <a:srgbClr val="FF0000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4212" y="1754933"/>
            <a:ext cx="10439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u="sng" dirty="0" smtClean="0">
                <a:sym typeface="Wingdings" panose="05000000000000000000" pitchFamily="2" charset="2"/>
              </a:rPr>
              <a:t>E.g.</a:t>
            </a:r>
            <a:r>
              <a:rPr lang="en-US" sz="3200" dirty="0" smtClean="0">
                <a:sym typeface="Wingdings" panose="05000000000000000000" pitchFamily="2" charset="2"/>
              </a:rPr>
              <a:t> Rome is a city</a:t>
            </a:r>
            <a:r>
              <a:rPr lang="en-US" sz="3200" dirty="0" smtClean="0"/>
              <a:t> </a:t>
            </a:r>
            <a:r>
              <a:rPr lang="en-US" sz="3200" b="1" u="sng" smtClean="0">
                <a:solidFill>
                  <a:srgbClr val="FFFF00"/>
                </a:solidFill>
              </a:rPr>
              <a:t>which</a:t>
            </a:r>
            <a:r>
              <a:rPr lang="en-US" sz="3200" b="1" smtClean="0">
                <a:solidFill>
                  <a:srgbClr val="FFFF00"/>
                </a:solidFill>
              </a:rPr>
              <a:t> </a:t>
            </a:r>
            <a:r>
              <a:rPr lang="en-US" sz="3200" b="1" smtClean="0"/>
              <a:t>attracts </a:t>
            </a:r>
            <a:r>
              <a:rPr lang="en-US" sz="3200" b="1" dirty="0" smtClean="0"/>
              <a:t>tourists.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4212" y="2397101"/>
            <a:ext cx="1043940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u="sng" dirty="0" smtClean="0">
                <a:sym typeface="Wingdings" panose="05000000000000000000" pitchFamily="2" charset="2"/>
              </a:rPr>
              <a:t>E.g.</a:t>
            </a:r>
            <a:r>
              <a:rPr lang="en-US" sz="3200" dirty="0" smtClean="0">
                <a:sym typeface="Wingdings" panose="05000000000000000000" pitchFamily="2" charset="2"/>
              </a:rPr>
              <a:t> He got married again a year later</a:t>
            </a:r>
            <a:r>
              <a:rPr lang="en-US" sz="3200" u="sng" dirty="0" smtClean="0">
                <a:solidFill>
                  <a:srgbClr val="FFFF00"/>
                </a:solidFill>
                <a:sym typeface="Wingdings" panose="05000000000000000000" pitchFamily="2" charset="2"/>
              </a:rPr>
              <a:t>,</a:t>
            </a:r>
            <a:r>
              <a:rPr lang="en-US" sz="3200" u="sng" dirty="0" smtClean="0">
                <a:solidFill>
                  <a:srgbClr val="FFFF00"/>
                </a:solidFill>
              </a:rPr>
              <a:t> </a:t>
            </a:r>
            <a:r>
              <a:rPr lang="en-US" sz="3200" b="1" u="sng" dirty="0" smtClean="0">
                <a:solidFill>
                  <a:srgbClr val="FFFF00"/>
                </a:solidFill>
              </a:rPr>
              <a:t>which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r>
              <a:rPr lang="en-US" sz="3200" b="1" dirty="0" smtClean="0"/>
              <a:t>surprised everybody.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9745" y="3482467"/>
            <a:ext cx="1043940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u="sng" dirty="0" smtClean="0">
                <a:sym typeface="Wingdings" panose="05000000000000000000" pitchFamily="2" charset="2"/>
              </a:rPr>
              <a:t>E.g.</a:t>
            </a:r>
            <a:r>
              <a:rPr lang="en-US" sz="3200" dirty="0" smtClean="0">
                <a:sym typeface="Wingdings" panose="05000000000000000000" pitchFamily="2" charset="2"/>
              </a:rPr>
              <a:t> He got married again a year later</a:t>
            </a:r>
            <a:r>
              <a:rPr lang="en-US" sz="3200" u="sng" dirty="0" smtClean="0">
                <a:solidFill>
                  <a:srgbClr val="FFFF00"/>
                </a:solidFill>
                <a:sym typeface="Wingdings" panose="05000000000000000000" pitchFamily="2" charset="2"/>
              </a:rPr>
              <a:t>, (the fact that he got married again a year later =</a:t>
            </a:r>
            <a:r>
              <a:rPr lang="en-US" sz="3200" u="sng" dirty="0" smtClean="0">
                <a:solidFill>
                  <a:srgbClr val="FFFF00"/>
                </a:solidFill>
              </a:rPr>
              <a:t> </a:t>
            </a:r>
            <a:r>
              <a:rPr lang="en-US" sz="3200" b="1" u="sng" dirty="0" smtClean="0">
                <a:solidFill>
                  <a:srgbClr val="FFFF00"/>
                </a:solidFill>
              </a:rPr>
              <a:t>which)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r>
              <a:rPr lang="en-US" sz="3200" b="1" dirty="0" smtClean="0"/>
              <a:t>surprised everybody.</a:t>
            </a:r>
          </a:p>
        </p:txBody>
      </p:sp>
    </p:spTree>
    <p:extLst>
      <p:ext uri="{BB962C8B-B14F-4D97-AF65-F5344CB8AC3E}">
        <p14:creationId xmlns:p14="http://schemas.microsoft.com/office/powerpoint/2010/main" val="355188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516</TotalTime>
  <Words>318</Words>
  <Application>Microsoft Macintosh PowerPoint</Application>
  <PresentationFormat>Custom</PresentationFormat>
  <Paragraphs>44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Consolas</vt:lpstr>
      <vt:lpstr>Corbel</vt:lpstr>
      <vt:lpstr>Times New Roman</vt:lpstr>
      <vt:lpstr>Wingdings</vt:lpstr>
      <vt:lpstr>Chalkboard 16x9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Võ Đại Hải</dc:creator>
  <cp:lastModifiedBy>CAROL NGUYEN</cp:lastModifiedBy>
  <cp:revision>15</cp:revision>
  <dcterms:created xsi:type="dcterms:W3CDTF">2016-10-19T05:17:54Z</dcterms:created>
  <dcterms:modified xsi:type="dcterms:W3CDTF">2018-10-03T00:54:30Z</dcterms:modified>
</cp:coreProperties>
</file>