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257" r:id="rId3"/>
    <p:sldId id="258" r:id="rId4"/>
    <p:sldId id="259" r:id="rId5"/>
    <p:sldId id="288" r:id="rId6"/>
    <p:sldId id="262" r:id="rId7"/>
    <p:sldId id="263"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70" r:id="rId26"/>
    <p:sldId id="289" r:id="rId27"/>
    <p:sldId id="290" r:id="rId28"/>
    <p:sldId id="291" r:id="rId29"/>
    <p:sldId id="292" r:id="rId30"/>
    <p:sldId id="293" r:id="rId31"/>
    <p:sldId id="294" r:id="rId32"/>
    <p:sldId id="295" r:id="rId33"/>
    <p:sldId id="296"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ần giới thiệu" id="{9DAB83ED-CEB5-4223-AECF-D551A4046575}">
          <p14:sldIdLst>
            <p14:sldId id="256"/>
            <p14:sldId id="257"/>
          </p14:sldIdLst>
        </p14:section>
        <p14:section name="Phần 1" id="{8EFA4636-8031-4D6A-81E0-9FAF6707E48B}">
          <p14:sldIdLst>
            <p14:sldId id="258"/>
          </p14:sldIdLst>
        </p14:section>
        <p14:section name="Phần 2" id="{EEC0C283-4569-4E1D-9CD6-050F574D293F}">
          <p14:sldIdLst>
            <p14:sldId id="259"/>
            <p14:sldId id="288"/>
            <p14:sldId id="262"/>
            <p14:sldId id="263"/>
            <p14:sldId id="271"/>
            <p14:sldId id="272"/>
            <p14:sldId id="273"/>
          </p14:sldIdLst>
        </p14:section>
        <p14:section name="Phần 3" id="{1DF5DA5E-204B-4C5C-952D-D2BF19DE2540}">
          <p14:sldIdLst>
            <p14:sldId id="274"/>
            <p14:sldId id="275"/>
            <p14:sldId id="276"/>
          </p14:sldIdLst>
        </p14:section>
        <p14:section name="Phần 4" id="{F4203FE9-E044-40A3-9F9D-F8A5358AB783}">
          <p14:sldIdLst>
            <p14:sldId id="277"/>
            <p14:sldId id="278"/>
            <p14:sldId id="279"/>
            <p14:sldId id="280"/>
          </p14:sldIdLst>
        </p14:section>
        <p14:section name="Phần 5" id="{79DB4C48-7E00-44ED-BD19-4ED0EF0E5C6E}">
          <p14:sldIdLst>
            <p14:sldId id="281"/>
            <p14:sldId id="282"/>
          </p14:sldIdLst>
        </p14:section>
        <p14:section name="Phần 6" id="{148D0BD7-3B64-4029-955A-4C286D845606}">
          <p14:sldIdLst>
            <p14:sldId id="283"/>
            <p14:sldId id="284"/>
            <p14:sldId id="285"/>
            <p14:sldId id="286"/>
            <p14:sldId id="287"/>
          </p14:sldIdLst>
        </p14:section>
        <p14:section name="Phần 7" id="{429961B9-0A24-49CF-9138-E3EE3C4AED44}">
          <p14:sldIdLst>
            <p14:sldId id="270"/>
            <p14:sldId id="289"/>
            <p14:sldId id="290"/>
            <p14:sldId id="291"/>
            <p14:sldId id="292"/>
            <p14:sldId id="293"/>
            <p14:sldId id="294"/>
            <p14:sldId id="295"/>
            <p14:sldId id="29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5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0E311-3EC5-4EA4-9119-630F7F098399}" type="doc">
      <dgm:prSet loTypeId="urn:microsoft.com/office/officeart/2005/8/layout/vList6" loCatId="list" qsTypeId="urn:microsoft.com/office/officeart/2005/8/quickstyle/simple5" qsCatId="simple" csTypeId="urn:microsoft.com/office/officeart/2005/8/colors/accent1_4" csCatId="accent1" phldr="1"/>
      <dgm:spPr/>
      <dgm:t>
        <a:bodyPr/>
        <a:lstStyle/>
        <a:p>
          <a:endParaRPr lang="en-US"/>
        </a:p>
      </dgm:t>
    </dgm:pt>
    <dgm:pt modelId="{D3862C76-81CB-4AF0-8E10-710969F6CC54}">
      <dgm:prSet phldrT="[Text]" custT="1"/>
      <dgm:spPr/>
      <dgm:t>
        <a:bodyPr/>
        <a:lstStyle/>
        <a:p>
          <a:r>
            <a:rPr lang="en-US" sz="2600" dirty="0" smtClean="0">
              <a:latin typeface="Times New Roman" panose="02020603050405020304" pitchFamily="18" charset="0"/>
              <a:cs typeface="Times New Roman" panose="02020603050405020304" pitchFamily="18" charset="0"/>
            </a:rPr>
            <a:t>1</a:t>
          </a:r>
          <a:endParaRPr lang="en-US" sz="2600" dirty="0">
            <a:latin typeface="Times New Roman" panose="02020603050405020304" pitchFamily="18" charset="0"/>
            <a:cs typeface="Times New Roman" panose="02020603050405020304" pitchFamily="18" charset="0"/>
          </a:endParaRPr>
        </a:p>
      </dgm:t>
    </dgm:pt>
    <dgm:pt modelId="{EE204451-EC54-434E-ADB0-EB408FDE7F37}" type="parTrans" cxnId="{1348CA69-6F7E-4305-839D-72EDDAFDEC1C}">
      <dgm:prSet/>
      <dgm:spPr/>
      <dgm:t>
        <a:bodyPr/>
        <a:lstStyle/>
        <a:p>
          <a:endParaRPr lang="en-US" sz="2600">
            <a:latin typeface="Times New Roman" panose="02020603050405020304" pitchFamily="18" charset="0"/>
            <a:cs typeface="Times New Roman" panose="02020603050405020304" pitchFamily="18" charset="0"/>
          </a:endParaRPr>
        </a:p>
      </dgm:t>
    </dgm:pt>
    <dgm:pt modelId="{D090BC48-CCCA-4DEC-9C6A-FC39F1EF1222}" type="sibTrans" cxnId="{1348CA69-6F7E-4305-839D-72EDDAFDEC1C}">
      <dgm:prSet/>
      <dgm:spPr/>
      <dgm:t>
        <a:bodyPr/>
        <a:lstStyle/>
        <a:p>
          <a:endParaRPr lang="en-US" sz="2600">
            <a:latin typeface="Times New Roman" panose="02020603050405020304" pitchFamily="18" charset="0"/>
            <a:cs typeface="Times New Roman" panose="02020603050405020304" pitchFamily="18" charset="0"/>
          </a:endParaRPr>
        </a:p>
      </dgm:t>
    </dgm:pt>
    <dgm:pt modelId="{48D15A76-6332-4D6D-8C6E-6FBB3BD28715}">
      <dgm:prSet phldrT="[Text]" custT="1"/>
      <dgm:spPr/>
      <dgm:t>
        <a:bodyPr/>
        <a:lstStyle/>
        <a:p>
          <a:r>
            <a:rPr lang="en-US" sz="2600" dirty="0" smtClean="0">
              <a:latin typeface="Times New Roman" panose="02020603050405020304" pitchFamily="18" charset="0"/>
              <a:cs typeface="Times New Roman" panose="02020603050405020304" pitchFamily="18" charset="0"/>
            </a:rPr>
            <a:t>2</a:t>
          </a:r>
          <a:endParaRPr lang="en-US" sz="2600" dirty="0">
            <a:latin typeface="Times New Roman" panose="02020603050405020304" pitchFamily="18" charset="0"/>
            <a:cs typeface="Times New Roman" panose="02020603050405020304" pitchFamily="18" charset="0"/>
          </a:endParaRPr>
        </a:p>
      </dgm:t>
    </dgm:pt>
    <dgm:pt modelId="{26DFFCB1-CF33-4133-9568-216387447B76}" type="parTrans" cxnId="{F829FF24-F67B-47C8-83FF-53AC76CFF74D}">
      <dgm:prSet/>
      <dgm:spPr/>
      <dgm:t>
        <a:bodyPr/>
        <a:lstStyle/>
        <a:p>
          <a:endParaRPr lang="en-US" sz="2600">
            <a:latin typeface="Times New Roman" panose="02020603050405020304" pitchFamily="18" charset="0"/>
            <a:cs typeface="Times New Roman" panose="02020603050405020304" pitchFamily="18" charset="0"/>
          </a:endParaRPr>
        </a:p>
      </dgm:t>
    </dgm:pt>
    <dgm:pt modelId="{6B87456B-018E-4576-A671-C7E9AA915832}" type="sibTrans" cxnId="{F829FF24-F67B-47C8-83FF-53AC76CFF74D}">
      <dgm:prSet/>
      <dgm:spPr/>
      <dgm:t>
        <a:bodyPr/>
        <a:lstStyle/>
        <a:p>
          <a:endParaRPr lang="en-US" sz="2600">
            <a:latin typeface="Times New Roman" panose="02020603050405020304" pitchFamily="18" charset="0"/>
            <a:cs typeface="Times New Roman" panose="02020603050405020304" pitchFamily="18" charset="0"/>
          </a:endParaRPr>
        </a:p>
      </dgm:t>
    </dgm:pt>
    <dgm:pt modelId="{9F8EC031-6AFD-4FB4-A593-379F2D80BCD3}">
      <dgm:prSet phldrT="[Text]" custT="1"/>
      <dgm:spPr/>
      <dgm:t>
        <a:bodyPr/>
        <a:lstStyle/>
        <a:p>
          <a:r>
            <a:rPr lang="en-US" sz="2600" dirty="0" smtClean="0">
              <a:latin typeface="Times New Roman" panose="02020603050405020304" pitchFamily="18" charset="0"/>
              <a:cs typeface="Times New Roman" panose="02020603050405020304" pitchFamily="18" charset="0"/>
            </a:rPr>
            <a:t>3</a:t>
          </a:r>
          <a:endParaRPr lang="en-US" sz="2600" dirty="0">
            <a:latin typeface="Times New Roman" panose="02020603050405020304" pitchFamily="18" charset="0"/>
            <a:cs typeface="Times New Roman" panose="02020603050405020304" pitchFamily="18" charset="0"/>
          </a:endParaRPr>
        </a:p>
      </dgm:t>
    </dgm:pt>
    <dgm:pt modelId="{F071B15D-FC79-48DA-A9E3-DE079276A71D}" type="parTrans" cxnId="{B4646CF1-49B2-47B1-82D5-ECAE5CB1C956}">
      <dgm:prSet/>
      <dgm:spPr/>
      <dgm:t>
        <a:bodyPr/>
        <a:lstStyle/>
        <a:p>
          <a:endParaRPr lang="en-US" sz="2600">
            <a:latin typeface="Times New Roman" panose="02020603050405020304" pitchFamily="18" charset="0"/>
            <a:cs typeface="Times New Roman" panose="02020603050405020304" pitchFamily="18" charset="0"/>
          </a:endParaRPr>
        </a:p>
      </dgm:t>
    </dgm:pt>
    <dgm:pt modelId="{46AC571A-D3EC-42D9-800D-A95FC2BAFFDC}" type="sibTrans" cxnId="{B4646CF1-49B2-47B1-82D5-ECAE5CB1C956}">
      <dgm:prSet/>
      <dgm:spPr/>
      <dgm:t>
        <a:bodyPr/>
        <a:lstStyle/>
        <a:p>
          <a:endParaRPr lang="en-US" sz="2600">
            <a:latin typeface="Times New Roman" panose="02020603050405020304" pitchFamily="18" charset="0"/>
            <a:cs typeface="Times New Roman" panose="02020603050405020304" pitchFamily="18" charset="0"/>
          </a:endParaRPr>
        </a:p>
      </dgm:t>
    </dgm:pt>
    <dgm:pt modelId="{347D4066-D83B-4539-95B9-7E50BD4F6A5F}">
      <dgm:prSet phldrT="[Text]" custT="1"/>
      <dgm:spPr/>
      <dgm:t>
        <a:bodyPr/>
        <a:lstStyle/>
        <a:p>
          <a:r>
            <a:rPr lang="en-US" sz="2600" dirty="0" smtClean="0">
              <a:latin typeface="Times New Roman" panose="02020603050405020304" pitchFamily="18" charset="0"/>
              <a:cs typeface="Times New Roman" panose="02020603050405020304" pitchFamily="18" charset="0"/>
            </a:rPr>
            <a:t>4</a:t>
          </a:r>
          <a:endParaRPr lang="en-US" sz="2600" dirty="0">
            <a:latin typeface="Times New Roman" panose="02020603050405020304" pitchFamily="18" charset="0"/>
            <a:cs typeface="Times New Roman" panose="02020603050405020304" pitchFamily="18" charset="0"/>
          </a:endParaRPr>
        </a:p>
      </dgm:t>
    </dgm:pt>
    <dgm:pt modelId="{788F9D63-7CF3-4F77-929D-3CFDD93F0D4D}" type="parTrans" cxnId="{447032F6-82DE-48F6-83A6-CDCE57CBB967}">
      <dgm:prSet/>
      <dgm:spPr/>
      <dgm:t>
        <a:bodyPr/>
        <a:lstStyle/>
        <a:p>
          <a:endParaRPr lang="en-US" sz="2600">
            <a:latin typeface="Times New Roman" panose="02020603050405020304" pitchFamily="18" charset="0"/>
            <a:cs typeface="Times New Roman" panose="02020603050405020304" pitchFamily="18" charset="0"/>
          </a:endParaRPr>
        </a:p>
      </dgm:t>
    </dgm:pt>
    <dgm:pt modelId="{20A0D104-AC91-4D55-AF90-E4D938083213}" type="sibTrans" cxnId="{447032F6-82DE-48F6-83A6-CDCE57CBB967}">
      <dgm:prSet/>
      <dgm:spPr/>
      <dgm:t>
        <a:bodyPr/>
        <a:lstStyle/>
        <a:p>
          <a:endParaRPr lang="en-US" sz="2600">
            <a:latin typeface="Times New Roman" panose="02020603050405020304" pitchFamily="18" charset="0"/>
            <a:cs typeface="Times New Roman" panose="02020603050405020304" pitchFamily="18" charset="0"/>
          </a:endParaRPr>
        </a:p>
      </dgm:t>
    </dgm:pt>
    <dgm:pt modelId="{CB05B03E-1978-48E3-A4AC-0CF86C8516EA}">
      <dgm:prSet custT="1"/>
      <dgm:spPr/>
      <dgm:t>
        <a:bodyPr anchor="ctr"/>
        <a:lstStyle/>
        <a:p>
          <a:r>
            <a:rPr lang="en-US" sz="2600" dirty="0" err="1" smtClean="0">
              <a:latin typeface="Times New Roman" panose="02020603050405020304" pitchFamily="18" charset="0"/>
              <a:cs typeface="Times New Roman" panose="02020603050405020304" pitchFamily="18" charset="0"/>
            </a:rPr>
            <a:t>Mục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tiêu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học</a:t>
          </a:r>
          <a:endParaRPr lang="en-US" sz="2600" dirty="0">
            <a:latin typeface="Times New Roman" panose="02020603050405020304" pitchFamily="18" charset="0"/>
            <a:cs typeface="Times New Roman" panose="02020603050405020304" pitchFamily="18" charset="0"/>
          </a:endParaRPr>
        </a:p>
      </dgm:t>
    </dgm:pt>
    <dgm:pt modelId="{FEF0E268-5D2C-411A-9DD6-7A2C8C38E491}" type="parTrans" cxnId="{BEDC5E4F-CE51-4A21-AB5F-CB896C06F4AF}">
      <dgm:prSet/>
      <dgm:spPr/>
      <dgm:t>
        <a:bodyPr/>
        <a:lstStyle/>
        <a:p>
          <a:endParaRPr lang="en-US" sz="2600"/>
        </a:p>
      </dgm:t>
    </dgm:pt>
    <dgm:pt modelId="{EFED8942-5C1E-427B-BBE3-292425A95D11}" type="sibTrans" cxnId="{BEDC5E4F-CE51-4A21-AB5F-CB896C06F4AF}">
      <dgm:prSet/>
      <dgm:spPr/>
      <dgm:t>
        <a:bodyPr/>
        <a:lstStyle/>
        <a:p>
          <a:endParaRPr lang="en-US" sz="2600"/>
        </a:p>
      </dgm:t>
    </dgm:pt>
    <dgm:pt modelId="{B98ED6CA-FCD3-4EA0-92A6-AF0863F80B39}">
      <dgm:prSet custT="1"/>
      <dgm:spPr/>
      <dgm:t>
        <a:bodyPr anchor="ctr"/>
        <a:lstStyle/>
        <a:p>
          <a:r>
            <a:rPr lang="en-US" sz="2600" dirty="0" err="1" smtClean="0">
              <a:latin typeface="Times New Roman" panose="02020603050405020304" pitchFamily="18" charset="0"/>
              <a:cs typeface="Times New Roman" panose="02020603050405020304" pitchFamily="18" charset="0"/>
            </a:rPr>
            <a:t>Thiết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lập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trang</a:t>
          </a:r>
          <a:r>
            <a:rPr lang="en-US" sz="2600" dirty="0" smtClean="0">
              <a:latin typeface="Times New Roman" panose="02020603050405020304" pitchFamily="18" charset="0"/>
              <a:cs typeface="Times New Roman" panose="02020603050405020304" pitchFamily="18" charset="0"/>
            </a:rPr>
            <a:t> – Page setup</a:t>
          </a:r>
          <a:endParaRPr lang="en-US" sz="2600" dirty="0">
            <a:latin typeface="Times New Roman" panose="02020603050405020304" pitchFamily="18" charset="0"/>
            <a:cs typeface="Times New Roman" panose="02020603050405020304" pitchFamily="18" charset="0"/>
          </a:endParaRPr>
        </a:p>
      </dgm:t>
    </dgm:pt>
    <dgm:pt modelId="{BCAC8976-2508-4A97-A9ED-DB860282D386}" type="parTrans" cxnId="{6A2DA436-CD16-496E-A81F-E0B66AF891BA}">
      <dgm:prSet/>
      <dgm:spPr/>
      <dgm:t>
        <a:bodyPr/>
        <a:lstStyle/>
        <a:p>
          <a:endParaRPr lang="en-US" sz="2600"/>
        </a:p>
      </dgm:t>
    </dgm:pt>
    <dgm:pt modelId="{8456D515-D071-485D-939B-3AE1617C2418}" type="sibTrans" cxnId="{6A2DA436-CD16-496E-A81F-E0B66AF891BA}">
      <dgm:prSet/>
      <dgm:spPr/>
      <dgm:t>
        <a:bodyPr/>
        <a:lstStyle/>
        <a:p>
          <a:endParaRPr lang="en-US" sz="2600"/>
        </a:p>
      </dgm:t>
    </dgm:pt>
    <dgm:pt modelId="{E6502CF0-370C-48A0-81A5-7711F4398821}">
      <dgm:prSet custT="1"/>
      <dgm:spPr/>
      <dgm:t>
        <a:bodyPr anchor="ctr"/>
        <a:lstStyle/>
        <a:p>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Headers and Footers</a:t>
          </a:r>
          <a:endParaRPr lang="en-US" sz="2600" dirty="0">
            <a:latin typeface="Times New Roman" panose="02020603050405020304" pitchFamily="18" charset="0"/>
            <a:cs typeface="Times New Roman" panose="02020603050405020304" pitchFamily="18" charset="0"/>
          </a:endParaRPr>
        </a:p>
      </dgm:t>
    </dgm:pt>
    <dgm:pt modelId="{F4F55CB9-D8CC-44AA-8C76-5C068ABA2714}" type="parTrans" cxnId="{B9BD0617-3B68-4D72-8B30-2D96DB3CB12C}">
      <dgm:prSet/>
      <dgm:spPr/>
      <dgm:t>
        <a:bodyPr/>
        <a:lstStyle/>
        <a:p>
          <a:endParaRPr lang="en-US" sz="2600"/>
        </a:p>
      </dgm:t>
    </dgm:pt>
    <dgm:pt modelId="{5911B5D4-8127-488A-8AF2-386F6FA00F02}" type="sibTrans" cxnId="{B9BD0617-3B68-4D72-8B30-2D96DB3CB12C}">
      <dgm:prSet/>
      <dgm:spPr/>
      <dgm:t>
        <a:bodyPr/>
        <a:lstStyle/>
        <a:p>
          <a:endParaRPr lang="en-US" sz="2600"/>
        </a:p>
      </dgm:t>
    </dgm:pt>
    <dgm:pt modelId="{A7829C7C-2681-4E58-A622-F2734270DCFC}">
      <dgm:prSet custT="1"/>
      <dgm:spPr/>
      <dgm:t>
        <a:bodyPr anchor="ctr"/>
        <a:lstStyle/>
        <a:p>
          <a:r>
            <a:rPr lang="en-US" sz="2600" dirty="0" err="1" smtClean="0">
              <a:latin typeface="Times New Roman" panose="02020603050405020304" pitchFamily="18" charset="0"/>
              <a:cs typeface="Times New Roman" panose="02020603050405020304" pitchFamily="18" charset="0"/>
            </a:rPr>
            <a:t>Làm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việc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nền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liệu</a:t>
          </a:r>
          <a:r>
            <a:rPr lang="en-US" sz="2600" dirty="0" smtClean="0">
              <a:latin typeface="Times New Roman" panose="02020603050405020304" pitchFamily="18" charset="0"/>
              <a:cs typeface="Times New Roman" panose="02020603050405020304" pitchFamily="18" charset="0"/>
            </a:rPr>
            <a:t> (Document Backgrounds)</a:t>
          </a:r>
          <a:endParaRPr lang="en-US" sz="2600" dirty="0">
            <a:latin typeface="Times New Roman" panose="02020603050405020304" pitchFamily="18" charset="0"/>
            <a:cs typeface="Times New Roman" panose="02020603050405020304" pitchFamily="18" charset="0"/>
          </a:endParaRPr>
        </a:p>
      </dgm:t>
    </dgm:pt>
    <dgm:pt modelId="{6CA96B39-5672-4CB0-B948-4AB374DC79A7}" type="parTrans" cxnId="{0017BEA2-4C59-4FB3-A117-79D2D7FF2757}">
      <dgm:prSet/>
      <dgm:spPr/>
      <dgm:t>
        <a:bodyPr/>
        <a:lstStyle/>
        <a:p>
          <a:endParaRPr lang="en-US" sz="2600"/>
        </a:p>
      </dgm:t>
    </dgm:pt>
    <dgm:pt modelId="{89AD17B2-BD15-461A-B183-48AB31A403D9}" type="sibTrans" cxnId="{0017BEA2-4C59-4FB3-A117-79D2D7FF2757}">
      <dgm:prSet/>
      <dgm:spPr/>
      <dgm:t>
        <a:bodyPr/>
        <a:lstStyle/>
        <a:p>
          <a:endParaRPr lang="en-US" sz="2600"/>
        </a:p>
      </dgm:t>
    </dgm:pt>
    <dgm:pt modelId="{0CB7C2A0-2EB0-4DE2-BA98-93553915F045}">
      <dgm:prSet custT="1"/>
      <dgm:spPr/>
      <dgm:t>
        <a:bodyPr anchor="ctr"/>
        <a:lstStyle/>
        <a:p>
          <a:r>
            <a:rPr lang="en-US" sz="2600" dirty="0" smtClean="0">
              <a:latin typeface="Times New Roman" panose="02020603050405020304" pitchFamily="18" charset="0"/>
              <a:cs typeface="Times New Roman" panose="02020603050405020304" pitchFamily="18" charset="0"/>
            </a:rPr>
            <a:t>5</a:t>
          </a:r>
          <a:endParaRPr lang="en-US" sz="2600" dirty="0">
            <a:latin typeface="Times New Roman" panose="02020603050405020304" pitchFamily="18" charset="0"/>
            <a:cs typeface="Times New Roman" panose="02020603050405020304" pitchFamily="18" charset="0"/>
          </a:endParaRPr>
        </a:p>
      </dgm:t>
    </dgm:pt>
    <dgm:pt modelId="{37A5970F-591D-4EEA-9C4A-818B3B4CB7C4}" type="parTrans" cxnId="{816E80EF-5D2A-4FEA-A7EB-5BE0F13876E1}">
      <dgm:prSet/>
      <dgm:spPr/>
      <dgm:t>
        <a:bodyPr/>
        <a:lstStyle/>
        <a:p>
          <a:endParaRPr lang="en-US" sz="2600"/>
        </a:p>
      </dgm:t>
    </dgm:pt>
    <dgm:pt modelId="{A833C87B-D0D9-4111-AD62-C2CC2DCF556F}" type="sibTrans" cxnId="{816E80EF-5D2A-4FEA-A7EB-5BE0F13876E1}">
      <dgm:prSet/>
      <dgm:spPr/>
      <dgm:t>
        <a:bodyPr/>
        <a:lstStyle/>
        <a:p>
          <a:endParaRPr lang="en-US" sz="2600"/>
        </a:p>
      </dgm:t>
    </dgm:pt>
    <dgm:pt modelId="{ABD44260-069F-4E25-97B0-0C532F997C38}">
      <dgm:prSet custT="1"/>
      <dgm:spPr/>
      <dgm:t>
        <a:bodyPr anchor="ctr"/>
        <a:lstStyle/>
        <a:p>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Spelling and Grammar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hiệu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đính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liệu</a:t>
          </a:r>
          <a:endParaRPr lang="en-US" sz="2600" dirty="0">
            <a:latin typeface="Times New Roman" panose="02020603050405020304" pitchFamily="18" charset="0"/>
            <a:cs typeface="Times New Roman" panose="02020603050405020304" pitchFamily="18" charset="0"/>
          </a:endParaRPr>
        </a:p>
      </dgm:t>
    </dgm:pt>
    <dgm:pt modelId="{B11D145F-4C16-489D-9727-298F20AB8D9E}" type="parTrans" cxnId="{226305B6-9861-4C4E-A4F0-26E59C1A23B3}">
      <dgm:prSet/>
      <dgm:spPr/>
      <dgm:t>
        <a:bodyPr/>
        <a:lstStyle/>
        <a:p>
          <a:endParaRPr lang="en-US" sz="2600"/>
        </a:p>
      </dgm:t>
    </dgm:pt>
    <dgm:pt modelId="{644BCFA9-1C64-43F1-8E90-F09DC2240B36}" type="sibTrans" cxnId="{226305B6-9861-4C4E-A4F0-26E59C1A23B3}">
      <dgm:prSet/>
      <dgm:spPr/>
      <dgm:t>
        <a:bodyPr/>
        <a:lstStyle/>
        <a:p>
          <a:endParaRPr lang="en-US" sz="2600"/>
        </a:p>
      </dgm:t>
    </dgm:pt>
    <dgm:pt modelId="{0CCF85B6-80F0-4520-ABA1-0636827A14FB}">
      <dgm:prSet custT="1"/>
      <dgm:spPr/>
      <dgm:t>
        <a:bodyPr anchor="ctr"/>
        <a:lstStyle/>
        <a:p>
          <a:r>
            <a:rPr lang="en-US" sz="2600" dirty="0" smtClean="0">
              <a:latin typeface="Times New Roman" panose="02020603050405020304" pitchFamily="18" charset="0"/>
              <a:cs typeface="Times New Roman" panose="02020603050405020304" pitchFamily="18" charset="0"/>
            </a:rPr>
            <a:t>6</a:t>
          </a:r>
          <a:endParaRPr lang="en-US" sz="2600" dirty="0">
            <a:latin typeface="Times New Roman" panose="02020603050405020304" pitchFamily="18" charset="0"/>
            <a:cs typeface="Times New Roman" panose="02020603050405020304" pitchFamily="18" charset="0"/>
          </a:endParaRPr>
        </a:p>
      </dgm:t>
    </dgm:pt>
    <dgm:pt modelId="{208BD380-8536-41BD-8DA1-1D032CDA8E1D}" type="parTrans" cxnId="{F3B4CA85-D274-4258-A29A-0ADDF86EC7AA}">
      <dgm:prSet/>
      <dgm:spPr/>
      <dgm:t>
        <a:bodyPr/>
        <a:lstStyle/>
        <a:p>
          <a:endParaRPr lang="en-US"/>
        </a:p>
      </dgm:t>
    </dgm:pt>
    <dgm:pt modelId="{4E55B995-A5BB-46A6-A91C-A9A364E74196}" type="sibTrans" cxnId="{F3B4CA85-D274-4258-A29A-0ADDF86EC7AA}">
      <dgm:prSet/>
      <dgm:spPr/>
      <dgm:t>
        <a:bodyPr/>
        <a:lstStyle/>
        <a:p>
          <a:endParaRPr lang="en-US"/>
        </a:p>
      </dgm:t>
    </dgm:pt>
    <dgm:pt modelId="{D1CE68E4-DEBC-4E89-A26D-C2796492A413}">
      <dgm:prSet custT="1"/>
      <dgm:spPr/>
      <dgm:t>
        <a:bodyPr anchor="ctr"/>
        <a:lstStyle/>
        <a:p>
          <a:r>
            <a:rPr lang="vi-VN" sz="2600" dirty="0" smtClean="0">
              <a:latin typeface="Times New Roman" panose="02020603050405020304" pitchFamily="18" charset="0"/>
              <a:cs typeface="Times New Roman" panose="02020603050405020304" pitchFamily="18" charset="0"/>
            </a:rPr>
            <a:t>Điều hướng với các tài liệu tham khảo</a:t>
          </a:r>
          <a:endParaRPr lang="en-US" sz="2600" dirty="0">
            <a:latin typeface="Times New Roman" panose="02020603050405020304" pitchFamily="18" charset="0"/>
            <a:cs typeface="Times New Roman" panose="02020603050405020304" pitchFamily="18" charset="0"/>
          </a:endParaRPr>
        </a:p>
      </dgm:t>
    </dgm:pt>
    <dgm:pt modelId="{0EEA4713-711A-4DDC-AC4A-FC86B4F4E478}" type="parTrans" cxnId="{5B6E15FA-A54E-49FE-B488-19B784EA7582}">
      <dgm:prSet/>
      <dgm:spPr/>
      <dgm:t>
        <a:bodyPr/>
        <a:lstStyle/>
        <a:p>
          <a:endParaRPr lang="en-US"/>
        </a:p>
      </dgm:t>
    </dgm:pt>
    <dgm:pt modelId="{C4C61CFD-B4E7-47FB-8386-5DD1C424B017}" type="sibTrans" cxnId="{5B6E15FA-A54E-49FE-B488-19B784EA7582}">
      <dgm:prSet/>
      <dgm:spPr/>
      <dgm:t>
        <a:bodyPr/>
        <a:lstStyle/>
        <a:p>
          <a:endParaRPr lang="en-US"/>
        </a:p>
      </dgm:t>
    </dgm:pt>
    <dgm:pt modelId="{C7FCA99D-86B9-4352-9213-2FB0ECF0628B}" type="pres">
      <dgm:prSet presAssocID="{EA30E311-3EC5-4EA4-9119-630F7F098399}" presName="Name0" presStyleCnt="0">
        <dgm:presLayoutVars>
          <dgm:dir/>
          <dgm:animLvl val="lvl"/>
          <dgm:resizeHandles/>
        </dgm:presLayoutVars>
      </dgm:prSet>
      <dgm:spPr/>
      <dgm:t>
        <a:bodyPr/>
        <a:lstStyle/>
        <a:p>
          <a:endParaRPr lang="en-US"/>
        </a:p>
      </dgm:t>
    </dgm:pt>
    <dgm:pt modelId="{C9FA88BB-5ECB-4CFC-A681-02112C1CE16C}" type="pres">
      <dgm:prSet presAssocID="{D3862C76-81CB-4AF0-8E10-710969F6CC54}" presName="linNode" presStyleCnt="0"/>
      <dgm:spPr/>
    </dgm:pt>
    <dgm:pt modelId="{20E09EA1-CDA3-40EE-BCA8-B0E5DC34AC9C}" type="pres">
      <dgm:prSet presAssocID="{D3862C76-81CB-4AF0-8E10-710969F6CC54}" presName="parentShp" presStyleLbl="node1" presStyleIdx="0" presStyleCnt="6" custScaleX="25316">
        <dgm:presLayoutVars>
          <dgm:bulletEnabled val="1"/>
        </dgm:presLayoutVars>
      </dgm:prSet>
      <dgm:spPr/>
      <dgm:t>
        <a:bodyPr/>
        <a:lstStyle/>
        <a:p>
          <a:endParaRPr lang="en-US"/>
        </a:p>
      </dgm:t>
    </dgm:pt>
    <dgm:pt modelId="{E15ED186-6D4A-4C96-BBD1-7D9DF1EAFD50}" type="pres">
      <dgm:prSet presAssocID="{D3862C76-81CB-4AF0-8E10-710969F6CC54}" presName="childShp" presStyleLbl="bgAccFollowNode1" presStyleIdx="0" presStyleCnt="6" custScaleX="134586">
        <dgm:presLayoutVars>
          <dgm:bulletEnabled val="1"/>
        </dgm:presLayoutVars>
      </dgm:prSet>
      <dgm:spPr/>
      <dgm:t>
        <a:bodyPr/>
        <a:lstStyle/>
        <a:p>
          <a:endParaRPr lang="en-US"/>
        </a:p>
      </dgm:t>
    </dgm:pt>
    <dgm:pt modelId="{F892A22F-C6FF-4DD5-98EE-93E1757ADE36}" type="pres">
      <dgm:prSet presAssocID="{D090BC48-CCCA-4DEC-9C6A-FC39F1EF1222}" presName="spacing" presStyleCnt="0"/>
      <dgm:spPr/>
    </dgm:pt>
    <dgm:pt modelId="{64D70FC8-1D68-46B2-8A2E-8D1C0C0901DB}" type="pres">
      <dgm:prSet presAssocID="{48D15A76-6332-4D6D-8C6E-6FBB3BD28715}" presName="linNode" presStyleCnt="0"/>
      <dgm:spPr/>
    </dgm:pt>
    <dgm:pt modelId="{C4A8337B-973E-4211-A1BC-434C076692C0}" type="pres">
      <dgm:prSet presAssocID="{48D15A76-6332-4D6D-8C6E-6FBB3BD28715}" presName="parentShp" presStyleLbl="node1" presStyleIdx="1" presStyleCnt="6" custScaleX="25316">
        <dgm:presLayoutVars>
          <dgm:bulletEnabled val="1"/>
        </dgm:presLayoutVars>
      </dgm:prSet>
      <dgm:spPr/>
      <dgm:t>
        <a:bodyPr/>
        <a:lstStyle/>
        <a:p>
          <a:endParaRPr lang="en-US"/>
        </a:p>
      </dgm:t>
    </dgm:pt>
    <dgm:pt modelId="{B2734942-16D9-4968-B8C6-927DB7D64D9C}" type="pres">
      <dgm:prSet presAssocID="{48D15A76-6332-4D6D-8C6E-6FBB3BD28715}" presName="childShp" presStyleLbl="bgAccFollowNode1" presStyleIdx="1" presStyleCnt="6" custScaleX="134586">
        <dgm:presLayoutVars>
          <dgm:bulletEnabled val="1"/>
        </dgm:presLayoutVars>
      </dgm:prSet>
      <dgm:spPr/>
      <dgm:t>
        <a:bodyPr/>
        <a:lstStyle/>
        <a:p>
          <a:endParaRPr lang="en-US"/>
        </a:p>
      </dgm:t>
    </dgm:pt>
    <dgm:pt modelId="{B0473B59-42B7-4CB5-BBC2-5C87C0142357}" type="pres">
      <dgm:prSet presAssocID="{6B87456B-018E-4576-A671-C7E9AA915832}" presName="spacing" presStyleCnt="0"/>
      <dgm:spPr/>
    </dgm:pt>
    <dgm:pt modelId="{8B53C0F2-E176-4E3C-BAAA-2F9E49C5AD75}" type="pres">
      <dgm:prSet presAssocID="{9F8EC031-6AFD-4FB4-A593-379F2D80BCD3}" presName="linNode" presStyleCnt="0"/>
      <dgm:spPr/>
    </dgm:pt>
    <dgm:pt modelId="{C4BE91D6-1EE0-4E4D-BB69-9D57C2B1C5BB}" type="pres">
      <dgm:prSet presAssocID="{9F8EC031-6AFD-4FB4-A593-379F2D80BCD3}" presName="parentShp" presStyleLbl="node1" presStyleIdx="2" presStyleCnt="6" custScaleX="25316">
        <dgm:presLayoutVars>
          <dgm:bulletEnabled val="1"/>
        </dgm:presLayoutVars>
      </dgm:prSet>
      <dgm:spPr/>
      <dgm:t>
        <a:bodyPr/>
        <a:lstStyle/>
        <a:p>
          <a:endParaRPr lang="en-US"/>
        </a:p>
      </dgm:t>
    </dgm:pt>
    <dgm:pt modelId="{10C1AA31-A224-4AD6-B808-B71955D10EF6}" type="pres">
      <dgm:prSet presAssocID="{9F8EC031-6AFD-4FB4-A593-379F2D80BCD3}" presName="childShp" presStyleLbl="bgAccFollowNode1" presStyleIdx="2" presStyleCnt="6" custScaleX="134586">
        <dgm:presLayoutVars>
          <dgm:bulletEnabled val="1"/>
        </dgm:presLayoutVars>
      </dgm:prSet>
      <dgm:spPr/>
      <dgm:t>
        <a:bodyPr/>
        <a:lstStyle/>
        <a:p>
          <a:endParaRPr lang="en-US"/>
        </a:p>
      </dgm:t>
    </dgm:pt>
    <dgm:pt modelId="{1A8EB1C5-3182-406C-ABDB-80715D6E9C5C}" type="pres">
      <dgm:prSet presAssocID="{46AC571A-D3EC-42D9-800D-A95FC2BAFFDC}" presName="spacing" presStyleCnt="0"/>
      <dgm:spPr/>
    </dgm:pt>
    <dgm:pt modelId="{623227EE-3D3B-499B-AB84-F37C6432D2BB}" type="pres">
      <dgm:prSet presAssocID="{347D4066-D83B-4539-95B9-7E50BD4F6A5F}" presName="linNode" presStyleCnt="0"/>
      <dgm:spPr/>
    </dgm:pt>
    <dgm:pt modelId="{B4F9914A-D54A-42AB-920D-076CA96B9965}" type="pres">
      <dgm:prSet presAssocID="{347D4066-D83B-4539-95B9-7E50BD4F6A5F}" presName="parentShp" presStyleLbl="node1" presStyleIdx="3" presStyleCnt="6" custScaleX="25316">
        <dgm:presLayoutVars>
          <dgm:bulletEnabled val="1"/>
        </dgm:presLayoutVars>
      </dgm:prSet>
      <dgm:spPr/>
      <dgm:t>
        <a:bodyPr/>
        <a:lstStyle/>
        <a:p>
          <a:endParaRPr lang="en-US"/>
        </a:p>
      </dgm:t>
    </dgm:pt>
    <dgm:pt modelId="{88F0D693-2AC6-41C4-BF55-FA3D11FD3307}" type="pres">
      <dgm:prSet presAssocID="{347D4066-D83B-4539-95B9-7E50BD4F6A5F}" presName="childShp" presStyleLbl="bgAccFollowNode1" presStyleIdx="3" presStyleCnt="6" custScaleX="134586">
        <dgm:presLayoutVars>
          <dgm:bulletEnabled val="1"/>
        </dgm:presLayoutVars>
      </dgm:prSet>
      <dgm:spPr/>
      <dgm:t>
        <a:bodyPr/>
        <a:lstStyle/>
        <a:p>
          <a:endParaRPr lang="en-US"/>
        </a:p>
      </dgm:t>
    </dgm:pt>
    <dgm:pt modelId="{B2E2ED68-FA55-4229-90B0-C1DA121A8AE6}" type="pres">
      <dgm:prSet presAssocID="{20A0D104-AC91-4D55-AF90-E4D938083213}" presName="spacing" presStyleCnt="0"/>
      <dgm:spPr/>
    </dgm:pt>
    <dgm:pt modelId="{FE598342-2488-4960-BB39-1BF0CBCD4FCC}" type="pres">
      <dgm:prSet presAssocID="{0CB7C2A0-2EB0-4DE2-BA98-93553915F045}" presName="linNode" presStyleCnt="0"/>
      <dgm:spPr/>
    </dgm:pt>
    <dgm:pt modelId="{D7CBE5F7-652E-433F-93AE-E88E4B3E30C9}" type="pres">
      <dgm:prSet presAssocID="{0CB7C2A0-2EB0-4DE2-BA98-93553915F045}" presName="parentShp" presStyleLbl="node1" presStyleIdx="4" presStyleCnt="6" custScaleX="25316">
        <dgm:presLayoutVars>
          <dgm:bulletEnabled val="1"/>
        </dgm:presLayoutVars>
      </dgm:prSet>
      <dgm:spPr/>
      <dgm:t>
        <a:bodyPr/>
        <a:lstStyle/>
        <a:p>
          <a:endParaRPr lang="en-US"/>
        </a:p>
      </dgm:t>
    </dgm:pt>
    <dgm:pt modelId="{44C1BD7D-BAAF-4337-9798-406CD9B897F3}" type="pres">
      <dgm:prSet presAssocID="{0CB7C2A0-2EB0-4DE2-BA98-93553915F045}" presName="childShp" presStyleLbl="bgAccFollowNode1" presStyleIdx="4" presStyleCnt="6" custScaleX="134586">
        <dgm:presLayoutVars>
          <dgm:bulletEnabled val="1"/>
        </dgm:presLayoutVars>
      </dgm:prSet>
      <dgm:spPr/>
      <dgm:t>
        <a:bodyPr/>
        <a:lstStyle/>
        <a:p>
          <a:endParaRPr lang="en-US"/>
        </a:p>
      </dgm:t>
    </dgm:pt>
    <dgm:pt modelId="{C36EFF9F-C72C-441B-B18F-3C51F3EEF2D1}" type="pres">
      <dgm:prSet presAssocID="{A833C87B-D0D9-4111-AD62-C2CC2DCF556F}" presName="spacing" presStyleCnt="0"/>
      <dgm:spPr/>
    </dgm:pt>
    <dgm:pt modelId="{F1D64219-5FCE-4389-9BE7-0131A67178FE}" type="pres">
      <dgm:prSet presAssocID="{0CCF85B6-80F0-4520-ABA1-0636827A14FB}" presName="linNode" presStyleCnt="0"/>
      <dgm:spPr/>
    </dgm:pt>
    <dgm:pt modelId="{274F53C5-E725-427B-B0DB-EFAA18E54772}" type="pres">
      <dgm:prSet presAssocID="{0CCF85B6-80F0-4520-ABA1-0636827A14FB}" presName="parentShp" presStyleLbl="node1" presStyleIdx="5" presStyleCnt="6" custScaleX="25316" custLinFactNeighborX="-232">
        <dgm:presLayoutVars>
          <dgm:bulletEnabled val="1"/>
        </dgm:presLayoutVars>
      </dgm:prSet>
      <dgm:spPr/>
      <dgm:t>
        <a:bodyPr/>
        <a:lstStyle/>
        <a:p>
          <a:endParaRPr lang="en-US"/>
        </a:p>
      </dgm:t>
    </dgm:pt>
    <dgm:pt modelId="{390761C1-BFC4-47EB-9CC5-ECEE330583B4}" type="pres">
      <dgm:prSet presAssocID="{0CCF85B6-80F0-4520-ABA1-0636827A14FB}" presName="childShp" presStyleLbl="bgAccFollowNode1" presStyleIdx="5" presStyleCnt="6" custScaleX="134586">
        <dgm:presLayoutVars>
          <dgm:bulletEnabled val="1"/>
        </dgm:presLayoutVars>
      </dgm:prSet>
      <dgm:spPr/>
      <dgm:t>
        <a:bodyPr/>
        <a:lstStyle/>
        <a:p>
          <a:endParaRPr lang="en-US"/>
        </a:p>
      </dgm:t>
    </dgm:pt>
  </dgm:ptLst>
  <dgm:cxnLst>
    <dgm:cxn modelId="{236388CB-1386-433F-9ACF-DBAA20F540C8}" type="presOf" srcId="{0CB7C2A0-2EB0-4DE2-BA98-93553915F045}" destId="{D7CBE5F7-652E-433F-93AE-E88E4B3E30C9}" srcOrd="0" destOrd="0" presId="urn:microsoft.com/office/officeart/2005/8/layout/vList6"/>
    <dgm:cxn modelId="{447032F6-82DE-48F6-83A6-CDCE57CBB967}" srcId="{EA30E311-3EC5-4EA4-9119-630F7F098399}" destId="{347D4066-D83B-4539-95B9-7E50BD4F6A5F}" srcOrd="3" destOrd="0" parTransId="{788F9D63-7CF3-4F77-929D-3CFDD93F0D4D}" sibTransId="{20A0D104-AC91-4D55-AF90-E4D938083213}"/>
    <dgm:cxn modelId="{A58CE83A-D487-453A-A8EA-CAD99651F31A}" type="presOf" srcId="{ABD44260-069F-4E25-97B0-0C532F997C38}" destId="{44C1BD7D-BAAF-4337-9798-406CD9B897F3}" srcOrd="0" destOrd="0" presId="urn:microsoft.com/office/officeart/2005/8/layout/vList6"/>
    <dgm:cxn modelId="{B4646CF1-49B2-47B1-82D5-ECAE5CB1C956}" srcId="{EA30E311-3EC5-4EA4-9119-630F7F098399}" destId="{9F8EC031-6AFD-4FB4-A593-379F2D80BCD3}" srcOrd="2" destOrd="0" parTransId="{F071B15D-FC79-48DA-A9E3-DE079276A71D}" sibTransId="{46AC571A-D3EC-42D9-800D-A95FC2BAFFDC}"/>
    <dgm:cxn modelId="{B9BD0617-3B68-4D72-8B30-2D96DB3CB12C}" srcId="{9F8EC031-6AFD-4FB4-A593-379F2D80BCD3}" destId="{E6502CF0-370C-48A0-81A5-7711F4398821}" srcOrd="0" destOrd="0" parTransId="{F4F55CB9-D8CC-44AA-8C76-5C068ABA2714}" sibTransId="{5911B5D4-8127-488A-8AF2-386F6FA00F02}"/>
    <dgm:cxn modelId="{5B1F1B9A-0292-4779-ADFA-6CD1781FFAD5}" type="presOf" srcId="{9F8EC031-6AFD-4FB4-A593-379F2D80BCD3}" destId="{C4BE91D6-1EE0-4E4D-BB69-9D57C2B1C5BB}" srcOrd="0" destOrd="0" presId="urn:microsoft.com/office/officeart/2005/8/layout/vList6"/>
    <dgm:cxn modelId="{5B6E15FA-A54E-49FE-B488-19B784EA7582}" srcId="{0CCF85B6-80F0-4520-ABA1-0636827A14FB}" destId="{D1CE68E4-DEBC-4E89-A26D-C2796492A413}" srcOrd="0" destOrd="0" parTransId="{0EEA4713-711A-4DDC-AC4A-FC86B4F4E478}" sibTransId="{C4C61CFD-B4E7-47FB-8386-5DD1C424B017}"/>
    <dgm:cxn modelId="{87243A5D-C202-42AC-82FE-72344A3F7C38}" type="presOf" srcId="{CB05B03E-1978-48E3-A4AC-0CF86C8516EA}" destId="{E15ED186-6D4A-4C96-BBD1-7D9DF1EAFD50}" srcOrd="0" destOrd="0" presId="urn:microsoft.com/office/officeart/2005/8/layout/vList6"/>
    <dgm:cxn modelId="{C55965AA-B89F-4DF2-A8D0-2601B3B808EA}" type="presOf" srcId="{E6502CF0-370C-48A0-81A5-7711F4398821}" destId="{10C1AA31-A224-4AD6-B808-B71955D10EF6}" srcOrd="0" destOrd="0" presId="urn:microsoft.com/office/officeart/2005/8/layout/vList6"/>
    <dgm:cxn modelId="{F829FF24-F67B-47C8-83FF-53AC76CFF74D}" srcId="{EA30E311-3EC5-4EA4-9119-630F7F098399}" destId="{48D15A76-6332-4D6D-8C6E-6FBB3BD28715}" srcOrd="1" destOrd="0" parTransId="{26DFFCB1-CF33-4133-9568-216387447B76}" sibTransId="{6B87456B-018E-4576-A671-C7E9AA915832}"/>
    <dgm:cxn modelId="{B87DFF11-91FA-4D36-99FB-3C009B2307D5}" type="presOf" srcId="{347D4066-D83B-4539-95B9-7E50BD4F6A5F}" destId="{B4F9914A-D54A-42AB-920D-076CA96B9965}" srcOrd="0" destOrd="0" presId="urn:microsoft.com/office/officeart/2005/8/layout/vList6"/>
    <dgm:cxn modelId="{0017BEA2-4C59-4FB3-A117-79D2D7FF2757}" srcId="{347D4066-D83B-4539-95B9-7E50BD4F6A5F}" destId="{A7829C7C-2681-4E58-A622-F2734270DCFC}" srcOrd="0" destOrd="0" parTransId="{6CA96B39-5672-4CB0-B948-4AB374DC79A7}" sibTransId="{89AD17B2-BD15-461A-B183-48AB31A403D9}"/>
    <dgm:cxn modelId="{F3B4CA85-D274-4258-A29A-0ADDF86EC7AA}" srcId="{EA30E311-3EC5-4EA4-9119-630F7F098399}" destId="{0CCF85B6-80F0-4520-ABA1-0636827A14FB}" srcOrd="5" destOrd="0" parTransId="{208BD380-8536-41BD-8DA1-1D032CDA8E1D}" sibTransId="{4E55B995-A5BB-46A6-A91C-A9A364E74196}"/>
    <dgm:cxn modelId="{07911B51-B976-459B-9577-EF8905420572}" type="presOf" srcId="{A7829C7C-2681-4E58-A622-F2734270DCFC}" destId="{88F0D693-2AC6-41C4-BF55-FA3D11FD3307}" srcOrd="0" destOrd="0" presId="urn:microsoft.com/office/officeart/2005/8/layout/vList6"/>
    <dgm:cxn modelId="{EB2643E3-2E15-4A98-A2C7-651D4DC8217D}" type="presOf" srcId="{EA30E311-3EC5-4EA4-9119-630F7F098399}" destId="{C7FCA99D-86B9-4352-9213-2FB0ECF0628B}" srcOrd="0" destOrd="0" presId="urn:microsoft.com/office/officeart/2005/8/layout/vList6"/>
    <dgm:cxn modelId="{1348CA69-6F7E-4305-839D-72EDDAFDEC1C}" srcId="{EA30E311-3EC5-4EA4-9119-630F7F098399}" destId="{D3862C76-81CB-4AF0-8E10-710969F6CC54}" srcOrd="0" destOrd="0" parTransId="{EE204451-EC54-434E-ADB0-EB408FDE7F37}" sibTransId="{D090BC48-CCCA-4DEC-9C6A-FC39F1EF1222}"/>
    <dgm:cxn modelId="{A1C2D605-CCD9-41CE-BE9F-293B82AFCEDD}" type="presOf" srcId="{D3862C76-81CB-4AF0-8E10-710969F6CC54}" destId="{20E09EA1-CDA3-40EE-BCA8-B0E5DC34AC9C}" srcOrd="0" destOrd="0" presId="urn:microsoft.com/office/officeart/2005/8/layout/vList6"/>
    <dgm:cxn modelId="{5FD9CD71-7DB0-48DD-8161-4D41E7BF4C09}" type="presOf" srcId="{D1CE68E4-DEBC-4E89-A26D-C2796492A413}" destId="{390761C1-BFC4-47EB-9CC5-ECEE330583B4}" srcOrd="0" destOrd="0" presId="urn:microsoft.com/office/officeart/2005/8/layout/vList6"/>
    <dgm:cxn modelId="{BEDC5E4F-CE51-4A21-AB5F-CB896C06F4AF}" srcId="{D3862C76-81CB-4AF0-8E10-710969F6CC54}" destId="{CB05B03E-1978-48E3-A4AC-0CF86C8516EA}" srcOrd="0" destOrd="0" parTransId="{FEF0E268-5D2C-411A-9DD6-7A2C8C38E491}" sibTransId="{EFED8942-5C1E-427B-BBE3-292425A95D11}"/>
    <dgm:cxn modelId="{226305B6-9861-4C4E-A4F0-26E59C1A23B3}" srcId="{0CB7C2A0-2EB0-4DE2-BA98-93553915F045}" destId="{ABD44260-069F-4E25-97B0-0C532F997C38}" srcOrd="0" destOrd="0" parTransId="{B11D145F-4C16-489D-9727-298F20AB8D9E}" sibTransId="{644BCFA9-1C64-43F1-8E90-F09DC2240B36}"/>
    <dgm:cxn modelId="{9D6CF2E1-EBE1-482E-90B0-20E10C2FEC28}" type="presOf" srcId="{0CCF85B6-80F0-4520-ABA1-0636827A14FB}" destId="{274F53C5-E725-427B-B0DB-EFAA18E54772}" srcOrd="0" destOrd="0" presId="urn:microsoft.com/office/officeart/2005/8/layout/vList6"/>
    <dgm:cxn modelId="{6A2DA436-CD16-496E-A81F-E0B66AF891BA}" srcId="{48D15A76-6332-4D6D-8C6E-6FBB3BD28715}" destId="{B98ED6CA-FCD3-4EA0-92A6-AF0863F80B39}" srcOrd="0" destOrd="0" parTransId="{BCAC8976-2508-4A97-A9ED-DB860282D386}" sibTransId="{8456D515-D071-485D-939B-3AE1617C2418}"/>
    <dgm:cxn modelId="{814D6304-B517-477F-8948-F25B2011D2AF}" type="presOf" srcId="{48D15A76-6332-4D6D-8C6E-6FBB3BD28715}" destId="{C4A8337B-973E-4211-A1BC-434C076692C0}" srcOrd="0" destOrd="0" presId="urn:microsoft.com/office/officeart/2005/8/layout/vList6"/>
    <dgm:cxn modelId="{816E80EF-5D2A-4FEA-A7EB-5BE0F13876E1}" srcId="{EA30E311-3EC5-4EA4-9119-630F7F098399}" destId="{0CB7C2A0-2EB0-4DE2-BA98-93553915F045}" srcOrd="4" destOrd="0" parTransId="{37A5970F-591D-4EEA-9C4A-818B3B4CB7C4}" sibTransId="{A833C87B-D0D9-4111-AD62-C2CC2DCF556F}"/>
    <dgm:cxn modelId="{E6F2874C-94B6-4FA1-AED0-FE4096CC43D8}" type="presOf" srcId="{B98ED6CA-FCD3-4EA0-92A6-AF0863F80B39}" destId="{B2734942-16D9-4968-B8C6-927DB7D64D9C}" srcOrd="0" destOrd="0" presId="urn:microsoft.com/office/officeart/2005/8/layout/vList6"/>
    <dgm:cxn modelId="{52C18411-86B5-4844-A95D-1D98C68D5486}" type="presParOf" srcId="{C7FCA99D-86B9-4352-9213-2FB0ECF0628B}" destId="{C9FA88BB-5ECB-4CFC-A681-02112C1CE16C}" srcOrd="0" destOrd="0" presId="urn:microsoft.com/office/officeart/2005/8/layout/vList6"/>
    <dgm:cxn modelId="{7149DA7E-9695-4D82-95FC-AEA04196EF34}" type="presParOf" srcId="{C9FA88BB-5ECB-4CFC-A681-02112C1CE16C}" destId="{20E09EA1-CDA3-40EE-BCA8-B0E5DC34AC9C}" srcOrd="0" destOrd="0" presId="urn:microsoft.com/office/officeart/2005/8/layout/vList6"/>
    <dgm:cxn modelId="{90E99F77-24C9-4F36-AEBA-0F3B1D9D5B41}" type="presParOf" srcId="{C9FA88BB-5ECB-4CFC-A681-02112C1CE16C}" destId="{E15ED186-6D4A-4C96-BBD1-7D9DF1EAFD50}" srcOrd="1" destOrd="0" presId="urn:microsoft.com/office/officeart/2005/8/layout/vList6"/>
    <dgm:cxn modelId="{54156A21-CCF6-4644-B43B-32CC2B068DC7}" type="presParOf" srcId="{C7FCA99D-86B9-4352-9213-2FB0ECF0628B}" destId="{F892A22F-C6FF-4DD5-98EE-93E1757ADE36}" srcOrd="1" destOrd="0" presId="urn:microsoft.com/office/officeart/2005/8/layout/vList6"/>
    <dgm:cxn modelId="{D107345F-8C71-4191-9D7F-D66314967B78}" type="presParOf" srcId="{C7FCA99D-86B9-4352-9213-2FB0ECF0628B}" destId="{64D70FC8-1D68-46B2-8A2E-8D1C0C0901DB}" srcOrd="2" destOrd="0" presId="urn:microsoft.com/office/officeart/2005/8/layout/vList6"/>
    <dgm:cxn modelId="{39640AF8-F409-457B-8756-109B82456F5B}" type="presParOf" srcId="{64D70FC8-1D68-46B2-8A2E-8D1C0C0901DB}" destId="{C4A8337B-973E-4211-A1BC-434C076692C0}" srcOrd="0" destOrd="0" presId="urn:microsoft.com/office/officeart/2005/8/layout/vList6"/>
    <dgm:cxn modelId="{793081E6-2AE8-42B5-BBE1-94B1CCB104CB}" type="presParOf" srcId="{64D70FC8-1D68-46B2-8A2E-8D1C0C0901DB}" destId="{B2734942-16D9-4968-B8C6-927DB7D64D9C}" srcOrd="1" destOrd="0" presId="urn:microsoft.com/office/officeart/2005/8/layout/vList6"/>
    <dgm:cxn modelId="{5C653A86-FD05-43FB-859A-7C1B9F149FA5}" type="presParOf" srcId="{C7FCA99D-86B9-4352-9213-2FB0ECF0628B}" destId="{B0473B59-42B7-4CB5-BBC2-5C87C0142357}" srcOrd="3" destOrd="0" presId="urn:microsoft.com/office/officeart/2005/8/layout/vList6"/>
    <dgm:cxn modelId="{2169B5CB-898A-4C20-A296-8B19AB9CC95C}" type="presParOf" srcId="{C7FCA99D-86B9-4352-9213-2FB0ECF0628B}" destId="{8B53C0F2-E176-4E3C-BAAA-2F9E49C5AD75}" srcOrd="4" destOrd="0" presId="urn:microsoft.com/office/officeart/2005/8/layout/vList6"/>
    <dgm:cxn modelId="{DB420F1E-FE54-434B-84D0-571493FB7E02}" type="presParOf" srcId="{8B53C0F2-E176-4E3C-BAAA-2F9E49C5AD75}" destId="{C4BE91D6-1EE0-4E4D-BB69-9D57C2B1C5BB}" srcOrd="0" destOrd="0" presId="urn:microsoft.com/office/officeart/2005/8/layout/vList6"/>
    <dgm:cxn modelId="{AD563D8E-2133-423D-9966-73C402BA2C6E}" type="presParOf" srcId="{8B53C0F2-E176-4E3C-BAAA-2F9E49C5AD75}" destId="{10C1AA31-A224-4AD6-B808-B71955D10EF6}" srcOrd="1" destOrd="0" presId="urn:microsoft.com/office/officeart/2005/8/layout/vList6"/>
    <dgm:cxn modelId="{E56E75CA-C6F9-4B19-8CE2-5561E79A1096}" type="presParOf" srcId="{C7FCA99D-86B9-4352-9213-2FB0ECF0628B}" destId="{1A8EB1C5-3182-406C-ABDB-80715D6E9C5C}" srcOrd="5" destOrd="0" presId="urn:microsoft.com/office/officeart/2005/8/layout/vList6"/>
    <dgm:cxn modelId="{16AA25E4-247F-43FF-BF08-6823D1536AB1}" type="presParOf" srcId="{C7FCA99D-86B9-4352-9213-2FB0ECF0628B}" destId="{623227EE-3D3B-499B-AB84-F37C6432D2BB}" srcOrd="6" destOrd="0" presId="urn:microsoft.com/office/officeart/2005/8/layout/vList6"/>
    <dgm:cxn modelId="{F7CCB903-0B18-4438-A5C4-40148C939BCE}" type="presParOf" srcId="{623227EE-3D3B-499B-AB84-F37C6432D2BB}" destId="{B4F9914A-D54A-42AB-920D-076CA96B9965}" srcOrd="0" destOrd="0" presId="urn:microsoft.com/office/officeart/2005/8/layout/vList6"/>
    <dgm:cxn modelId="{117DE95A-286B-44D9-93B0-3DFF9C7BA888}" type="presParOf" srcId="{623227EE-3D3B-499B-AB84-F37C6432D2BB}" destId="{88F0D693-2AC6-41C4-BF55-FA3D11FD3307}" srcOrd="1" destOrd="0" presId="urn:microsoft.com/office/officeart/2005/8/layout/vList6"/>
    <dgm:cxn modelId="{9EB75D45-3D4C-4BC9-B646-C7D335004F07}" type="presParOf" srcId="{C7FCA99D-86B9-4352-9213-2FB0ECF0628B}" destId="{B2E2ED68-FA55-4229-90B0-C1DA121A8AE6}" srcOrd="7" destOrd="0" presId="urn:microsoft.com/office/officeart/2005/8/layout/vList6"/>
    <dgm:cxn modelId="{FD1D2EF8-594F-452F-9FC5-11E335B68E35}" type="presParOf" srcId="{C7FCA99D-86B9-4352-9213-2FB0ECF0628B}" destId="{FE598342-2488-4960-BB39-1BF0CBCD4FCC}" srcOrd="8" destOrd="0" presId="urn:microsoft.com/office/officeart/2005/8/layout/vList6"/>
    <dgm:cxn modelId="{C453B7F7-BA76-442B-AB60-67F9285F9499}" type="presParOf" srcId="{FE598342-2488-4960-BB39-1BF0CBCD4FCC}" destId="{D7CBE5F7-652E-433F-93AE-E88E4B3E30C9}" srcOrd="0" destOrd="0" presId="urn:microsoft.com/office/officeart/2005/8/layout/vList6"/>
    <dgm:cxn modelId="{8DCFC799-F24E-4535-805E-52DDF3D8762D}" type="presParOf" srcId="{FE598342-2488-4960-BB39-1BF0CBCD4FCC}" destId="{44C1BD7D-BAAF-4337-9798-406CD9B897F3}" srcOrd="1" destOrd="0" presId="urn:microsoft.com/office/officeart/2005/8/layout/vList6"/>
    <dgm:cxn modelId="{1AF08757-C6B6-442B-9290-5E596A2F6756}" type="presParOf" srcId="{C7FCA99D-86B9-4352-9213-2FB0ECF0628B}" destId="{C36EFF9F-C72C-441B-B18F-3C51F3EEF2D1}" srcOrd="9" destOrd="0" presId="urn:microsoft.com/office/officeart/2005/8/layout/vList6"/>
    <dgm:cxn modelId="{06055DD0-4473-4E7D-AE8C-9AC5359E8379}" type="presParOf" srcId="{C7FCA99D-86B9-4352-9213-2FB0ECF0628B}" destId="{F1D64219-5FCE-4389-9BE7-0131A67178FE}" srcOrd="10" destOrd="0" presId="urn:microsoft.com/office/officeart/2005/8/layout/vList6"/>
    <dgm:cxn modelId="{12E7AB48-6843-4541-A5F6-E1783355C35F}" type="presParOf" srcId="{F1D64219-5FCE-4389-9BE7-0131A67178FE}" destId="{274F53C5-E725-427B-B0DB-EFAA18E54772}" srcOrd="0" destOrd="0" presId="urn:microsoft.com/office/officeart/2005/8/layout/vList6"/>
    <dgm:cxn modelId="{8FBBB6FE-0DB9-4F1D-9EBD-78B2F70D440D}" type="presParOf" srcId="{F1D64219-5FCE-4389-9BE7-0131A67178FE}" destId="{390761C1-BFC4-47EB-9CC5-ECEE330583B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ED186-6D4A-4C96-BBD1-7D9DF1EAFD50}">
      <dsp:nvSpPr>
        <dsp:cNvPr id="0" name=""/>
        <dsp:cNvSpPr/>
      </dsp:nvSpPr>
      <dsp:spPr>
        <a:xfrm>
          <a:off x="1406338" y="534"/>
          <a:ext cx="7732076" cy="673613"/>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latin typeface="Times New Roman" panose="02020603050405020304" pitchFamily="18" charset="0"/>
              <a:cs typeface="Times New Roman" panose="02020603050405020304" pitchFamily="18" charset="0"/>
            </a:rPr>
            <a:t>Mục</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tiêu</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bài</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học</a:t>
          </a:r>
          <a:endParaRPr lang="en-US" sz="2600" kern="1200" dirty="0">
            <a:latin typeface="Times New Roman" panose="02020603050405020304" pitchFamily="18" charset="0"/>
            <a:cs typeface="Times New Roman" panose="02020603050405020304" pitchFamily="18" charset="0"/>
          </a:endParaRPr>
        </a:p>
      </dsp:txBody>
      <dsp:txXfrm>
        <a:off x="1406338" y="84736"/>
        <a:ext cx="7479471" cy="505209"/>
      </dsp:txXfrm>
    </dsp:sp>
    <dsp:sp modelId="{20E09EA1-CDA3-40EE-BCA8-B0E5DC34AC9C}">
      <dsp:nvSpPr>
        <dsp:cNvPr id="0" name=""/>
        <dsp:cNvSpPr/>
      </dsp:nvSpPr>
      <dsp:spPr>
        <a:xfrm>
          <a:off x="436721" y="534"/>
          <a:ext cx="969616" cy="673613"/>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1</a:t>
          </a:r>
          <a:endParaRPr lang="en-US" sz="2600" kern="1200" dirty="0">
            <a:latin typeface="Times New Roman" panose="02020603050405020304" pitchFamily="18" charset="0"/>
            <a:cs typeface="Times New Roman" panose="02020603050405020304" pitchFamily="18" charset="0"/>
          </a:endParaRPr>
        </a:p>
      </dsp:txBody>
      <dsp:txXfrm>
        <a:off x="469604" y="33417"/>
        <a:ext cx="903850" cy="607847"/>
      </dsp:txXfrm>
    </dsp:sp>
    <dsp:sp modelId="{B2734942-16D9-4968-B8C6-927DB7D64D9C}">
      <dsp:nvSpPr>
        <dsp:cNvPr id="0" name=""/>
        <dsp:cNvSpPr/>
      </dsp:nvSpPr>
      <dsp:spPr>
        <a:xfrm>
          <a:off x="1406338" y="741509"/>
          <a:ext cx="7732076" cy="673613"/>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latin typeface="Times New Roman" panose="02020603050405020304" pitchFamily="18" charset="0"/>
              <a:cs typeface="Times New Roman" panose="02020603050405020304" pitchFamily="18" charset="0"/>
            </a:rPr>
            <a:t>Thiết</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lập</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trang</a:t>
          </a:r>
          <a:r>
            <a:rPr lang="en-US" sz="2600" kern="1200" dirty="0" smtClean="0">
              <a:latin typeface="Times New Roman" panose="02020603050405020304" pitchFamily="18" charset="0"/>
              <a:cs typeface="Times New Roman" panose="02020603050405020304" pitchFamily="18" charset="0"/>
            </a:rPr>
            <a:t> – Page setup</a:t>
          </a:r>
          <a:endParaRPr lang="en-US" sz="2600" kern="1200" dirty="0">
            <a:latin typeface="Times New Roman" panose="02020603050405020304" pitchFamily="18" charset="0"/>
            <a:cs typeface="Times New Roman" panose="02020603050405020304" pitchFamily="18" charset="0"/>
          </a:endParaRPr>
        </a:p>
      </dsp:txBody>
      <dsp:txXfrm>
        <a:off x="1406338" y="825711"/>
        <a:ext cx="7479471" cy="505209"/>
      </dsp:txXfrm>
    </dsp:sp>
    <dsp:sp modelId="{C4A8337B-973E-4211-A1BC-434C076692C0}">
      <dsp:nvSpPr>
        <dsp:cNvPr id="0" name=""/>
        <dsp:cNvSpPr/>
      </dsp:nvSpPr>
      <dsp:spPr>
        <a:xfrm>
          <a:off x="436721" y="741509"/>
          <a:ext cx="969616" cy="673613"/>
        </a:xfrm>
        <a:prstGeom prst="roundRect">
          <a:avLst/>
        </a:prstGeom>
        <a:gradFill rotWithShape="0">
          <a:gsLst>
            <a:gs pos="0">
              <a:schemeClr val="accent1">
                <a:shade val="50000"/>
                <a:hueOff val="120479"/>
                <a:satOff val="-2520"/>
                <a:lumOff val="14021"/>
                <a:alphaOff val="0"/>
                <a:shade val="51000"/>
                <a:satMod val="130000"/>
              </a:schemeClr>
            </a:gs>
            <a:gs pos="80000">
              <a:schemeClr val="accent1">
                <a:shade val="50000"/>
                <a:hueOff val="120479"/>
                <a:satOff val="-2520"/>
                <a:lumOff val="14021"/>
                <a:alphaOff val="0"/>
                <a:shade val="93000"/>
                <a:satMod val="130000"/>
              </a:schemeClr>
            </a:gs>
            <a:gs pos="100000">
              <a:schemeClr val="accent1">
                <a:shade val="50000"/>
                <a:hueOff val="120479"/>
                <a:satOff val="-2520"/>
                <a:lumOff val="14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2</a:t>
          </a:r>
          <a:endParaRPr lang="en-US" sz="2600" kern="1200" dirty="0">
            <a:latin typeface="Times New Roman" panose="02020603050405020304" pitchFamily="18" charset="0"/>
            <a:cs typeface="Times New Roman" panose="02020603050405020304" pitchFamily="18" charset="0"/>
          </a:endParaRPr>
        </a:p>
      </dsp:txBody>
      <dsp:txXfrm>
        <a:off x="469604" y="774392"/>
        <a:ext cx="903850" cy="607847"/>
      </dsp:txXfrm>
    </dsp:sp>
    <dsp:sp modelId="{10C1AA31-A224-4AD6-B808-B71955D10EF6}">
      <dsp:nvSpPr>
        <dsp:cNvPr id="0" name=""/>
        <dsp:cNvSpPr/>
      </dsp:nvSpPr>
      <dsp:spPr>
        <a:xfrm>
          <a:off x="1406338" y="1482484"/>
          <a:ext cx="7732076" cy="673613"/>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latin typeface="Times New Roman" panose="02020603050405020304" pitchFamily="18" charset="0"/>
              <a:cs typeface="Times New Roman" panose="02020603050405020304" pitchFamily="18" charset="0"/>
            </a:rPr>
            <a:t>Sử</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dụng</a:t>
          </a:r>
          <a:r>
            <a:rPr lang="en-US" sz="2600" kern="1200" dirty="0" smtClean="0">
              <a:latin typeface="Times New Roman" panose="02020603050405020304" pitchFamily="18" charset="0"/>
              <a:cs typeface="Times New Roman" panose="02020603050405020304" pitchFamily="18" charset="0"/>
            </a:rPr>
            <a:t> Headers and Footers</a:t>
          </a:r>
          <a:endParaRPr lang="en-US" sz="2600" kern="1200" dirty="0">
            <a:latin typeface="Times New Roman" panose="02020603050405020304" pitchFamily="18" charset="0"/>
            <a:cs typeface="Times New Roman" panose="02020603050405020304" pitchFamily="18" charset="0"/>
          </a:endParaRPr>
        </a:p>
      </dsp:txBody>
      <dsp:txXfrm>
        <a:off x="1406338" y="1566686"/>
        <a:ext cx="7479471" cy="505209"/>
      </dsp:txXfrm>
    </dsp:sp>
    <dsp:sp modelId="{C4BE91D6-1EE0-4E4D-BB69-9D57C2B1C5BB}">
      <dsp:nvSpPr>
        <dsp:cNvPr id="0" name=""/>
        <dsp:cNvSpPr/>
      </dsp:nvSpPr>
      <dsp:spPr>
        <a:xfrm>
          <a:off x="436721" y="1482484"/>
          <a:ext cx="969616" cy="673613"/>
        </a:xfrm>
        <a:prstGeom prst="round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3</a:t>
          </a:r>
          <a:endParaRPr lang="en-US" sz="2600" kern="1200" dirty="0">
            <a:latin typeface="Times New Roman" panose="02020603050405020304" pitchFamily="18" charset="0"/>
            <a:cs typeface="Times New Roman" panose="02020603050405020304" pitchFamily="18" charset="0"/>
          </a:endParaRPr>
        </a:p>
      </dsp:txBody>
      <dsp:txXfrm>
        <a:off x="469604" y="1515367"/>
        <a:ext cx="903850" cy="607847"/>
      </dsp:txXfrm>
    </dsp:sp>
    <dsp:sp modelId="{88F0D693-2AC6-41C4-BF55-FA3D11FD3307}">
      <dsp:nvSpPr>
        <dsp:cNvPr id="0" name=""/>
        <dsp:cNvSpPr/>
      </dsp:nvSpPr>
      <dsp:spPr>
        <a:xfrm>
          <a:off x="1406338" y="2223459"/>
          <a:ext cx="7732076" cy="673613"/>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latin typeface="Times New Roman" panose="02020603050405020304" pitchFamily="18" charset="0"/>
              <a:cs typeface="Times New Roman" panose="02020603050405020304" pitchFamily="18" charset="0"/>
            </a:rPr>
            <a:t>Làm</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việc</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với</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nền</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tài</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liệu</a:t>
          </a:r>
          <a:r>
            <a:rPr lang="en-US" sz="2600" kern="1200" dirty="0" smtClean="0">
              <a:latin typeface="Times New Roman" panose="02020603050405020304" pitchFamily="18" charset="0"/>
              <a:cs typeface="Times New Roman" panose="02020603050405020304" pitchFamily="18" charset="0"/>
            </a:rPr>
            <a:t> (Document Backgrounds)</a:t>
          </a:r>
          <a:endParaRPr lang="en-US" sz="2600" kern="1200" dirty="0">
            <a:latin typeface="Times New Roman" panose="02020603050405020304" pitchFamily="18" charset="0"/>
            <a:cs typeface="Times New Roman" panose="02020603050405020304" pitchFamily="18" charset="0"/>
          </a:endParaRPr>
        </a:p>
      </dsp:txBody>
      <dsp:txXfrm>
        <a:off x="1406338" y="2307661"/>
        <a:ext cx="7479471" cy="505209"/>
      </dsp:txXfrm>
    </dsp:sp>
    <dsp:sp modelId="{B4F9914A-D54A-42AB-920D-076CA96B9965}">
      <dsp:nvSpPr>
        <dsp:cNvPr id="0" name=""/>
        <dsp:cNvSpPr/>
      </dsp:nvSpPr>
      <dsp:spPr>
        <a:xfrm>
          <a:off x="436721" y="2223459"/>
          <a:ext cx="969616" cy="673613"/>
        </a:xfrm>
        <a:prstGeom prst="roundRect">
          <a:avLst/>
        </a:prstGeom>
        <a:gradFill rotWithShape="0">
          <a:gsLst>
            <a:gs pos="0">
              <a:schemeClr val="accent1">
                <a:shade val="50000"/>
                <a:hueOff val="361436"/>
                <a:satOff val="-7560"/>
                <a:lumOff val="42063"/>
                <a:alphaOff val="0"/>
                <a:shade val="51000"/>
                <a:satMod val="130000"/>
              </a:schemeClr>
            </a:gs>
            <a:gs pos="80000">
              <a:schemeClr val="accent1">
                <a:shade val="50000"/>
                <a:hueOff val="361436"/>
                <a:satOff val="-7560"/>
                <a:lumOff val="42063"/>
                <a:alphaOff val="0"/>
                <a:shade val="93000"/>
                <a:satMod val="130000"/>
              </a:schemeClr>
            </a:gs>
            <a:gs pos="100000">
              <a:schemeClr val="accent1">
                <a:shade val="50000"/>
                <a:hueOff val="361436"/>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4</a:t>
          </a:r>
          <a:endParaRPr lang="en-US" sz="2600" kern="1200" dirty="0">
            <a:latin typeface="Times New Roman" panose="02020603050405020304" pitchFamily="18" charset="0"/>
            <a:cs typeface="Times New Roman" panose="02020603050405020304" pitchFamily="18" charset="0"/>
          </a:endParaRPr>
        </a:p>
      </dsp:txBody>
      <dsp:txXfrm>
        <a:off x="469604" y="2256342"/>
        <a:ext cx="903850" cy="607847"/>
      </dsp:txXfrm>
    </dsp:sp>
    <dsp:sp modelId="{44C1BD7D-BAAF-4337-9798-406CD9B897F3}">
      <dsp:nvSpPr>
        <dsp:cNvPr id="0" name=""/>
        <dsp:cNvSpPr/>
      </dsp:nvSpPr>
      <dsp:spPr>
        <a:xfrm>
          <a:off x="1406338" y="2964434"/>
          <a:ext cx="7732076" cy="673613"/>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latin typeface="Times New Roman" panose="02020603050405020304" pitchFamily="18" charset="0"/>
              <a:cs typeface="Times New Roman" panose="02020603050405020304" pitchFamily="18" charset="0"/>
            </a:rPr>
            <a:t>Sử</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dụng</a:t>
          </a:r>
          <a:r>
            <a:rPr lang="en-US" sz="2600" kern="1200" dirty="0" smtClean="0">
              <a:latin typeface="Times New Roman" panose="02020603050405020304" pitchFamily="18" charset="0"/>
              <a:cs typeface="Times New Roman" panose="02020603050405020304" pitchFamily="18" charset="0"/>
            </a:rPr>
            <a:t> Spelling and Grammar </a:t>
          </a:r>
          <a:r>
            <a:rPr lang="en-US" sz="2600" kern="1200" dirty="0" err="1" smtClean="0">
              <a:latin typeface="Times New Roman" panose="02020603050405020304" pitchFamily="18" charset="0"/>
              <a:cs typeface="Times New Roman" panose="02020603050405020304" pitchFamily="18" charset="0"/>
            </a:rPr>
            <a:t>để</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hiệu</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đính</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tài</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liệu</a:t>
          </a:r>
          <a:endParaRPr lang="en-US" sz="2600" kern="1200" dirty="0">
            <a:latin typeface="Times New Roman" panose="02020603050405020304" pitchFamily="18" charset="0"/>
            <a:cs typeface="Times New Roman" panose="02020603050405020304" pitchFamily="18" charset="0"/>
          </a:endParaRPr>
        </a:p>
      </dsp:txBody>
      <dsp:txXfrm>
        <a:off x="1406338" y="3048636"/>
        <a:ext cx="7479471" cy="505209"/>
      </dsp:txXfrm>
    </dsp:sp>
    <dsp:sp modelId="{D7CBE5F7-652E-433F-93AE-E88E4B3E30C9}">
      <dsp:nvSpPr>
        <dsp:cNvPr id="0" name=""/>
        <dsp:cNvSpPr/>
      </dsp:nvSpPr>
      <dsp:spPr>
        <a:xfrm>
          <a:off x="436721" y="2964434"/>
          <a:ext cx="969616" cy="673613"/>
        </a:xfrm>
        <a:prstGeom prst="round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5</a:t>
          </a:r>
          <a:endParaRPr lang="en-US" sz="2600" kern="1200" dirty="0">
            <a:latin typeface="Times New Roman" panose="02020603050405020304" pitchFamily="18" charset="0"/>
            <a:cs typeface="Times New Roman" panose="02020603050405020304" pitchFamily="18" charset="0"/>
          </a:endParaRPr>
        </a:p>
      </dsp:txBody>
      <dsp:txXfrm>
        <a:off x="469604" y="2997317"/>
        <a:ext cx="903850" cy="607847"/>
      </dsp:txXfrm>
    </dsp:sp>
    <dsp:sp modelId="{390761C1-BFC4-47EB-9CC5-ECEE330583B4}">
      <dsp:nvSpPr>
        <dsp:cNvPr id="0" name=""/>
        <dsp:cNvSpPr/>
      </dsp:nvSpPr>
      <dsp:spPr>
        <a:xfrm>
          <a:off x="1406338" y="3705408"/>
          <a:ext cx="7732076" cy="673613"/>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vi-VN" sz="2600" kern="1200" dirty="0" smtClean="0">
              <a:latin typeface="Times New Roman" panose="02020603050405020304" pitchFamily="18" charset="0"/>
              <a:cs typeface="Times New Roman" panose="02020603050405020304" pitchFamily="18" charset="0"/>
            </a:rPr>
            <a:t>Điều hướng với các tài liệu tham khảo</a:t>
          </a:r>
          <a:endParaRPr lang="en-US" sz="2600" kern="1200" dirty="0">
            <a:latin typeface="Times New Roman" panose="02020603050405020304" pitchFamily="18" charset="0"/>
            <a:cs typeface="Times New Roman" panose="02020603050405020304" pitchFamily="18" charset="0"/>
          </a:endParaRPr>
        </a:p>
      </dsp:txBody>
      <dsp:txXfrm>
        <a:off x="1406338" y="3789610"/>
        <a:ext cx="7479471" cy="505209"/>
      </dsp:txXfrm>
    </dsp:sp>
    <dsp:sp modelId="{274F53C5-E725-427B-B0DB-EFAA18E54772}">
      <dsp:nvSpPr>
        <dsp:cNvPr id="0" name=""/>
        <dsp:cNvSpPr/>
      </dsp:nvSpPr>
      <dsp:spPr>
        <a:xfrm>
          <a:off x="423393" y="3705408"/>
          <a:ext cx="969616" cy="673613"/>
        </a:xfrm>
        <a:prstGeom prst="roundRect">
          <a:avLst/>
        </a:prstGeom>
        <a:gradFill rotWithShape="0">
          <a:gsLst>
            <a:gs pos="0">
              <a:schemeClr val="accent1">
                <a:shade val="50000"/>
                <a:hueOff val="120479"/>
                <a:satOff val="-2520"/>
                <a:lumOff val="14021"/>
                <a:alphaOff val="0"/>
                <a:shade val="51000"/>
                <a:satMod val="130000"/>
              </a:schemeClr>
            </a:gs>
            <a:gs pos="80000">
              <a:schemeClr val="accent1">
                <a:shade val="50000"/>
                <a:hueOff val="120479"/>
                <a:satOff val="-2520"/>
                <a:lumOff val="14021"/>
                <a:alphaOff val="0"/>
                <a:shade val="93000"/>
                <a:satMod val="130000"/>
              </a:schemeClr>
            </a:gs>
            <a:gs pos="100000">
              <a:schemeClr val="accent1">
                <a:shade val="50000"/>
                <a:hueOff val="120479"/>
                <a:satOff val="-2520"/>
                <a:lumOff val="14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6</a:t>
          </a:r>
          <a:endParaRPr lang="en-US" sz="2600" kern="1200" dirty="0">
            <a:latin typeface="Times New Roman" panose="02020603050405020304" pitchFamily="18" charset="0"/>
            <a:cs typeface="Times New Roman" panose="02020603050405020304" pitchFamily="18" charset="0"/>
          </a:endParaRPr>
        </a:p>
      </dsp:txBody>
      <dsp:txXfrm>
        <a:off x="456276" y="3738291"/>
        <a:ext cx="903850" cy="60784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26533-136C-4518-AC3D-F92DFD174A4A}" type="datetimeFigureOut">
              <a:rPr lang="en-US" smtClean="0"/>
              <a:t>8/22/2018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A8D34-C20C-4FE6-AAC2-090C025A85D0}" type="slidenum">
              <a:rPr lang="en-US" smtClean="0"/>
              <a:t>‹#›</a:t>
            </a:fld>
            <a:endParaRPr lang="en-US"/>
          </a:p>
        </p:txBody>
      </p:sp>
    </p:spTree>
    <p:extLst>
      <p:ext uri="{BB962C8B-B14F-4D97-AF65-F5344CB8AC3E}">
        <p14:creationId xmlns:p14="http://schemas.microsoft.com/office/powerpoint/2010/main" val="330905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09595" y="1738252"/>
            <a:ext cx="8016213" cy="1303438"/>
          </a:xfrm>
        </p:spPr>
        <p:txBody>
          <a:bodyPr>
            <a:noAutofit/>
          </a:bodyPr>
          <a:lstStyle>
            <a:lvl1pPr algn="ctr">
              <a:defRPr sz="3600" b="1">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3009595" y="3367676"/>
            <a:ext cx="7946143" cy="914400"/>
          </a:xfrm>
        </p:spPr>
        <p:txBody>
          <a:bodyPr>
            <a:noAutofit/>
          </a:bodyPr>
          <a:lstStyle>
            <a:lvl1pPr marL="0" indent="0" algn="ctr">
              <a:buNone/>
              <a:defRPr sz="2400">
                <a:solidFill>
                  <a:schemeClr val="bg1"/>
                </a:solidFill>
                <a:effectLst/>
                <a:latin typeface="Times New Roman" panose="02020603050405020304" pitchFamily="18" charset="0"/>
                <a:cs typeface="Times New Roman" pitchFamily="18"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400887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1692" y="288925"/>
            <a:ext cx="9347200" cy="711200"/>
          </a:xfrm>
        </p:spPr>
        <p:txBody>
          <a:bodyPr/>
          <a:lstStyle>
            <a:lvl1pPr>
              <a:defRPr b="0" baseline="0">
                <a:effectLst/>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9600" y="1498600"/>
            <a:ext cx="10972800" cy="4572000"/>
          </a:xfrm>
        </p:spPr>
        <p:txBody>
          <a:bodyPr/>
          <a:lstStyle>
            <a:lvl1pPr>
              <a:defRPr b="1"/>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a:xfrm>
            <a:off x="609600" y="6356351"/>
            <a:ext cx="2844800" cy="366183"/>
          </a:xfrm>
          <a:prstGeom prst="rect">
            <a:avLst/>
          </a:prstGeom>
        </p:spPr>
        <p:txBody>
          <a:bodyPr/>
          <a:lstStyle>
            <a:lvl1pPr algn="ctr" eaLnBrk="1" hangingPunct="1">
              <a:defRPr sz="1400" b="0">
                <a:cs typeface="Arial" charset="0"/>
              </a:defRPr>
            </a:lvl1pPr>
          </a:lstStyle>
          <a:p>
            <a:fld id="{47D27BE9-9C70-4B3E-82A6-B1D3B73797FE}" type="datetime1">
              <a:rPr lang="en-US" smtClean="0"/>
              <a:t>8/22/2018</a:t>
            </a:fld>
            <a:endParaRPr lang="en-US"/>
          </a:p>
        </p:txBody>
      </p:sp>
      <p:sp>
        <p:nvSpPr>
          <p:cNvPr id="5" name="Footer Placeholder 4"/>
          <p:cNvSpPr>
            <a:spLocks noGrp="1"/>
          </p:cNvSpPr>
          <p:nvPr>
            <p:ph type="ftr" sz="quarter" idx="15"/>
          </p:nvPr>
        </p:nvSpPr>
        <p:spPr>
          <a:xfrm>
            <a:off x="4165600" y="6356351"/>
            <a:ext cx="3860800" cy="366183"/>
          </a:xfrm>
          <a:prstGeom prst="rect">
            <a:avLst/>
          </a:prstGeom>
        </p:spPr>
        <p:txBody>
          <a:bodyPr/>
          <a:lstStyle>
            <a:lvl1pPr algn="ctr" eaLnBrk="1" hangingPunct="1">
              <a:defRPr sz="1400" b="0">
                <a:cs typeface="Arial" charset="0"/>
              </a:defRPr>
            </a:lvl1pPr>
          </a:lstStyle>
          <a:p>
            <a:r>
              <a:rPr lang="en-US" smtClean="0"/>
              <a:t>MOS Word 2013</a:t>
            </a:r>
            <a:endParaRPr lang="en-US"/>
          </a:p>
        </p:txBody>
      </p:sp>
      <p:sp>
        <p:nvSpPr>
          <p:cNvPr id="6" name="Slide Number Placeholder 5"/>
          <p:cNvSpPr>
            <a:spLocks noGrp="1"/>
          </p:cNvSpPr>
          <p:nvPr>
            <p:ph type="sldNum" sz="quarter" idx="16"/>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lvl1pPr>
          </a:lstStyle>
          <a:p>
            <a:fld id="{A06859FE-66E9-4C28-8968-9D70F0C324BC}" type="slidenum">
              <a:rPr lang="en-US" smtClean="0"/>
              <a:t>‹#›</a:t>
            </a:fld>
            <a:endParaRPr lang="en-US"/>
          </a:p>
        </p:txBody>
      </p:sp>
    </p:spTree>
    <p:extLst>
      <p:ext uri="{BB962C8B-B14F-4D97-AF65-F5344CB8AC3E}">
        <p14:creationId xmlns:p14="http://schemas.microsoft.com/office/powerpoint/2010/main" val="550014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33"/>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33"/>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6183"/>
          </a:xfrm>
          <a:prstGeom prst="rect">
            <a:avLst/>
          </a:prstGeom>
        </p:spPr>
        <p:txBody>
          <a:bodyPr/>
          <a:lstStyle>
            <a:lvl1pPr algn="ctr" eaLnBrk="1" hangingPunct="1">
              <a:defRPr sz="1400" b="0">
                <a:cs typeface="Arial" charset="0"/>
              </a:defRPr>
            </a:lvl1pPr>
          </a:lstStyle>
          <a:p>
            <a:fld id="{4AC69237-D406-493E-8EAF-A281797852E8}" type="datetime1">
              <a:rPr lang="en-US" smtClean="0"/>
              <a:t>8/22/2018</a:t>
            </a:fld>
            <a:endParaRPr lang="en-US"/>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lvl1pPr algn="ctr" eaLnBrk="1" hangingPunct="1">
              <a:defRPr sz="1400" b="0">
                <a:cs typeface="Arial" charset="0"/>
              </a:defRPr>
            </a:lvl1pPr>
          </a:lstStyle>
          <a:p>
            <a:r>
              <a:rPr lang="en-US" smtClean="0"/>
              <a:t>MOS Word 2013</a:t>
            </a:r>
            <a:endParaRPr lang="en-US"/>
          </a:p>
        </p:txBody>
      </p:sp>
      <p:sp>
        <p:nvSpPr>
          <p:cNvPr id="7" name="Slide Number Placeholder 6"/>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lvl1pPr>
          </a:lstStyle>
          <a:p>
            <a:fld id="{A06859FE-66E9-4C28-8968-9D70F0C324BC}" type="slidenum">
              <a:rPr lang="en-US" smtClean="0"/>
              <a:t>‹#›</a:t>
            </a:fld>
            <a:endParaRPr lang="en-US"/>
          </a:p>
        </p:txBody>
      </p:sp>
    </p:spTree>
    <p:extLst>
      <p:ext uri="{BB962C8B-B14F-4D97-AF65-F5344CB8AC3E}">
        <p14:creationId xmlns:p14="http://schemas.microsoft.com/office/powerpoint/2010/main" val="39327436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6183"/>
          </a:xfrm>
          <a:prstGeom prst="rect">
            <a:avLst/>
          </a:prstGeom>
        </p:spPr>
        <p:txBody>
          <a:bodyPr/>
          <a:lstStyle>
            <a:lvl1pPr algn="ctr" eaLnBrk="1" hangingPunct="1">
              <a:defRPr sz="1400" b="0">
                <a:cs typeface="Arial" charset="0"/>
              </a:defRPr>
            </a:lvl1pPr>
          </a:lstStyle>
          <a:p>
            <a:fld id="{C791961E-A22F-4D81-98FB-10ED63313A13}" type="datetime1">
              <a:rPr lang="en-US" smtClean="0"/>
              <a:t>8/22/2018</a:t>
            </a:fld>
            <a:endParaRPr lang="en-US"/>
          </a:p>
        </p:txBody>
      </p:sp>
      <p:sp>
        <p:nvSpPr>
          <p:cNvPr id="8" name="Footer Placeholder 7"/>
          <p:cNvSpPr>
            <a:spLocks noGrp="1"/>
          </p:cNvSpPr>
          <p:nvPr>
            <p:ph type="ftr" sz="quarter" idx="11"/>
          </p:nvPr>
        </p:nvSpPr>
        <p:spPr>
          <a:xfrm>
            <a:off x="4165600" y="6356351"/>
            <a:ext cx="3860800" cy="366183"/>
          </a:xfrm>
          <a:prstGeom prst="rect">
            <a:avLst/>
          </a:prstGeom>
        </p:spPr>
        <p:txBody>
          <a:bodyPr/>
          <a:lstStyle>
            <a:lvl1pPr algn="ctr" eaLnBrk="1" hangingPunct="1">
              <a:defRPr sz="1400" b="0">
                <a:cs typeface="Arial" charset="0"/>
              </a:defRPr>
            </a:lvl1pPr>
          </a:lstStyle>
          <a:p>
            <a:r>
              <a:rPr lang="en-US" smtClean="0"/>
              <a:t>MOS Word 2013</a:t>
            </a:r>
            <a:endParaRPr lang="en-US"/>
          </a:p>
        </p:txBody>
      </p:sp>
      <p:sp>
        <p:nvSpPr>
          <p:cNvPr id="9" name="Slide Number Placeholder 8"/>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lvl1pPr>
          </a:lstStyle>
          <a:p>
            <a:fld id="{A06859FE-66E9-4C28-8968-9D70F0C324BC}" type="slidenum">
              <a:rPr lang="en-US" smtClean="0"/>
              <a:t>‹#›</a:t>
            </a:fld>
            <a:endParaRPr lang="en-US"/>
          </a:p>
        </p:txBody>
      </p:sp>
    </p:spTree>
    <p:extLst>
      <p:ext uri="{BB962C8B-B14F-4D97-AF65-F5344CB8AC3E}">
        <p14:creationId xmlns:p14="http://schemas.microsoft.com/office/powerpoint/2010/main" val="139533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24600"/>
            <a:ext cx="2844800" cy="365125"/>
          </a:xfrm>
          <a:prstGeom prst="rect">
            <a:avLst/>
          </a:prstGeom>
        </p:spPr>
        <p:txBody>
          <a:bodyPr/>
          <a:lstStyle>
            <a:lvl1pPr algn="ctr">
              <a:defRPr sz="1400" b="0">
                <a:solidFill>
                  <a:schemeClr val="bg2">
                    <a:lumMod val="50000"/>
                  </a:schemeClr>
                </a:solidFill>
              </a:defRPr>
            </a:lvl1pPr>
          </a:lstStyle>
          <a:p>
            <a:fld id="{B3ED5676-6171-4653-9DDF-3452938FC034}" type="datetime1">
              <a:rPr lang="en-US" smtClean="0"/>
              <a:t>8/22/2018</a:t>
            </a:fld>
            <a:endParaRPr lang="en-US"/>
          </a:p>
        </p:txBody>
      </p:sp>
      <p:sp>
        <p:nvSpPr>
          <p:cNvPr id="3" name="Footer Placeholder 4"/>
          <p:cNvSpPr>
            <a:spLocks noGrp="1"/>
          </p:cNvSpPr>
          <p:nvPr>
            <p:ph type="ftr" sz="quarter" idx="11"/>
          </p:nvPr>
        </p:nvSpPr>
        <p:spPr>
          <a:xfrm>
            <a:off x="4165600" y="6324600"/>
            <a:ext cx="3860800" cy="365125"/>
          </a:xfrm>
          <a:prstGeom prst="rect">
            <a:avLst/>
          </a:prstGeom>
        </p:spPr>
        <p:txBody>
          <a:bodyPr/>
          <a:lstStyle>
            <a:lvl1pPr algn="ctr">
              <a:defRPr sz="1400" b="0">
                <a:solidFill>
                  <a:schemeClr val="bg2">
                    <a:lumMod val="50000"/>
                  </a:schemeClr>
                </a:solidFill>
              </a:defRPr>
            </a:lvl1pPr>
          </a:lstStyle>
          <a:p>
            <a:r>
              <a:rPr lang="en-US" smtClean="0"/>
              <a:t>MOS Word 2013</a:t>
            </a:r>
            <a:endParaRPr lang="en-US"/>
          </a:p>
        </p:txBody>
      </p:sp>
      <p:sp>
        <p:nvSpPr>
          <p:cNvPr id="4" name="Slide Number Placeholder 5"/>
          <p:cNvSpPr>
            <a:spLocks noGrp="1"/>
          </p:cNvSpPr>
          <p:nvPr>
            <p:ph type="sldNum" sz="quarter" idx="12"/>
          </p:nvPr>
        </p:nvSpPr>
        <p:spPr>
          <a:xfrm>
            <a:off x="8587409" y="6324599"/>
            <a:ext cx="2844800" cy="365125"/>
          </a:xfrm>
          <a:prstGeom prst="rect">
            <a:avLst/>
          </a:prstGeom>
        </p:spPr>
        <p:txBody>
          <a:bodyPr/>
          <a:lstStyle>
            <a:lvl1pPr algn="ctr">
              <a:defRPr sz="1400" b="0">
                <a:solidFill>
                  <a:schemeClr val="bg2">
                    <a:lumMod val="50000"/>
                  </a:schemeClr>
                </a:solidFill>
              </a:defRPr>
            </a:lvl1pPr>
          </a:lstStyle>
          <a:p>
            <a:fld id="{A06859FE-66E9-4C28-8968-9D70F0C324BC}" type="slidenum">
              <a:rPr lang="en-US" smtClean="0"/>
              <a:t>‹#›</a:t>
            </a:fld>
            <a:endParaRPr lang="en-US"/>
          </a:p>
        </p:txBody>
      </p:sp>
    </p:spTree>
    <p:extLst>
      <p:ext uri="{BB962C8B-B14F-4D97-AF65-F5344CB8AC3E}">
        <p14:creationId xmlns:p14="http://schemas.microsoft.com/office/powerpoint/2010/main" val="320436968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09600" y="1141117"/>
            <a:ext cx="10972800" cy="4989737"/>
          </a:xfrm>
          <a:prstGeom prst="rect">
            <a:avLst/>
          </a:prstGeom>
        </p:spPr>
        <p:txBody>
          <a:bodyPr/>
          <a:lstStyle>
            <a:lvl1pPr marL="457189" indent="-457189">
              <a:buClr>
                <a:srgbClr val="0081C4"/>
              </a:buClr>
              <a:buSzPct val="70000"/>
              <a:buFont typeface="Wingdings" charset="2"/>
              <a:buChar char="§"/>
              <a:defRPr sz="2933">
                <a:solidFill>
                  <a:schemeClr val="tx1"/>
                </a:solidFill>
                <a:latin typeface="+mn-lt"/>
                <a:cs typeface="Segoe Light"/>
              </a:defRPr>
            </a:lvl1pPr>
            <a:lvl2pPr marL="1066773" indent="-457189">
              <a:buClr>
                <a:srgbClr val="0081C4"/>
              </a:buClr>
              <a:buSzPct val="70000"/>
              <a:buFont typeface="Wingdings" charset="2"/>
              <a:buChar char="§"/>
              <a:defRPr sz="2933">
                <a:latin typeface="+mn-lt"/>
                <a:cs typeface="Segoe Light"/>
              </a:defRPr>
            </a:lvl2pPr>
            <a:lvl3pPr marL="1676358" indent="-457189">
              <a:buClr>
                <a:srgbClr val="0081C4"/>
              </a:buClr>
              <a:buSzPct val="70000"/>
              <a:buFont typeface="Wingdings" charset="2"/>
              <a:buChar char="§"/>
              <a:defRPr sz="2400">
                <a:latin typeface="+mn-lt"/>
                <a:cs typeface="Segoe Light"/>
              </a:defRPr>
            </a:lvl3pPr>
            <a:lvl4pPr marL="2209745" indent="-380990">
              <a:buClr>
                <a:srgbClr val="0081C4"/>
              </a:buClr>
              <a:buSzPct val="70000"/>
              <a:buFont typeface="Wingdings" charset="2"/>
              <a:buChar char="§"/>
              <a:defRPr sz="2133">
                <a:latin typeface="+mn-lt"/>
                <a:cs typeface="Segoe Light"/>
              </a:defRPr>
            </a:lvl4pPr>
            <a:lvl5pPr marL="2819330" indent="-380990">
              <a:buClr>
                <a:srgbClr val="0081C4"/>
              </a:buClr>
              <a:buSzPct val="70000"/>
              <a:buFont typeface="Wingdings" charset="2"/>
              <a:buChar char="§"/>
              <a:defRPr sz="1867">
                <a:latin typeface="+mn-lt"/>
                <a:cs typeface="Segoe 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3"/>
          <p:cNvSpPr>
            <a:spLocks noGrp="1"/>
          </p:cNvSpPr>
          <p:nvPr>
            <p:ph type="dt" sz="half" idx="14"/>
          </p:nvPr>
        </p:nvSpPr>
        <p:spPr>
          <a:xfrm>
            <a:off x="609600" y="6324600"/>
            <a:ext cx="2844800" cy="366184"/>
          </a:xfrm>
          <a:prstGeom prst="rect">
            <a:avLst/>
          </a:prstGeom>
        </p:spPr>
        <p:txBody>
          <a:bodyPr/>
          <a:lstStyle>
            <a:lvl1pPr eaLnBrk="1" hangingPunct="1">
              <a:defRPr b="0">
                <a:solidFill>
                  <a:prstClr val="black">
                    <a:tint val="75000"/>
                  </a:prstClr>
                </a:solidFill>
                <a:cs typeface="Arial" charset="0"/>
              </a:defRPr>
            </a:lvl1pPr>
          </a:lstStyle>
          <a:p>
            <a:fld id="{2B708403-6072-4221-8EFF-B818E89F3939}" type="datetime1">
              <a:rPr lang="en-US" smtClean="0"/>
              <a:t>8/22/2018</a:t>
            </a:fld>
            <a:endParaRPr lang="en-US"/>
          </a:p>
        </p:txBody>
      </p:sp>
      <p:sp>
        <p:nvSpPr>
          <p:cNvPr id="4" name="Footer Placeholder 4"/>
          <p:cNvSpPr>
            <a:spLocks noGrp="1"/>
          </p:cNvSpPr>
          <p:nvPr>
            <p:ph type="ftr" sz="quarter" idx="15"/>
          </p:nvPr>
        </p:nvSpPr>
        <p:spPr>
          <a:xfrm>
            <a:off x="4165600" y="6324600"/>
            <a:ext cx="3860800" cy="366184"/>
          </a:xfrm>
          <a:prstGeom prst="rect">
            <a:avLst/>
          </a:prstGeom>
        </p:spPr>
        <p:txBody>
          <a:bodyPr/>
          <a:lstStyle>
            <a:lvl1pPr eaLnBrk="1" hangingPunct="1">
              <a:defRPr b="0">
                <a:solidFill>
                  <a:prstClr val="black">
                    <a:tint val="75000"/>
                  </a:prstClr>
                </a:solidFill>
                <a:cs typeface="Arial" charset="0"/>
              </a:defRPr>
            </a:lvl1pPr>
          </a:lstStyle>
          <a:p>
            <a:r>
              <a:rPr lang="en-US" smtClean="0"/>
              <a:t>MOS Word 2013</a:t>
            </a:r>
            <a:endParaRPr lang="en-US"/>
          </a:p>
        </p:txBody>
      </p:sp>
      <p:sp>
        <p:nvSpPr>
          <p:cNvPr id="5" name="Slide Number Placeholder 5"/>
          <p:cNvSpPr>
            <a:spLocks noGrp="1"/>
          </p:cNvSpPr>
          <p:nvPr>
            <p:ph type="sldNum" sz="quarter" idx="16"/>
          </p:nvPr>
        </p:nvSpPr>
        <p:spPr>
          <a:xfrm>
            <a:off x="8587409" y="6324600"/>
            <a:ext cx="2844800" cy="366184"/>
          </a:xfrm>
          <a:prstGeom prst="rect">
            <a:avLst/>
          </a:prstGeom>
        </p:spPr>
        <p:txBody>
          <a:bodyPr vert="horz" wrap="square" lIns="91440" tIns="45720" rIns="91440" bIns="45720" numCol="1" anchor="t" anchorCtr="0" compatLnSpc="1">
            <a:prstTxWarp prst="textNoShape">
              <a:avLst/>
            </a:prstTxWarp>
          </a:bodyPr>
          <a:lstStyle>
            <a:lvl1pPr eaLnBrk="1" hangingPunct="1">
              <a:defRPr b="0">
                <a:solidFill>
                  <a:srgbClr val="898989"/>
                </a:solidFill>
              </a:defRPr>
            </a:lvl1pPr>
          </a:lstStyle>
          <a:p>
            <a:fld id="{A06859FE-66E9-4C28-8968-9D70F0C324BC}" type="slidenum">
              <a:rPr lang="en-US" smtClean="0"/>
              <a:t>‹#›</a:t>
            </a:fld>
            <a:endParaRPr lang="en-US"/>
          </a:p>
        </p:txBody>
      </p:sp>
    </p:spTree>
    <p:extLst>
      <p:ext uri="{BB962C8B-B14F-4D97-AF65-F5344CB8AC3E}">
        <p14:creationId xmlns:p14="http://schemas.microsoft.com/office/powerpoint/2010/main" val="41175637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2C863-0A56-438B-AFA7-3B134D22D8A8}" type="datetime1">
              <a:rPr lang="en-US" smtClean="0"/>
              <a:t>8/22/2018</a:t>
            </a:fld>
            <a:endParaRPr lang="en-US"/>
          </a:p>
        </p:txBody>
      </p:sp>
      <p:sp>
        <p:nvSpPr>
          <p:cNvPr id="5" name="Footer Placeholder 4"/>
          <p:cNvSpPr>
            <a:spLocks noGrp="1"/>
          </p:cNvSpPr>
          <p:nvPr>
            <p:ph type="ftr" sz="quarter" idx="11"/>
          </p:nvPr>
        </p:nvSpPr>
        <p:spPr/>
        <p:txBody>
          <a:bodyPr/>
          <a:lstStyle/>
          <a:p>
            <a:r>
              <a:rPr lang="en-US" smtClean="0"/>
              <a:t>MOS Word 2013</a:t>
            </a:r>
            <a:endParaRPr lang="en-US"/>
          </a:p>
        </p:txBody>
      </p:sp>
      <p:sp>
        <p:nvSpPr>
          <p:cNvPr id="6" name="Slide Number Placeholder 5"/>
          <p:cNvSpPr>
            <a:spLocks noGrp="1"/>
          </p:cNvSpPr>
          <p:nvPr>
            <p:ph type="sldNum" sz="quarter" idx="12"/>
          </p:nvPr>
        </p:nvSpPr>
        <p:spPr/>
        <p:txBody>
          <a:bodyPr/>
          <a:lstStyle/>
          <a:p>
            <a:fld id="{A06859FE-66E9-4C28-8968-9D70F0C324BC}" type="slidenum">
              <a:rPr lang="en-US" smtClean="0"/>
              <a:t>‹#›</a:t>
            </a:fld>
            <a:endParaRPr lang="en-US"/>
          </a:p>
        </p:txBody>
      </p:sp>
    </p:spTree>
    <p:extLst>
      <p:ext uri="{BB962C8B-B14F-4D97-AF65-F5344CB8AC3E}">
        <p14:creationId xmlns:p14="http://schemas.microsoft.com/office/powerpoint/2010/main" val="28232072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35200" y="381000"/>
            <a:ext cx="9753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5" name="Rectangle 4"/>
          <p:cNvSpPr/>
          <p:nvPr/>
        </p:nvSpPr>
        <p:spPr>
          <a:xfrm>
            <a:off x="259307" y="245368"/>
            <a:ext cx="1637732" cy="879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307" y="296912"/>
            <a:ext cx="1252810" cy="879376"/>
          </a:xfrm>
          <a:prstGeom prst="rect">
            <a:avLst/>
          </a:prstGeom>
        </p:spPr>
      </p:pic>
      <p:sp>
        <p:nvSpPr>
          <p:cNvPr id="7" name="Date Placeholder 3"/>
          <p:cNvSpPr>
            <a:spLocks noGrp="1"/>
          </p:cNvSpPr>
          <p:nvPr>
            <p:ph type="dt" sz="half" idx="2"/>
          </p:nvPr>
        </p:nvSpPr>
        <p:spPr>
          <a:xfrm>
            <a:off x="609600" y="6324600"/>
            <a:ext cx="2844800" cy="365125"/>
          </a:xfrm>
          <a:prstGeom prst="rect">
            <a:avLst/>
          </a:prstGeom>
        </p:spPr>
        <p:txBody>
          <a:bodyPr/>
          <a:lstStyle>
            <a:lvl1pPr algn="ctr">
              <a:defRPr sz="1400" b="0">
                <a:solidFill>
                  <a:schemeClr val="bg2">
                    <a:lumMod val="50000"/>
                  </a:schemeClr>
                </a:solidFill>
              </a:defRPr>
            </a:lvl1pPr>
          </a:lstStyle>
          <a:p>
            <a:fld id="{E5633FA5-AB4A-4680-BF84-7865B5B799DC}" type="datetime1">
              <a:rPr lang="en-US" smtClean="0"/>
              <a:t>8/22/2018</a:t>
            </a:fld>
            <a:endParaRPr lang="en-US"/>
          </a:p>
        </p:txBody>
      </p:sp>
      <p:sp>
        <p:nvSpPr>
          <p:cNvPr id="8" name="Footer Placeholder 4"/>
          <p:cNvSpPr>
            <a:spLocks noGrp="1"/>
          </p:cNvSpPr>
          <p:nvPr>
            <p:ph type="ftr" sz="quarter" idx="3"/>
          </p:nvPr>
        </p:nvSpPr>
        <p:spPr>
          <a:xfrm>
            <a:off x="4165600" y="6324600"/>
            <a:ext cx="3860800" cy="365125"/>
          </a:xfrm>
          <a:prstGeom prst="rect">
            <a:avLst/>
          </a:prstGeom>
        </p:spPr>
        <p:txBody>
          <a:bodyPr/>
          <a:lstStyle>
            <a:lvl1pPr algn="ctr">
              <a:defRPr sz="1400" b="0">
                <a:solidFill>
                  <a:schemeClr val="bg2">
                    <a:lumMod val="50000"/>
                  </a:schemeClr>
                </a:solidFill>
              </a:defRPr>
            </a:lvl1pPr>
          </a:lstStyle>
          <a:p>
            <a:r>
              <a:rPr lang="en-US" smtClean="0"/>
              <a:t>MOS Word 2013</a:t>
            </a:r>
            <a:endParaRPr lang="en-US"/>
          </a:p>
        </p:txBody>
      </p:sp>
      <p:sp>
        <p:nvSpPr>
          <p:cNvPr id="9" name="Slide Number Placeholder 5"/>
          <p:cNvSpPr>
            <a:spLocks noGrp="1"/>
          </p:cNvSpPr>
          <p:nvPr>
            <p:ph type="sldNum" sz="quarter" idx="4"/>
          </p:nvPr>
        </p:nvSpPr>
        <p:spPr>
          <a:xfrm>
            <a:off x="8521148" y="6324600"/>
            <a:ext cx="2844800" cy="365125"/>
          </a:xfrm>
          <a:prstGeom prst="rect">
            <a:avLst/>
          </a:prstGeom>
        </p:spPr>
        <p:txBody>
          <a:bodyPr/>
          <a:lstStyle>
            <a:lvl1pPr algn="ctr">
              <a:defRPr sz="1400" b="0">
                <a:solidFill>
                  <a:schemeClr val="bg2">
                    <a:lumMod val="50000"/>
                  </a:schemeClr>
                </a:solidFill>
              </a:defRPr>
            </a:lvl1pPr>
          </a:lstStyle>
          <a:p>
            <a:fld id="{A06859FE-66E9-4C28-8968-9D70F0C324BC}" type="slidenum">
              <a:rPr lang="en-US" smtClean="0"/>
              <a:t>‹#›</a:t>
            </a:fld>
            <a:endParaRPr lang="en-US"/>
          </a:p>
        </p:txBody>
      </p:sp>
    </p:spTree>
    <p:extLst>
      <p:ext uri="{BB962C8B-B14F-4D97-AF65-F5344CB8AC3E}">
        <p14:creationId xmlns:p14="http://schemas.microsoft.com/office/powerpoint/2010/main" val="3179811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p:txStyles>
    <p:titleStyle>
      <a:lvl1pPr algn="l" rtl="0" eaLnBrk="1" fontAlgn="base" hangingPunct="1">
        <a:spcBef>
          <a:spcPct val="0"/>
        </a:spcBef>
        <a:spcAft>
          <a:spcPct val="0"/>
        </a:spcAft>
        <a:defRPr sz="3200" b="1" kern="12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3067">
          <a:solidFill>
            <a:srgbClr val="595959"/>
          </a:solidFill>
          <a:latin typeface="Calibri" pitchFamily="34" charset="0"/>
        </a:defRPr>
      </a:lvl2pPr>
      <a:lvl3pPr algn="l" rtl="0" eaLnBrk="1" fontAlgn="base" hangingPunct="1">
        <a:spcBef>
          <a:spcPct val="0"/>
        </a:spcBef>
        <a:spcAft>
          <a:spcPct val="0"/>
        </a:spcAft>
        <a:defRPr sz="3067">
          <a:solidFill>
            <a:srgbClr val="595959"/>
          </a:solidFill>
          <a:latin typeface="Calibri" pitchFamily="34" charset="0"/>
        </a:defRPr>
      </a:lvl3pPr>
      <a:lvl4pPr algn="l" rtl="0" eaLnBrk="1" fontAlgn="base" hangingPunct="1">
        <a:spcBef>
          <a:spcPct val="0"/>
        </a:spcBef>
        <a:spcAft>
          <a:spcPct val="0"/>
        </a:spcAft>
        <a:defRPr sz="3067">
          <a:solidFill>
            <a:srgbClr val="595959"/>
          </a:solidFill>
          <a:latin typeface="Calibri" pitchFamily="34" charset="0"/>
        </a:defRPr>
      </a:lvl4pPr>
      <a:lvl5pPr algn="l" rtl="0" eaLnBrk="1" fontAlgn="base" hangingPunct="1">
        <a:spcBef>
          <a:spcPct val="0"/>
        </a:spcBef>
        <a:spcAft>
          <a:spcPct val="0"/>
        </a:spcAft>
        <a:defRPr sz="3067">
          <a:solidFill>
            <a:srgbClr val="595959"/>
          </a:solidFill>
          <a:latin typeface="Calibri" pitchFamily="34" charset="0"/>
        </a:defRPr>
      </a:lvl5pPr>
      <a:lvl6pPr marL="609585" algn="l" rtl="0" eaLnBrk="1" fontAlgn="base" hangingPunct="1">
        <a:spcBef>
          <a:spcPct val="0"/>
        </a:spcBef>
        <a:spcAft>
          <a:spcPct val="0"/>
        </a:spcAft>
        <a:defRPr sz="3067">
          <a:solidFill>
            <a:srgbClr val="595959"/>
          </a:solidFill>
          <a:latin typeface="Calibri" pitchFamily="34" charset="0"/>
        </a:defRPr>
      </a:lvl6pPr>
      <a:lvl7pPr marL="1219170" algn="l" rtl="0" eaLnBrk="1" fontAlgn="base" hangingPunct="1">
        <a:spcBef>
          <a:spcPct val="0"/>
        </a:spcBef>
        <a:spcAft>
          <a:spcPct val="0"/>
        </a:spcAft>
        <a:defRPr sz="3067">
          <a:solidFill>
            <a:srgbClr val="595959"/>
          </a:solidFill>
          <a:latin typeface="Calibri" pitchFamily="34" charset="0"/>
        </a:defRPr>
      </a:lvl7pPr>
      <a:lvl8pPr marL="1828754" algn="l" rtl="0" eaLnBrk="1" fontAlgn="base" hangingPunct="1">
        <a:spcBef>
          <a:spcPct val="0"/>
        </a:spcBef>
        <a:spcAft>
          <a:spcPct val="0"/>
        </a:spcAft>
        <a:defRPr sz="3067">
          <a:solidFill>
            <a:srgbClr val="595959"/>
          </a:solidFill>
          <a:latin typeface="Calibri" pitchFamily="34" charset="0"/>
        </a:defRPr>
      </a:lvl8pPr>
      <a:lvl9pPr marL="2438339" algn="l" rtl="0" eaLnBrk="1" fontAlgn="base" hangingPunct="1">
        <a:spcBef>
          <a:spcPct val="0"/>
        </a:spcBef>
        <a:spcAft>
          <a:spcPct val="0"/>
        </a:spcAft>
        <a:defRPr sz="3067">
          <a:solidFill>
            <a:srgbClr val="595959"/>
          </a:solidFill>
          <a:latin typeface="Calibri"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1" fontAlgn="base" hangingPunct="1">
        <a:spcBef>
          <a:spcPct val="20000"/>
        </a:spcBef>
        <a:spcAft>
          <a:spcPct val="0"/>
        </a:spcAft>
        <a:buFont typeface="Arial" panose="020B0604020202020204" pitchFamily="34" charset="0"/>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1523962" indent="-304792" algn="l"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2133547" indent="-304792" algn="l" rtl="0" eaLnBrk="1" fontAlgn="base" hangingPunct="1">
        <a:spcBef>
          <a:spcPct val="20000"/>
        </a:spcBef>
        <a:spcAft>
          <a:spcPct val="0"/>
        </a:spcAft>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743131" indent="-304792" algn="l"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arah@wingtiptoys.com" TargetMode="External"/><Relationship Id="rId2" Type="http://schemas.openxmlformats.org/officeDocument/2006/relationships/hyperlink" Target="http://www.wingtiptoy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454966" y="5312147"/>
            <a:ext cx="7946143" cy="914400"/>
          </a:xfrm>
        </p:spPr>
        <p:txBody>
          <a:bodyPr/>
          <a:lstStyle/>
          <a:p>
            <a:pPr algn="l"/>
            <a:r>
              <a:rPr lang="en-US" b="1" dirty="0" err="1" smtClean="0"/>
              <a:t>Bài</a:t>
            </a:r>
            <a:r>
              <a:rPr lang="en-US" b="1" dirty="0" smtClean="0"/>
              <a:t> </a:t>
            </a:r>
            <a:r>
              <a:rPr lang="en-US" b="1" dirty="0"/>
              <a:t>4:  </a:t>
            </a:r>
            <a:r>
              <a:rPr lang="en-US" b="1" dirty="0" err="1" smtClean="0"/>
              <a:t>Định</a:t>
            </a:r>
            <a:r>
              <a:rPr lang="en-US" b="1" dirty="0" smtClean="0"/>
              <a:t> </a:t>
            </a:r>
            <a:r>
              <a:rPr lang="en-US" b="1" dirty="0" err="1" smtClean="0"/>
              <a:t>dạng</a:t>
            </a:r>
            <a:r>
              <a:rPr lang="en-US" b="1" dirty="0" smtClean="0"/>
              <a:t> </a:t>
            </a:r>
            <a:r>
              <a:rPr lang="en-US" b="1" dirty="0" err="1" smtClean="0"/>
              <a:t>trang</a:t>
            </a:r>
            <a:r>
              <a:rPr lang="en-US" b="1" dirty="0" smtClean="0"/>
              <a:t> in </a:t>
            </a:r>
            <a:endParaRPr lang="en-US" b="1" dirty="0"/>
          </a:p>
        </p:txBody>
      </p:sp>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13594" y1="5280" x2="35781" y2="34161"/>
                        <a14:foregroundMark x1="35781" y1="42081" x2="11094" y2="68789"/>
                        <a14:foregroundMark x1="59688" y1="4348" x2="42031" y2="33540"/>
                        <a14:foregroundMark x1="40625" y1="40994" x2="60938" y2="40683"/>
                        <a14:backgroundMark x1="88281" y1="14752" x2="95469" y2="37267"/>
                      </a14:backgroundRemoval>
                    </a14:imgEffect>
                  </a14:imgLayer>
                </a14:imgProps>
              </a:ext>
              <a:ext uri="{28A0092B-C50C-407E-A947-70E740481C1C}">
                <a14:useLocalDpi xmlns:a14="http://schemas.microsoft.com/office/drawing/2010/main" val="0"/>
              </a:ext>
            </a:extLst>
          </a:blip>
          <a:srcRect r="424"/>
          <a:stretch/>
        </p:blipFill>
        <p:spPr>
          <a:xfrm>
            <a:off x="5404175" y="109468"/>
            <a:ext cx="4071920" cy="4114800"/>
          </a:xfrm>
          <a:prstGeom prst="rect">
            <a:avLst/>
          </a:prstGeom>
        </p:spPr>
      </p:pic>
      <p:sp>
        <p:nvSpPr>
          <p:cNvPr id="4" name="Title 3"/>
          <p:cNvSpPr>
            <a:spLocks noGrp="1"/>
          </p:cNvSpPr>
          <p:nvPr>
            <p:ph type="ctrTitle"/>
          </p:nvPr>
        </p:nvSpPr>
        <p:spPr>
          <a:xfrm>
            <a:off x="2454966" y="4008709"/>
            <a:ext cx="8016213" cy="1303438"/>
          </a:xfrm>
        </p:spPr>
        <p:txBody>
          <a:bodyPr/>
          <a:lstStyle/>
          <a:p>
            <a:pPr algn="l"/>
            <a:r>
              <a:rPr lang="en-US" dirty="0" smtClean="0"/>
              <a:t>MICROSOFT WORD 2013</a:t>
            </a:r>
            <a:endParaRPr lang="en-US" dirty="0"/>
          </a:p>
        </p:txBody>
      </p:sp>
    </p:spTree>
    <p:extLst>
      <p:ext uri="{BB962C8B-B14F-4D97-AF65-F5344CB8AC3E}">
        <p14:creationId xmlns:p14="http://schemas.microsoft.com/office/powerpoint/2010/main" val="1084043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409432" y="1247891"/>
            <a:ext cx="8328167" cy="2000276"/>
          </a:xfrm>
        </p:spPr>
        <p:txBody>
          <a:bodyPr anchor="t"/>
          <a:lstStyle/>
          <a:p>
            <a:pPr marL="457200" lvl="1" indent="0">
              <a:buNone/>
            </a:pPr>
            <a:r>
              <a:rPr lang="en-US" b="1" smtClean="0"/>
              <a:t>f. Sử </a:t>
            </a:r>
            <a:r>
              <a:rPr lang="en-US" b="1" dirty="0" err="1" smtClean="0"/>
              <a:t>dụng</a:t>
            </a:r>
            <a:r>
              <a:rPr lang="en-US" b="1" dirty="0" smtClean="0"/>
              <a:t> </a:t>
            </a:r>
            <a:r>
              <a:rPr lang="en-US" b="1" dirty="0" err="1" smtClean="0"/>
              <a:t>dấu</a:t>
            </a:r>
            <a:r>
              <a:rPr lang="en-US" b="1" dirty="0" smtClean="0"/>
              <a:t> </a:t>
            </a:r>
            <a:r>
              <a:rPr lang="en-US" b="1" dirty="0" err="1" smtClean="0"/>
              <a:t>dấu</a:t>
            </a:r>
            <a:r>
              <a:rPr lang="en-US" b="1" dirty="0" smtClean="0"/>
              <a:t> </a:t>
            </a:r>
            <a:r>
              <a:rPr lang="en-US" b="1" dirty="0" err="1" smtClean="0"/>
              <a:t>gạch</a:t>
            </a:r>
            <a:r>
              <a:rPr lang="en-US" b="1" dirty="0" smtClean="0"/>
              <a:t> </a:t>
            </a:r>
            <a:r>
              <a:rPr lang="en-US" b="1" dirty="0" err="1" smtClean="0"/>
              <a:t>nối</a:t>
            </a:r>
            <a:r>
              <a:rPr lang="en-US" b="1" dirty="0" smtClean="0"/>
              <a:t> – Hyphenation </a:t>
            </a:r>
          </a:p>
          <a:p>
            <a:pPr marL="1396987" lvl="2" indent="-406400">
              <a:buFont typeface="Wingdings" panose="05000000000000000000" pitchFamily="2" charset="2"/>
              <a:buChar char="Ø"/>
            </a:pPr>
            <a:r>
              <a:rPr lang="en-US" dirty="0" err="1"/>
              <a:t>Chèn</a:t>
            </a:r>
            <a:r>
              <a:rPr lang="en-US" dirty="0"/>
              <a:t> </a:t>
            </a:r>
            <a:r>
              <a:rPr lang="en-US" dirty="0" err="1"/>
              <a:t>dấu</a:t>
            </a:r>
            <a:r>
              <a:rPr lang="en-US" dirty="0"/>
              <a:t> </a:t>
            </a:r>
            <a:r>
              <a:rPr lang="en-US" dirty="0" err="1"/>
              <a:t>gạch</a:t>
            </a:r>
            <a:r>
              <a:rPr lang="en-US" dirty="0"/>
              <a:t> </a:t>
            </a:r>
            <a:r>
              <a:rPr lang="en-US" dirty="0" err="1"/>
              <a:t>nối</a:t>
            </a:r>
            <a:r>
              <a:rPr lang="en-US" dirty="0"/>
              <a:t> – </a:t>
            </a:r>
            <a:r>
              <a:rPr lang="en-US" dirty="0" smtClean="0"/>
              <a:t>Hyphenation </a:t>
            </a:r>
          </a:p>
          <a:p>
            <a:pPr marL="1396987" lvl="2" indent="-406400">
              <a:buFont typeface="Wingdings" panose="05000000000000000000" pitchFamily="2" charset="2"/>
              <a:buChar char="Ø"/>
            </a:pPr>
            <a:r>
              <a:rPr lang="en-US" dirty="0" err="1"/>
              <a:t>Tắt</a:t>
            </a:r>
            <a:r>
              <a:rPr lang="en-US" dirty="0"/>
              <a:t> </a:t>
            </a:r>
            <a:r>
              <a:rPr lang="en-US" dirty="0" err="1"/>
              <a:t>chức</a:t>
            </a:r>
            <a:r>
              <a:rPr lang="en-US" dirty="0"/>
              <a:t> </a:t>
            </a:r>
            <a:r>
              <a:rPr lang="en-US" dirty="0" err="1"/>
              <a:t>năng</a:t>
            </a:r>
            <a:r>
              <a:rPr lang="en-US" dirty="0"/>
              <a:t> </a:t>
            </a:r>
            <a:r>
              <a:rPr lang="en-US" dirty="0" err="1"/>
              <a:t>tự</a:t>
            </a:r>
            <a:r>
              <a:rPr lang="en-US" dirty="0"/>
              <a:t> </a:t>
            </a:r>
            <a:r>
              <a:rPr lang="en-US" dirty="0" err="1"/>
              <a:t>động</a:t>
            </a:r>
            <a:r>
              <a:rPr lang="en-US" dirty="0"/>
              <a:t> </a:t>
            </a:r>
            <a:r>
              <a:rPr lang="en-US" dirty="0" err="1"/>
              <a:t>gạch</a:t>
            </a:r>
            <a:r>
              <a:rPr lang="en-US" dirty="0"/>
              <a:t> </a:t>
            </a:r>
            <a:r>
              <a:rPr lang="en-US" dirty="0" err="1"/>
              <a:t>nối</a:t>
            </a:r>
            <a:endParaRPr lang="en-US" dirty="0" smtClean="0"/>
          </a:p>
          <a:p>
            <a:pPr marL="1396987" lvl="2" indent="-406400">
              <a:buFont typeface="Wingdings" panose="05000000000000000000" pitchFamily="2" charset="2"/>
              <a:buChar char="Ø"/>
            </a:pPr>
            <a:r>
              <a:rPr lang="en-US" dirty="0" err="1"/>
              <a:t>Gạch</a:t>
            </a:r>
            <a:r>
              <a:rPr lang="en-US" dirty="0"/>
              <a:t> </a:t>
            </a:r>
            <a:r>
              <a:rPr lang="en-US" dirty="0" err="1"/>
              <a:t>nối</a:t>
            </a:r>
            <a:r>
              <a:rPr lang="en-US" dirty="0"/>
              <a:t> </a:t>
            </a:r>
            <a:r>
              <a:rPr lang="en-US" dirty="0" err="1"/>
              <a:t>các</a:t>
            </a:r>
            <a:r>
              <a:rPr lang="en-US" dirty="0"/>
              <a:t> </a:t>
            </a:r>
            <a:r>
              <a:rPr lang="en-US" dirty="0" err="1"/>
              <a:t>từ</a:t>
            </a:r>
            <a:r>
              <a:rPr lang="en-US" dirty="0"/>
              <a:t> </a:t>
            </a:r>
            <a:r>
              <a:rPr lang="en-US" dirty="0" err="1"/>
              <a:t>có</a:t>
            </a:r>
            <a:r>
              <a:rPr lang="en-US" dirty="0"/>
              <a:t> </a:t>
            </a:r>
            <a:r>
              <a:rPr lang="en-US" dirty="0" err="1"/>
              <a:t>chọn</a:t>
            </a:r>
            <a:r>
              <a:rPr lang="en-US" dirty="0"/>
              <a:t> </a:t>
            </a:r>
            <a:r>
              <a:rPr lang="en-US" dirty="0" err="1"/>
              <a:t>lọc</a:t>
            </a:r>
            <a:r>
              <a:rPr lang="en-US" dirty="0"/>
              <a:t> </a:t>
            </a:r>
            <a:r>
              <a:rPr lang="en-US" dirty="0" err="1"/>
              <a:t>trong</a:t>
            </a:r>
            <a:r>
              <a:rPr lang="en-US" dirty="0"/>
              <a:t> </a:t>
            </a:r>
            <a:r>
              <a:rPr lang="en-US" dirty="0" err="1"/>
              <a:t>một</a:t>
            </a:r>
            <a:r>
              <a:rPr lang="en-US" dirty="0"/>
              <a:t> </a:t>
            </a:r>
            <a:r>
              <a:rPr lang="en-US" dirty="0" err="1"/>
              <a:t>tài</a:t>
            </a:r>
            <a:r>
              <a:rPr lang="en-US" dirty="0"/>
              <a:t> </a:t>
            </a:r>
            <a:r>
              <a:rPr lang="en-US" dirty="0" err="1"/>
              <a:t>liệu</a:t>
            </a:r>
            <a:endParaRPr lang="en-US" dirty="0" smtClean="0"/>
          </a:p>
          <a:p>
            <a:pPr marL="1396987" lvl="2" indent="-406400">
              <a:buFont typeface="Wingdings" panose="05000000000000000000" pitchFamily="2" charset="2"/>
              <a:buChar char="Ø"/>
            </a:pP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10</a:t>
            </a:fld>
            <a:endParaRPr lang="en-US" dirty="0"/>
          </a:p>
        </p:txBody>
      </p:sp>
      <p:pic>
        <p:nvPicPr>
          <p:cNvPr id="9" name="Picture 8"/>
          <p:cNvPicPr>
            <a:picLocks noChangeAspect="1"/>
          </p:cNvPicPr>
          <p:nvPr/>
        </p:nvPicPr>
        <p:blipFill>
          <a:blip r:embed="rId2"/>
          <a:stretch>
            <a:fillRect/>
          </a:stretch>
        </p:blipFill>
        <p:spPr>
          <a:xfrm>
            <a:off x="1371567" y="3242480"/>
            <a:ext cx="4533966" cy="2906974"/>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stretch>
            <a:fillRect/>
          </a:stretch>
        </p:blipFill>
        <p:spPr>
          <a:xfrm>
            <a:off x="6551611" y="3248167"/>
            <a:ext cx="4371975" cy="2895600"/>
          </a:xfrm>
          <a:prstGeom prst="rect">
            <a:avLst/>
          </a:prstGeom>
        </p:spPr>
      </p:pic>
    </p:spTree>
    <p:extLst>
      <p:ext uri="{BB962C8B-B14F-4D97-AF65-F5344CB8AC3E}">
        <p14:creationId xmlns:p14="http://schemas.microsoft.com/office/powerpoint/2010/main" val="3582940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409433" y="1247891"/>
            <a:ext cx="6005016" cy="2082163"/>
          </a:xfrm>
        </p:spPr>
        <p:txBody>
          <a:bodyPr anchor="t"/>
          <a:lstStyle/>
          <a:p>
            <a:pPr marL="438164" indent="-514350">
              <a:buFont typeface="+mj-lt"/>
              <a:buAutoNum type="arabicPeriod" startAt="3"/>
            </a:pPr>
            <a:r>
              <a:rPr lang="en-US" dirty="0" err="1" smtClean="0"/>
              <a:t>Sử</a:t>
            </a:r>
            <a:r>
              <a:rPr lang="en-US" dirty="0" smtClean="0"/>
              <a:t> </a:t>
            </a:r>
            <a:r>
              <a:rPr lang="en-US" dirty="0" err="1"/>
              <a:t>dụng</a:t>
            </a:r>
            <a:r>
              <a:rPr lang="en-US" dirty="0"/>
              <a:t> Headers </a:t>
            </a:r>
            <a:r>
              <a:rPr lang="en-US"/>
              <a:t>and </a:t>
            </a:r>
            <a:r>
              <a:rPr lang="en-US" smtClean="0"/>
              <a:t>Footers</a:t>
            </a:r>
          </a:p>
          <a:p>
            <a:pPr marL="914400" lvl="2" indent="-395288">
              <a:buFont typeface="Wingdings" panose="05000000000000000000" pitchFamily="2" charset="2"/>
              <a:buChar char="Ø"/>
            </a:pPr>
            <a:r>
              <a:rPr lang="en-US" smtClean="0"/>
              <a:t>Chèn Header </a:t>
            </a:r>
            <a:r>
              <a:rPr lang="en-US" dirty="0" err="1"/>
              <a:t>và</a:t>
            </a:r>
            <a:r>
              <a:rPr lang="en-US" dirty="0"/>
              <a:t> Footer </a:t>
            </a:r>
            <a:r>
              <a:rPr lang="en-US" dirty="0" err="1"/>
              <a:t>tùy</a:t>
            </a:r>
            <a:r>
              <a:rPr lang="en-US" dirty="0"/>
              <a:t> </a:t>
            </a:r>
            <a:r>
              <a:rPr lang="en-US" dirty="0" err="1"/>
              <a:t>biến</a:t>
            </a:r>
            <a:r>
              <a:rPr lang="en-US" dirty="0"/>
              <a:t> </a:t>
            </a:r>
            <a:endParaRPr lang="en-US" dirty="0" smtClean="0"/>
          </a:p>
          <a:p>
            <a:pPr marL="914400" lvl="2" indent="-395288">
              <a:buFont typeface="Wingdings" panose="05000000000000000000" pitchFamily="2" charset="2"/>
              <a:buChar char="Ø"/>
            </a:pPr>
            <a:r>
              <a:rPr lang="en-US" err="1"/>
              <a:t>Chèn</a:t>
            </a:r>
            <a:r>
              <a:rPr lang="en-US"/>
              <a:t> </a:t>
            </a:r>
            <a:r>
              <a:rPr lang="en-US" smtClean="0"/>
              <a:t>Header </a:t>
            </a:r>
            <a:r>
              <a:rPr lang="en-US" dirty="0" err="1"/>
              <a:t>và</a:t>
            </a:r>
            <a:r>
              <a:rPr lang="en-US" dirty="0"/>
              <a:t> Footer </a:t>
            </a:r>
            <a:r>
              <a:rPr lang="en-US" dirty="0" err="1"/>
              <a:t>theo</a:t>
            </a:r>
            <a:r>
              <a:rPr lang="en-US" dirty="0"/>
              <a:t> </a:t>
            </a:r>
            <a:r>
              <a:rPr lang="en-US" dirty="0" err="1"/>
              <a:t>mẫu</a:t>
            </a:r>
            <a:r>
              <a:rPr lang="en-US" dirty="0"/>
              <a:t> </a:t>
            </a:r>
            <a:r>
              <a:rPr lang="en-US" dirty="0" err="1"/>
              <a:t>có</a:t>
            </a:r>
            <a:r>
              <a:rPr lang="en-US" dirty="0"/>
              <a:t> </a:t>
            </a:r>
            <a:r>
              <a:rPr lang="en-US" dirty="0" err="1"/>
              <a:t>sẵn</a:t>
            </a:r>
            <a:endParaRPr lang="en-US" dirty="0" smtClean="0"/>
          </a:p>
          <a:p>
            <a:pPr marL="914400" lvl="2" indent="-395288">
              <a:buFont typeface="Wingdings" panose="05000000000000000000" pitchFamily="2" charset="2"/>
              <a:buChar char="Ø"/>
            </a:pPr>
            <a:r>
              <a:rPr lang="en-US" dirty="0" err="1"/>
              <a:t>Nhập</a:t>
            </a:r>
            <a:r>
              <a:rPr lang="en-US" dirty="0"/>
              <a:t> </a:t>
            </a:r>
            <a:r>
              <a:rPr lang="en-US" dirty="0" err="1"/>
              <a:t>nội</a:t>
            </a:r>
            <a:r>
              <a:rPr lang="en-US" dirty="0"/>
              <a:t> dung </a:t>
            </a:r>
            <a:r>
              <a:rPr lang="en-US" dirty="0" err="1"/>
              <a:t>cho</a:t>
            </a:r>
            <a:r>
              <a:rPr lang="en-US" dirty="0"/>
              <a:t> Header </a:t>
            </a:r>
            <a:r>
              <a:rPr lang="en-US" dirty="0" err="1"/>
              <a:t>và</a:t>
            </a:r>
            <a:r>
              <a:rPr lang="en-US" dirty="0"/>
              <a:t> </a:t>
            </a:r>
            <a:r>
              <a:rPr lang="en-US" dirty="0" smtClean="0"/>
              <a:t>Footer</a:t>
            </a:r>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11</a:t>
            </a:fld>
            <a:endParaRPr lang="en-US" dirty="0"/>
          </a:p>
        </p:txBody>
      </p:sp>
      <p:pic>
        <p:nvPicPr>
          <p:cNvPr id="2" name="Picture 1"/>
          <p:cNvPicPr>
            <a:picLocks noChangeAspect="1"/>
          </p:cNvPicPr>
          <p:nvPr/>
        </p:nvPicPr>
        <p:blipFill>
          <a:blip r:embed="rId2"/>
          <a:stretch>
            <a:fillRect/>
          </a:stretch>
        </p:blipFill>
        <p:spPr>
          <a:xfrm>
            <a:off x="1085708" y="3769247"/>
            <a:ext cx="7258688" cy="1989182"/>
          </a:xfrm>
          <a:prstGeom prst="rect">
            <a:avLst/>
          </a:prstGeom>
        </p:spPr>
      </p:pic>
      <p:pic>
        <p:nvPicPr>
          <p:cNvPr id="9" name="Picture 8"/>
          <p:cNvPicPr>
            <a:picLocks noChangeAspect="1"/>
          </p:cNvPicPr>
          <p:nvPr/>
        </p:nvPicPr>
        <p:blipFill>
          <a:blip r:embed="rId3"/>
          <a:stretch>
            <a:fillRect/>
          </a:stretch>
        </p:blipFill>
        <p:spPr>
          <a:xfrm>
            <a:off x="8121076" y="787838"/>
            <a:ext cx="3362325" cy="4562475"/>
          </a:xfrm>
          <a:prstGeom prst="rect">
            <a:avLst/>
          </a:prstGeom>
        </p:spPr>
      </p:pic>
    </p:spTree>
    <p:extLst>
      <p:ext uri="{BB962C8B-B14F-4D97-AF65-F5344CB8AC3E}">
        <p14:creationId xmlns:p14="http://schemas.microsoft.com/office/powerpoint/2010/main" val="20095564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748499" y="1257619"/>
            <a:ext cx="11614245" cy="2082163"/>
          </a:xfrm>
        </p:spPr>
        <p:txBody>
          <a:bodyPr anchor="t"/>
          <a:lstStyle/>
          <a:p>
            <a:pPr marL="519112" lvl="2" indent="0">
              <a:buNone/>
            </a:pPr>
            <a:r>
              <a:rPr lang="en-US" sz="2800" b="1" smtClean="0"/>
              <a:t>3. Sử </a:t>
            </a:r>
            <a:r>
              <a:rPr lang="en-US" sz="2800" b="1"/>
              <a:t>dụng Headers and Footers</a:t>
            </a:r>
          </a:p>
          <a:p>
            <a:pPr marL="914400" lvl="2" indent="-395288">
              <a:buFont typeface="Wingdings" panose="05000000000000000000" pitchFamily="2" charset="2"/>
              <a:buChar char="Ø"/>
            </a:pPr>
            <a:r>
              <a:rPr lang="en-US" smtClean="0"/>
              <a:t>Tiêu </a:t>
            </a:r>
            <a:r>
              <a:rPr lang="en-US" dirty="0" err="1"/>
              <a:t>đề</a:t>
            </a:r>
            <a:r>
              <a:rPr lang="en-US" dirty="0"/>
              <a:t> </a:t>
            </a:r>
            <a:r>
              <a:rPr lang="en-US" dirty="0" err="1"/>
              <a:t>đầu</a:t>
            </a:r>
            <a:r>
              <a:rPr lang="en-US" dirty="0"/>
              <a:t> </a:t>
            </a:r>
            <a:r>
              <a:rPr lang="en-US" dirty="0" err="1"/>
              <a:t>trang</a:t>
            </a:r>
            <a:r>
              <a:rPr lang="en-US" dirty="0"/>
              <a:t> </a:t>
            </a:r>
            <a:r>
              <a:rPr lang="en-US" dirty="0" err="1"/>
              <a:t>và</a:t>
            </a:r>
            <a:r>
              <a:rPr lang="en-US" dirty="0"/>
              <a:t> </a:t>
            </a:r>
            <a:r>
              <a:rPr lang="en-US" dirty="0" err="1"/>
              <a:t>cuối</a:t>
            </a:r>
            <a:r>
              <a:rPr lang="en-US" dirty="0"/>
              <a:t> </a:t>
            </a:r>
            <a:r>
              <a:rPr lang="en-US" dirty="0" err="1"/>
              <a:t>trang</a:t>
            </a:r>
            <a:r>
              <a:rPr lang="en-US" dirty="0"/>
              <a:t> (Header &amp; Footer) </a:t>
            </a:r>
            <a:r>
              <a:rPr lang="en-US" dirty="0" err="1"/>
              <a:t>của</a:t>
            </a:r>
            <a:r>
              <a:rPr lang="en-US" dirty="0"/>
              <a:t> </a:t>
            </a:r>
            <a:r>
              <a:rPr lang="en-US" dirty="0" err="1"/>
              <a:t>trang</a:t>
            </a:r>
            <a:r>
              <a:rPr lang="en-US" dirty="0"/>
              <a:t> </a:t>
            </a:r>
            <a:r>
              <a:rPr lang="en-US" dirty="0" err="1"/>
              <a:t>chẵn</a:t>
            </a:r>
            <a:r>
              <a:rPr lang="en-US" dirty="0"/>
              <a:t> </a:t>
            </a:r>
            <a:r>
              <a:rPr lang="en-US" dirty="0" err="1"/>
              <a:t>và</a:t>
            </a:r>
            <a:r>
              <a:rPr lang="en-US" dirty="0"/>
              <a:t> </a:t>
            </a:r>
            <a:r>
              <a:rPr lang="en-US" dirty="0" err="1"/>
              <a:t>trang</a:t>
            </a:r>
            <a:r>
              <a:rPr lang="en-US" dirty="0"/>
              <a:t> </a:t>
            </a:r>
            <a:r>
              <a:rPr lang="en-US" dirty="0" err="1"/>
              <a:t>lẻ</a:t>
            </a:r>
            <a:r>
              <a:rPr lang="en-US" dirty="0"/>
              <a:t> </a:t>
            </a:r>
            <a:r>
              <a:rPr lang="en-US" dirty="0" err="1"/>
              <a:t>khác</a:t>
            </a:r>
            <a:r>
              <a:rPr lang="en-US" dirty="0"/>
              <a:t> </a:t>
            </a:r>
            <a:r>
              <a:rPr lang="en-US" dirty="0" err="1"/>
              <a:t>nhau</a:t>
            </a:r>
            <a:endParaRPr lang="en-US" dirty="0" smtClean="0"/>
          </a:p>
          <a:p>
            <a:pPr marL="914400" lvl="2" indent="-395288">
              <a:buFont typeface="Wingdings" panose="05000000000000000000" pitchFamily="2" charset="2"/>
              <a:buChar char="Ø"/>
            </a:pPr>
            <a:r>
              <a:rPr lang="en-US" dirty="0" err="1"/>
              <a:t>Tiêu</a:t>
            </a:r>
            <a:r>
              <a:rPr lang="en-US" dirty="0"/>
              <a:t> </a:t>
            </a:r>
            <a:r>
              <a:rPr lang="en-US" dirty="0" err="1"/>
              <a:t>đề</a:t>
            </a:r>
            <a:r>
              <a:rPr lang="en-US" dirty="0"/>
              <a:t> </a:t>
            </a:r>
            <a:r>
              <a:rPr lang="en-US" dirty="0" err="1"/>
              <a:t>đầu</a:t>
            </a:r>
            <a:r>
              <a:rPr lang="en-US" dirty="0"/>
              <a:t> </a:t>
            </a:r>
            <a:r>
              <a:rPr lang="en-US" dirty="0" err="1"/>
              <a:t>trang</a:t>
            </a:r>
            <a:r>
              <a:rPr lang="en-US" dirty="0"/>
              <a:t> </a:t>
            </a:r>
            <a:r>
              <a:rPr lang="en-US" dirty="0" err="1"/>
              <a:t>và</a:t>
            </a:r>
            <a:r>
              <a:rPr lang="en-US" dirty="0"/>
              <a:t> </a:t>
            </a:r>
            <a:r>
              <a:rPr lang="en-US" dirty="0" err="1"/>
              <a:t>cuối</a:t>
            </a:r>
            <a:r>
              <a:rPr lang="en-US" dirty="0"/>
              <a:t> </a:t>
            </a:r>
            <a:r>
              <a:rPr lang="en-US" dirty="0" err="1"/>
              <a:t>trang</a:t>
            </a:r>
            <a:r>
              <a:rPr lang="en-US" dirty="0"/>
              <a:t> </a:t>
            </a:r>
            <a:r>
              <a:rPr lang="en-US" dirty="0" err="1"/>
              <a:t>không</a:t>
            </a:r>
            <a:r>
              <a:rPr lang="en-US" dirty="0"/>
              <a:t> </a:t>
            </a:r>
            <a:r>
              <a:rPr lang="en-US" dirty="0" err="1"/>
              <a:t>xuất</a:t>
            </a:r>
            <a:r>
              <a:rPr lang="en-US" dirty="0"/>
              <a:t> </a:t>
            </a:r>
            <a:r>
              <a:rPr lang="en-US" dirty="0" err="1"/>
              <a:t>hiện</a:t>
            </a:r>
            <a:r>
              <a:rPr lang="en-US" dirty="0"/>
              <a:t> ở </a:t>
            </a:r>
            <a:r>
              <a:rPr lang="en-US" dirty="0" err="1"/>
              <a:t>trang</a:t>
            </a:r>
            <a:r>
              <a:rPr lang="en-US" dirty="0"/>
              <a:t> </a:t>
            </a:r>
            <a:r>
              <a:rPr lang="en-US" dirty="0" err="1"/>
              <a:t>đầu</a:t>
            </a:r>
            <a:r>
              <a:rPr lang="en-US" dirty="0"/>
              <a:t> </a:t>
            </a:r>
            <a:r>
              <a:rPr lang="en-US" dirty="0" err="1"/>
              <a:t>của</a:t>
            </a:r>
            <a:r>
              <a:rPr lang="en-US" dirty="0"/>
              <a:t> </a:t>
            </a:r>
            <a:r>
              <a:rPr lang="en-US" dirty="0" err="1"/>
              <a:t>tài</a:t>
            </a:r>
            <a:r>
              <a:rPr lang="en-US" dirty="0"/>
              <a:t> </a:t>
            </a:r>
            <a:r>
              <a:rPr lang="en-US" dirty="0" err="1"/>
              <a:t>liệu</a:t>
            </a:r>
            <a:endParaRPr lang="en-US" dirty="0" smtClean="0"/>
          </a:p>
          <a:p>
            <a:pPr marL="914400" lvl="2" indent="-395288">
              <a:buFont typeface="Wingdings" panose="05000000000000000000" pitchFamily="2" charset="2"/>
              <a:buChar char="Ø"/>
            </a:pPr>
            <a:r>
              <a:rPr lang="en-US" dirty="0" err="1"/>
              <a:t>Tạo</a:t>
            </a:r>
            <a:r>
              <a:rPr lang="en-US" dirty="0"/>
              <a:t> Header &amp; Footer </a:t>
            </a:r>
            <a:r>
              <a:rPr lang="en-US" dirty="0" err="1"/>
              <a:t>khác</a:t>
            </a:r>
            <a:r>
              <a:rPr lang="en-US" dirty="0"/>
              <a:t> </a:t>
            </a:r>
            <a:r>
              <a:rPr lang="en-US" dirty="0" err="1"/>
              <a:t>nhau</a:t>
            </a:r>
            <a:r>
              <a:rPr lang="en-US" dirty="0"/>
              <a:t> </a:t>
            </a:r>
            <a:r>
              <a:rPr lang="en-US" dirty="0" err="1"/>
              <a:t>trong</a:t>
            </a:r>
            <a:r>
              <a:rPr lang="en-US" dirty="0"/>
              <a:t> </a:t>
            </a:r>
            <a:r>
              <a:rPr lang="en-US" dirty="0" err="1"/>
              <a:t>những</a:t>
            </a:r>
            <a:r>
              <a:rPr lang="en-US" dirty="0"/>
              <a:t> </a:t>
            </a:r>
            <a:r>
              <a:rPr lang="en-US" dirty="0" err="1"/>
              <a:t>phần</a:t>
            </a:r>
            <a:r>
              <a:rPr lang="en-US" dirty="0"/>
              <a:t> </a:t>
            </a:r>
            <a:r>
              <a:rPr lang="en-US" dirty="0" err="1"/>
              <a:t>khác</a:t>
            </a:r>
            <a:r>
              <a:rPr lang="en-US" dirty="0"/>
              <a:t> </a:t>
            </a:r>
            <a:r>
              <a:rPr lang="en-US" dirty="0" err="1" smtClean="0"/>
              <a:t>nhau</a:t>
            </a:r>
            <a:endParaRPr lang="en-US" dirty="0" smtClean="0"/>
          </a:p>
          <a:p>
            <a:pPr marL="914400" lvl="2" indent="-395288">
              <a:buFont typeface="Wingdings" panose="05000000000000000000" pitchFamily="2" charset="2"/>
              <a:buChar char="Ø"/>
            </a:pPr>
            <a:r>
              <a:rPr lang="en-US" dirty="0" err="1"/>
              <a:t>Vị</a:t>
            </a:r>
            <a:r>
              <a:rPr lang="en-US" dirty="0"/>
              <a:t> </a:t>
            </a:r>
            <a:r>
              <a:rPr lang="en-US" dirty="0" err="1"/>
              <a:t>trí</a:t>
            </a:r>
            <a:r>
              <a:rPr lang="en-US" dirty="0"/>
              <a:t> </a:t>
            </a:r>
            <a:r>
              <a:rPr lang="en-US" dirty="0" err="1"/>
              <a:t>của</a:t>
            </a:r>
            <a:r>
              <a:rPr lang="en-US" dirty="0"/>
              <a:t> </a:t>
            </a:r>
            <a:r>
              <a:rPr lang="en-US" dirty="0" err="1"/>
              <a:t>tiêu</a:t>
            </a:r>
            <a:r>
              <a:rPr lang="en-US" dirty="0"/>
              <a:t> </a:t>
            </a:r>
            <a:r>
              <a:rPr lang="en-US" dirty="0" err="1"/>
              <a:t>đề</a:t>
            </a:r>
            <a:r>
              <a:rPr lang="en-US" dirty="0"/>
              <a:t> </a:t>
            </a:r>
            <a:r>
              <a:rPr lang="en-US" dirty="0" err="1"/>
              <a:t>đầu</a:t>
            </a:r>
            <a:r>
              <a:rPr lang="en-US" dirty="0"/>
              <a:t> </a:t>
            </a:r>
            <a:r>
              <a:rPr lang="en-US" dirty="0" err="1"/>
              <a:t>và</a:t>
            </a:r>
            <a:r>
              <a:rPr lang="en-US" dirty="0"/>
              <a:t> </a:t>
            </a:r>
            <a:r>
              <a:rPr lang="en-US" dirty="0" err="1"/>
              <a:t>cuối</a:t>
            </a:r>
            <a:r>
              <a:rPr lang="en-US" dirty="0"/>
              <a:t> </a:t>
            </a:r>
            <a:r>
              <a:rPr lang="en-US" dirty="0" err="1"/>
              <a:t>trang</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12</a:t>
            </a:fld>
            <a:endParaRPr lang="en-US" dirty="0"/>
          </a:p>
        </p:txBody>
      </p:sp>
      <p:pic>
        <p:nvPicPr>
          <p:cNvPr id="2" name="Picture 1"/>
          <p:cNvPicPr>
            <a:picLocks noChangeAspect="1"/>
          </p:cNvPicPr>
          <p:nvPr/>
        </p:nvPicPr>
        <p:blipFill>
          <a:blip r:embed="rId2"/>
          <a:stretch>
            <a:fillRect/>
          </a:stretch>
        </p:blipFill>
        <p:spPr>
          <a:xfrm>
            <a:off x="787288" y="4135865"/>
            <a:ext cx="3696093" cy="174134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4672111" y="4135862"/>
            <a:ext cx="3767022" cy="174135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8656711" y="4135862"/>
            <a:ext cx="2925689" cy="174135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68238" y="4676775"/>
            <a:ext cx="2213087" cy="638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1670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609599" y="1425313"/>
            <a:ext cx="10799929" cy="990342"/>
          </a:xfrm>
        </p:spPr>
        <p:txBody>
          <a:bodyPr anchor="t"/>
          <a:lstStyle/>
          <a:p>
            <a:pPr marL="519112" lvl="2" indent="0">
              <a:buNone/>
            </a:pPr>
            <a:r>
              <a:rPr lang="en-US" sz="2800" b="1"/>
              <a:t>3. Sử dụng Headers and Footers</a:t>
            </a:r>
          </a:p>
          <a:p>
            <a:pPr marL="914400" lvl="2" indent="-395288">
              <a:buFont typeface="Wingdings" panose="05000000000000000000" pitchFamily="2" charset="2"/>
              <a:buChar char="Ø"/>
            </a:pPr>
            <a:r>
              <a:rPr lang="en-US" smtClean="0"/>
              <a:t>Chèn </a:t>
            </a:r>
            <a:r>
              <a:rPr lang="en-US" dirty="0" err="1"/>
              <a:t>số</a:t>
            </a:r>
            <a:r>
              <a:rPr lang="en-US" dirty="0"/>
              <a:t> </a:t>
            </a:r>
            <a:r>
              <a:rPr lang="en-US" dirty="0" err="1"/>
              <a:t>trang</a:t>
            </a:r>
            <a:r>
              <a:rPr lang="en-US" dirty="0"/>
              <a:t> (Page Numbers)</a:t>
            </a:r>
            <a:endParaRPr lang="en-US" dirty="0" smtClean="0"/>
          </a:p>
          <a:p>
            <a:pPr marL="914400" lvl="2" indent="-395288">
              <a:buFont typeface="Wingdings" panose="05000000000000000000" pitchFamily="2" charset="2"/>
              <a:buChar char="Ø"/>
            </a:pPr>
            <a:r>
              <a:rPr lang="en-US" dirty="0" err="1"/>
              <a:t>Xóa</a:t>
            </a:r>
            <a:r>
              <a:rPr lang="en-US" dirty="0"/>
              <a:t> </a:t>
            </a:r>
            <a:r>
              <a:rPr lang="en-US" dirty="0" err="1"/>
              <a:t>số</a:t>
            </a:r>
            <a:r>
              <a:rPr lang="en-US" dirty="0"/>
              <a:t> </a:t>
            </a:r>
            <a:r>
              <a:rPr lang="en-US" dirty="0" err="1"/>
              <a:t>trang</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13</a:t>
            </a:fld>
            <a:endParaRPr lang="en-US" dirty="0"/>
          </a:p>
        </p:txBody>
      </p:sp>
      <p:pic>
        <p:nvPicPr>
          <p:cNvPr id="3" name="Picture 2"/>
          <p:cNvPicPr>
            <a:picLocks noChangeAspect="1"/>
          </p:cNvPicPr>
          <p:nvPr/>
        </p:nvPicPr>
        <p:blipFill>
          <a:blip r:embed="rId2"/>
          <a:stretch>
            <a:fillRect/>
          </a:stretch>
        </p:blipFill>
        <p:spPr>
          <a:xfrm>
            <a:off x="7202815" y="2053948"/>
            <a:ext cx="3376759" cy="397571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7202815" y="5486400"/>
            <a:ext cx="3376759" cy="60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9296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679449" y="1272913"/>
            <a:ext cx="9525001" cy="2723606"/>
          </a:xfrm>
        </p:spPr>
        <p:txBody>
          <a:bodyPr anchor="t"/>
          <a:lstStyle/>
          <a:p>
            <a:pPr marL="500075" lvl="1" indent="-514350">
              <a:buFont typeface="+mj-lt"/>
              <a:buAutoNum type="arabicPeriod" startAt="4"/>
            </a:pPr>
            <a:r>
              <a:rPr lang="en-US" sz="2800" b="1" dirty="0" err="1"/>
              <a:t>Làm</a:t>
            </a:r>
            <a:r>
              <a:rPr lang="en-US" sz="2800" b="1" dirty="0"/>
              <a:t> </a:t>
            </a:r>
            <a:r>
              <a:rPr lang="en-US" sz="2800" b="1" dirty="0" err="1"/>
              <a:t>việc</a:t>
            </a:r>
            <a:r>
              <a:rPr lang="en-US" sz="2800" b="1" dirty="0"/>
              <a:t> </a:t>
            </a:r>
            <a:r>
              <a:rPr lang="en-US" sz="2800" b="1" dirty="0" err="1"/>
              <a:t>với</a:t>
            </a:r>
            <a:r>
              <a:rPr lang="en-US" sz="2800" b="1" dirty="0"/>
              <a:t> </a:t>
            </a:r>
            <a:r>
              <a:rPr lang="en-US" sz="2800" b="1" dirty="0" err="1"/>
              <a:t>nền</a:t>
            </a:r>
            <a:r>
              <a:rPr lang="en-US" sz="2800" b="1" dirty="0"/>
              <a:t> </a:t>
            </a:r>
            <a:r>
              <a:rPr lang="en-US" sz="2800" b="1" dirty="0" err="1"/>
              <a:t>tài</a:t>
            </a:r>
            <a:r>
              <a:rPr lang="en-US" sz="2800" b="1" dirty="0"/>
              <a:t> </a:t>
            </a:r>
            <a:r>
              <a:rPr lang="en-US" sz="2800" b="1" dirty="0" err="1"/>
              <a:t>liệu</a:t>
            </a:r>
            <a:r>
              <a:rPr lang="en-US" sz="2800" b="1" dirty="0"/>
              <a:t> (Document </a:t>
            </a:r>
            <a:r>
              <a:rPr lang="en-US" sz="2800" b="1"/>
              <a:t>Backgrounds</a:t>
            </a:r>
            <a:r>
              <a:rPr lang="en-US" sz="2800" b="1" smtClean="0"/>
              <a:t>)</a:t>
            </a:r>
          </a:p>
          <a:p>
            <a:pPr marL="0" lvl="1" indent="0">
              <a:buNone/>
            </a:pPr>
            <a:r>
              <a:rPr lang="en-US" sz="2400" b="1" smtClean="0"/>
              <a:t>     a. Cách định dạng nền của trang</a:t>
            </a:r>
            <a:endParaRPr lang="en-US" sz="2400" b="1" dirty="0" smtClean="0"/>
          </a:p>
          <a:p>
            <a:pPr marL="914400" lvl="2" indent="-395288">
              <a:buFont typeface="Wingdings" panose="05000000000000000000" pitchFamily="2" charset="2"/>
              <a:buChar char="Ø"/>
            </a:pPr>
            <a:r>
              <a:rPr lang="en-US" dirty="0" err="1"/>
              <a:t>Chọn</a:t>
            </a:r>
            <a:r>
              <a:rPr lang="en-US" dirty="0"/>
              <a:t> </a:t>
            </a:r>
            <a:r>
              <a:rPr lang="en-US" dirty="0" err="1"/>
              <a:t>màu</a:t>
            </a:r>
            <a:r>
              <a:rPr lang="en-US" dirty="0"/>
              <a:t> </a:t>
            </a:r>
            <a:r>
              <a:rPr lang="en-US" dirty="0" err="1"/>
              <a:t>nền</a:t>
            </a:r>
            <a:r>
              <a:rPr lang="en-US" dirty="0"/>
              <a:t> </a:t>
            </a:r>
            <a:r>
              <a:rPr lang="en-US" dirty="0" err="1"/>
              <a:t>trang</a:t>
            </a:r>
            <a:endParaRPr lang="en-US" dirty="0" smtClean="0"/>
          </a:p>
          <a:p>
            <a:pPr marL="914400" lvl="2" indent="-395288">
              <a:buFont typeface="Wingdings" panose="05000000000000000000" pitchFamily="2" charset="2"/>
              <a:buChar char="Ø"/>
            </a:pPr>
            <a:r>
              <a:rPr lang="en-US" dirty="0"/>
              <a:t>In </a:t>
            </a:r>
            <a:r>
              <a:rPr lang="en-US" dirty="0" err="1"/>
              <a:t>nền</a:t>
            </a:r>
            <a:r>
              <a:rPr lang="en-US" dirty="0"/>
              <a:t> </a:t>
            </a:r>
            <a:r>
              <a:rPr lang="en-US" dirty="0" err="1"/>
              <a:t>trang</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14</a:t>
            </a:fld>
            <a:endParaRPr lang="en-US" dirty="0"/>
          </a:p>
        </p:txBody>
      </p:sp>
      <p:pic>
        <p:nvPicPr>
          <p:cNvPr id="2" name="Picture 1"/>
          <p:cNvPicPr>
            <a:picLocks noChangeAspect="1"/>
          </p:cNvPicPr>
          <p:nvPr/>
        </p:nvPicPr>
        <p:blipFill>
          <a:blip r:embed="rId2"/>
          <a:stretch>
            <a:fillRect/>
          </a:stretch>
        </p:blipFill>
        <p:spPr>
          <a:xfrm>
            <a:off x="7230281" y="2031886"/>
            <a:ext cx="3725839" cy="43980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2032000" y="3299632"/>
            <a:ext cx="3536262" cy="2313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0811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609599" y="1238821"/>
            <a:ext cx="8128001" cy="1944613"/>
          </a:xfrm>
        </p:spPr>
        <p:txBody>
          <a:bodyPr anchor="t"/>
          <a:lstStyle/>
          <a:p>
            <a:pPr marL="0" lvl="1" indent="0">
              <a:buNone/>
            </a:pPr>
            <a:r>
              <a:rPr lang="en-US" sz="2400" b="1" smtClean="0"/>
              <a:t>b. Các </a:t>
            </a:r>
            <a:r>
              <a:rPr lang="en-US" sz="2400" b="1" dirty="0" err="1" smtClean="0"/>
              <a:t>thao</a:t>
            </a:r>
            <a:r>
              <a:rPr lang="en-US" sz="2400" b="1" dirty="0" smtClean="0"/>
              <a:t> </a:t>
            </a:r>
            <a:r>
              <a:rPr lang="en-US" sz="2400" b="1" dirty="0" err="1" smtClean="0"/>
              <a:t>tác</a:t>
            </a:r>
            <a:r>
              <a:rPr lang="en-US" sz="2400" b="1" dirty="0" smtClean="0"/>
              <a:t> </a:t>
            </a:r>
            <a:r>
              <a:rPr lang="en-US" sz="2400" b="1" dirty="0" err="1" smtClean="0"/>
              <a:t>về</a:t>
            </a:r>
            <a:r>
              <a:rPr lang="en-US" sz="2400" b="1" dirty="0" smtClean="0"/>
              <a:t> Watermarks</a:t>
            </a:r>
          </a:p>
          <a:p>
            <a:pPr marL="914400" lvl="2" indent="-395288">
              <a:buFont typeface="Wingdings" panose="05000000000000000000" pitchFamily="2" charset="2"/>
              <a:buChar char="Ø"/>
            </a:pPr>
            <a:r>
              <a:rPr lang="en-US" dirty="0" err="1"/>
              <a:t>Chèn</a:t>
            </a:r>
            <a:r>
              <a:rPr lang="en-US" dirty="0"/>
              <a:t> Watermark</a:t>
            </a:r>
            <a:endParaRPr lang="en-US" dirty="0" smtClean="0"/>
          </a:p>
          <a:p>
            <a:pPr marL="914400" lvl="2" indent="-395288">
              <a:buFont typeface="Wingdings" panose="05000000000000000000" pitchFamily="2" charset="2"/>
              <a:buChar char="Ø"/>
            </a:pPr>
            <a:r>
              <a:rPr lang="en-US" dirty="0" err="1"/>
              <a:t>Tùy</a:t>
            </a:r>
            <a:r>
              <a:rPr lang="en-US" dirty="0"/>
              <a:t> </a:t>
            </a:r>
            <a:r>
              <a:rPr lang="en-US" dirty="0" err="1"/>
              <a:t>biến</a:t>
            </a:r>
            <a:r>
              <a:rPr lang="en-US" dirty="0"/>
              <a:t> </a:t>
            </a:r>
            <a:r>
              <a:rPr lang="en-US" dirty="0" smtClean="0"/>
              <a:t>Watermark</a:t>
            </a:r>
          </a:p>
          <a:p>
            <a:pPr marL="914400" lvl="2" indent="-395288">
              <a:buFont typeface="Wingdings" panose="05000000000000000000" pitchFamily="2" charset="2"/>
              <a:buChar char="Ø"/>
            </a:pPr>
            <a:r>
              <a:rPr lang="en-US" dirty="0" err="1"/>
              <a:t>Xóa</a:t>
            </a:r>
            <a:r>
              <a:rPr lang="en-US" dirty="0"/>
              <a:t> Watermark</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15</a:t>
            </a:fld>
            <a:endParaRPr lang="en-US" dirty="0"/>
          </a:p>
        </p:txBody>
      </p:sp>
      <p:pic>
        <p:nvPicPr>
          <p:cNvPr id="3" name="Picture 2"/>
          <p:cNvPicPr>
            <a:picLocks noChangeAspect="1"/>
          </p:cNvPicPr>
          <p:nvPr/>
        </p:nvPicPr>
        <p:blipFill>
          <a:blip r:embed="rId2"/>
          <a:stretch>
            <a:fillRect/>
          </a:stretch>
        </p:blipFill>
        <p:spPr>
          <a:xfrm>
            <a:off x="480089" y="3330054"/>
            <a:ext cx="4500267" cy="287967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stretch>
            <a:fillRect/>
          </a:stretch>
        </p:blipFill>
        <p:spPr>
          <a:xfrm>
            <a:off x="6260556" y="1399498"/>
            <a:ext cx="5455185" cy="437374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6179151" y="976842"/>
            <a:ext cx="5619741" cy="5792258"/>
          </a:xfrm>
          <a:prstGeom prst="rect">
            <a:avLst/>
          </a:prstGeom>
        </p:spPr>
      </p:pic>
      <p:sp>
        <p:nvSpPr>
          <p:cNvPr id="9" name="Rectangle 8"/>
          <p:cNvSpPr/>
          <p:nvPr/>
        </p:nvSpPr>
        <p:spPr>
          <a:xfrm>
            <a:off x="6191250" y="6190682"/>
            <a:ext cx="4362450" cy="270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0348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609599" y="1238821"/>
            <a:ext cx="4208061" cy="2282301"/>
          </a:xfrm>
        </p:spPr>
        <p:txBody>
          <a:bodyPr anchor="t"/>
          <a:lstStyle/>
          <a:p>
            <a:pPr marL="0" lvl="1" indent="0">
              <a:buNone/>
            </a:pPr>
            <a:r>
              <a:rPr lang="en-US" sz="2800" b="1" smtClean="0"/>
              <a:t>c. Áp </a:t>
            </a:r>
            <a:r>
              <a:rPr lang="en-US" sz="2800" b="1" dirty="0" err="1" smtClean="0"/>
              <a:t>dụng</a:t>
            </a:r>
            <a:r>
              <a:rPr lang="en-US" sz="2800" b="1" dirty="0" smtClean="0"/>
              <a:t> Themes</a:t>
            </a:r>
          </a:p>
          <a:p>
            <a:pPr marL="914400" lvl="2" indent="-395288">
              <a:buFont typeface="Wingdings" panose="05000000000000000000" pitchFamily="2" charset="2"/>
              <a:buChar char="Ø"/>
            </a:pPr>
            <a:r>
              <a:rPr lang="en-US" dirty="0" err="1"/>
              <a:t>Tùy</a:t>
            </a:r>
            <a:r>
              <a:rPr lang="en-US" dirty="0"/>
              <a:t> </a:t>
            </a:r>
            <a:r>
              <a:rPr lang="en-US" dirty="0" err="1"/>
              <a:t>biến</a:t>
            </a:r>
            <a:r>
              <a:rPr lang="en-US" dirty="0"/>
              <a:t> Themes</a:t>
            </a:r>
            <a:endParaRPr lang="en-US" dirty="0" smtClean="0"/>
          </a:p>
          <a:p>
            <a:pPr marL="914400" lvl="2" indent="-395288">
              <a:buFont typeface="Wingdings" panose="05000000000000000000" pitchFamily="2" charset="2"/>
              <a:buChar char="Ø"/>
            </a:pPr>
            <a:r>
              <a:rPr lang="en-US" dirty="0" err="1"/>
              <a:t>Tùy</a:t>
            </a:r>
            <a:r>
              <a:rPr lang="en-US" dirty="0"/>
              <a:t> </a:t>
            </a:r>
            <a:r>
              <a:rPr lang="en-US" dirty="0" err="1"/>
              <a:t>biến</a:t>
            </a:r>
            <a:r>
              <a:rPr lang="en-US" dirty="0"/>
              <a:t> Theme </a:t>
            </a:r>
            <a:r>
              <a:rPr lang="en-US" dirty="0" smtClean="0"/>
              <a:t>Colors</a:t>
            </a:r>
          </a:p>
          <a:p>
            <a:pPr marL="914400" lvl="2" indent="-395288">
              <a:buFont typeface="Wingdings" panose="05000000000000000000" pitchFamily="2" charset="2"/>
              <a:buChar char="Ø"/>
            </a:pPr>
            <a:r>
              <a:rPr lang="en-US" dirty="0" err="1"/>
              <a:t>Tùy</a:t>
            </a:r>
            <a:r>
              <a:rPr lang="en-US" dirty="0"/>
              <a:t> </a:t>
            </a:r>
            <a:r>
              <a:rPr lang="en-US" dirty="0" err="1"/>
              <a:t>biến</a:t>
            </a:r>
            <a:r>
              <a:rPr lang="en-US" dirty="0"/>
              <a:t> Theme </a:t>
            </a:r>
            <a:r>
              <a:rPr lang="en-US" dirty="0" smtClean="0"/>
              <a:t>Fonts</a:t>
            </a:r>
          </a:p>
          <a:p>
            <a:pPr marL="914400" lvl="2" indent="-395288">
              <a:buFont typeface="Wingdings" panose="05000000000000000000" pitchFamily="2" charset="2"/>
              <a:buChar char="Ø"/>
            </a:pPr>
            <a:r>
              <a:rPr lang="en-US" dirty="0" err="1"/>
              <a:t>Tạo</a:t>
            </a:r>
            <a:r>
              <a:rPr lang="en-US" dirty="0"/>
              <a:t> </a:t>
            </a:r>
            <a:r>
              <a:rPr lang="en-US" dirty="0" err="1"/>
              <a:t>một</a:t>
            </a:r>
            <a:r>
              <a:rPr lang="en-US" dirty="0"/>
              <a:t> Themes </a:t>
            </a:r>
            <a:r>
              <a:rPr lang="en-US" dirty="0" err="1"/>
              <a:t>mới</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16</a:t>
            </a:fld>
            <a:endParaRPr lang="en-US" dirty="0"/>
          </a:p>
        </p:txBody>
      </p:sp>
      <p:pic>
        <p:nvPicPr>
          <p:cNvPr id="2" name="Picture 1"/>
          <p:cNvPicPr>
            <a:picLocks noChangeAspect="1"/>
          </p:cNvPicPr>
          <p:nvPr/>
        </p:nvPicPr>
        <p:blipFill>
          <a:blip r:embed="rId2"/>
          <a:stretch>
            <a:fillRect/>
          </a:stretch>
        </p:blipFill>
        <p:spPr>
          <a:xfrm>
            <a:off x="4756051" y="1317586"/>
            <a:ext cx="3430474" cy="438717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8388518" y="2039009"/>
            <a:ext cx="3542961" cy="36622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873202" y="4118945"/>
            <a:ext cx="3680856" cy="15823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2951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609598" y="1238822"/>
            <a:ext cx="10972801" cy="1558970"/>
          </a:xfrm>
        </p:spPr>
        <p:txBody>
          <a:bodyPr anchor="t"/>
          <a:lstStyle/>
          <a:p>
            <a:pPr marL="0" lvl="1" indent="0">
              <a:buNone/>
            </a:pPr>
            <a:r>
              <a:rPr lang="en-US" sz="2400" b="1" smtClean="0"/>
              <a:t>d. Sử </a:t>
            </a:r>
            <a:r>
              <a:rPr lang="en-US" sz="2400" b="1" dirty="0" err="1" smtClean="0"/>
              <a:t>dụng</a:t>
            </a:r>
            <a:r>
              <a:rPr lang="en-US" sz="2400" b="1" dirty="0" smtClean="0"/>
              <a:t> </a:t>
            </a:r>
            <a:r>
              <a:rPr lang="en-US" sz="2400" b="1" smtClean="0"/>
              <a:t>Style Sets</a:t>
            </a:r>
            <a:endParaRPr lang="en-US" sz="2400" b="1" dirty="0" smtClean="0"/>
          </a:p>
          <a:p>
            <a:pPr marL="914400" lvl="2" indent="-395288">
              <a:buFont typeface="Wingdings" panose="05000000000000000000" pitchFamily="2" charset="2"/>
              <a:buChar char="Ø"/>
            </a:pPr>
            <a:r>
              <a:rPr lang="en-US" dirty="0" err="1"/>
              <a:t>Áp</a:t>
            </a:r>
            <a:r>
              <a:rPr lang="en-US" dirty="0"/>
              <a:t> </a:t>
            </a:r>
            <a:r>
              <a:rPr lang="en-US" dirty="0" err="1"/>
              <a:t>dụng</a:t>
            </a:r>
            <a:r>
              <a:rPr lang="en-US" dirty="0"/>
              <a:t> </a:t>
            </a:r>
            <a:r>
              <a:rPr lang="en-US" dirty="0" err="1"/>
              <a:t>một</a:t>
            </a:r>
            <a:r>
              <a:rPr lang="en-US" dirty="0"/>
              <a:t> Style set </a:t>
            </a:r>
            <a:r>
              <a:rPr lang="en-US" dirty="0" err="1"/>
              <a:t>vào</a:t>
            </a:r>
            <a:r>
              <a:rPr lang="en-US" dirty="0"/>
              <a:t> </a:t>
            </a:r>
            <a:r>
              <a:rPr lang="en-US" dirty="0" err="1"/>
              <a:t>tài</a:t>
            </a:r>
            <a:r>
              <a:rPr lang="en-US" dirty="0"/>
              <a:t> </a:t>
            </a:r>
            <a:r>
              <a:rPr lang="en-US" dirty="0" err="1" smtClean="0"/>
              <a:t>liệu</a:t>
            </a:r>
            <a:endParaRPr lang="en-US" dirty="0" smtClean="0"/>
          </a:p>
          <a:p>
            <a:pPr marL="914400" lvl="2" indent="-395288">
              <a:buFont typeface="Wingdings" panose="05000000000000000000" pitchFamily="2" charset="2"/>
              <a:buChar char="Ø"/>
            </a:pPr>
            <a:r>
              <a:rPr lang="en-US" dirty="0" err="1"/>
              <a:t>Tạo</a:t>
            </a:r>
            <a:r>
              <a:rPr lang="en-US" dirty="0"/>
              <a:t> </a:t>
            </a:r>
            <a:r>
              <a:rPr lang="en-US" dirty="0" err="1"/>
              <a:t>một</a:t>
            </a:r>
            <a:r>
              <a:rPr lang="en-US" dirty="0"/>
              <a:t> Style set </a:t>
            </a:r>
            <a:r>
              <a:rPr lang="en-US" dirty="0" err="1" smtClean="0"/>
              <a:t>mới</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17</a:t>
            </a:fld>
            <a:endParaRPr lang="en-US" dirty="0"/>
          </a:p>
        </p:txBody>
      </p:sp>
      <p:pic>
        <p:nvPicPr>
          <p:cNvPr id="2" name="Picture 1"/>
          <p:cNvPicPr>
            <a:picLocks noChangeAspect="1"/>
          </p:cNvPicPr>
          <p:nvPr/>
        </p:nvPicPr>
        <p:blipFill rotWithShape="1">
          <a:blip r:embed="rId2"/>
          <a:srcRect l="923" r="645"/>
          <a:stretch/>
        </p:blipFill>
        <p:spPr>
          <a:xfrm>
            <a:off x="1657350" y="2797792"/>
            <a:ext cx="8639176" cy="3319862"/>
          </a:xfrm>
          <a:prstGeom prst="rect">
            <a:avLst/>
          </a:prstGeom>
        </p:spPr>
      </p:pic>
    </p:spTree>
    <p:extLst>
      <p:ext uri="{BB962C8B-B14F-4D97-AF65-F5344CB8AC3E}">
        <p14:creationId xmlns:p14="http://schemas.microsoft.com/office/powerpoint/2010/main" val="36124778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609598" y="1238821"/>
            <a:ext cx="6719250" cy="3041284"/>
          </a:xfrm>
        </p:spPr>
        <p:txBody>
          <a:bodyPr anchor="t"/>
          <a:lstStyle/>
          <a:p>
            <a:pPr marL="0" lvl="1" indent="0">
              <a:buNone/>
            </a:pPr>
            <a:r>
              <a:rPr lang="en-US" sz="2800" b="1" smtClean="0"/>
              <a:t>5. Sử </a:t>
            </a:r>
            <a:r>
              <a:rPr lang="en-US" sz="2800" b="1" dirty="0" err="1"/>
              <a:t>dụng</a:t>
            </a:r>
            <a:r>
              <a:rPr lang="en-US" sz="2800" b="1" dirty="0"/>
              <a:t> </a:t>
            </a:r>
            <a:r>
              <a:rPr lang="en-US" sz="2800" b="1" dirty="0" err="1" smtClean="0"/>
              <a:t>chức</a:t>
            </a:r>
            <a:r>
              <a:rPr lang="en-US" sz="2800" b="1" dirty="0" smtClean="0"/>
              <a:t> </a:t>
            </a:r>
            <a:r>
              <a:rPr lang="en-US" sz="2800" b="1" dirty="0" err="1"/>
              <a:t>năng</a:t>
            </a:r>
            <a:r>
              <a:rPr lang="en-US" sz="2800" b="1" dirty="0"/>
              <a:t> Spelling and Grammar </a:t>
            </a:r>
            <a:r>
              <a:rPr lang="en-US" sz="2800" b="1" dirty="0" err="1"/>
              <a:t>để</a:t>
            </a:r>
            <a:r>
              <a:rPr lang="en-US" sz="2800" b="1" dirty="0"/>
              <a:t> </a:t>
            </a:r>
            <a:r>
              <a:rPr lang="en-US" sz="2800" b="1" dirty="0" err="1"/>
              <a:t>hiệu</a:t>
            </a:r>
            <a:r>
              <a:rPr lang="en-US" sz="2800" b="1" dirty="0"/>
              <a:t> </a:t>
            </a:r>
            <a:r>
              <a:rPr lang="en-US" sz="2800" b="1" dirty="0" err="1"/>
              <a:t>đính</a:t>
            </a:r>
            <a:r>
              <a:rPr lang="en-US" sz="2800" b="1" dirty="0"/>
              <a:t> </a:t>
            </a:r>
            <a:r>
              <a:rPr lang="en-US" sz="2800" b="1" dirty="0" err="1"/>
              <a:t>tài</a:t>
            </a:r>
            <a:r>
              <a:rPr lang="en-US" sz="2800" b="1" dirty="0"/>
              <a:t> </a:t>
            </a:r>
            <a:r>
              <a:rPr lang="en-US" sz="2800" b="1" dirty="0" err="1" smtClean="0"/>
              <a:t>liệu</a:t>
            </a:r>
            <a:endParaRPr lang="en-US" sz="2800" b="1" dirty="0" smtClean="0"/>
          </a:p>
          <a:p>
            <a:pPr marL="914400" lvl="2" indent="-395288">
              <a:buFont typeface="Wingdings" panose="05000000000000000000" pitchFamily="2" charset="2"/>
              <a:buChar char="Ø"/>
            </a:pPr>
            <a:r>
              <a:rPr lang="en-US" dirty="0" err="1"/>
              <a:t>Chọn</a:t>
            </a:r>
            <a:r>
              <a:rPr lang="en-US" dirty="0"/>
              <a:t> </a:t>
            </a:r>
            <a:r>
              <a:rPr lang="en-US" dirty="0" err="1"/>
              <a:t>ngôn</a:t>
            </a:r>
            <a:r>
              <a:rPr lang="en-US" dirty="0"/>
              <a:t> </a:t>
            </a:r>
            <a:r>
              <a:rPr lang="en-US" dirty="0" err="1"/>
              <a:t>ngữ</a:t>
            </a:r>
            <a:r>
              <a:rPr lang="en-US" dirty="0"/>
              <a:t> </a:t>
            </a:r>
            <a:r>
              <a:rPr lang="en-US" dirty="0" err="1"/>
              <a:t>kiểm</a:t>
            </a:r>
            <a:r>
              <a:rPr lang="en-US" dirty="0"/>
              <a:t> </a:t>
            </a:r>
            <a:r>
              <a:rPr lang="en-US" dirty="0" err="1"/>
              <a:t>tra</a:t>
            </a:r>
            <a:r>
              <a:rPr lang="en-US" dirty="0"/>
              <a:t> </a:t>
            </a:r>
            <a:r>
              <a:rPr lang="en-US" dirty="0" err="1"/>
              <a:t>lỗi</a:t>
            </a:r>
            <a:r>
              <a:rPr lang="en-US" dirty="0"/>
              <a:t> </a:t>
            </a:r>
            <a:endParaRPr lang="en-US" dirty="0" smtClean="0"/>
          </a:p>
          <a:p>
            <a:pPr marL="914400" lvl="2" indent="-395288">
              <a:buFont typeface="Wingdings" panose="05000000000000000000" pitchFamily="2" charset="2"/>
              <a:buChar char="Ø"/>
            </a:pPr>
            <a:r>
              <a:rPr lang="en-US" dirty="0" err="1"/>
              <a:t>Sử</a:t>
            </a:r>
            <a:r>
              <a:rPr lang="en-US" dirty="0"/>
              <a:t> </a:t>
            </a:r>
            <a:r>
              <a:rPr lang="en-US" dirty="0" err="1"/>
              <a:t>dụng</a:t>
            </a:r>
            <a:r>
              <a:rPr lang="en-US" dirty="0"/>
              <a:t> </a:t>
            </a:r>
            <a:r>
              <a:rPr lang="en-US" dirty="0" err="1"/>
              <a:t>bộ</a:t>
            </a:r>
            <a:r>
              <a:rPr lang="en-US" dirty="0"/>
              <a:t> </a:t>
            </a:r>
            <a:r>
              <a:rPr lang="en-US" dirty="0" err="1"/>
              <a:t>kiểm</a:t>
            </a:r>
            <a:r>
              <a:rPr lang="en-US" dirty="0"/>
              <a:t> </a:t>
            </a:r>
            <a:r>
              <a:rPr lang="en-US" dirty="0" err="1"/>
              <a:t>tra</a:t>
            </a:r>
            <a:r>
              <a:rPr lang="en-US" dirty="0"/>
              <a:t> </a:t>
            </a:r>
            <a:r>
              <a:rPr lang="en-US" dirty="0" err="1"/>
              <a:t>chính</a:t>
            </a:r>
            <a:r>
              <a:rPr lang="en-US" dirty="0"/>
              <a:t> </a:t>
            </a:r>
            <a:r>
              <a:rPr lang="en-US" dirty="0" err="1"/>
              <a:t>tả</a:t>
            </a:r>
            <a:r>
              <a:rPr lang="en-US" dirty="0"/>
              <a:t> </a:t>
            </a:r>
            <a:r>
              <a:rPr lang="en-US" dirty="0" err="1"/>
              <a:t>và</a:t>
            </a:r>
            <a:r>
              <a:rPr lang="en-US" dirty="0"/>
              <a:t> </a:t>
            </a:r>
            <a:r>
              <a:rPr lang="en-US" dirty="0" err="1"/>
              <a:t>ngữ</a:t>
            </a:r>
            <a:r>
              <a:rPr lang="en-US" dirty="0"/>
              <a:t> </a:t>
            </a:r>
            <a:r>
              <a:rPr lang="en-US" dirty="0" err="1"/>
              <a:t>pháp</a:t>
            </a:r>
            <a:r>
              <a:rPr lang="en-US" dirty="0"/>
              <a:t> (spelling and grammar checker</a:t>
            </a:r>
            <a:r>
              <a:rPr lang="en-US" dirty="0" smtClean="0"/>
              <a:t>)</a:t>
            </a:r>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18</a:t>
            </a:fld>
            <a:endParaRPr lang="en-US" dirty="0"/>
          </a:p>
        </p:txBody>
      </p:sp>
      <p:pic>
        <p:nvPicPr>
          <p:cNvPr id="2" name="Picture 1"/>
          <p:cNvPicPr>
            <a:picLocks noChangeAspect="1"/>
          </p:cNvPicPr>
          <p:nvPr/>
        </p:nvPicPr>
        <p:blipFill>
          <a:blip r:embed="rId2"/>
          <a:stretch>
            <a:fillRect/>
          </a:stretch>
        </p:blipFill>
        <p:spPr>
          <a:xfrm>
            <a:off x="2511465" y="3493992"/>
            <a:ext cx="2915516" cy="279995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7328847" y="1455866"/>
            <a:ext cx="3343701" cy="49002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64744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609598" y="1238821"/>
            <a:ext cx="6555477" cy="1763686"/>
          </a:xfrm>
        </p:spPr>
        <p:txBody>
          <a:bodyPr anchor="t"/>
          <a:lstStyle/>
          <a:p>
            <a:pPr marL="519112" lvl="2" indent="0">
              <a:buNone/>
            </a:pPr>
            <a:r>
              <a:rPr lang="en-US" sz="2800" b="1"/>
              <a:t>5. Sử dụng chức năng Spelling and Grammar để hiệu đính tài liệu</a:t>
            </a:r>
          </a:p>
          <a:p>
            <a:pPr marL="914400" lvl="2" indent="-395288">
              <a:buFont typeface="Wingdings" panose="05000000000000000000" pitchFamily="2" charset="2"/>
              <a:buChar char="Ø"/>
            </a:pPr>
            <a:r>
              <a:rPr lang="en-US" smtClean="0"/>
              <a:t>Kiểm </a:t>
            </a:r>
            <a:r>
              <a:rPr lang="en-US" dirty="0" err="1"/>
              <a:t>tra</a:t>
            </a:r>
            <a:r>
              <a:rPr lang="en-US" dirty="0"/>
              <a:t> </a:t>
            </a:r>
            <a:r>
              <a:rPr lang="en-US" dirty="0" err="1"/>
              <a:t>lỗi</a:t>
            </a:r>
            <a:r>
              <a:rPr lang="en-US" dirty="0"/>
              <a:t> </a:t>
            </a:r>
            <a:r>
              <a:rPr lang="en-US" dirty="0" err="1"/>
              <a:t>lỗi</a:t>
            </a:r>
            <a:r>
              <a:rPr lang="en-US" dirty="0"/>
              <a:t> </a:t>
            </a:r>
            <a:r>
              <a:rPr lang="en-US" dirty="0" err="1"/>
              <a:t>chính</a:t>
            </a:r>
            <a:r>
              <a:rPr lang="en-US" dirty="0"/>
              <a:t> </a:t>
            </a:r>
            <a:r>
              <a:rPr lang="en-US" dirty="0" err="1"/>
              <a:t>tả</a:t>
            </a:r>
            <a:r>
              <a:rPr lang="en-US" dirty="0"/>
              <a:t> </a:t>
            </a:r>
            <a:r>
              <a:rPr lang="en-US" dirty="0" err="1"/>
              <a:t>và</a:t>
            </a:r>
            <a:r>
              <a:rPr lang="en-US" dirty="0"/>
              <a:t> </a:t>
            </a:r>
            <a:r>
              <a:rPr lang="en-US" dirty="0" err="1"/>
              <a:t>lỗi</a:t>
            </a:r>
            <a:r>
              <a:rPr lang="en-US" dirty="0"/>
              <a:t> </a:t>
            </a:r>
            <a:r>
              <a:rPr lang="en-US" dirty="0" err="1"/>
              <a:t>ngữ</a:t>
            </a:r>
            <a:r>
              <a:rPr lang="en-US" dirty="0"/>
              <a:t> </a:t>
            </a:r>
            <a:r>
              <a:rPr lang="en-US" dirty="0" err="1"/>
              <a:t>pháp</a:t>
            </a:r>
            <a:r>
              <a:rPr lang="en-US" dirty="0"/>
              <a:t> </a:t>
            </a:r>
            <a:r>
              <a:rPr lang="en-US" dirty="0" err="1"/>
              <a:t>khi</a:t>
            </a:r>
            <a:r>
              <a:rPr lang="en-US" dirty="0"/>
              <a:t> </a:t>
            </a:r>
            <a:r>
              <a:rPr lang="en-US" dirty="0" err="1"/>
              <a:t>đang</a:t>
            </a:r>
            <a:r>
              <a:rPr lang="en-US" dirty="0"/>
              <a:t> </a:t>
            </a:r>
            <a:r>
              <a:rPr lang="en-US" dirty="0" err="1"/>
              <a:t>làm</a:t>
            </a:r>
            <a:r>
              <a:rPr lang="en-US" dirty="0"/>
              <a:t> </a:t>
            </a:r>
            <a:r>
              <a:rPr lang="en-US" dirty="0" err="1"/>
              <a:t>việc</a:t>
            </a:r>
            <a:r>
              <a:rPr lang="en-US" dirty="0"/>
              <a:t> </a:t>
            </a:r>
            <a:endParaRPr lang="en-US" dirty="0" smtClean="0"/>
          </a:p>
          <a:p>
            <a:pPr marL="914400" lvl="2" indent="-395288">
              <a:buFont typeface="Wingdings" panose="05000000000000000000" pitchFamily="2" charset="2"/>
              <a:buChar char="Ø"/>
            </a:pPr>
            <a:r>
              <a:rPr lang="en-US" dirty="0" err="1"/>
              <a:t>Bật</a:t>
            </a:r>
            <a:r>
              <a:rPr lang="en-US" dirty="0"/>
              <a:t> </a:t>
            </a:r>
            <a:r>
              <a:rPr lang="en-US" dirty="0" err="1"/>
              <a:t>hoặc</a:t>
            </a:r>
            <a:r>
              <a:rPr lang="en-US" dirty="0"/>
              <a:t> </a:t>
            </a:r>
            <a:r>
              <a:rPr lang="en-US" dirty="0" err="1"/>
              <a:t>tắt</a:t>
            </a:r>
            <a:r>
              <a:rPr lang="en-US" dirty="0"/>
              <a:t> </a:t>
            </a:r>
            <a:r>
              <a:rPr lang="en-US" dirty="0" err="1"/>
              <a:t>chức</a:t>
            </a:r>
            <a:r>
              <a:rPr lang="en-US" dirty="0"/>
              <a:t> </a:t>
            </a:r>
            <a:r>
              <a:rPr lang="en-US" dirty="0" err="1"/>
              <a:t>năng</a:t>
            </a:r>
            <a:r>
              <a:rPr lang="en-US" dirty="0"/>
              <a:t> Spelling &amp; </a:t>
            </a:r>
            <a:r>
              <a:rPr lang="en-US" dirty="0" smtClean="0"/>
              <a:t>Grammar</a:t>
            </a:r>
          </a:p>
          <a:p>
            <a:pPr marL="914400" lvl="2" indent="-395288">
              <a:buFont typeface="Wingdings" panose="05000000000000000000" pitchFamily="2" charset="2"/>
              <a:buChar char="Ø"/>
            </a:pPr>
            <a:r>
              <a:rPr lang="en-US" dirty="0" err="1"/>
              <a:t>Chức</a:t>
            </a:r>
            <a:r>
              <a:rPr lang="en-US" dirty="0"/>
              <a:t> </a:t>
            </a:r>
            <a:r>
              <a:rPr lang="en-US" dirty="0" err="1"/>
              <a:t>năng</a:t>
            </a:r>
            <a:r>
              <a:rPr lang="en-US" dirty="0"/>
              <a:t> </a:t>
            </a:r>
            <a:r>
              <a:rPr lang="en-US" dirty="0" smtClean="0"/>
              <a:t>Thesaurus</a:t>
            </a:r>
          </a:p>
          <a:p>
            <a:pPr marL="519112" lvl="2" indent="0">
              <a:buNone/>
            </a:pP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19</a:t>
            </a:fld>
            <a:endParaRPr lang="en-US" dirty="0"/>
          </a:p>
        </p:txBody>
      </p:sp>
      <p:pic>
        <p:nvPicPr>
          <p:cNvPr id="3" name="Picture 2"/>
          <p:cNvPicPr>
            <a:picLocks noChangeAspect="1"/>
          </p:cNvPicPr>
          <p:nvPr/>
        </p:nvPicPr>
        <p:blipFill>
          <a:blip r:embed="rId2"/>
          <a:stretch>
            <a:fillRect/>
          </a:stretch>
        </p:blipFill>
        <p:spPr>
          <a:xfrm>
            <a:off x="8660060" y="452180"/>
            <a:ext cx="2834658" cy="70977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stretch>
            <a:fillRect/>
          </a:stretch>
        </p:blipFill>
        <p:spPr>
          <a:xfrm>
            <a:off x="7324299" y="1323786"/>
            <a:ext cx="4258101" cy="64898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2032000" y="4453334"/>
            <a:ext cx="4544757" cy="186073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stretch>
            <a:fillRect/>
          </a:stretch>
        </p:blipFill>
        <p:spPr>
          <a:xfrm>
            <a:off x="8270401" y="2296436"/>
            <a:ext cx="2538517" cy="4487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1315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0" y="314325"/>
            <a:ext cx="9347200" cy="711200"/>
          </a:xfrm>
        </p:spPr>
        <p:txBody>
          <a:bodyPr/>
          <a:lstStyle/>
          <a:p>
            <a:r>
              <a:rPr lang="en-US" dirty="0" smtClean="0"/>
              <a:t>NỘI DUNG BÀI GIẢNG</a:t>
            </a:r>
            <a:endParaRPr lang="en-US" dirty="0"/>
          </a:p>
        </p:txBody>
      </p:sp>
      <p:graphicFrame>
        <p:nvGraphicFramePr>
          <p:cNvPr id="7" name="Diagram 6"/>
          <p:cNvGraphicFramePr/>
          <p:nvPr>
            <p:extLst>
              <p:ext uri="{D42A27DB-BD31-4B8C-83A1-F6EECF244321}">
                <p14:modId xmlns:p14="http://schemas.microsoft.com/office/powerpoint/2010/main" val="1719170556"/>
              </p:ext>
            </p:extLst>
          </p:nvPr>
        </p:nvGraphicFramePr>
        <p:xfrm>
          <a:off x="1397663" y="1419367"/>
          <a:ext cx="9575137" cy="4379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7"/>
          <p:cNvSpPr>
            <a:spLocks noGrp="1"/>
          </p:cNvSpPr>
          <p:nvPr>
            <p:ph type="dt" sz="half" idx="14"/>
          </p:nvPr>
        </p:nvSpPr>
        <p:spPr/>
        <p:txBody>
          <a:bodyPr/>
          <a:lstStyle/>
          <a:p>
            <a:fld id="{AD8C958A-1652-47C6-963C-2D59C1A7220A}" type="datetime1">
              <a:rPr lang="en-US" smtClean="0"/>
              <a:t>8/22/2018</a:t>
            </a:fld>
            <a:endParaRPr lang="en-US"/>
          </a:p>
        </p:txBody>
      </p:sp>
      <p:sp>
        <p:nvSpPr>
          <p:cNvPr id="9" name="Footer Placeholder 8"/>
          <p:cNvSpPr>
            <a:spLocks noGrp="1"/>
          </p:cNvSpPr>
          <p:nvPr>
            <p:ph type="ftr" sz="quarter" idx="15"/>
          </p:nvPr>
        </p:nvSpPr>
        <p:spPr/>
        <p:txBody>
          <a:bodyPr/>
          <a:lstStyle/>
          <a:p>
            <a:r>
              <a:rPr lang="en-US" smtClean="0"/>
              <a:t>MOS Word 2013</a:t>
            </a:r>
            <a:endParaRPr lang="en-US"/>
          </a:p>
        </p:txBody>
      </p:sp>
      <p:sp>
        <p:nvSpPr>
          <p:cNvPr id="10" name="Slide Number Placeholder 9"/>
          <p:cNvSpPr>
            <a:spLocks noGrp="1"/>
          </p:cNvSpPr>
          <p:nvPr>
            <p:ph type="sldNum" sz="quarter" idx="16"/>
          </p:nvPr>
        </p:nvSpPr>
        <p:spPr/>
        <p:txBody>
          <a:bodyPr/>
          <a:lstStyle/>
          <a:p>
            <a:fld id="{A06859FE-66E9-4C28-8968-9D70F0C324BC}" type="slidenum">
              <a:rPr lang="en-US" smtClean="0"/>
              <a:t>2</a:t>
            </a:fld>
            <a:endParaRPr lang="en-US"/>
          </a:p>
        </p:txBody>
      </p:sp>
    </p:spTree>
    <p:extLst>
      <p:ext uri="{BB962C8B-B14F-4D97-AF65-F5344CB8AC3E}">
        <p14:creationId xmlns:p14="http://schemas.microsoft.com/office/powerpoint/2010/main" val="3153381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533398" y="1352055"/>
            <a:ext cx="7299280" cy="3121782"/>
          </a:xfrm>
        </p:spPr>
        <p:txBody>
          <a:bodyPr anchor="ctr"/>
          <a:lstStyle/>
          <a:p>
            <a:pPr marL="0" lvl="1" indent="0">
              <a:buNone/>
            </a:pPr>
            <a:r>
              <a:rPr lang="en-US" sz="2800" b="1" smtClean="0"/>
              <a:t>6. </a:t>
            </a:r>
            <a:r>
              <a:rPr lang="vi-VN" sz="2800" b="1" smtClean="0"/>
              <a:t>Điều </a:t>
            </a:r>
            <a:r>
              <a:rPr lang="vi-VN" sz="2800" b="1" dirty="0"/>
              <a:t>hướng với các tài liệu </a:t>
            </a:r>
            <a:r>
              <a:rPr lang="vi-VN" sz="2800" b="1"/>
              <a:t>tham </a:t>
            </a:r>
            <a:r>
              <a:rPr lang="vi-VN" sz="2800" b="1" smtClean="0"/>
              <a:t>khảo</a:t>
            </a:r>
            <a:endParaRPr lang="en-US" sz="2800" b="1" smtClean="0"/>
          </a:p>
          <a:p>
            <a:pPr marL="0" lvl="1" indent="0">
              <a:buNone/>
            </a:pPr>
            <a:r>
              <a:rPr lang="en-US" sz="2400" b="1" smtClean="0"/>
              <a:t>a. Cách sử dụng khung điều hướng (Navigation Pane)</a:t>
            </a:r>
            <a:endParaRPr lang="en-US" sz="2400" b="1" dirty="0" smtClean="0"/>
          </a:p>
          <a:p>
            <a:pPr marL="914400" lvl="2" indent="-395288">
              <a:buFont typeface="Wingdings" panose="05000000000000000000" pitchFamily="2" charset="2"/>
              <a:buChar char="Ø"/>
            </a:pPr>
            <a:r>
              <a:rPr lang="vi-VN" dirty="0"/>
              <a:t>Sử dụng khung điều hướng (Navigation Pane</a:t>
            </a:r>
            <a:r>
              <a:rPr lang="vi-VN" dirty="0" smtClean="0"/>
              <a:t>)</a:t>
            </a:r>
            <a:endParaRPr lang="en-US" dirty="0" smtClean="0"/>
          </a:p>
          <a:p>
            <a:pPr marL="914400" lvl="2" indent="-395288">
              <a:buFont typeface="Wingdings" panose="05000000000000000000" pitchFamily="2" charset="2"/>
              <a:buChar char="Ø"/>
            </a:pPr>
            <a:r>
              <a:rPr lang="vi-VN" dirty="0"/>
              <a:t>Điều hướng dựa trên </a:t>
            </a:r>
            <a:r>
              <a:rPr lang="vi-VN" dirty="0" smtClean="0"/>
              <a:t>Heading</a:t>
            </a:r>
            <a:endParaRPr lang="en-US" dirty="0" smtClean="0"/>
          </a:p>
          <a:p>
            <a:pPr marL="914400" lvl="2" indent="-395288">
              <a:buFont typeface="Wingdings" panose="05000000000000000000" pitchFamily="2" charset="2"/>
              <a:buChar char="Ø"/>
            </a:pPr>
            <a:r>
              <a:rPr lang="vi-VN" dirty="0"/>
              <a:t>Điều hướng theo </a:t>
            </a:r>
            <a:r>
              <a:rPr lang="vi-VN" dirty="0" smtClean="0"/>
              <a:t>trang</a:t>
            </a:r>
            <a:endParaRPr lang="en-US" dirty="0" smtClean="0"/>
          </a:p>
          <a:p>
            <a:pPr marL="914400" lvl="2" indent="-395288">
              <a:buFont typeface="Wingdings" panose="05000000000000000000" pitchFamily="2" charset="2"/>
              <a:buChar char="Ø"/>
            </a:pPr>
            <a:r>
              <a:rPr lang="vi-VN" dirty="0"/>
              <a:t>Điều hướng dựa trên kết quả tìm kiếm</a:t>
            </a:r>
            <a:endParaRPr lang="en-US" dirty="0" smtClean="0"/>
          </a:p>
          <a:p>
            <a:pPr marL="519112" lvl="2" indent="0">
              <a:buNone/>
            </a:pP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20</a:t>
            </a:fld>
            <a:endParaRPr lang="en-US" dirty="0"/>
          </a:p>
        </p:txBody>
      </p:sp>
      <p:pic>
        <p:nvPicPr>
          <p:cNvPr id="2" name="Picture 1"/>
          <p:cNvPicPr>
            <a:picLocks noChangeAspect="1"/>
          </p:cNvPicPr>
          <p:nvPr/>
        </p:nvPicPr>
        <p:blipFill>
          <a:blip r:embed="rId2"/>
          <a:stretch>
            <a:fillRect/>
          </a:stretch>
        </p:blipFill>
        <p:spPr>
          <a:xfrm>
            <a:off x="7832678" y="1257870"/>
            <a:ext cx="4215605" cy="4474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4740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1276348" y="1202753"/>
            <a:ext cx="5223143" cy="2118229"/>
          </a:xfrm>
        </p:spPr>
        <p:txBody>
          <a:bodyPr anchor="ctr"/>
          <a:lstStyle/>
          <a:p>
            <a:pPr marL="0" lvl="1" indent="0">
              <a:buNone/>
            </a:pPr>
            <a:r>
              <a:rPr lang="en-US" sz="2400" b="1" smtClean="0"/>
              <a:t>b. Tổ </a:t>
            </a:r>
            <a:r>
              <a:rPr lang="en-US" sz="2400" b="1" dirty="0" err="1" smtClean="0"/>
              <a:t>chức</a:t>
            </a:r>
            <a:r>
              <a:rPr lang="en-US" sz="2400" b="1" dirty="0" smtClean="0"/>
              <a:t> </a:t>
            </a:r>
            <a:r>
              <a:rPr lang="en-US" sz="2400" b="1" dirty="0" err="1" smtClean="0"/>
              <a:t>cấu</a:t>
            </a:r>
            <a:r>
              <a:rPr lang="en-US" sz="2400" b="1" dirty="0" smtClean="0"/>
              <a:t> </a:t>
            </a:r>
            <a:r>
              <a:rPr lang="en-US" sz="2400" b="1" dirty="0" err="1" smtClean="0"/>
              <a:t>trúc</a:t>
            </a:r>
            <a:r>
              <a:rPr lang="en-US" sz="2400" b="1" dirty="0" smtClean="0"/>
              <a:t> </a:t>
            </a:r>
            <a:r>
              <a:rPr lang="en-US" sz="2400" b="1" dirty="0" err="1" smtClean="0"/>
              <a:t>của</a:t>
            </a:r>
            <a:r>
              <a:rPr lang="en-US" sz="2400" b="1" dirty="0" smtClean="0"/>
              <a:t> </a:t>
            </a:r>
            <a:r>
              <a:rPr lang="en-US" sz="2400" b="1" dirty="0" err="1" smtClean="0"/>
              <a:t>tài</a:t>
            </a:r>
            <a:r>
              <a:rPr lang="en-US" sz="2400" b="1" dirty="0" smtClean="0"/>
              <a:t> </a:t>
            </a:r>
            <a:r>
              <a:rPr lang="en-US" sz="2400" b="1" dirty="0" err="1" smtClean="0"/>
              <a:t>liệu</a:t>
            </a:r>
            <a:endParaRPr lang="en-US" sz="2400" b="1" dirty="0"/>
          </a:p>
          <a:p>
            <a:pPr marL="914400" lvl="2" indent="-395288">
              <a:buFont typeface="Wingdings" panose="05000000000000000000" pitchFamily="2" charset="2"/>
              <a:buChar char="Ø"/>
            </a:pPr>
            <a:r>
              <a:rPr lang="en-US" dirty="0" err="1"/>
              <a:t>Thay</a:t>
            </a:r>
            <a:r>
              <a:rPr lang="en-US" dirty="0"/>
              <a:t> </a:t>
            </a:r>
            <a:r>
              <a:rPr lang="en-US" dirty="0" err="1"/>
              <a:t>đổi</a:t>
            </a:r>
            <a:r>
              <a:rPr lang="en-US" dirty="0"/>
              <a:t> </a:t>
            </a:r>
            <a:r>
              <a:rPr lang="en-US" dirty="0" err="1"/>
              <a:t>vị</a:t>
            </a:r>
            <a:r>
              <a:rPr lang="en-US" dirty="0"/>
              <a:t> </a:t>
            </a:r>
            <a:r>
              <a:rPr lang="en-US" dirty="0" err="1"/>
              <a:t>trí</a:t>
            </a:r>
            <a:r>
              <a:rPr lang="en-US" dirty="0"/>
              <a:t> </a:t>
            </a:r>
            <a:r>
              <a:rPr lang="en-US" dirty="0" err="1"/>
              <a:t>của</a:t>
            </a:r>
            <a:r>
              <a:rPr lang="en-US" dirty="0"/>
              <a:t> </a:t>
            </a:r>
            <a:r>
              <a:rPr lang="en-US" dirty="0" err="1"/>
              <a:t>các</a:t>
            </a:r>
            <a:r>
              <a:rPr lang="en-US" dirty="0"/>
              <a:t> </a:t>
            </a:r>
            <a:r>
              <a:rPr lang="en-US" dirty="0" err="1"/>
              <a:t>nội</a:t>
            </a:r>
            <a:r>
              <a:rPr lang="en-US" dirty="0"/>
              <a:t> </a:t>
            </a:r>
            <a:r>
              <a:rPr lang="en-US" dirty="0" smtClean="0"/>
              <a:t>dung</a:t>
            </a:r>
          </a:p>
          <a:p>
            <a:pPr marL="914400" lvl="2" indent="-395288">
              <a:buFont typeface="Wingdings" panose="05000000000000000000" pitchFamily="2" charset="2"/>
              <a:buChar char="Ø"/>
            </a:pPr>
            <a:r>
              <a:rPr lang="en-US" dirty="0" err="1"/>
              <a:t>Thay</a:t>
            </a:r>
            <a:r>
              <a:rPr lang="en-US" dirty="0"/>
              <a:t> </a:t>
            </a:r>
            <a:r>
              <a:rPr lang="en-US" dirty="0" err="1"/>
              <a:t>đổi</a:t>
            </a:r>
            <a:r>
              <a:rPr lang="en-US" dirty="0"/>
              <a:t> </a:t>
            </a:r>
            <a:r>
              <a:rPr lang="en-US" dirty="0" err="1"/>
              <a:t>cấp</a:t>
            </a:r>
            <a:r>
              <a:rPr lang="en-US" dirty="0"/>
              <a:t> </a:t>
            </a:r>
            <a:r>
              <a:rPr lang="en-US" dirty="0" err="1"/>
              <a:t>của</a:t>
            </a:r>
            <a:r>
              <a:rPr lang="en-US" dirty="0"/>
              <a:t> </a:t>
            </a:r>
            <a:r>
              <a:rPr lang="en-US" dirty="0" err="1"/>
              <a:t>các</a:t>
            </a:r>
            <a:r>
              <a:rPr lang="en-US" dirty="0"/>
              <a:t> </a:t>
            </a:r>
            <a:r>
              <a:rPr lang="en-US" dirty="0" smtClean="0"/>
              <a:t>Heading</a:t>
            </a:r>
          </a:p>
          <a:p>
            <a:pPr marL="914400" lvl="2" indent="-395288">
              <a:buFont typeface="Wingdings" panose="05000000000000000000" pitchFamily="2" charset="2"/>
              <a:buChar char="Ø"/>
            </a:pPr>
            <a:r>
              <a:rPr lang="pl-PL" dirty="0"/>
              <a:t>Sử dụng lệnh Go </a:t>
            </a:r>
            <a:r>
              <a:rPr lang="pl-PL" dirty="0" smtClean="0"/>
              <a:t>To</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21</a:t>
            </a:fld>
            <a:endParaRPr lang="en-US" dirty="0"/>
          </a:p>
        </p:txBody>
      </p:sp>
      <p:pic>
        <p:nvPicPr>
          <p:cNvPr id="3" name="Picture 2"/>
          <p:cNvPicPr>
            <a:picLocks noChangeAspect="1"/>
          </p:cNvPicPr>
          <p:nvPr/>
        </p:nvPicPr>
        <p:blipFill>
          <a:blip r:embed="rId2"/>
          <a:stretch>
            <a:fillRect/>
          </a:stretch>
        </p:blipFill>
        <p:spPr>
          <a:xfrm>
            <a:off x="6911698" y="1092200"/>
            <a:ext cx="3979349" cy="222878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5832741" y="3467602"/>
            <a:ext cx="6137265" cy="2524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3825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1485898" y="1119472"/>
            <a:ext cx="7565411" cy="2364189"/>
          </a:xfrm>
        </p:spPr>
        <p:txBody>
          <a:bodyPr anchor="t"/>
          <a:lstStyle/>
          <a:p>
            <a:pPr marL="0" lvl="1" indent="0">
              <a:buNone/>
            </a:pPr>
            <a:r>
              <a:rPr lang="en-US" sz="2400" b="1" smtClean="0"/>
              <a:t>c. Các </a:t>
            </a:r>
            <a:r>
              <a:rPr lang="en-US" sz="2400" b="1" dirty="0" err="1" smtClean="0"/>
              <a:t>thao</a:t>
            </a:r>
            <a:r>
              <a:rPr lang="en-US" sz="2400" b="1" dirty="0" smtClean="0"/>
              <a:t> </a:t>
            </a:r>
            <a:r>
              <a:rPr lang="en-US" sz="2400" b="1" dirty="0" err="1" smtClean="0"/>
              <a:t>tác</a:t>
            </a:r>
            <a:r>
              <a:rPr lang="en-US" sz="2400" b="1" dirty="0" smtClean="0"/>
              <a:t> </a:t>
            </a:r>
            <a:r>
              <a:rPr lang="en-US" sz="2400" b="1" dirty="0" err="1" smtClean="0"/>
              <a:t>với</a:t>
            </a:r>
            <a:r>
              <a:rPr lang="en-US" sz="2400" b="1" dirty="0" smtClean="0"/>
              <a:t> hyperlinks</a:t>
            </a:r>
          </a:p>
          <a:p>
            <a:pPr marL="914400" lvl="2" indent="-395288">
              <a:buFont typeface="Wingdings" panose="05000000000000000000" pitchFamily="2" charset="2"/>
              <a:buChar char="Ø"/>
            </a:pPr>
            <a:r>
              <a:rPr lang="en-US" dirty="0" err="1"/>
              <a:t>Tạo</a:t>
            </a:r>
            <a:r>
              <a:rPr lang="en-US" dirty="0"/>
              <a:t> </a:t>
            </a:r>
            <a:r>
              <a:rPr lang="en-US" dirty="0" err="1"/>
              <a:t>liên</a:t>
            </a:r>
            <a:r>
              <a:rPr lang="en-US" dirty="0"/>
              <a:t> </a:t>
            </a:r>
            <a:r>
              <a:rPr lang="en-US" dirty="0" err="1"/>
              <a:t>kết</a:t>
            </a:r>
            <a:r>
              <a:rPr lang="en-US" dirty="0"/>
              <a:t> </a:t>
            </a:r>
            <a:r>
              <a:rPr lang="en-US" dirty="0" err="1"/>
              <a:t>đến</a:t>
            </a:r>
            <a:r>
              <a:rPr lang="en-US" dirty="0"/>
              <a:t> </a:t>
            </a:r>
            <a:r>
              <a:rPr lang="en-US" dirty="0" err="1"/>
              <a:t>tập</a:t>
            </a:r>
            <a:r>
              <a:rPr lang="en-US" dirty="0"/>
              <a:t> tin </a:t>
            </a:r>
            <a:r>
              <a:rPr lang="en-US" dirty="0" err="1"/>
              <a:t>hoặc</a:t>
            </a:r>
            <a:r>
              <a:rPr lang="en-US" dirty="0"/>
              <a:t> </a:t>
            </a:r>
            <a:r>
              <a:rPr lang="en-US" dirty="0" err="1"/>
              <a:t>trang</a:t>
            </a:r>
            <a:r>
              <a:rPr lang="en-US" dirty="0"/>
              <a:t> </a:t>
            </a:r>
            <a:r>
              <a:rPr lang="en-US" dirty="0" smtClean="0"/>
              <a:t>Web</a:t>
            </a:r>
          </a:p>
          <a:p>
            <a:pPr marL="914400" lvl="2" indent="-395288">
              <a:buFont typeface="Wingdings" panose="05000000000000000000" pitchFamily="2" charset="2"/>
              <a:buChar char="Ø"/>
            </a:pPr>
            <a:r>
              <a:rPr lang="en-US" dirty="0" err="1"/>
              <a:t>Tạo</a:t>
            </a:r>
            <a:r>
              <a:rPr lang="en-US" dirty="0"/>
              <a:t> </a:t>
            </a:r>
            <a:r>
              <a:rPr lang="en-US" dirty="0" err="1"/>
              <a:t>liên</a:t>
            </a:r>
            <a:r>
              <a:rPr lang="en-US" dirty="0"/>
              <a:t> </a:t>
            </a:r>
            <a:r>
              <a:rPr lang="en-US" dirty="0" err="1"/>
              <a:t>kết</a:t>
            </a:r>
            <a:r>
              <a:rPr lang="en-US" dirty="0"/>
              <a:t> </a:t>
            </a:r>
            <a:r>
              <a:rPr lang="en-US" dirty="0" err="1"/>
              <a:t>đến</a:t>
            </a:r>
            <a:r>
              <a:rPr lang="en-US" dirty="0"/>
              <a:t> </a:t>
            </a:r>
            <a:r>
              <a:rPr lang="en-US" dirty="0" err="1"/>
              <a:t>địa</a:t>
            </a:r>
            <a:r>
              <a:rPr lang="en-US" dirty="0"/>
              <a:t> </a:t>
            </a:r>
            <a:r>
              <a:rPr lang="en-US" dirty="0" err="1"/>
              <a:t>chỉ</a:t>
            </a:r>
            <a:r>
              <a:rPr lang="en-US" dirty="0"/>
              <a:t> </a:t>
            </a:r>
            <a:r>
              <a:rPr lang="en-US" dirty="0" smtClean="0"/>
              <a:t>email</a:t>
            </a:r>
          </a:p>
          <a:p>
            <a:pPr marL="914400" lvl="2" indent="-395288">
              <a:buFont typeface="Wingdings" panose="05000000000000000000" pitchFamily="2" charset="2"/>
              <a:buChar char="Ø"/>
            </a:pPr>
            <a:r>
              <a:rPr lang="en-US" dirty="0" err="1"/>
              <a:t>Tạo</a:t>
            </a:r>
            <a:r>
              <a:rPr lang="en-US" dirty="0"/>
              <a:t> </a:t>
            </a:r>
            <a:r>
              <a:rPr lang="en-US" dirty="0" err="1"/>
              <a:t>liên</a:t>
            </a:r>
            <a:r>
              <a:rPr lang="en-US" dirty="0"/>
              <a:t> </a:t>
            </a:r>
            <a:r>
              <a:rPr lang="en-US" dirty="0" err="1"/>
              <a:t>kết</a:t>
            </a:r>
            <a:r>
              <a:rPr lang="en-US" dirty="0"/>
              <a:t> </a:t>
            </a:r>
            <a:r>
              <a:rPr lang="en-US" dirty="0" err="1"/>
              <a:t>đến</a:t>
            </a:r>
            <a:r>
              <a:rPr lang="en-US" dirty="0"/>
              <a:t> </a:t>
            </a:r>
            <a:r>
              <a:rPr lang="en-US" dirty="0" err="1"/>
              <a:t>các</a:t>
            </a:r>
            <a:r>
              <a:rPr lang="en-US" dirty="0"/>
              <a:t> </a:t>
            </a:r>
            <a:r>
              <a:rPr lang="en-US" dirty="0" err="1"/>
              <a:t>vị</a:t>
            </a:r>
            <a:r>
              <a:rPr lang="en-US" dirty="0"/>
              <a:t> </a:t>
            </a:r>
            <a:r>
              <a:rPr lang="en-US" dirty="0" err="1"/>
              <a:t>trí</a:t>
            </a:r>
            <a:r>
              <a:rPr lang="en-US" dirty="0"/>
              <a:t> </a:t>
            </a:r>
            <a:r>
              <a:rPr lang="en-US" dirty="0" err="1"/>
              <a:t>trong</a:t>
            </a:r>
            <a:r>
              <a:rPr lang="en-US" dirty="0"/>
              <a:t> </a:t>
            </a:r>
            <a:r>
              <a:rPr lang="en-US" dirty="0" err="1"/>
              <a:t>cùng</a:t>
            </a:r>
            <a:r>
              <a:rPr lang="en-US" dirty="0"/>
              <a:t> </a:t>
            </a:r>
            <a:r>
              <a:rPr lang="en-US" dirty="0" err="1"/>
              <a:t>một</a:t>
            </a:r>
            <a:r>
              <a:rPr lang="en-US" dirty="0"/>
              <a:t> </a:t>
            </a:r>
            <a:r>
              <a:rPr lang="en-US" dirty="0" err="1"/>
              <a:t>tài</a:t>
            </a:r>
            <a:r>
              <a:rPr lang="en-US" dirty="0"/>
              <a:t> </a:t>
            </a:r>
            <a:r>
              <a:rPr lang="en-US" dirty="0" err="1" smtClean="0"/>
              <a:t>liệu</a:t>
            </a:r>
            <a:endParaRPr lang="en-US" dirty="0" smtClean="0"/>
          </a:p>
          <a:p>
            <a:pPr marL="914400" lvl="2" indent="-395288">
              <a:buFont typeface="Wingdings" panose="05000000000000000000" pitchFamily="2" charset="2"/>
              <a:buChar char="Ø"/>
            </a:pPr>
            <a:r>
              <a:rPr lang="en-US" dirty="0" err="1"/>
              <a:t>Xóa</a:t>
            </a:r>
            <a:r>
              <a:rPr lang="en-US" dirty="0"/>
              <a:t> </a:t>
            </a:r>
            <a:r>
              <a:rPr lang="en-US" dirty="0" err="1"/>
              <a:t>liên</a:t>
            </a:r>
            <a:r>
              <a:rPr lang="en-US" dirty="0"/>
              <a:t> </a:t>
            </a:r>
            <a:r>
              <a:rPr lang="en-US" dirty="0" err="1"/>
              <a:t>kết</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22</a:t>
            </a:fld>
            <a:endParaRPr lang="en-US" dirty="0"/>
          </a:p>
        </p:txBody>
      </p:sp>
      <p:pic>
        <p:nvPicPr>
          <p:cNvPr id="2" name="Picture 1"/>
          <p:cNvPicPr>
            <a:picLocks noChangeAspect="1"/>
          </p:cNvPicPr>
          <p:nvPr/>
        </p:nvPicPr>
        <p:blipFill>
          <a:blip r:embed="rId2"/>
          <a:stretch>
            <a:fillRect/>
          </a:stretch>
        </p:blipFill>
        <p:spPr>
          <a:xfrm>
            <a:off x="884169" y="3603009"/>
            <a:ext cx="5211831" cy="273234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stretch>
            <a:fillRect/>
          </a:stretch>
        </p:blipFill>
        <p:spPr>
          <a:xfrm>
            <a:off x="6370571" y="3603009"/>
            <a:ext cx="5171778" cy="2711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0741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809765" y="1687086"/>
            <a:ext cx="5286235" cy="1991151"/>
          </a:xfrm>
        </p:spPr>
        <p:txBody>
          <a:bodyPr anchor="ctr"/>
          <a:lstStyle/>
          <a:p>
            <a:pPr marL="0" lvl="1" indent="0">
              <a:buNone/>
            </a:pPr>
            <a:r>
              <a:rPr lang="en-US" sz="2400" b="1" smtClean="0"/>
              <a:t>d. Các </a:t>
            </a:r>
            <a:r>
              <a:rPr lang="en-US" sz="2400" b="1" dirty="0" err="1" smtClean="0"/>
              <a:t>thao</a:t>
            </a:r>
            <a:r>
              <a:rPr lang="en-US" sz="2400" b="1" dirty="0" smtClean="0"/>
              <a:t> </a:t>
            </a:r>
            <a:r>
              <a:rPr lang="en-US" sz="2400" b="1" dirty="0" err="1" smtClean="0"/>
              <a:t>tác</a:t>
            </a:r>
            <a:r>
              <a:rPr lang="en-US" sz="2400" b="1" dirty="0" smtClean="0"/>
              <a:t> </a:t>
            </a:r>
            <a:r>
              <a:rPr lang="en-US" sz="2400" b="1" dirty="0" err="1" smtClean="0"/>
              <a:t>với</a:t>
            </a:r>
            <a:r>
              <a:rPr lang="en-US" sz="2400" b="1" dirty="0" smtClean="0"/>
              <a:t> Bookmarks</a:t>
            </a:r>
          </a:p>
          <a:p>
            <a:pPr marL="914400" lvl="2" indent="-395288">
              <a:buFont typeface="Wingdings" panose="05000000000000000000" pitchFamily="2" charset="2"/>
              <a:buChar char="Ø"/>
            </a:pPr>
            <a:r>
              <a:rPr lang="vi-VN" dirty="0"/>
              <a:t>Các bước tạo </a:t>
            </a:r>
            <a:r>
              <a:rPr lang="en-US" dirty="0" smtClean="0"/>
              <a:t>B</a:t>
            </a:r>
            <a:r>
              <a:rPr lang="vi-VN" dirty="0" smtClean="0"/>
              <a:t>ookmark</a:t>
            </a:r>
            <a:endParaRPr lang="en-US" dirty="0" smtClean="0"/>
          </a:p>
          <a:p>
            <a:pPr marL="914400" lvl="2" indent="-395288">
              <a:buFont typeface="Wingdings" panose="05000000000000000000" pitchFamily="2" charset="2"/>
              <a:buChar char="Ø"/>
            </a:pPr>
            <a:r>
              <a:rPr lang="en-US" dirty="0" err="1"/>
              <a:t>Xóa</a:t>
            </a:r>
            <a:r>
              <a:rPr lang="en-US" dirty="0"/>
              <a:t> </a:t>
            </a:r>
            <a:r>
              <a:rPr lang="en-US" dirty="0" smtClean="0"/>
              <a:t>Bookmark</a:t>
            </a:r>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23</a:t>
            </a:fld>
            <a:endParaRPr lang="en-US" dirty="0"/>
          </a:p>
        </p:txBody>
      </p:sp>
      <p:pic>
        <p:nvPicPr>
          <p:cNvPr id="3" name="Picture 2"/>
          <p:cNvPicPr>
            <a:picLocks noChangeAspect="1"/>
          </p:cNvPicPr>
          <p:nvPr/>
        </p:nvPicPr>
        <p:blipFill>
          <a:blip r:embed="rId2"/>
          <a:stretch>
            <a:fillRect/>
          </a:stretch>
        </p:blipFill>
        <p:spPr>
          <a:xfrm>
            <a:off x="6030599" y="1437857"/>
            <a:ext cx="5063749" cy="4649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3136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941836" y="1238249"/>
            <a:ext cx="5572837" cy="2592223"/>
          </a:xfrm>
        </p:spPr>
        <p:txBody>
          <a:bodyPr anchor="ctr"/>
          <a:lstStyle/>
          <a:p>
            <a:pPr marL="0" lvl="1" indent="0">
              <a:buNone/>
            </a:pPr>
            <a:r>
              <a:rPr lang="en-US" sz="2400" b="1"/>
              <a:t>e</a:t>
            </a:r>
            <a:r>
              <a:rPr lang="en-US" sz="2400" b="1" smtClean="0"/>
              <a:t>. Các </a:t>
            </a:r>
            <a:r>
              <a:rPr lang="en-US" sz="2400" b="1" dirty="0" err="1" smtClean="0"/>
              <a:t>thao</a:t>
            </a:r>
            <a:r>
              <a:rPr lang="en-US" sz="2400" b="1" dirty="0" smtClean="0"/>
              <a:t> </a:t>
            </a:r>
            <a:r>
              <a:rPr lang="en-US" sz="2400" b="1" dirty="0" err="1" smtClean="0"/>
              <a:t>tác</a:t>
            </a:r>
            <a:r>
              <a:rPr lang="en-US" sz="2400" b="1" dirty="0" smtClean="0"/>
              <a:t> </a:t>
            </a:r>
            <a:r>
              <a:rPr lang="en-US" sz="2400" b="1" dirty="0" err="1" smtClean="0"/>
              <a:t>chuẩn</a:t>
            </a:r>
            <a:r>
              <a:rPr lang="en-US" sz="2400" b="1" dirty="0" smtClean="0"/>
              <a:t> </a:t>
            </a:r>
            <a:r>
              <a:rPr lang="en-US" sz="2400" b="1" dirty="0" err="1" smtClean="0"/>
              <a:t>bị</a:t>
            </a:r>
            <a:r>
              <a:rPr lang="en-US" sz="2400" b="1" dirty="0" smtClean="0"/>
              <a:t> </a:t>
            </a:r>
            <a:r>
              <a:rPr lang="en-US" sz="2400" b="1" dirty="0" err="1" smtClean="0"/>
              <a:t>để</a:t>
            </a:r>
            <a:r>
              <a:rPr lang="en-US" sz="2400" b="1" dirty="0" smtClean="0"/>
              <a:t> in </a:t>
            </a:r>
            <a:r>
              <a:rPr lang="en-US" sz="2400" b="1" dirty="0" err="1" smtClean="0"/>
              <a:t>tài</a:t>
            </a:r>
            <a:r>
              <a:rPr lang="en-US" sz="2400" b="1" dirty="0" smtClean="0"/>
              <a:t> </a:t>
            </a:r>
            <a:r>
              <a:rPr lang="en-US" sz="2400" b="1" dirty="0" err="1" smtClean="0"/>
              <a:t>liệu</a:t>
            </a:r>
            <a:endParaRPr lang="en-US" sz="2400" b="1" dirty="0" smtClean="0"/>
          </a:p>
          <a:p>
            <a:pPr marL="914400" lvl="2" indent="-395288">
              <a:buFont typeface="Wingdings" panose="05000000000000000000" pitchFamily="2" charset="2"/>
              <a:buChar char="Ø"/>
            </a:pPr>
            <a:r>
              <a:rPr lang="en-US" dirty="0" err="1"/>
              <a:t>Xem</a:t>
            </a:r>
            <a:r>
              <a:rPr lang="en-US" dirty="0"/>
              <a:t> </a:t>
            </a:r>
            <a:r>
              <a:rPr lang="en-US" dirty="0" err="1"/>
              <a:t>tài</a:t>
            </a:r>
            <a:r>
              <a:rPr lang="en-US" dirty="0"/>
              <a:t> </a:t>
            </a:r>
            <a:r>
              <a:rPr lang="en-US" dirty="0" err="1"/>
              <a:t>liệu</a:t>
            </a:r>
            <a:r>
              <a:rPr lang="en-US" dirty="0"/>
              <a:t> </a:t>
            </a:r>
            <a:r>
              <a:rPr lang="en-US" dirty="0" err="1"/>
              <a:t>trước</a:t>
            </a:r>
            <a:r>
              <a:rPr lang="en-US" dirty="0"/>
              <a:t> </a:t>
            </a:r>
            <a:r>
              <a:rPr lang="en-US" dirty="0" err="1"/>
              <a:t>khi</a:t>
            </a:r>
            <a:r>
              <a:rPr lang="en-US" dirty="0"/>
              <a:t> in Print </a:t>
            </a:r>
            <a:r>
              <a:rPr lang="en-US" dirty="0" smtClean="0"/>
              <a:t>Preview</a:t>
            </a:r>
          </a:p>
          <a:p>
            <a:pPr marL="914400" lvl="2" indent="-395288">
              <a:buFont typeface="Wingdings" panose="05000000000000000000" pitchFamily="2" charset="2"/>
              <a:buChar char="Ø"/>
            </a:pPr>
            <a:r>
              <a:rPr lang="en-US" dirty="0" err="1"/>
              <a:t>Thiết</a:t>
            </a:r>
            <a:r>
              <a:rPr lang="en-US" dirty="0"/>
              <a:t> </a:t>
            </a:r>
            <a:r>
              <a:rPr lang="en-US" dirty="0" err="1"/>
              <a:t>lập</a:t>
            </a:r>
            <a:r>
              <a:rPr lang="en-US" dirty="0"/>
              <a:t> </a:t>
            </a:r>
            <a:r>
              <a:rPr lang="en-US" dirty="0" err="1"/>
              <a:t>thông</a:t>
            </a:r>
            <a:r>
              <a:rPr lang="en-US" dirty="0"/>
              <a:t> </a:t>
            </a:r>
            <a:r>
              <a:rPr lang="en-US" dirty="0" err="1"/>
              <a:t>số</a:t>
            </a:r>
            <a:r>
              <a:rPr lang="en-US" dirty="0"/>
              <a:t> </a:t>
            </a:r>
            <a:r>
              <a:rPr lang="en-US" dirty="0" err="1"/>
              <a:t>cho</a:t>
            </a:r>
            <a:r>
              <a:rPr lang="en-US" dirty="0"/>
              <a:t> </a:t>
            </a:r>
            <a:r>
              <a:rPr lang="en-US" dirty="0" err="1"/>
              <a:t>trang</a:t>
            </a:r>
            <a:r>
              <a:rPr lang="en-US" dirty="0"/>
              <a:t> </a:t>
            </a:r>
            <a:r>
              <a:rPr lang="en-US" dirty="0" smtClean="0"/>
              <a:t>in</a:t>
            </a:r>
          </a:p>
          <a:p>
            <a:pPr marL="914400" lvl="2" indent="-395288">
              <a:buFont typeface="Wingdings" panose="05000000000000000000" pitchFamily="2" charset="2"/>
              <a:buChar char="Ø"/>
            </a:pPr>
            <a:r>
              <a:rPr lang="en-US" dirty="0" smtClean="0"/>
              <a:t>In </a:t>
            </a:r>
            <a:r>
              <a:rPr lang="en-US" dirty="0" err="1" smtClean="0"/>
              <a:t>tài</a:t>
            </a:r>
            <a:r>
              <a:rPr lang="en-US" dirty="0" smtClean="0"/>
              <a:t> </a:t>
            </a:r>
            <a:r>
              <a:rPr lang="en-US" dirty="0" err="1" smtClean="0"/>
              <a:t>liệu</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24</a:t>
            </a:fld>
            <a:endParaRPr lang="en-US" dirty="0"/>
          </a:p>
        </p:txBody>
      </p:sp>
      <p:pic>
        <p:nvPicPr>
          <p:cNvPr id="2" name="Picture 1"/>
          <p:cNvPicPr>
            <a:picLocks noChangeAspect="1"/>
          </p:cNvPicPr>
          <p:nvPr/>
        </p:nvPicPr>
        <p:blipFill>
          <a:blip r:embed="rId2"/>
          <a:stretch>
            <a:fillRect/>
          </a:stretch>
        </p:blipFill>
        <p:spPr>
          <a:xfrm>
            <a:off x="6173105" y="1372637"/>
            <a:ext cx="6018895" cy="4452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8912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609600" y="1257300"/>
            <a:ext cx="10972800" cy="4813300"/>
          </a:xfrm>
        </p:spPr>
        <p:txBody>
          <a:bodyPr/>
          <a:lstStyle/>
          <a:p>
            <a:pPr marL="514350" indent="-514350">
              <a:buFont typeface="+mj-lt"/>
              <a:buAutoNum type="arabicPeriod" startAt="7"/>
            </a:pPr>
            <a:r>
              <a:rPr lang="en-US" dirty="0" err="1"/>
              <a:t>Tổng</a:t>
            </a:r>
            <a:r>
              <a:rPr lang="en-US" dirty="0"/>
              <a:t> </a:t>
            </a:r>
            <a:r>
              <a:rPr lang="en-US" dirty="0" err="1"/>
              <a:t>kết</a:t>
            </a:r>
            <a:r>
              <a:rPr lang="en-US" dirty="0"/>
              <a:t> </a:t>
            </a:r>
            <a:r>
              <a:rPr lang="en-US" dirty="0" err="1"/>
              <a:t>bài</a:t>
            </a:r>
            <a:r>
              <a:rPr lang="en-US" dirty="0"/>
              <a:t> </a:t>
            </a:r>
            <a:r>
              <a:rPr lang="en-US" dirty="0" err="1"/>
              <a:t>học</a:t>
            </a:r>
            <a:r>
              <a:rPr lang="en-US" dirty="0"/>
              <a:t> </a:t>
            </a:r>
            <a:r>
              <a:rPr lang="en-US" dirty="0" smtClean="0"/>
              <a:t>- </a:t>
            </a:r>
            <a:r>
              <a:rPr lang="en-US" dirty="0" err="1" smtClean="0"/>
              <a:t>Các</a:t>
            </a:r>
            <a:r>
              <a:rPr lang="en-US" dirty="0" smtClean="0"/>
              <a:t> </a:t>
            </a:r>
            <a:r>
              <a:rPr lang="en-US" dirty="0" err="1"/>
              <a:t>kỹ</a:t>
            </a:r>
            <a:r>
              <a:rPr lang="en-US" dirty="0"/>
              <a:t> </a:t>
            </a:r>
            <a:r>
              <a:rPr lang="en-US" dirty="0" err="1"/>
              <a:t>năng</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bài</a:t>
            </a:r>
            <a:r>
              <a:rPr lang="en-US" dirty="0"/>
              <a:t> thi </a:t>
            </a:r>
            <a:r>
              <a:rPr lang="en-US" dirty="0" smtClean="0"/>
              <a:t>MOS</a:t>
            </a:r>
          </a:p>
          <a:p>
            <a:pPr lvl="1"/>
            <a:r>
              <a:rPr lang="vi-VN" dirty="0"/>
              <a:t>Các kỹ thuật điều hướng trong tài liệu, cách sử dụng khung điều hướng.</a:t>
            </a:r>
          </a:p>
          <a:p>
            <a:pPr lvl="1"/>
            <a:r>
              <a:rPr lang="vi-VN" dirty="0" smtClean="0"/>
              <a:t>Định </a:t>
            </a:r>
            <a:r>
              <a:rPr lang="vi-VN" dirty="0"/>
              <a:t>dạng tài liệu (format document), thay đổi Themes, sử dụng Style set, chèn Header Footer, Watermark.</a:t>
            </a:r>
          </a:p>
          <a:p>
            <a:pPr lvl="1"/>
            <a:r>
              <a:rPr lang="en-US" smtClean="0"/>
              <a:t>T</a:t>
            </a:r>
            <a:r>
              <a:rPr lang="vi-VN" smtClean="0"/>
              <a:t>rình </a:t>
            </a:r>
            <a:r>
              <a:rPr lang="vi-VN" dirty="0"/>
              <a:t>bày và thiết lập tùy chọn trang in</a:t>
            </a:r>
            <a:endParaRPr lang="en-US" dirty="0"/>
          </a:p>
          <a:p>
            <a:pPr lvl="1"/>
            <a:endParaRPr lang="en-US" dirty="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25</a:t>
            </a:fld>
            <a:endParaRPr lang="en-US" dirty="0"/>
          </a:p>
        </p:txBody>
      </p:sp>
    </p:spTree>
    <p:extLst>
      <p:ext uri="{BB962C8B-B14F-4D97-AF65-F5344CB8AC3E}">
        <p14:creationId xmlns:p14="http://schemas.microsoft.com/office/powerpoint/2010/main" val="425388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BÀI 4: ĐỊNH DẠNG TRANG IN</a:t>
            </a:r>
            <a:endParaRPr lang="en-US" dirty="0"/>
          </a:p>
        </p:txBody>
      </p:sp>
      <p:sp>
        <p:nvSpPr>
          <p:cNvPr id="5" name="Text Placeholder 4"/>
          <p:cNvSpPr>
            <a:spLocks noGrp="1"/>
          </p:cNvSpPr>
          <p:nvPr>
            <p:ph type="body" sz="quarter" idx="13"/>
          </p:nvPr>
        </p:nvSpPr>
        <p:spPr>
          <a:xfrm>
            <a:off x="609600" y="1257300"/>
            <a:ext cx="10972800" cy="4813300"/>
          </a:xfrm>
        </p:spPr>
        <p:txBody>
          <a:bodyPr/>
          <a:lstStyle/>
          <a:p>
            <a:pPr marL="0" indent="0" algn="ctr">
              <a:buNone/>
            </a:pPr>
            <a:r>
              <a:rPr lang="en-US" b="1" smtClean="0"/>
              <a:t>Câu hỏi lý thuyết</a:t>
            </a:r>
          </a:p>
          <a:p>
            <a:pPr marL="457200" indent="-457200" algn="just">
              <a:buFont typeface="+mj-lt"/>
              <a:buAutoNum type="arabicPeriod"/>
            </a:pPr>
            <a:r>
              <a:rPr lang="en-US" sz="2600" b="0" smtClean="0"/>
              <a:t>Tập tin tài liệu có thể chia thành nhiều phần, mỗi phần có thể có các định dạng khác nhau, mỗi phần được gọi là một______________?</a:t>
            </a:r>
          </a:p>
          <a:p>
            <a:pPr marL="989013" lvl="1" indent="554038" algn="just">
              <a:buFont typeface="+mj-lt"/>
              <a:buAutoNum type="alphaLcPeriod"/>
            </a:pPr>
            <a:r>
              <a:rPr lang="en-US" sz="2400" b="0" smtClean="0"/>
              <a:t>Page</a:t>
            </a:r>
          </a:p>
          <a:p>
            <a:pPr marL="989013" lvl="1" indent="554038" algn="just">
              <a:buFont typeface="+mj-lt"/>
              <a:buAutoNum type="alphaLcPeriod"/>
            </a:pPr>
            <a:r>
              <a:rPr lang="en-US" sz="2400" b="0" smtClean="0"/>
              <a:t>Document</a:t>
            </a:r>
          </a:p>
          <a:p>
            <a:pPr marL="989013" lvl="1" indent="554038" algn="just">
              <a:buFont typeface="+mj-lt"/>
              <a:buAutoNum type="alphaLcPeriod"/>
            </a:pPr>
            <a:r>
              <a:rPr lang="en-US" sz="2400" b="0" smtClean="0"/>
              <a:t>Section</a:t>
            </a:r>
          </a:p>
          <a:p>
            <a:pPr marL="989013" lvl="1" indent="554038" algn="just">
              <a:buFont typeface="+mj-lt"/>
              <a:buAutoNum type="alphaLcPeriod"/>
            </a:pPr>
            <a:r>
              <a:rPr lang="en-US" sz="2400" b="0" smtClean="0"/>
              <a:t>Page Setup</a:t>
            </a:r>
            <a:endParaRPr lang="vi-VN" sz="2400" b="0" dirty="0" smtClean="0"/>
          </a:p>
          <a:p>
            <a:pPr marL="0" indent="0">
              <a:buNone/>
            </a:pPr>
            <a:r>
              <a:rPr lang="vi-VN" smtClean="0"/>
              <a:t>	</a:t>
            </a:r>
            <a:endParaRPr lang="en-US" dirty="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26</a:t>
            </a:fld>
            <a:endParaRPr lang="en-US" dirty="0"/>
          </a:p>
        </p:txBody>
      </p:sp>
    </p:spTree>
    <p:extLst>
      <p:ext uri="{BB962C8B-B14F-4D97-AF65-F5344CB8AC3E}">
        <p14:creationId xmlns:p14="http://schemas.microsoft.com/office/powerpoint/2010/main" val="422141296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BÀI 4: ĐỊNH DẠNG TRANG IN</a:t>
            </a:r>
            <a:endParaRPr lang="en-US" dirty="0"/>
          </a:p>
        </p:txBody>
      </p:sp>
      <p:sp>
        <p:nvSpPr>
          <p:cNvPr id="5" name="Text Placeholder 4"/>
          <p:cNvSpPr>
            <a:spLocks noGrp="1"/>
          </p:cNvSpPr>
          <p:nvPr>
            <p:ph type="body" sz="quarter" idx="13"/>
          </p:nvPr>
        </p:nvSpPr>
        <p:spPr>
          <a:xfrm>
            <a:off x="685800" y="1000125"/>
            <a:ext cx="10972800" cy="4813300"/>
          </a:xfrm>
        </p:spPr>
        <p:txBody>
          <a:bodyPr/>
          <a:lstStyle/>
          <a:p>
            <a:pPr marL="0" indent="0" algn="ctr">
              <a:buNone/>
            </a:pPr>
            <a:r>
              <a:rPr lang="en-US" b="1" smtClean="0"/>
              <a:t>Câu hỏi lý thuyết</a:t>
            </a:r>
          </a:p>
          <a:p>
            <a:pPr marL="514350" indent="-514350" algn="just">
              <a:buFont typeface="+mj-lt"/>
              <a:buAutoNum type="arabicPeriod" startAt="2"/>
            </a:pPr>
            <a:r>
              <a:rPr lang="en-US" sz="2600" b="0" smtClean="0"/>
              <a:t>Lựa chọn nào sau đây không phải là các thuộc tính của lề trang (Margins)</a:t>
            </a:r>
          </a:p>
          <a:p>
            <a:pPr marL="989013" lvl="1" indent="554038" algn="just">
              <a:buFont typeface="+mj-lt"/>
              <a:buAutoNum type="alphaLcPeriod"/>
            </a:pPr>
            <a:r>
              <a:rPr lang="en-US" sz="2400" b="0" smtClean="0"/>
              <a:t>Top, Bottom, Left, Right</a:t>
            </a:r>
          </a:p>
          <a:p>
            <a:pPr marL="989013" lvl="1" indent="554038" algn="just">
              <a:buFont typeface="+mj-lt"/>
              <a:buAutoNum type="alphaLcPeriod"/>
            </a:pPr>
            <a:r>
              <a:rPr lang="en-US" sz="2400"/>
              <a:t>Top, </a:t>
            </a:r>
            <a:r>
              <a:rPr lang="en-US" sz="2400"/>
              <a:t>Bottom</a:t>
            </a:r>
            <a:r>
              <a:rPr lang="en-US" sz="2400" smtClean="0"/>
              <a:t>, Midle, Center</a:t>
            </a:r>
          </a:p>
          <a:p>
            <a:pPr marL="989013" lvl="1" indent="554038" algn="just">
              <a:buFont typeface="+mj-lt"/>
              <a:buAutoNum type="alphaLcPeriod"/>
            </a:pPr>
            <a:r>
              <a:rPr lang="en-US" sz="2400" smtClean="0"/>
              <a:t>Left, Right, Center, Justify</a:t>
            </a:r>
          </a:p>
          <a:p>
            <a:pPr marL="989013" lvl="1" indent="554038" algn="just">
              <a:buFont typeface="+mj-lt"/>
              <a:buAutoNum type="alphaLcPeriod"/>
            </a:pPr>
            <a:r>
              <a:rPr lang="en-US" sz="2400" smtClean="0"/>
              <a:t>Top, Bottom, Left, Right, Center</a:t>
            </a:r>
          </a:p>
          <a:p>
            <a:pPr marL="455613" indent="-455613" algn="just">
              <a:buFont typeface="+mj-lt"/>
              <a:buAutoNum type="arabicPeriod" startAt="2"/>
            </a:pPr>
            <a:r>
              <a:rPr lang="en-US" sz="2600" b="0"/>
              <a:t>Portrait và Landscape là các kiểu của _____________</a:t>
            </a:r>
          </a:p>
          <a:p>
            <a:pPr marL="989013" lvl="1" indent="554038" algn="just">
              <a:buFont typeface="+mj-lt"/>
              <a:buAutoNum type="alphaLcPeriod"/>
            </a:pPr>
            <a:r>
              <a:rPr lang="en-US" sz="2400" smtClean="0"/>
              <a:t>Page Orientation</a:t>
            </a:r>
          </a:p>
          <a:p>
            <a:pPr marL="989013" lvl="1" indent="554038" algn="just">
              <a:buFont typeface="+mj-lt"/>
              <a:buAutoNum type="alphaLcPeriod"/>
            </a:pPr>
            <a:r>
              <a:rPr lang="en-US" sz="2400" smtClean="0"/>
              <a:t>Paper Size</a:t>
            </a:r>
          </a:p>
          <a:p>
            <a:pPr marL="989013" lvl="1" indent="554038" algn="just">
              <a:buFont typeface="+mj-lt"/>
              <a:buAutoNum type="alphaLcPeriod"/>
            </a:pPr>
            <a:r>
              <a:rPr lang="en-US" sz="2400" smtClean="0"/>
              <a:t>Page Layout</a:t>
            </a:r>
          </a:p>
          <a:p>
            <a:pPr marL="989013" lvl="1" indent="554038" algn="just">
              <a:buFont typeface="+mj-lt"/>
              <a:buAutoNum type="alphaLcPeriod"/>
            </a:pPr>
            <a:r>
              <a:rPr lang="en-US" sz="2400" smtClean="0"/>
              <a:t>Page Margin</a:t>
            </a:r>
            <a:endParaRPr lang="en-US" sz="2400"/>
          </a:p>
          <a:p>
            <a:pPr marL="989013" lvl="1" indent="554038" algn="just">
              <a:buFont typeface="+mj-lt"/>
              <a:buAutoNum type="alphaLcPeriod"/>
            </a:pPr>
            <a:endParaRPr lang="en-US" sz="2400" b="0" smtClean="0"/>
          </a:p>
          <a:p>
            <a:pPr marL="989013" lvl="1" indent="554038" algn="just">
              <a:buFont typeface="+mj-lt"/>
              <a:buAutoNum type="alphaLcPeriod"/>
            </a:pPr>
            <a:endParaRPr lang="vi-VN" sz="2400" b="0" dirty="0" smtClean="0"/>
          </a:p>
          <a:p>
            <a:pPr marL="0" indent="0">
              <a:buNone/>
            </a:pPr>
            <a:r>
              <a:rPr lang="vi-VN" smtClean="0"/>
              <a:t>	</a:t>
            </a:r>
            <a:endParaRPr lang="en-US" dirty="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27</a:t>
            </a:fld>
            <a:endParaRPr lang="en-US" dirty="0"/>
          </a:p>
        </p:txBody>
      </p:sp>
    </p:spTree>
    <p:extLst>
      <p:ext uri="{BB962C8B-B14F-4D97-AF65-F5344CB8AC3E}">
        <p14:creationId xmlns:p14="http://schemas.microsoft.com/office/powerpoint/2010/main" val="283998962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BÀI 4: ĐỊNH DẠNG TRANG IN</a:t>
            </a:r>
            <a:endParaRPr lang="en-US" dirty="0"/>
          </a:p>
        </p:txBody>
      </p:sp>
      <p:sp>
        <p:nvSpPr>
          <p:cNvPr id="5" name="Text Placeholder 4"/>
          <p:cNvSpPr>
            <a:spLocks noGrp="1"/>
          </p:cNvSpPr>
          <p:nvPr>
            <p:ph type="body" sz="quarter" idx="13"/>
          </p:nvPr>
        </p:nvSpPr>
        <p:spPr>
          <a:xfrm>
            <a:off x="609600" y="866775"/>
            <a:ext cx="10972800" cy="4813300"/>
          </a:xfrm>
        </p:spPr>
        <p:txBody>
          <a:bodyPr/>
          <a:lstStyle/>
          <a:p>
            <a:pPr marL="0" indent="0" algn="ctr">
              <a:buNone/>
            </a:pPr>
            <a:r>
              <a:rPr lang="en-US" b="1" smtClean="0"/>
              <a:t>Câu hỏi lý thuyết</a:t>
            </a:r>
          </a:p>
          <a:p>
            <a:pPr marL="514350" indent="-514350" algn="just">
              <a:buFont typeface="+mj-lt"/>
              <a:buAutoNum type="arabicPeriod" startAt="4"/>
            </a:pPr>
            <a:r>
              <a:rPr lang="en-US" sz="2600" b="0" smtClean="0"/>
              <a:t>Một tài liệu được chia thành nhiều phần, để một phần luôn luôn được bắt đầu tại đầu trang mới, trong nhóm lệnh Section Breaks, lệnh nào sau đây được chọn khi ngắt phần</a:t>
            </a:r>
          </a:p>
          <a:p>
            <a:pPr marL="989013" lvl="1" indent="554038" algn="just">
              <a:buFont typeface="+mj-lt"/>
              <a:buAutoNum type="alphaLcPeriod"/>
            </a:pPr>
            <a:r>
              <a:rPr lang="en-US" sz="2400" smtClean="0"/>
              <a:t>Next Page</a:t>
            </a:r>
            <a:endParaRPr lang="en-US" sz="2400" b="0" smtClean="0"/>
          </a:p>
          <a:p>
            <a:pPr marL="989013" lvl="1" indent="554038" algn="just">
              <a:buFont typeface="+mj-lt"/>
              <a:buAutoNum type="alphaLcPeriod"/>
            </a:pPr>
            <a:r>
              <a:rPr lang="en-US" sz="2400" smtClean="0"/>
              <a:t>Continuous</a:t>
            </a:r>
          </a:p>
          <a:p>
            <a:pPr marL="989013" lvl="1" indent="554038" algn="just">
              <a:buFont typeface="+mj-lt"/>
              <a:buAutoNum type="alphaLcPeriod"/>
            </a:pPr>
            <a:r>
              <a:rPr lang="en-US" sz="2400" smtClean="0"/>
              <a:t>Even Page</a:t>
            </a:r>
          </a:p>
          <a:p>
            <a:pPr marL="989013" lvl="1" indent="554038" algn="just">
              <a:buFont typeface="+mj-lt"/>
              <a:buAutoNum type="alphaLcPeriod"/>
            </a:pPr>
            <a:r>
              <a:rPr lang="en-US" sz="2400" smtClean="0"/>
              <a:t>Odd Page</a:t>
            </a:r>
          </a:p>
          <a:p>
            <a:pPr marL="455613" indent="-455613" algn="just">
              <a:buFont typeface="+mj-lt"/>
              <a:buAutoNum type="arabicPeriod" startAt="4"/>
            </a:pPr>
            <a:r>
              <a:rPr lang="en-US" sz="2600" b="0" smtClean="0"/>
              <a:t>Tổ hợp phím tắt nào sau đây dùng để ngắt cột</a:t>
            </a:r>
            <a:endParaRPr lang="en-US" sz="2600" b="0"/>
          </a:p>
          <a:p>
            <a:pPr marL="989013" lvl="1" indent="554038" algn="just">
              <a:buFont typeface="+mj-lt"/>
              <a:buAutoNum type="alphaLcPeriod"/>
            </a:pPr>
            <a:endParaRPr lang="vi-VN" sz="2400" b="0" dirty="0" smtClean="0"/>
          </a:p>
          <a:p>
            <a:pPr marL="0" indent="0">
              <a:buNone/>
            </a:pPr>
            <a:r>
              <a:rPr lang="vi-VN" smtClean="0"/>
              <a:t>	</a:t>
            </a:r>
            <a:endParaRPr lang="en-US" dirty="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24232333"/>
              </p:ext>
            </p:extLst>
          </p:nvPr>
        </p:nvGraphicFramePr>
        <p:xfrm>
          <a:off x="609600" y="4843991"/>
          <a:ext cx="9188450" cy="1188720"/>
        </p:xfrm>
        <a:graphic>
          <a:graphicData uri="http://schemas.openxmlformats.org/drawingml/2006/table">
            <a:tbl>
              <a:tblPr firstRow="1" bandRow="1">
                <a:tableStyleId>{5C22544A-7EE6-4342-B048-85BDC9FD1C3A}</a:tableStyleId>
              </a:tblPr>
              <a:tblGrid>
                <a:gridCol w="4594225"/>
                <a:gridCol w="4594225"/>
              </a:tblGrid>
              <a:tr h="370840">
                <a:tc>
                  <a:txBody>
                    <a:bodyPr/>
                    <a:lstStyle/>
                    <a:p>
                      <a:pPr marL="989013" lvl="1" indent="554038" algn="just">
                        <a:buFont typeface="+mj-lt"/>
                        <a:buAutoNum type="alphaLcPeriod"/>
                      </a:pPr>
                      <a:r>
                        <a:rPr lang="en-US" sz="2400" b="0" smtClean="0">
                          <a:solidFill>
                            <a:schemeClr val="tx1"/>
                          </a:solidFill>
                          <a:latin typeface="Times New Roman" panose="02020603050405020304" pitchFamily="18" charset="0"/>
                          <a:cs typeface="Times New Roman" panose="02020603050405020304" pitchFamily="18" charset="0"/>
                        </a:rPr>
                        <a:t>Shift + Enter</a:t>
                      </a:r>
                    </a:p>
                    <a:p>
                      <a:pPr marL="989013" lvl="1" indent="554038" algn="just">
                        <a:buFont typeface="+mj-lt"/>
                        <a:buAutoNum type="alphaLcPeriod"/>
                      </a:pPr>
                      <a:r>
                        <a:rPr lang="en-US" sz="2400" b="0" smtClean="0">
                          <a:solidFill>
                            <a:schemeClr val="tx1"/>
                          </a:solidFill>
                          <a:latin typeface="Times New Roman" panose="02020603050405020304" pitchFamily="18" charset="0"/>
                          <a:cs typeface="Times New Roman" panose="02020603050405020304" pitchFamily="18" charset="0"/>
                        </a:rPr>
                        <a:t>Ctrl + Enter</a:t>
                      </a:r>
                    </a:p>
                    <a:p>
                      <a:endParaRPr lang="en-US" sz="2400" b="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446213" lvl="1" indent="-457200" algn="just">
                        <a:buFont typeface="+mj-lt"/>
                        <a:buAutoNum type="alphaLcPeriod" startAt="3"/>
                      </a:pPr>
                      <a:r>
                        <a:rPr lang="en-US" sz="2400" b="0" smtClean="0">
                          <a:solidFill>
                            <a:schemeClr val="tx1"/>
                          </a:solidFill>
                          <a:latin typeface="Times New Roman" panose="02020603050405020304" pitchFamily="18" charset="0"/>
                          <a:cs typeface="Times New Roman" panose="02020603050405020304" pitchFamily="18" charset="0"/>
                        </a:rPr>
                        <a:t>Alt + Enter</a:t>
                      </a:r>
                    </a:p>
                    <a:p>
                      <a:pPr marL="989013" lvl="1" indent="554038" algn="just">
                        <a:buFont typeface="+mj-lt"/>
                        <a:buAutoNum type="alphaLcPeriod" startAt="3"/>
                      </a:pPr>
                      <a:r>
                        <a:rPr lang="en-US" sz="2400" b="0" smtClean="0">
                          <a:solidFill>
                            <a:schemeClr val="tx1"/>
                          </a:solidFill>
                          <a:latin typeface="Times New Roman" panose="02020603050405020304" pitchFamily="18" charset="0"/>
                          <a:cs typeface="Times New Roman" panose="02020603050405020304" pitchFamily="18" charset="0"/>
                        </a:rPr>
                        <a:t>Ctrl + Shift + Enter</a:t>
                      </a:r>
                    </a:p>
                    <a:p>
                      <a:endParaRPr lang="en-US" sz="2400" b="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571755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BÀI 4: ĐỊNH DẠNG TRANG IN</a:t>
            </a:r>
            <a:endParaRPr lang="en-US" dirty="0"/>
          </a:p>
        </p:txBody>
      </p:sp>
      <p:sp>
        <p:nvSpPr>
          <p:cNvPr id="5" name="Text Placeholder 4"/>
          <p:cNvSpPr>
            <a:spLocks noGrp="1"/>
          </p:cNvSpPr>
          <p:nvPr>
            <p:ph type="body" sz="quarter" idx="13"/>
          </p:nvPr>
        </p:nvSpPr>
        <p:spPr>
          <a:xfrm>
            <a:off x="609600" y="1000125"/>
            <a:ext cx="10972800" cy="4813300"/>
          </a:xfrm>
        </p:spPr>
        <p:txBody>
          <a:bodyPr/>
          <a:lstStyle/>
          <a:p>
            <a:pPr marL="0" indent="0" algn="ctr">
              <a:buNone/>
            </a:pPr>
            <a:r>
              <a:rPr lang="en-US" b="1" smtClean="0"/>
              <a:t>Câu hỏi lý thuyết</a:t>
            </a:r>
          </a:p>
          <a:p>
            <a:pPr marL="514350" indent="-514350" algn="just">
              <a:buFont typeface="+mj-lt"/>
              <a:buAutoNum type="arabicPeriod" startAt="6"/>
            </a:pPr>
            <a:r>
              <a:rPr lang="en-US" sz="2600" b="0" smtClean="0"/>
              <a:t>Thao tác nào sau đây dùng để chèn Watermark vào trang?</a:t>
            </a:r>
          </a:p>
          <a:p>
            <a:pPr marL="989013" lvl="1" indent="554038" algn="just">
              <a:buFont typeface="+mj-lt"/>
              <a:buAutoNum type="alphaLcPeriod"/>
            </a:pPr>
            <a:r>
              <a:rPr lang="en-US" sz="2400" b="0" smtClean="0"/>
              <a:t>Chọn tab Design, click nút Watermark trong nhóm lệnh Page Background</a:t>
            </a:r>
          </a:p>
          <a:p>
            <a:pPr marL="989013" lvl="1" indent="554038" algn="just">
              <a:buFont typeface="+mj-lt"/>
              <a:buAutoNum type="alphaLcPeriod"/>
            </a:pPr>
            <a:r>
              <a:rPr lang="en-US" sz="2400"/>
              <a:t>Chọn </a:t>
            </a:r>
            <a:r>
              <a:rPr lang="en-US" sz="2400"/>
              <a:t>tab </a:t>
            </a:r>
            <a:r>
              <a:rPr lang="en-US" sz="2400" smtClean="0"/>
              <a:t>Insert, </a:t>
            </a:r>
            <a:r>
              <a:rPr lang="en-US" sz="2400"/>
              <a:t>click nút Watermark trong nhóm lệnh Page Background</a:t>
            </a:r>
            <a:endParaRPr lang="en-US" sz="2400" b="0" smtClean="0"/>
          </a:p>
          <a:p>
            <a:pPr marL="989013" lvl="1" indent="554038" algn="just">
              <a:buFont typeface="+mj-lt"/>
              <a:buAutoNum type="alphaLcPeriod"/>
            </a:pPr>
            <a:r>
              <a:rPr lang="en-US" sz="2400"/>
              <a:t>Chọn </a:t>
            </a:r>
            <a:r>
              <a:rPr lang="en-US" sz="2400"/>
              <a:t>tab </a:t>
            </a:r>
            <a:r>
              <a:rPr lang="en-US" sz="2400" smtClean="0"/>
              <a:t>Page layout, </a:t>
            </a:r>
            <a:r>
              <a:rPr lang="en-US" sz="2400"/>
              <a:t>click nút Watermark trong nhóm lệnh Page Background</a:t>
            </a:r>
          </a:p>
          <a:p>
            <a:pPr marL="989013" lvl="1" indent="554038" algn="just">
              <a:buFont typeface="+mj-lt"/>
              <a:buAutoNum type="alphaLcPeriod"/>
            </a:pPr>
            <a:r>
              <a:rPr lang="en-US" sz="2400"/>
              <a:t>Chọn </a:t>
            </a:r>
            <a:r>
              <a:rPr lang="en-US" sz="2400"/>
              <a:t>tab </a:t>
            </a:r>
            <a:r>
              <a:rPr lang="en-US" sz="2400" smtClean="0"/>
              <a:t>Home, </a:t>
            </a:r>
            <a:r>
              <a:rPr lang="en-US" sz="2400"/>
              <a:t>click nút Watermark trong nhóm lệnh Page Background</a:t>
            </a:r>
            <a:endParaRPr lang="vi-VN" sz="2400" b="0" dirty="0" smtClean="0"/>
          </a:p>
          <a:p>
            <a:pPr marL="514350" indent="-514350">
              <a:buFont typeface="+mj-lt"/>
              <a:buAutoNum type="arabicPeriod" startAt="7"/>
            </a:pPr>
            <a:r>
              <a:rPr lang="en-US" sz="2600" b="0" smtClean="0"/>
              <a:t>Chức </a:t>
            </a:r>
            <a:r>
              <a:rPr lang="en-US" sz="2600" b="0"/>
              <a:t>năng Thesaurus trong Word dùng </a:t>
            </a:r>
            <a:r>
              <a:rPr lang="en-US" sz="2600" b="0"/>
              <a:t>để </a:t>
            </a:r>
            <a:r>
              <a:rPr lang="en-US" sz="2600" b="0" smtClean="0"/>
              <a:t>__________</a:t>
            </a:r>
            <a:endParaRPr lang="en-US" sz="2600" b="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29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64700811"/>
              </p:ext>
            </p:extLst>
          </p:nvPr>
        </p:nvGraphicFramePr>
        <p:xfrm>
          <a:off x="1574800" y="4624705"/>
          <a:ext cx="8128000" cy="118872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marL="514350" indent="-514350">
                        <a:buFont typeface="+mj-lt"/>
                        <a:buAutoNum type="alphaLcPeriod"/>
                      </a:pPr>
                      <a:r>
                        <a:rPr lang="en-US" sz="2400" b="0" smtClean="0">
                          <a:solidFill>
                            <a:schemeClr val="tx1"/>
                          </a:solidFill>
                          <a:latin typeface="Times New Roman" panose="02020603050405020304" pitchFamily="18" charset="0"/>
                          <a:cs typeface="Times New Roman" panose="02020603050405020304" pitchFamily="18" charset="0"/>
                        </a:rPr>
                        <a:t>Kiểm tra lỗi chính tả</a:t>
                      </a:r>
                    </a:p>
                    <a:p>
                      <a:pPr marL="514350" indent="-514350">
                        <a:buFont typeface="+mj-lt"/>
                        <a:buAutoNum type="alphaLcPeriod"/>
                      </a:pPr>
                      <a:r>
                        <a:rPr lang="en-US" sz="2400" b="0" smtClean="0">
                          <a:solidFill>
                            <a:schemeClr val="tx1"/>
                          </a:solidFill>
                          <a:latin typeface="Times New Roman" panose="02020603050405020304" pitchFamily="18" charset="0"/>
                          <a:cs typeface="Times New Roman" panose="02020603050405020304" pitchFamily="18" charset="0"/>
                        </a:rPr>
                        <a:t>Kiểm tra ngữ pháp</a:t>
                      </a:r>
                    </a:p>
                    <a:p>
                      <a:endParaRPr lang="en-US">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514350" indent="-514350">
                        <a:buFont typeface="+mj-lt"/>
                        <a:buAutoNum type="alphaLcPeriod" startAt="3"/>
                      </a:pPr>
                      <a:r>
                        <a:rPr lang="en-US" sz="2400" b="0" smtClean="0">
                          <a:solidFill>
                            <a:schemeClr val="tx1"/>
                          </a:solidFill>
                          <a:latin typeface="Times New Roman" panose="02020603050405020304" pitchFamily="18" charset="0"/>
                          <a:cs typeface="Times New Roman" panose="02020603050405020304" pitchFamily="18" charset="0"/>
                        </a:rPr>
                        <a:t>Tìm từ đồng nghĩa</a:t>
                      </a:r>
                    </a:p>
                    <a:p>
                      <a:pPr marL="514350" indent="-514350">
                        <a:buFont typeface="+mj-lt"/>
                        <a:buAutoNum type="alphaLcPeriod" startAt="3"/>
                      </a:pPr>
                      <a:r>
                        <a:rPr lang="en-US" sz="2400" b="0" smtClean="0">
                          <a:solidFill>
                            <a:schemeClr val="tx1"/>
                          </a:solidFill>
                          <a:latin typeface="Times New Roman" panose="02020603050405020304" pitchFamily="18" charset="0"/>
                          <a:cs typeface="Times New Roman" panose="02020603050405020304" pitchFamily="18" charset="0"/>
                        </a:rPr>
                        <a:t>Kiểm tra lỗi nhập văn bản</a:t>
                      </a:r>
                    </a:p>
                    <a:p>
                      <a:endParaRPr lang="en-US">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1169282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1050" y="276225"/>
            <a:ext cx="9347200" cy="711200"/>
          </a:xfrm>
        </p:spPr>
        <p:txBody>
          <a:bodyPr/>
          <a:lstStyle/>
          <a:p>
            <a:r>
              <a:rPr lang="en-US" smtClean="0"/>
              <a:t>BÀI 4: ĐỊNH DẠNG TRANG IN</a:t>
            </a:r>
            <a:endParaRPr lang="en-US" dirty="0"/>
          </a:p>
        </p:txBody>
      </p:sp>
      <p:sp>
        <p:nvSpPr>
          <p:cNvPr id="5" name="Text Placeholder 4"/>
          <p:cNvSpPr>
            <a:spLocks noGrp="1"/>
          </p:cNvSpPr>
          <p:nvPr>
            <p:ph type="body" sz="quarter" idx="13"/>
          </p:nvPr>
        </p:nvSpPr>
        <p:spPr/>
        <p:txBody>
          <a:bodyPr/>
          <a:lstStyle/>
          <a:p>
            <a:pPr marL="514350" indent="-514350">
              <a:buFont typeface="+mj-lt"/>
              <a:buAutoNum type="arabicPeriod"/>
            </a:pPr>
            <a:r>
              <a:rPr lang="en-US" dirty="0" smtClean="0"/>
              <a:t> </a:t>
            </a:r>
            <a:r>
              <a:rPr lang="en-US" dirty="0" err="1"/>
              <a:t>Mục</a:t>
            </a:r>
            <a:r>
              <a:rPr lang="en-US" dirty="0"/>
              <a:t> </a:t>
            </a:r>
            <a:r>
              <a:rPr lang="en-US" dirty="0" err="1"/>
              <a:t>tiêu</a:t>
            </a:r>
            <a:r>
              <a:rPr lang="en-US" dirty="0"/>
              <a:t> </a:t>
            </a:r>
            <a:r>
              <a:rPr lang="en-US" dirty="0" err="1"/>
              <a:t>bài</a:t>
            </a:r>
            <a:r>
              <a:rPr lang="en-US" dirty="0"/>
              <a:t> </a:t>
            </a:r>
            <a:r>
              <a:rPr lang="en-US" dirty="0" err="1" smtClean="0"/>
              <a:t>học</a:t>
            </a:r>
            <a:endParaRPr lang="en-US" dirty="0" smtClean="0"/>
          </a:p>
          <a:p>
            <a:pPr lvl="1"/>
            <a:r>
              <a:rPr lang="en-US" dirty="0" err="1" smtClean="0"/>
              <a:t>Kỹ</a:t>
            </a:r>
            <a:r>
              <a:rPr lang="en-US" dirty="0" smtClean="0"/>
              <a:t> </a:t>
            </a:r>
            <a:r>
              <a:rPr lang="en-US" dirty="0" err="1" smtClean="0"/>
              <a:t>năng</a:t>
            </a:r>
            <a:r>
              <a:rPr lang="en-US" dirty="0" smtClean="0"/>
              <a:t> </a:t>
            </a:r>
            <a:r>
              <a:rPr lang="en-US" dirty="0" err="1" smtClean="0"/>
              <a:t>định</a:t>
            </a:r>
            <a:r>
              <a:rPr lang="en-US" dirty="0" smtClean="0"/>
              <a:t> </a:t>
            </a:r>
            <a:r>
              <a:rPr lang="en-US" dirty="0" err="1" smtClean="0"/>
              <a:t>dạng</a:t>
            </a:r>
            <a:r>
              <a:rPr lang="en-US" dirty="0" smtClean="0"/>
              <a:t> </a:t>
            </a:r>
            <a:r>
              <a:rPr lang="en-US" dirty="0" err="1" smtClean="0"/>
              <a:t>trang</a:t>
            </a:r>
            <a:r>
              <a:rPr lang="en-US" dirty="0" smtClean="0"/>
              <a:t> in.</a:t>
            </a:r>
          </a:p>
          <a:p>
            <a:pPr lvl="1"/>
            <a:r>
              <a:rPr lang="en-US" dirty="0" err="1" smtClean="0"/>
              <a:t>Thiết</a:t>
            </a:r>
            <a:r>
              <a:rPr lang="en-US" dirty="0" smtClean="0"/>
              <a:t> </a:t>
            </a:r>
            <a:r>
              <a:rPr lang="en-US" dirty="0" err="1"/>
              <a:t>lập</a:t>
            </a:r>
            <a:r>
              <a:rPr lang="en-US" dirty="0"/>
              <a:t> </a:t>
            </a:r>
            <a:r>
              <a:rPr lang="en-US" dirty="0" err="1"/>
              <a:t>tiêu</a:t>
            </a:r>
            <a:r>
              <a:rPr lang="en-US" dirty="0"/>
              <a:t> </a:t>
            </a:r>
            <a:r>
              <a:rPr lang="en-US" dirty="0" err="1"/>
              <a:t>đề</a:t>
            </a:r>
            <a:r>
              <a:rPr lang="en-US" dirty="0"/>
              <a:t> </a:t>
            </a:r>
            <a:r>
              <a:rPr lang="en-US" dirty="0" err="1"/>
              <a:t>đầu</a:t>
            </a:r>
            <a:r>
              <a:rPr lang="en-US" dirty="0"/>
              <a:t> </a:t>
            </a:r>
            <a:r>
              <a:rPr lang="en-US" dirty="0" err="1"/>
              <a:t>trang</a:t>
            </a:r>
            <a:r>
              <a:rPr lang="en-US" dirty="0"/>
              <a:t> </a:t>
            </a:r>
            <a:r>
              <a:rPr lang="en-US" dirty="0" err="1"/>
              <a:t>và</a:t>
            </a:r>
            <a:r>
              <a:rPr lang="en-US" dirty="0"/>
              <a:t> </a:t>
            </a:r>
            <a:r>
              <a:rPr lang="en-US" dirty="0" err="1"/>
              <a:t>cuối</a:t>
            </a:r>
            <a:r>
              <a:rPr lang="en-US" dirty="0"/>
              <a:t> </a:t>
            </a:r>
            <a:r>
              <a:rPr lang="en-US" dirty="0" err="1" smtClean="0"/>
              <a:t>trang</a:t>
            </a:r>
            <a:r>
              <a:rPr lang="en-US" dirty="0"/>
              <a:t>, </a:t>
            </a:r>
            <a:r>
              <a:rPr lang="en-US" dirty="0" err="1"/>
              <a:t>đánh</a:t>
            </a:r>
            <a:r>
              <a:rPr lang="en-US" dirty="0"/>
              <a:t> </a:t>
            </a:r>
            <a:r>
              <a:rPr lang="en-US" dirty="0" err="1"/>
              <a:t>số</a:t>
            </a:r>
            <a:r>
              <a:rPr lang="en-US" dirty="0"/>
              <a:t> </a:t>
            </a:r>
            <a:r>
              <a:rPr lang="en-US" dirty="0" err="1"/>
              <a:t>trang</a:t>
            </a:r>
            <a:r>
              <a:rPr lang="en-US" dirty="0"/>
              <a:t>.</a:t>
            </a:r>
            <a:r>
              <a:rPr lang="vi-VN" dirty="0" smtClean="0"/>
              <a:t> </a:t>
            </a:r>
            <a:endParaRPr lang="en-US" dirty="0" smtClean="0"/>
          </a:p>
          <a:p>
            <a:pPr lvl="1"/>
            <a:r>
              <a:rPr lang="en-US" dirty="0" err="1" smtClean="0"/>
              <a:t>Cách</a:t>
            </a:r>
            <a:r>
              <a:rPr lang="en-US" dirty="0" smtClean="0"/>
              <a:t> </a:t>
            </a:r>
            <a:r>
              <a:rPr lang="en-US" dirty="0" err="1"/>
              <a:t>sử</a:t>
            </a:r>
            <a:r>
              <a:rPr lang="en-US" dirty="0"/>
              <a:t> </a:t>
            </a:r>
            <a:r>
              <a:rPr lang="en-US" dirty="0" err="1"/>
              <a:t>dụng</a:t>
            </a:r>
            <a:r>
              <a:rPr lang="en-US" dirty="0"/>
              <a:t> Style set </a:t>
            </a:r>
            <a:r>
              <a:rPr lang="en-US" dirty="0" err="1"/>
              <a:t>định</a:t>
            </a:r>
            <a:r>
              <a:rPr lang="en-US" dirty="0"/>
              <a:t> </a:t>
            </a:r>
            <a:r>
              <a:rPr lang="en-US" dirty="0" err="1"/>
              <a:t>dạng</a:t>
            </a:r>
            <a:r>
              <a:rPr lang="en-US" dirty="0"/>
              <a:t> </a:t>
            </a:r>
            <a:r>
              <a:rPr lang="en-US" dirty="0" err="1"/>
              <a:t>tài</a:t>
            </a:r>
            <a:r>
              <a:rPr lang="en-US" dirty="0"/>
              <a:t> </a:t>
            </a:r>
            <a:r>
              <a:rPr lang="en-US" dirty="0" err="1"/>
              <a:t>liệu</a:t>
            </a:r>
            <a:r>
              <a:rPr lang="en-US" dirty="0"/>
              <a:t> </a:t>
            </a:r>
            <a:r>
              <a:rPr lang="en-US" dirty="0" err="1"/>
              <a:t>nhất</a:t>
            </a:r>
            <a:r>
              <a:rPr lang="en-US" dirty="0"/>
              <a:t> </a:t>
            </a:r>
            <a:r>
              <a:rPr lang="en-US" dirty="0" err="1"/>
              <a:t>quán</a:t>
            </a:r>
            <a:r>
              <a:rPr lang="en-US" dirty="0"/>
              <a:t>,.</a:t>
            </a:r>
            <a:endParaRPr lang="en-US" dirty="0" smtClean="0"/>
          </a:p>
          <a:p>
            <a:pPr lvl="1"/>
            <a:r>
              <a:rPr lang="en-US" dirty="0" err="1" smtClean="0"/>
              <a:t>Thiết</a:t>
            </a:r>
            <a:r>
              <a:rPr lang="en-US" dirty="0" smtClean="0"/>
              <a:t> </a:t>
            </a:r>
            <a:r>
              <a:rPr lang="en-US" dirty="0" err="1"/>
              <a:t>lập</a:t>
            </a:r>
            <a:r>
              <a:rPr lang="en-US" dirty="0"/>
              <a:t> </a:t>
            </a:r>
            <a:r>
              <a:rPr lang="en-US" dirty="0" err="1"/>
              <a:t>các</a:t>
            </a:r>
            <a:r>
              <a:rPr lang="en-US" dirty="0"/>
              <a:t> </a:t>
            </a:r>
            <a:r>
              <a:rPr lang="en-US" dirty="0" err="1"/>
              <a:t>thông</a:t>
            </a:r>
            <a:r>
              <a:rPr lang="en-US" dirty="0"/>
              <a:t> </a:t>
            </a:r>
            <a:r>
              <a:rPr lang="en-US" dirty="0" err="1"/>
              <a:t>số</a:t>
            </a:r>
            <a:r>
              <a:rPr lang="en-US" dirty="0"/>
              <a:t> </a:t>
            </a:r>
            <a:r>
              <a:rPr lang="en-US" dirty="0" err="1"/>
              <a:t>cho</a:t>
            </a:r>
            <a:r>
              <a:rPr lang="en-US" dirty="0"/>
              <a:t> </a:t>
            </a:r>
            <a:r>
              <a:rPr lang="en-US" dirty="0" err="1"/>
              <a:t>trang</a:t>
            </a:r>
            <a:r>
              <a:rPr lang="en-US" dirty="0"/>
              <a:t> in</a:t>
            </a:r>
            <a:r>
              <a:rPr lang="en-US" dirty="0" smtClean="0"/>
              <a:t>.</a:t>
            </a:r>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3</a:t>
            </a:fld>
            <a:endParaRPr lang="en-US" dirty="0"/>
          </a:p>
        </p:txBody>
      </p:sp>
    </p:spTree>
    <p:extLst>
      <p:ext uri="{BB962C8B-B14F-4D97-AF65-F5344CB8AC3E}">
        <p14:creationId xmlns:p14="http://schemas.microsoft.com/office/powerpoint/2010/main" val="12797905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BÀI 4: ĐỊNH DẠNG TRANG IN</a:t>
            </a:r>
            <a:endParaRPr lang="en-US" dirty="0"/>
          </a:p>
        </p:txBody>
      </p:sp>
      <p:sp>
        <p:nvSpPr>
          <p:cNvPr id="5" name="Text Placeholder 4"/>
          <p:cNvSpPr>
            <a:spLocks noGrp="1"/>
          </p:cNvSpPr>
          <p:nvPr>
            <p:ph type="body" sz="quarter" idx="13"/>
          </p:nvPr>
        </p:nvSpPr>
        <p:spPr>
          <a:xfrm>
            <a:off x="609600" y="1000125"/>
            <a:ext cx="10972800" cy="4813300"/>
          </a:xfrm>
        </p:spPr>
        <p:txBody>
          <a:bodyPr/>
          <a:lstStyle/>
          <a:p>
            <a:pPr marL="0" indent="0" algn="ctr">
              <a:buNone/>
            </a:pPr>
            <a:r>
              <a:rPr lang="en-US" b="1" smtClean="0"/>
              <a:t>Câu hỏi lý thuyết</a:t>
            </a:r>
          </a:p>
          <a:p>
            <a:pPr marL="514350" indent="-514350" algn="just">
              <a:buFont typeface="+mj-lt"/>
              <a:buAutoNum type="arabicPeriod" startAt="8"/>
            </a:pPr>
            <a:r>
              <a:rPr lang="en-US" sz="2600" b="0" smtClean="0"/>
              <a:t>Để thiết lập các thuộc tính để chuẩn bị in tài liệu, trong trang Print, tại mục Page người dùng nhập các giá trị (1-3,5,7), người dùng cần in những trang nào?</a:t>
            </a:r>
          </a:p>
          <a:p>
            <a:pPr marL="989013" lvl="1" indent="554038" algn="just">
              <a:buFont typeface="+mj-lt"/>
              <a:buAutoNum type="alphaLcPeriod"/>
            </a:pPr>
            <a:r>
              <a:rPr lang="en-US" sz="2400" b="0" smtClean="0"/>
              <a:t>Trang 1,3,5,7</a:t>
            </a:r>
          </a:p>
          <a:p>
            <a:pPr marL="989013" lvl="1" indent="554038" algn="just">
              <a:buFont typeface="+mj-lt"/>
              <a:buAutoNum type="alphaLcPeriod"/>
            </a:pPr>
            <a:r>
              <a:rPr lang="en-US" sz="2400"/>
              <a:t>Trang </a:t>
            </a:r>
            <a:r>
              <a:rPr lang="en-US" sz="2400" smtClean="0"/>
              <a:t>1,2,3,5,7 </a:t>
            </a:r>
          </a:p>
          <a:p>
            <a:pPr marL="989013" lvl="1" indent="554038" algn="just">
              <a:buFont typeface="+mj-lt"/>
              <a:buAutoNum type="alphaLcPeriod"/>
            </a:pPr>
            <a:r>
              <a:rPr lang="en-US" sz="2400"/>
              <a:t>Trang </a:t>
            </a:r>
            <a:r>
              <a:rPr lang="en-US" sz="2400" smtClean="0"/>
              <a:t>1,2,3,5,6,7 </a:t>
            </a:r>
          </a:p>
          <a:p>
            <a:pPr marL="989013" lvl="1" indent="554038" algn="just">
              <a:buFont typeface="+mj-lt"/>
              <a:buAutoNum type="alphaLcPeriod"/>
            </a:pPr>
            <a:r>
              <a:rPr lang="en-US" sz="2400"/>
              <a:t>Trang </a:t>
            </a:r>
            <a:r>
              <a:rPr lang="en-US" sz="2400" smtClean="0"/>
              <a:t>1,2,3,4,5,6,7 </a:t>
            </a:r>
          </a:p>
          <a:p>
            <a:pPr marL="57150" indent="514350" algn="just">
              <a:buFont typeface="+mj-lt"/>
              <a:buAutoNum type="arabicPeriod" startAt="8"/>
            </a:pPr>
            <a:r>
              <a:rPr lang="en-US" sz="2600" b="0" smtClean="0"/>
              <a:t>Tổ hợp phím nào sau đây dùng để mở hộp thoại Insert Hyperlink?</a:t>
            </a:r>
            <a:endParaRPr lang="en-US" sz="2600" b="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30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443228818"/>
              </p:ext>
            </p:extLst>
          </p:nvPr>
        </p:nvGraphicFramePr>
        <p:xfrm>
          <a:off x="1622425" y="5219065"/>
          <a:ext cx="8128000" cy="118872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marL="514350" indent="-514350">
                        <a:buFont typeface="+mj-lt"/>
                        <a:buAutoNum type="alphaLcPeriod"/>
                      </a:pPr>
                      <a:r>
                        <a:rPr lang="en-US" sz="2400" b="0" smtClean="0">
                          <a:solidFill>
                            <a:schemeClr val="tx1"/>
                          </a:solidFill>
                          <a:latin typeface="Times New Roman" panose="02020603050405020304" pitchFamily="18" charset="0"/>
                          <a:cs typeface="Times New Roman" panose="02020603050405020304" pitchFamily="18" charset="0"/>
                        </a:rPr>
                        <a:t>Ctrl + K</a:t>
                      </a:r>
                    </a:p>
                    <a:p>
                      <a:pPr marL="514350" indent="-514350">
                        <a:buFont typeface="+mj-lt"/>
                        <a:buAutoNum type="alphaLcPeriod"/>
                      </a:pPr>
                      <a:r>
                        <a:rPr lang="en-US" sz="2400" b="0" smtClean="0">
                          <a:solidFill>
                            <a:schemeClr val="tx1"/>
                          </a:solidFill>
                          <a:latin typeface="Times New Roman" panose="02020603050405020304" pitchFamily="18" charset="0"/>
                          <a:cs typeface="Times New Roman" panose="02020603050405020304" pitchFamily="18" charset="0"/>
                        </a:rPr>
                        <a:t>Ctrl + H</a:t>
                      </a:r>
                    </a:p>
                    <a:p>
                      <a:endParaRPr lang="en-US">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514350" indent="-514350">
                        <a:buFont typeface="+mj-lt"/>
                        <a:buAutoNum type="alphaLcPeriod" startAt="3"/>
                      </a:pPr>
                      <a:r>
                        <a:rPr lang="en-US" sz="2400" b="0" smtClean="0">
                          <a:solidFill>
                            <a:schemeClr val="tx1"/>
                          </a:solidFill>
                          <a:latin typeface="Times New Roman" panose="02020603050405020304" pitchFamily="18" charset="0"/>
                          <a:cs typeface="Times New Roman" panose="02020603050405020304" pitchFamily="18" charset="0"/>
                        </a:rPr>
                        <a:t>Ctrl + L</a:t>
                      </a:r>
                    </a:p>
                    <a:p>
                      <a:pPr marL="514350" indent="-514350">
                        <a:buFont typeface="+mj-lt"/>
                        <a:buAutoNum type="alphaLcPeriod" startAt="3"/>
                      </a:pPr>
                      <a:r>
                        <a:rPr lang="en-US" sz="2400" b="0" smtClean="0">
                          <a:solidFill>
                            <a:schemeClr val="tx1"/>
                          </a:solidFill>
                          <a:latin typeface="Times New Roman" panose="02020603050405020304" pitchFamily="18" charset="0"/>
                          <a:cs typeface="Times New Roman" panose="02020603050405020304" pitchFamily="18" charset="0"/>
                        </a:rPr>
                        <a:t>Ctrl + I</a:t>
                      </a:r>
                    </a:p>
                    <a:p>
                      <a:endParaRPr lang="en-US">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3783821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BÀI 4: ĐỊNH DẠNG TRANG IN</a:t>
            </a:r>
            <a:endParaRPr lang="en-US" dirty="0"/>
          </a:p>
        </p:txBody>
      </p:sp>
      <p:sp>
        <p:nvSpPr>
          <p:cNvPr id="5" name="Text Placeholder 4"/>
          <p:cNvSpPr>
            <a:spLocks noGrp="1"/>
          </p:cNvSpPr>
          <p:nvPr>
            <p:ph type="body" sz="quarter" idx="13"/>
          </p:nvPr>
        </p:nvSpPr>
        <p:spPr>
          <a:xfrm>
            <a:off x="609600" y="1000125"/>
            <a:ext cx="10972800" cy="4813300"/>
          </a:xfrm>
        </p:spPr>
        <p:txBody>
          <a:bodyPr/>
          <a:lstStyle/>
          <a:p>
            <a:pPr marL="0" indent="0" algn="ctr">
              <a:buNone/>
            </a:pPr>
            <a:r>
              <a:rPr lang="en-US" b="1" smtClean="0"/>
              <a:t>Bài tập thực hành</a:t>
            </a:r>
          </a:p>
          <a:p>
            <a:pPr marL="0" indent="0" algn="just">
              <a:buNone/>
            </a:pPr>
            <a:r>
              <a:rPr lang="en-US" sz="2600" smtClean="0"/>
              <a:t>Bài 1</a:t>
            </a:r>
          </a:p>
          <a:p>
            <a:pPr marL="0" indent="0" algn="just">
              <a:buNone/>
            </a:pPr>
            <a:r>
              <a:rPr lang="en-US" sz="2600" b="0" smtClean="0"/>
              <a:t>Mở tập tin theo đường dẫn </a:t>
            </a:r>
            <a:r>
              <a:rPr lang="en-US" sz="2600" smtClean="0"/>
              <a:t>Bai4\Word4_1.docx</a:t>
            </a:r>
            <a:r>
              <a:rPr lang="en-US" sz="2600" b="0" smtClean="0"/>
              <a:t> và thực hiện các yêu cầu sau:</a:t>
            </a:r>
          </a:p>
          <a:p>
            <a:pPr marL="1047736" lvl="1" indent="-514350" algn="just">
              <a:buFont typeface="+mj-lt"/>
              <a:buAutoNum type="arabicPeriod"/>
            </a:pPr>
            <a:r>
              <a:rPr lang="en-US" sz="2400" b="0" smtClean="0"/>
              <a:t>Thiết lập khổ giấy cho tập tin là A4</a:t>
            </a:r>
          </a:p>
          <a:p>
            <a:pPr marL="1047736" lvl="1" indent="-514350" algn="just">
              <a:buFont typeface="+mj-lt"/>
              <a:buAutoNum type="arabicPeriod"/>
            </a:pPr>
            <a:r>
              <a:rPr lang="en-US" sz="2400" b="0" smtClean="0"/>
              <a:t>Chèn thêm trang trắng ở cuối tập tin và quay trang cuối theo chiều ngang (Landscape)</a:t>
            </a:r>
          </a:p>
          <a:p>
            <a:pPr marL="1047736" lvl="1" indent="-514350" algn="just">
              <a:buFont typeface="+mj-lt"/>
              <a:buAutoNum type="arabicPeriod"/>
            </a:pPr>
            <a:r>
              <a:rPr lang="en-US" sz="2400" b="0" smtClean="0"/>
              <a:t>Sao chép tiêu đề “All About Bamboo” vào mục </a:t>
            </a:r>
            <a:r>
              <a:rPr lang="en-US" sz="2400" b="1" smtClean="0"/>
              <a:t>Title</a:t>
            </a:r>
            <a:r>
              <a:rPr lang="en-US" sz="2400" b="0" smtClean="0"/>
              <a:t> của tập tin, và </a:t>
            </a:r>
            <a:r>
              <a:rPr lang="en-US" sz="2400" smtClean="0"/>
              <a:t>“Information Sheet”</a:t>
            </a:r>
            <a:r>
              <a:rPr lang="en-US" sz="2400" b="0" smtClean="0"/>
              <a:t> vào </a:t>
            </a:r>
            <a:r>
              <a:rPr lang="en-US" sz="2400" b="1" smtClean="0"/>
              <a:t>Subject </a:t>
            </a:r>
            <a:r>
              <a:rPr lang="en-US" sz="2400" b="0" smtClean="0"/>
              <a:t>của tài liệu</a:t>
            </a:r>
          </a:p>
          <a:p>
            <a:pPr marL="1047736" lvl="1" indent="-514350" algn="just">
              <a:buFont typeface="+mj-lt"/>
              <a:buAutoNum type="arabicPeriod"/>
            </a:pPr>
            <a:r>
              <a:rPr lang="en-US" sz="2400" b="0" smtClean="0"/>
              <a:t>Chèn trang bìa cho tài liệu, kiểu </a:t>
            </a:r>
            <a:r>
              <a:rPr lang="en-US" sz="2400" b="1" smtClean="0"/>
              <a:t>Slice Light</a:t>
            </a:r>
          </a:p>
          <a:p>
            <a:pPr marL="1047736" lvl="1" indent="-514350" algn="just">
              <a:buFont typeface="+mj-lt"/>
              <a:buAutoNum type="arabicPeriod"/>
            </a:pPr>
            <a:r>
              <a:rPr lang="en-US" sz="2400" smtClean="0"/>
              <a:t>Chèn Header kiểu </a:t>
            </a:r>
            <a:r>
              <a:rPr lang="en-US" sz="2400" b="1" smtClean="0"/>
              <a:t>Retropect </a:t>
            </a:r>
            <a:r>
              <a:rPr lang="en-US" sz="2400" smtClean="0"/>
              <a:t>cho tài liệu với tiêu đề của tài liệu hiển thị trên Header</a:t>
            </a:r>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31</a:t>
            </a:fld>
            <a:endParaRPr lang="en-US" dirty="0"/>
          </a:p>
        </p:txBody>
      </p:sp>
    </p:spTree>
    <p:extLst>
      <p:ext uri="{BB962C8B-B14F-4D97-AF65-F5344CB8AC3E}">
        <p14:creationId xmlns:p14="http://schemas.microsoft.com/office/powerpoint/2010/main" val="237104111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BÀI 4: ĐỊNH DẠNG TRANG IN</a:t>
            </a:r>
            <a:endParaRPr lang="en-US" dirty="0"/>
          </a:p>
        </p:txBody>
      </p:sp>
      <p:sp>
        <p:nvSpPr>
          <p:cNvPr id="5" name="Text Placeholder 4"/>
          <p:cNvSpPr>
            <a:spLocks noGrp="1"/>
          </p:cNvSpPr>
          <p:nvPr>
            <p:ph type="body" sz="quarter" idx="13"/>
          </p:nvPr>
        </p:nvSpPr>
        <p:spPr>
          <a:xfrm>
            <a:off x="609600" y="1000125"/>
            <a:ext cx="10972800" cy="4813300"/>
          </a:xfrm>
        </p:spPr>
        <p:txBody>
          <a:bodyPr/>
          <a:lstStyle/>
          <a:p>
            <a:pPr marL="0" indent="0" algn="ctr">
              <a:buNone/>
            </a:pPr>
            <a:r>
              <a:rPr lang="en-US" b="1" smtClean="0"/>
              <a:t>Bài tập thực hành</a:t>
            </a:r>
          </a:p>
          <a:p>
            <a:pPr marL="1047736" lvl="1" indent="-514350" algn="just">
              <a:buFont typeface="+mj-lt"/>
              <a:buAutoNum type="arabicPeriod"/>
            </a:pPr>
            <a:endParaRPr lang="en-US" sz="2400" b="0" smtClean="0"/>
          </a:p>
          <a:p>
            <a:pPr marL="1047736" lvl="1" indent="-514350" algn="just">
              <a:buFont typeface="+mj-lt"/>
              <a:buAutoNum type="arabicPeriod" startAt="6"/>
            </a:pPr>
            <a:r>
              <a:rPr lang="en-US" sz="2400" b="0" smtClean="0"/>
              <a:t>Chèn footer kiểu Motion (Odd Page), đổi date thành ngày hiện hành của máy</a:t>
            </a:r>
          </a:p>
          <a:p>
            <a:pPr marL="1047736" lvl="1" indent="-514350" algn="just">
              <a:buFont typeface="+mj-lt"/>
              <a:buAutoNum type="arabicPeriod" startAt="6"/>
            </a:pPr>
            <a:r>
              <a:rPr lang="en-US" sz="2400" smtClean="0"/>
              <a:t>Chèn Watermark kiểu Urgent 1, màu Blue, Accent 1, Darker 50%</a:t>
            </a:r>
          </a:p>
          <a:p>
            <a:pPr marL="1047736" lvl="1" indent="-514350" algn="just">
              <a:buFont typeface="+mj-lt"/>
              <a:buAutoNum type="arabicPeriod" startAt="6"/>
            </a:pPr>
            <a:r>
              <a:rPr lang="en-US" sz="2400" smtClean="0"/>
              <a:t>Định dạng màu nền trang Blue, Accent 1, Lighter 80%</a:t>
            </a:r>
          </a:p>
          <a:p>
            <a:pPr marL="1047736" lvl="1" indent="-514350" algn="just">
              <a:buFont typeface="+mj-lt"/>
              <a:buAutoNum type="arabicPeriod" startAt="6"/>
            </a:pPr>
            <a:r>
              <a:rPr lang="en-US" sz="2400" smtClean="0"/>
              <a:t>Dùng chức năng Check Spelling &amp; Grammar tìm và sửa lỗi trong tài liệu</a:t>
            </a:r>
          </a:p>
          <a:p>
            <a:pPr marL="1047736" lvl="1" indent="-514350" algn="just">
              <a:buFont typeface="+mj-lt"/>
              <a:buAutoNum type="arabicPeriod" startAt="6"/>
            </a:pPr>
            <a:r>
              <a:rPr lang="en-US" sz="2400" smtClean="0"/>
              <a:t>Dùng chức năng Thesaurus tìm từ đồng nghĩa của từ “Bamboo”</a:t>
            </a:r>
          </a:p>
          <a:p>
            <a:pPr marL="1047736" lvl="1" indent="-514350" algn="just">
              <a:buFont typeface="+mj-lt"/>
              <a:buAutoNum type="arabicPeriod" startAt="6"/>
            </a:pPr>
            <a:r>
              <a:rPr lang="en-US" sz="2400" smtClean="0"/>
              <a:t>Thiết lập trang in để có thể in nền trrang và ngày trong Footer cập nhật trước khi in</a:t>
            </a:r>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32</a:t>
            </a:fld>
            <a:endParaRPr lang="en-US" dirty="0"/>
          </a:p>
        </p:txBody>
      </p:sp>
    </p:spTree>
    <p:extLst>
      <p:ext uri="{BB962C8B-B14F-4D97-AF65-F5344CB8AC3E}">
        <p14:creationId xmlns:p14="http://schemas.microsoft.com/office/powerpoint/2010/main" val="1531043667"/>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BÀI 4: ĐỊNH DẠNG TRANG IN</a:t>
            </a:r>
            <a:endParaRPr lang="en-US" dirty="0"/>
          </a:p>
        </p:txBody>
      </p:sp>
      <p:sp>
        <p:nvSpPr>
          <p:cNvPr id="5" name="Text Placeholder 4"/>
          <p:cNvSpPr>
            <a:spLocks noGrp="1"/>
          </p:cNvSpPr>
          <p:nvPr>
            <p:ph type="body" sz="quarter" idx="13"/>
          </p:nvPr>
        </p:nvSpPr>
        <p:spPr>
          <a:xfrm>
            <a:off x="609600" y="1000125"/>
            <a:ext cx="10972800" cy="4813300"/>
          </a:xfrm>
        </p:spPr>
        <p:txBody>
          <a:bodyPr/>
          <a:lstStyle/>
          <a:p>
            <a:pPr marL="0" indent="0" algn="ctr">
              <a:buNone/>
            </a:pPr>
            <a:r>
              <a:rPr lang="en-US" b="1" smtClean="0"/>
              <a:t>Bài tập thực hành</a:t>
            </a:r>
          </a:p>
          <a:p>
            <a:pPr marL="0" indent="0" algn="just">
              <a:buNone/>
            </a:pPr>
            <a:r>
              <a:rPr lang="en-US" sz="2600" smtClean="0"/>
              <a:t>Bài 2</a:t>
            </a:r>
          </a:p>
          <a:p>
            <a:pPr marL="0" indent="0" algn="just">
              <a:buNone/>
            </a:pPr>
            <a:r>
              <a:rPr lang="en-US" sz="2600" b="0" smtClean="0"/>
              <a:t>Mở tập tin theo đường dẫn </a:t>
            </a:r>
            <a:r>
              <a:rPr lang="en-US" sz="2600" smtClean="0"/>
              <a:t>Bai4\Word4_1.docx</a:t>
            </a:r>
            <a:r>
              <a:rPr lang="en-US" sz="2600" b="0" smtClean="0"/>
              <a:t> và thực hiện các yêu cầu sau:</a:t>
            </a:r>
          </a:p>
          <a:p>
            <a:pPr marL="1047736" lvl="1" indent="-514350" algn="just">
              <a:buFont typeface="+mj-lt"/>
              <a:buAutoNum type="arabicPeriod"/>
            </a:pPr>
            <a:r>
              <a:rPr lang="en-US" sz="2400" b="0" smtClean="0"/>
              <a:t>Thiết lập lề trang: Left 1.25, right 1, top 1, Bottom 1</a:t>
            </a:r>
          </a:p>
          <a:p>
            <a:pPr marL="1047736" lvl="1" indent="-514350" algn="just">
              <a:buFont typeface="+mj-lt"/>
              <a:buAutoNum type="arabicPeriod"/>
            </a:pPr>
            <a:r>
              <a:rPr lang="en-US" sz="2400" smtClean="0"/>
              <a:t>Đổi Theme cho tài liệu có dạng Office, đổi Theme Color: Blue Green, Theme Font: Cambria</a:t>
            </a:r>
            <a:endParaRPr lang="en-US" sz="2400" b="0" smtClean="0"/>
          </a:p>
          <a:p>
            <a:pPr marL="1047736" lvl="1" indent="-514350" algn="just">
              <a:buFont typeface="+mj-lt"/>
              <a:buAutoNum type="arabicPeriod"/>
            </a:pPr>
            <a:r>
              <a:rPr lang="en-US" sz="2400" smtClean="0"/>
              <a:t>Trong phần “Table of Contents” ứng với mỗi đề mục có số trang, tạo một liên kế (Hyperlink) đến nội dung tương ứng trong tài liệu</a:t>
            </a:r>
          </a:p>
          <a:p>
            <a:pPr marL="1047736" lvl="1" indent="-514350" algn="just">
              <a:buFont typeface="+mj-lt"/>
              <a:buAutoNum type="arabicPeriod"/>
            </a:pPr>
            <a:r>
              <a:rPr lang="en-US" sz="2400" smtClean="0"/>
              <a:t>Trong phần Resource, tại địa chỉ </a:t>
            </a:r>
            <a:r>
              <a:rPr lang="en-US" sz="2400" smtClean="0">
                <a:hlinkClick r:id="rId2"/>
              </a:rPr>
              <a:t>www.wingtiptoys.com</a:t>
            </a:r>
            <a:r>
              <a:rPr lang="en-US" sz="2400" smtClean="0"/>
              <a:t>, tạo liên kết đến trang web </a:t>
            </a:r>
            <a:r>
              <a:rPr lang="en-US" sz="2400" smtClean="0">
                <a:hlinkClick r:id="rId2"/>
              </a:rPr>
              <a:t>www.wingtiptoys.com</a:t>
            </a:r>
            <a:endParaRPr lang="en-US" sz="2400" smtClean="0"/>
          </a:p>
          <a:p>
            <a:pPr marL="1047736" lvl="1" indent="-514350" algn="just">
              <a:buFont typeface="+mj-lt"/>
              <a:buAutoNum type="arabicPeriod"/>
            </a:pPr>
            <a:r>
              <a:rPr lang="en-US" sz="2400" smtClean="0"/>
              <a:t>Trong phần Contact Us của tài liệu, chèn một liên kết đến địa chỉ mail </a:t>
            </a:r>
            <a:r>
              <a:rPr lang="en-US" sz="2400" smtClean="0">
                <a:hlinkClick r:id="rId3"/>
              </a:rPr>
              <a:t>sarah@wingtiptoys.com</a:t>
            </a:r>
            <a:r>
              <a:rPr lang="en-US" sz="2400" smtClean="0"/>
              <a:t> với subject là MOS Study Guide message</a:t>
            </a:r>
            <a:endParaRPr lang="en-US" sz="2400"/>
          </a:p>
          <a:p>
            <a:pPr marL="1047736" lvl="1" indent="-514350" algn="just">
              <a:buFont typeface="+mj-lt"/>
              <a:buAutoNum type="arabicPeriod"/>
            </a:pPr>
            <a:r>
              <a:rPr lang="en-US" sz="2400" smtClean="0"/>
              <a:t/>
            </a:r>
            <a:br>
              <a:rPr lang="en-US" sz="2400" smtClean="0"/>
            </a:br>
            <a:endParaRPr lang="en-US" sz="240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33</a:t>
            </a:fld>
            <a:endParaRPr lang="en-US" dirty="0"/>
          </a:p>
        </p:txBody>
      </p:sp>
    </p:spTree>
    <p:extLst>
      <p:ext uri="{BB962C8B-B14F-4D97-AF65-F5344CB8AC3E}">
        <p14:creationId xmlns:p14="http://schemas.microsoft.com/office/powerpoint/2010/main" val="405164613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BÀI 4: ĐỊNH DẠNG TRANG IN</a:t>
            </a:r>
            <a:endParaRPr lang="en-US" dirty="0"/>
          </a:p>
        </p:txBody>
      </p:sp>
      <p:sp>
        <p:nvSpPr>
          <p:cNvPr id="5" name="Text Placeholder 4"/>
          <p:cNvSpPr>
            <a:spLocks noGrp="1"/>
          </p:cNvSpPr>
          <p:nvPr>
            <p:ph type="body" sz="quarter" idx="13"/>
          </p:nvPr>
        </p:nvSpPr>
        <p:spPr>
          <a:xfrm>
            <a:off x="609600" y="1000125"/>
            <a:ext cx="10972800" cy="4813300"/>
          </a:xfrm>
        </p:spPr>
        <p:txBody>
          <a:bodyPr/>
          <a:lstStyle/>
          <a:p>
            <a:pPr marL="0" indent="0" algn="ctr">
              <a:buNone/>
            </a:pPr>
            <a:r>
              <a:rPr lang="en-US" b="1" smtClean="0"/>
              <a:t>Bài tập thực hành</a:t>
            </a:r>
          </a:p>
          <a:p>
            <a:pPr marL="1047736" lvl="1" indent="-514350" algn="just">
              <a:buFont typeface="+mj-lt"/>
              <a:buAutoNum type="arabicPeriod" startAt="6"/>
            </a:pPr>
            <a:r>
              <a:rPr lang="en-US" sz="2400" b="0" smtClean="0"/>
              <a:t>Trong phần Contact Us của tài liệu, chọn tên Lola Jacobsen và chèn một bookmark tên là sales_manager, chọn tên Sarah Jones và chèn bookmark là design_manager.</a:t>
            </a:r>
          </a:p>
          <a:p>
            <a:pPr marL="1047736" lvl="1" indent="-514350" algn="just">
              <a:buFont typeface="+mj-lt"/>
              <a:buAutoNum type="arabicPeriod" startAt="6"/>
            </a:pPr>
            <a:r>
              <a:rPr lang="en-US" sz="2400" smtClean="0"/>
              <a:t>Dùng chức năng Go to để di chuyển đến bookmark sale_manager và design_manager và di chuyển đến các hình trong tài liệu</a:t>
            </a:r>
          </a:p>
          <a:p>
            <a:pPr marL="1047736" lvl="1" indent="-514350" algn="just">
              <a:buFont typeface="+mj-lt"/>
              <a:buAutoNum type="arabicPeriod" startAt="6"/>
            </a:pPr>
            <a:r>
              <a:rPr lang="en-US" sz="2400" smtClean="0"/>
              <a:t>Chèn Header cho tài liệu có kiểu Banded chứa tiêu đề của tài liệu, Footer: lề trái chứa Họ tên học viên, lề phải chứa ngày hiện hành</a:t>
            </a:r>
          </a:p>
          <a:p>
            <a:pPr marL="1047736" lvl="1" indent="-514350" algn="just">
              <a:buFont typeface="+mj-lt"/>
              <a:buAutoNum type="arabicPeriod" startAt="6"/>
            </a:pPr>
            <a:r>
              <a:rPr lang="en-US" sz="2400" smtClean="0"/>
              <a:t>Chèn Watermark cho tài liệu với kiểu Text; DO NOT COPY</a:t>
            </a:r>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dirty="0" smtClean="0"/>
              <a:t>MOS Word 2013</a:t>
            </a:r>
            <a:endParaRPr lang="en-US" dirty="0"/>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34</a:t>
            </a:fld>
            <a:endParaRPr lang="en-US" dirty="0"/>
          </a:p>
        </p:txBody>
      </p:sp>
    </p:spTree>
    <p:extLst>
      <p:ext uri="{BB962C8B-B14F-4D97-AF65-F5344CB8AC3E}">
        <p14:creationId xmlns:p14="http://schemas.microsoft.com/office/powerpoint/2010/main" val="173067082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BÀI 4: ĐỊNH DẠNG TRANG IN</a:t>
            </a:r>
            <a:endParaRPr lang="en-US" dirty="0"/>
          </a:p>
        </p:txBody>
      </p:sp>
      <p:sp>
        <p:nvSpPr>
          <p:cNvPr id="5" name="Text Placeholder 4"/>
          <p:cNvSpPr>
            <a:spLocks noGrp="1"/>
          </p:cNvSpPr>
          <p:nvPr>
            <p:ph type="body" sz="quarter" idx="13"/>
          </p:nvPr>
        </p:nvSpPr>
        <p:spPr>
          <a:xfrm>
            <a:off x="968566" y="1295401"/>
            <a:ext cx="6755640" cy="4813300"/>
          </a:xfrm>
        </p:spPr>
        <p:txBody>
          <a:bodyPr/>
          <a:lstStyle/>
          <a:p>
            <a:pPr marL="514350" indent="-514350">
              <a:buFont typeface="+mj-lt"/>
              <a:buAutoNum type="arabicPeriod" startAt="2"/>
            </a:pPr>
            <a:r>
              <a:rPr lang="en-US" dirty="0" err="1" smtClean="0"/>
              <a:t>Thiết</a:t>
            </a:r>
            <a:r>
              <a:rPr lang="en-US" dirty="0" smtClean="0"/>
              <a:t> </a:t>
            </a:r>
            <a:r>
              <a:rPr lang="en-US" dirty="0" err="1"/>
              <a:t>lập</a:t>
            </a:r>
            <a:r>
              <a:rPr lang="en-US" dirty="0"/>
              <a:t> </a:t>
            </a:r>
            <a:r>
              <a:rPr lang="en-US" dirty="0" err="1"/>
              <a:t>trang</a:t>
            </a:r>
            <a:r>
              <a:rPr lang="en-US" dirty="0"/>
              <a:t> – Page </a:t>
            </a:r>
            <a:r>
              <a:rPr lang="en-US" dirty="0" smtClean="0"/>
              <a:t>setup</a:t>
            </a:r>
          </a:p>
          <a:p>
            <a:pPr marL="609585" lvl="1" indent="0">
              <a:buNone/>
            </a:pPr>
            <a:r>
              <a:rPr lang="en-US" b="1" smtClean="0"/>
              <a:t>a.Thao </a:t>
            </a:r>
            <a:r>
              <a:rPr lang="en-US" b="1" dirty="0" err="1"/>
              <a:t>tác</a:t>
            </a:r>
            <a:r>
              <a:rPr lang="en-US" b="1" dirty="0"/>
              <a:t> </a:t>
            </a:r>
            <a:r>
              <a:rPr lang="en-US" b="1" dirty="0" err="1"/>
              <a:t>thiết</a:t>
            </a:r>
            <a:r>
              <a:rPr lang="en-US" b="1" dirty="0"/>
              <a:t> </a:t>
            </a:r>
            <a:r>
              <a:rPr lang="en-US" b="1" dirty="0" err="1"/>
              <a:t>lập</a:t>
            </a:r>
            <a:r>
              <a:rPr lang="en-US" b="1" dirty="0"/>
              <a:t> </a:t>
            </a:r>
            <a:r>
              <a:rPr lang="en-US" b="1" dirty="0" err="1"/>
              <a:t>trang</a:t>
            </a:r>
            <a:r>
              <a:rPr lang="en-US" b="1" dirty="0"/>
              <a:t> in</a:t>
            </a:r>
          </a:p>
          <a:p>
            <a:pPr marL="1433513" lvl="1" indent="-409575">
              <a:buFont typeface="Wingdings" panose="05000000000000000000" pitchFamily="2" charset="2"/>
              <a:buChar char="Ø"/>
            </a:pPr>
            <a:r>
              <a:rPr lang="vi-VN" sz="2400" dirty="0"/>
              <a:t>Thay đổi kích thước </a:t>
            </a:r>
            <a:r>
              <a:rPr lang="vi-VN" sz="2400" dirty="0" smtClean="0"/>
              <a:t>giấy</a:t>
            </a:r>
            <a:r>
              <a:rPr lang="en-US" sz="2400" dirty="0" smtClean="0"/>
              <a:t>.</a:t>
            </a:r>
          </a:p>
          <a:p>
            <a:pPr marL="1433513" lvl="1" indent="-409575">
              <a:buFont typeface="Wingdings" panose="05000000000000000000" pitchFamily="2" charset="2"/>
              <a:buChar char="Ø"/>
            </a:pPr>
            <a:r>
              <a:rPr lang="vi-VN" sz="2400" dirty="0"/>
              <a:t>Thay đổi hướng </a:t>
            </a:r>
            <a:r>
              <a:rPr lang="vi-VN" sz="2400" dirty="0" smtClean="0"/>
              <a:t>trang</a:t>
            </a:r>
            <a:r>
              <a:rPr lang="en-US" sz="2400" dirty="0" smtClean="0"/>
              <a:t>.</a:t>
            </a:r>
          </a:p>
          <a:p>
            <a:pPr marL="520700" lvl="1" indent="0">
              <a:buNone/>
            </a:pPr>
            <a:endParaRPr lang="en-US" sz="2400" dirty="0" smtClean="0"/>
          </a:p>
          <a:p>
            <a:pPr marL="914400" lvl="1" indent="-393700">
              <a:buFont typeface="Wingdings" panose="05000000000000000000" pitchFamily="2" charset="2"/>
              <a:buChar char="Ø"/>
            </a:pPr>
            <a:endParaRPr lang="en-US" sz="2400"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4</a:t>
            </a:fld>
            <a:endParaRPr lang="en-US" dirty="0"/>
          </a:p>
        </p:txBody>
      </p:sp>
      <p:pic>
        <p:nvPicPr>
          <p:cNvPr id="3" name="Picture 2"/>
          <p:cNvPicPr>
            <a:picLocks noChangeAspect="1"/>
          </p:cNvPicPr>
          <p:nvPr/>
        </p:nvPicPr>
        <p:blipFill>
          <a:blip r:embed="rId2"/>
          <a:stretch>
            <a:fillRect/>
          </a:stretch>
        </p:blipFill>
        <p:spPr>
          <a:xfrm>
            <a:off x="2032000" y="3763867"/>
            <a:ext cx="4178300" cy="160759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3"/>
          <a:srcRect r="2658" b="831"/>
          <a:stretch/>
        </p:blipFill>
        <p:spPr>
          <a:xfrm>
            <a:off x="7724206" y="1071325"/>
            <a:ext cx="3397307" cy="5037376"/>
          </a:xfrm>
          <a:prstGeom prst="rect">
            <a:avLst/>
          </a:prstGeom>
        </p:spPr>
      </p:pic>
    </p:spTree>
    <p:extLst>
      <p:ext uri="{BB962C8B-B14F-4D97-AF65-F5344CB8AC3E}">
        <p14:creationId xmlns:p14="http://schemas.microsoft.com/office/powerpoint/2010/main" val="2606371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BÀI 4: ĐỊNH DẠNG TRANG IN</a:t>
            </a:r>
            <a:endParaRPr lang="en-US" dirty="0"/>
          </a:p>
        </p:txBody>
      </p:sp>
      <p:sp>
        <p:nvSpPr>
          <p:cNvPr id="5" name="Text Placeholder 4"/>
          <p:cNvSpPr>
            <a:spLocks noGrp="1"/>
          </p:cNvSpPr>
          <p:nvPr>
            <p:ph type="body" sz="quarter" idx="13"/>
          </p:nvPr>
        </p:nvSpPr>
        <p:spPr>
          <a:xfrm>
            <a:off x="1187641" y="1185863"/>
            <a:ext cx="6755640" cy="4813300"/>
          </a:xfrm>
        </p:spPr>
        <p:txBody>
          <a:bodyPr/>
          <a:lstStyle/>
          <a:p>
            <a:pPr marL="514350" indent="-514350">
              <a:buFont typeface="+mj-lt"/>
              <a:buAutoNum type="arabicPeriod" startAt="2"/>
            </a:pPr>
            <a:r>
              <a:rPr lang="en-US" dirty="0" err="1" smtClean="0"/>
              <a:t>Thiết</a:t>
            </a:r>
            <a:r>
              <a:rPr lang="en-US" dirty="0" smtClean="0"/>
              <a:t> </a:t>
            </a:r>
            <a:r>
              <a:rPr lang="en-US" dirty="0" err="1"/>
              <a:t>lập</a:t>
            </a:r>
            <a:r>
              <a:rPr lang="en-US" dirty="0"/>
              <a:t> </a:t>
            </a:r>
            <a:r>
              <a:rPr lang="en-US" dirty="0" err="1"/>
              <a:t>trang</a:t>
            </a:r>
            <a:r>
              <a:rPr lang="en-US" dirty="0"/>
              <a:t> – Page </a:t>
            </a:r>
            <a:r>
              <a:rPr lang="en-US" dirty="0" smtClean="0"/>
              <a:t>setup</a:t>
            </a:r>
          </a:p>
          <a:p>
            <a:pPr marL="609585" lvl="1" indent="0">
              <a:buNone/>
            </a:pPr>
            <a:r>
              <a:rPr lang="en-US" b="1" smtClean="0"/>
              <a:t>a.Thao </a:t>
            </a:r>
            <a:r>
              <a:rPr lang="en-US" b="1" dirty="0" err="1"/>
              <a:t>tác</a:t>
            </a:r>
            <a:r>
              <a:rPr lang="en-US" b="1" dirty="0"/>
              <a:t> </a:t>
            </a:r>
            <a:r>
              <a:rPr lang="en-US" b="1" dirty="0" err="1"/>
              <a:t>thiết</a:t>
            </a:r>
            <a:r>
              <a:rPr lang="en-US" b="1" dirty="0"/>
              <a:t> </a:t>
            </a:r>
            <a:r>
              <a:rPr lang="en-US" b="1" dirty="0" err="1"/>
              <a:t>lập</a:t>
            </a:r>
            <a:r>
              <a:rPr lang="en-US" b="1" dirty="0"/>
              <a:t> </a:t>
            </a:r>
            <a:r>
              <a:rPr lang="en-US" b="1" dirty="0" err="1"/>
              <a:t>trang</a:t>
            </a:r>
            <a:r>
              <a:rPr lang="en-US" b="1" dirty="0"/>
              <a:t> in</a:t>
            </a:r>
          </a:p>
          <a:p>
            <a:pPr marL="1433513" lvl="1" indent="-409575">
              <a:buFont typeface="Wingdings" panose="05000000000000000000" pitchFamily="2" charset="2"/>
              <a:buChar char="Ø"/>
            </a:pPr>
            <a:r>
              <a:rPr lang="vi-VN" sz="2400" smtClean="0"/>
              <a:t>Đổi </a:t>
            </a:r>
            <a:r>
              <a:rPr lang="vi-VN" sz="2400" dirty="0"/>
              <a:t>hướng trang từ vị trí con trỏ đến cuối tài </a:t>
            </a:r>
            <a:r>
              <a:rPr lang="vi-VN" sz="2400" dirty="0" smtClean="0"/>
              <a:t>liệu</a:t>
            </a:r>
            <a:r>
              <a:rPr lang="en-US" sz="2400" dirty="0" smtClean="0"/>
              <a:t>.</a:t>
            </a:r>
          </a:p>
          <a:p>
            <a:pPr marL="1433513" lvl="1" indent="-409575">
              <a:buFont typeface="Wingdings" panose="05000000000000000000" pitchFamily="2" charset="2"/>
              <a:buChar char="Ø"/>
            </a:pPr>
            <a:r>
              <a:rPr lang="vi-VN" sz="2400" dirty="0"/>
              <a:t>Đổi hướng một trang bất kỳ trong tài </a:t>
            </a:r>
            <a:r>
              <a:rPr lang="vi-VN" sz="2400" dirty="0" smtClean="0"/>
              <a:t>liệu</a:t>
            </a:r>
            <a:r>
              <a:rPr lang="en-US" sz="2400" dirty="0" smtClean="0"/>
              <a:t>.</a:t>
            </a:r>
          </a:p>
          <a:p>
            <a:pPr marL="1433513" lvl="1" indent="-409575">
              <a:buFont typeface="Wingdings" panose="05000000000000000000" pitchFamily="2" charset="2"/>
              <a:buChar char="Ø"/>
            </a:pPr>
            <a:r>
              <a:rPr lang="vi-VN" sz="2400" dirty="0"/>
              <a:t>Đổi hướng một phần của tài </a:t>
            </a:r>
            <a:r>
              <a:rPr lang="vi-VN" sz="2400" dirty="0" smtClean="0"/>
              <a:t>liệu</a:t>
            </a:r>
            <a:r>
              <a:rPr lang="en-US" sz="2400" dirty="0" smtClean="0"/>
              <a:t>.</a:t>
            </a:r>
          </a:p>
          <a:p>
            <a:pPr marL="1433513" lvl="1" indent="-409575">
              <a:buFont typeface="Wingdings" panose="05000000000000000000" pitchFamily="2" charset="2"/>
              <a:buChar char="Ø"/>
            </a:pPr>
            <a:r>
              <a:rPr lang="en-US" sz="2400" dirty="0" err="1"/>
              <a:t>Thay</a:t>
            </a:r>
            <a:r>
              <a:rPr lang="en-US" sz="2400" dirty="0"/>
              <a:t> </a:t>
            </a:r>
            <a:r>
              <a:rPr lang="en-US" sz="2400" dirty="0" err="1"/>
              <a:t>đổi</a:t>
            </a:r>
            <a:r>
              <a:rPr lang="en-US" sz="2400" dirty="0"/>
              <a:t> </a:t>
            </a:r>
            <a:r>
              <a:rPr lang="en-US" sz="2400" dirty="0" err="1"/>
              <a:t>lề</a:t>
            </a:r>
            <a:r>
              <a:rPr lang="en-US" sz="2400" dirty="0"/>
              <a:t> </a:t>
            </a:r>
            <a:r>
              <a:rPr lang="en-US" sz="2400" dirty="0" err="1" smtClean="0"/>
              <a:t>trang</a:t>
            </a:r>
            <a:r>
              <a:rPr lang="en-US" sz="2400" dirty="0" smtClean="0"/>
              <a:t>.</a:t>
            </a:r>
          </a:p>
          <a:p>
            <a:pPr marL="1433513" lvl="1" indent="-409575">
              <a:buFont typeface="Wingdings" panose="05000000000000000000" pitchFamily="2" charset="2"/>
              <a:buChar char="Ø"/>
            </a:pPr>
            <a:r>
              <a:rPr lang="en-US" sz="2400" dirty="0" err="1"/>
              <a:t>Sử</a:t>
            </a:r>
            <a:r>
              <a:rPr lang="en-US" sz="2400" dirty="0"/>
              <a:t> </a:t>
            </a:r>
            <a:r>
              <a:rPr lang="en-US" sz="2400" dirty="0" err="1"/>
              <a:t>dụng</a:t>
            </a:r>
            <a:r>
              <a:rPr lang="en-US" sz="2400" dirty="0"/>
              <a:t> </a:t>
            </a:r>
            <a:r>
              <a:rPr lang="en-US" sz="2400" dirty="0" err="1"/>
              <a:t>lệnh</a:t>
            </a:r>
            <a:r>
              <a:rPr lang="en-US" sz="2400" dirty="0"/>
              <a:t> </a:t>
            </a:r>
            <a:r>
              <a:rPr lang="en-US" sz="2400" dirty="0" err="1"/>
              <a:t>trên</a:t>
            </a:r>
            <a:r>
              <a:rPr lang="en-US" sz="2400" dirty="0"/>
              <a:t> </a:t>
            </a:r>
            <a:r>
              <a:rPr lang="en-US" sz="2400" dirty="0" smtClean="0"/>
              <a:t>Ribbon.</a:t>
            </a:r>
          </a:p>
          <a:p>
            <a:pPr marL="1433513" lvl="1" indent="-409575">
              <a:buFont typeface="Wingdings" panose="05000000000000000000" pitchFamily="2" charset="2"/>
              <a:buChar char="Ø"/>
            </a:pPr>
            <a:r>
              <a:rPr lang="en-US" sz="2400" dirty="0" err="1"/>
              <a:t>Sử</a:t>
            </a:r>
            <a:r>
              <a:rPr lang="en-US" sz="2400" dirty="0"/>
              <a:t> </a:t>
            </a:r>
            <a:r>
              <a:rPr lang="en-US" sz="2400" dirty="0" err="1"/>
              <a:t>dụng</a:t>
            </a:r>
            <a:r>
              <a:rPr lang="en-US" sz="2400" dirty="0"/>
              <a:t> </a:t>
            </a:r>
            <a:r>
              <a:rPr lang="en-US" sz="2400" dirty="0" err="1"/>
              <a:t>hộp</a:t>
            </a:r>
            <a:r>
              <a:rPr lang="en-US" sz="2400" dirty="0"/>
              <a:t> </a:t>
            </a:r>
            <a:r>
              <a:rPr lang="en-US" sz="2400" dirty="0" err="1"/>
              <a:t>thoại</a:t>
            </a:r>
            <a:r>
              <a:rPr lang="en-US" sz="2400" dirty="0"/>
              <a:t> Page </a:t>
            </a:r>
            <a:r>
              <a:rPr lang="en-US" sz="2400" dirty="0" smtClean="0"/>
              <a:t>Setup.</a:t>
            </a:r>
          </a:p>
          <a:p>
            <a:pPr marL="914400" lvl="1" indent="-393700">
              <a:buFont typeface="Wingdings" panose="05000000000000000000" pitchFamily="2" charset="2"/>
              <a:buChar char="Ø"/>
            </a:pPr>
            <a:endParaRPr lang="en-US" sz="2400" dirty="0" smtClean="0"/>
          </a:p>
          <a:p>
            <a:pPr marL="914400" lvl="1" indent="-393700">
              <a:buFont typeface="Wingdings" panose="05000000000000000000" pitchFamily="2" charset="2"/>
              <a:buChar char="Ø"/>
            </a:pPr>
            <a:endParaRPr lang="en-US" sz="2400"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5</a:t>
            </a:fld>
            <a:endParaRPr lang="en-US" dirty="0"/>
          </a:p>
        </p:txBody>
      </p:sp>
      <p:pic>
        <p:nvPicPr>
          <p:cNvPr id="9" name="Picture 8"/>
          <p:cNvPicPr>
            <a:picLocks noChangeAspect="1"/>
          </p:cNvPicPr>
          <p:nvPr/>
        </p:nvPicPr>
        <p:blipFill rotWithShape="1">
          <a:blip r:embed="rId2"/>
          <a:srcRect l="2631" t="677" r="1315" b="1580"/>
          <a:stretch/>
        </p:blipFill>
        <p:spPr>
          <a:xfrm>
            <a:off x="8483600" y="288925"/>
            <a:ext cx="3098800" cy="4595138"/>
          </a:xfrm>
          <a:prstGeom prst="rect">
            <a:avLst/>
          </a:prstGeom>
        </p:spPr>
      </p:pic>
      <p:pic>
        <p:nvPicPr>
          <p:cNvPr id="2" name="Picture 1"/>
          <p:cNvPicPr>
            <a:picLocks noChangeAspect="1"/>
          </p:cNvPicPr>
          <p:nvPr/>
        </p:nvPicPr>
        <p:blipFill rotWithShape="1">
          <a:blip r:embed="rId3"/>
          <a:srcRect r="43873"/>
          <a:stretch/>
        </p:blipFill>
        <p:spPr>
          <a:xfrm>
            <a:off x="7174504" y="4998509"/>
            <a:ext cx="4624388" cy="1724025"/>
          </a:xfrm>
          <a:prstGeom prst="rect">
            <a:avLst/>
          </a:prstGeom>
        </p:spPr>
      </p:pic>
      <p:sp>
        <p:nvSpPr>
          <p:cNvPr id="10" name="Rectangle 9"/>
          <p:cNvSpPr/>
          <p:nvPr/>
        </p:nvSpPr>
        <p:spPr>
          <a:xfrm>
            <a:off x="10496550" y="4998509"/>
            <a:ext cx="1438275" cy="4783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90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609600" y="1295400"/>
            <a:ext cx="6569122" cy="2102893"/>
          </a:xfrm>
        </p:spPr>
        <p:txBody>
          <a:bodyPr anchor="t"/>
          <a:lstStyle/>
          <a:p>
            <a:pPr marL="609585" lvl="1" indent="0">
              <a:buNone/>
            </a:pPr>
            <a:r>
              <a:rPr lang="en-US" b="1" smtClean="0"/>
              <a:t>b. Kiểm </a:t>
            </a:r>
            <a:r>
              <a:rPr lang="en-US" b="1" dirty="0" err="1"/>
              <a:t>soát</a:t>
            </a:r>
            <a:r>
              <a:rPr lang="en-US" b="1" dirty="0"/>
              <a:t> </a:t>
            </a:r>
            <a:r>
              <a:rPr lang="en-US" b="1" dirty="0" err="1"/>
              <a:t>dòng</a:t>
            </a:r>
            <a:r>
              <a:rPr lang="en-US" b="1" dirty="0"/>
              <a:t> </a:t>
            </a:r>
            <a:r>
              <a:rPr lang="en-US" b="1" dirty="0" err="1"/>
              <a:t>văn</a:t>
            </a:r>
            <a:r>
              <a:rPr lang="en-US" b="1" dirty="0"/>
              <a:t> bản </a:t>
            </a:r>
            <a:r>
              <a:rPr lang="en-US" b="1" dirty="0" err="1"/>
              <a:t>và</a:t>
            </a:r>
            <a:r>
              <a:rPr lang="en-US" b="1" dirty="0"/>
              <a:t> </a:t>
            </a:r>
            <a:r>
              <a:rPr lang="en-US" b="1" dirty="0" err="1"/>
              <a:t>ngắt</a:t>
            </a:r>
            <a:r>
              <a:rPr lang="en-US" b="1" dirty="0"/>
              <a:t> </a:t>
            </a:r>
            <a:r>
              <a:rPr lang="en-US" b="1" dirty="0" err="1"/>
              <a:t>trang</a:t>
            </a:r>
            <a:endParaRPr lang="en-US" b="1" dirty="0"/>
          </a:p>
          <a:p>
            <a:pPr marL="1377950" lvl="2" indent="-409575">
              <a:buFont typeface="Wingdings" panose="05000000000000000000" pitchFamily="2" charset="2"/>
              <a:buChar char="Ø"/>
            </a:pPr>
            <a:r>
              <a:rPr lang="en-US" dirty="0" err="1" smtClean="0"/>
              <a:t>Chèn</a:t>
            </a:r>
            <a:r>
              <a:rPr lang="en-US" dirty="0" smtClean="0"/>
              <a:t> </a:t>
            </a:r>
            <a:r>
              <a:rPr lang="en-US" dirty="0" err="1"/>
              <a:t>số</a:t>
            </a:r>
            <a:r>
              <a:rPr lang="en-US" dirty="0"/>
              <a:t> </a:t>
            </a:r>
            <a:r>
              <a:rPr lang="en-US" dirty="0" err="1"/>
              <a:t>dòng</a:t>
            </a:r>
            <a:r>
              <a:rPr lang="en-US" dirty="0"/>
              <a:t> </a:t>
            </a:r>
            <a:r>
              <a:rPr lang="en-US" dirty="0" err="1"/>
              <a:t>trong</a:t>
            </a:r>
            <a:r>
              <a:rPr lang="en-US" dirty="0"/>
              <a:t> </a:t>
            </a:r>
            <a:r>
              <a:rPr lang="en-US" dirty="0" err="1"/>
              <a:t>toàn</a:t>
            </a:r>
            <a:r>
              <a:rPr lang="en-US" dirty="0"/>
              <a:t> </a:t>
            </a:r>
            <a:r>
              <a:rPr lang="en-US" dirty="0" err="1"/>
              <a:t>bộ</a:t>
            </a:r>
            <a:r>
              <a:rPr lang="en-US" dirty="0"/>
              <a:t> </a:t>
            </a:r>
            <a:r>
              <a:rPr lang="en-US" dirty="0" err="1"/>
              <a:t>tài</a:t>
            </a:r>
            <a:r>
              <a:rPr lang="en-US" dirty="0"/>
              <a:t> </a:t>
            </a:r>
            <a:r>
              <a:rPr lang="en-US" dirty="0" err="1"/>
              <a:t>liệu</a:t>
            </a:r>
            <a:endParaRPr lang="en-US" dirty="0" smtClean="0"/>
          </a:p>
          <a:p>
            <a:pPr marL="1377950" lvl="2" indent="-409575">
              <a:buFont typeface="Wingdings" panose="05000000000000000000" pitchFamily="2" charset="2"/>
              <a:buChar char="Ø"/>
            </a:pPr>
            <a:r>
              <a:rPr lang="en-US" dirty="0" err="1" smtClean="0"/>
              <a:t>Chèn</a:t>
            </a:r>
            <a:r>
              <a:rPr lang="en-US" dirty="0" smtClean="0"/>
              <a:t> </a:t>
            </a:r>
            <a:r>
              <a:rPr lang="en-US" dirty="0" err="1"/>
              <a:t>đánh</a:t>
            </a:r>
            <a:r>
              <a:rPr lang="en-US" dirty="0"/>
              <a:t> </a:t>
            </a:r>
            <a:r>
              <a:rPr lang="en-US" dirty="0" err="1"/>
              <a:t>số</a:t>
            </a:r>
            <a:r>
              <a:rPr lang="en-US" dirty="0"/>
              <a:t> </a:t>
            </a:r>
            <a:r>
              <a:rPr lang="en-US" dirty="0" err="1"/>
              <a:t>dòng</a:t>
            </a:r>
            <a:r>
              <a:rPr lang="en-US" dirty="0"/>
              <a:t> </a:t>
            </a:r>
            <a:r>
              <a:rPr lang="en-US" dirty="0" err="1"/>
              <a:t>trong</a:t>
            </a:r>
            <a:r>
              <a:rPr lang="en-US" dirty="0"/>
              <a:t> </a:t>
            </a:r>
            <a:r>
              <a:rPr lang="en-US" dirty="0" err="1"/>
              <a:t>một</a:t>
            </a:r>
            <a:r>
              <a:rPr lang="en-US" dirty="0"/>
              <a:t> </a:t>
            </a:r>
            <a:r>
              <a:rPr lang="en-US" dirty="0" err="1"/>
              <a:t>phần</a:t>
            </a:r>
            <a:r>
              <a:rPr lang="en-US" dirty="0"/>
              <a:t> </a:t>
            </a:r>
            <a:r>
              <a:rPr lang="en-US" dirty="0" err="1"/>
              <a:t>hoặc</a:t>
            </a:r>
            <a:r>
              <a:rPr lang="en-US" dirty="0"/>
              <a:t> </a:t>
            </a:r>
            <a:r>
              <a:rPr lang="en-US" dirty="0" err="1"/>
              <a:t>nhiều</a:t>
            </a:r>
            <a:r>
              <a:rPr lang="en-US" dirty="0"/>
              <a:t> </a:t>
            </a:r>
            <a:r>
              <a:rPr lang="en-US" dirty="0" err="1"/>
              <a:t>phần</a:t>
            </a:r>
            <a:endParaRPr lang="en-US" dirty="0" smtClean="0"/>
          </a:p>
          <a:p>
            <a:pPr marL="1377950" lvl="2" indent="-409575">
              <a:buFont typeface="Wingdings" panose="05000000000000000000" pitchFamily="2" charset="2"/>
              <a:buChar char="Ø"/>
            </a:pPr>
            <a:r>
              <a:rPr lang="en-US" dirty="0" err="1" smtClean="0"/>
              <a:t>Xóa</a:t>
            </a:r>
            <a:r>
              <a:rPr lang="en-US" dirty="0" smtClean="0"/>
              <a:t> </a:t>
            </a:r>
            <a:r>
              <a:rPr lang="en-US" dirty="0" err="1"/>
              <a:t>đánh</a:t>
            </a:r>
            <a:r>
              <a:rPr lang="en-US" dirty="0"/>
              <a:t> </a:t>
            </a:r>
            <a:r>
              <a:rPr lang="en-US" dirty="0" err="1"/>
              <a:t>số</a:t>
            </a:r>
            <a:r>
              <a:rPr lang="en-US" dirty="0"/>
              <a:t> </a:t>
            </a:r>
            <a:r>
              <a:rPr lang="en-US" dirty="0" err="1"/>
              <a:t>dòng</a:t>
            </a:r>
            <a:r>
              <a:rPr lang="en-US" dirty="0"/>
              <a:t> </a:t>
            </a:r>
            <a:r>
              <a:rPr lang="en-US" dirty="0" err="1"/>
              <a:t>văn</a:t>
            </a:r>
            <a:r>
              <a:rPr lang="en-US" dirty="0"/>
              <a:t> </a:t>
            </a:r>
            <a:r>
              <a:rPr lang="en-US" dirty="0" smtClean="0"/>
              <a:t>bản</a:t>
            </a:r>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6</a:t>
            </a:fld>
            <a:endParaRPr lang="en-US" dirty="0"/>
          </a:p>
        </p:txBody>
      </p:sp>
      <p:pic>
        <p:nvPicPr>
          <p:cNvPr id="2" name="Picture 1"/>
          <p:cNvPicPr>
            <a:picLocks noChangeAspect="1"/>
          </p:cNvPicPr>
          <p:nvPr/>
        </p:nvPicPr>
        <p:blipFill>
          <a:blip r:embed="rId2"/>
          <a:stretch>
            <a:fillRect/>
          </a:stretch>
        </p:blipFill>
        <p:spPr>
          <a:xfrm>
            <a:off x="2235200" y="4014685"/>
            <a:ext cx="4335845" cy="198251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7570287" y="1250674"/>
            <a:ext cx="3538990" cy="4746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2537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409433" y="1247891"/>
            <a:ext cx="6632812" cy="2369450"/>
          </a:xfrm>
        </p:spPr>
        <p:txBody>
          <a:bodyPr anchor="t"/>
          <a:lstStyle/>
          <a:p>
            <a:pPr marL="457200" lvl="1" indent="0">
              <a:buNone/>
            </a:pPr>
            <a:r>
              <a:rPr lang="en-US" b="1" smtClean="0"/>
              <a:t>c. Các </a:t>
            </a:r>
            <a:r>
              <a:rPr lang="en-US" b="1" dirty="0" err="1"/>
              <a:t>thao</a:t>
            </a:r>
            <a:r>
              <a:rPr lang="en-US" b="1" dirty="0"/>
              <a:t> </a:t>
            </a:r>
            <a:r>
              <a:rPr lang="en-US" b="1" dirty="0" err="1"/>
              <a:t>tác</a:t>
            </a:r>
            <a:r>
              <a:rPr lang="en-US" b="1" dirty="0"/>
              <a:t> </a:t>
            </a:r>
            <a:r>
              <a:rPr lang="en-US" b="1" dirty="0" err="1"/>
              <a:t>ngắt</a:t>
            </a:r>
            <a:r>
              <a:rPr lang="en-US" b="1" dirty="0"/>
              <a:t> </a:t>
            </a:r>
            <a:r>
              <a:rPr lang="en-US" b="1" dirty="0" err="1" smtClean="0"/>
              <a:t>trang</a:t>
            </a:r>
            <a:endParaRPr lang="en-US" b="1" dirty="0" smtClean="0"/>
          </a:p>
          <a:p>
            <a:pPr marL="1396987" lvl="2" indent="-406400">
              <a:buFont typeface="Wingdings" panose="05000000000000000000" pitchFamily="2" charset="2"/>
              <a:buChar char="Ø"/>
            </a:pPr>
            <a:r>
              <a:rPr lang="en-US" dirty="0"/>
              <a:t> </a:t>
            </a:r>
            <a:r>
              <a:rPr lang="en-US" dirty="0" err="1"/>
              <a:t>Chèn</a:t>
            </a:r>
            <a:r>
              <a:rPr lang="en-US" dirty="0"/>
              <a:t> </a:t>
            </a:r>
            <a:r>
              <a:rPr lang="en-US" dirty="0" err="1"/>
              <a:t>dấu</a:t>
            </a:r>
            <a:r>
              <a:rPr lang="en-US" dirty="0"/>
              <a:t> </a:t>
            </a:r>
            <a:r>
              <a:rPr lang="en-US" dirty="0" err="1"/>
              <a:t>ngắt</a:t>
            </a:r>
            <a:r>
              <a:rPr lang="en-US" dirty="0"/>
              <a:t> </a:t>
            </a:r>
            <a:r>
              <a:rPr lang="en-US" dirty="0" err="1"/>
              <a:t>trang</a:t>
            </a:r>
            <a:endParaRPr lang="en-US" dirty="0" smtClean="0"/>
          </a:p>
          <a:p>
            <a:pPr marL="1396987" lvl="2" indent="-406400">
              <a:buFont typeface="Wingdings" panose="05000000000000000000" pitchFamily="2" charset="2"/>
              <a:buChar char="Ø"/>
            </a:pPr>
            <a:r>
              <a:rPr lang="en-US" dirty="0" err="1"/>
              <a:t>Chèn</a:t>
            </a:r>
            <a:r>
              <a:rPr lang="en-US" dirty="0"/>
              <a:t> </a:t>
            </a:r>
            <a:r>
              <a:rPr lang="en-US" dirty="0" err="1"/>
              <a:t>ngắt</a:t>
            </a:r>
            <a:r>
              <a:rPr lang="en-US" dirty="0"/>
              <a:t> </a:t>
            </a:r>
            <a:r>
              <a:rPr lang="en-US" dirty="0" err="1"/>
              <a:t>trang</a:t>
            </a:r>
            <a:r>
              <a:rPr lang="en-US" dirty="0"/>
              <a:t> </a:t>
            </a:r>
            <a:r>
              <a:rPr lang="en-US" dirty="0" err="1"/>
              <a:t>trong</a:t>
            </a:r>
            <a:r>
              <a:rPr lang="en-US" dirty="0"/>
              <a:t> </a:t>
            </a:r>
            <a:r>
              <a:rPr lang="en-US" dirty="0" err="1"/>
              <a:t>một</a:t>
            </a:r>
            <a:r>
              <a:rPr lang="en-US" dirty="0"/>
              <a:t> </a:t>
            </a:r>
            <a:r>
              <a:rPr lang="en-US" dirty="0" err="1"/>
              <a:t>tài</a:t>
            </a:r>
            <a:r>
              <a:rPr lang="en-US" dirty="0"/>
              <a:t> </a:t>
            </a:r>
            <a:r>
              <a:rPr lang="en-US" dirty="0" err="1"/>
              <a:t>liệu</a:t>
            </a:r>
            <a:r>
              <a:rPr lang="en-US" dirty="0"/>
              <a:t> </a:t>
            </a:r>
            <a:r>
              <a:rPr lang="en-US" dirty="0" err="1"/>
              <a:t>dài</a:t>
            </a:r>
            <a:endParaRPr lang="en-US" dirty="0" smtClean="0"/>
          </a:p>
          <a:p>
            <a:pPr marL="1396987" lvl="2" indent="-406400">
              <a:buFont typeface="Wingdings" panose="05000000000000000000" pitchFamily="2" charset="2"/>
              <a:buChar char="Ø"/>
            </a:pPr>
            <a:r>
              <a:rPr lang="en-US" dirty="0" err="1"/>
              <a:t>Ngăn</a:t>
            </a:r>
            <a:r>
              <a:rPr lang="en-US" dirty="0"/>
              <a:t> </a:t>
            </a:r>
            <a:r>
              <a:rPr lang="en-US" dirty="0" err="1"/>
              <a:t>chặn</a:t>
            </a:r>
            <a:r>
              <a:rPr lang="en-US" dirty="0"/>
              <a:t> </a:t>
            </a:r>
            <a:r>
              <a:rPr lang="en-US" dirty="0" err="1"/>
              <a:t>ngắt</a:t>
            </a:r>
            <a:r>
              <a:rPr lang="en-US" dirty="0"/>
              <a:t> </a:t>
            </a:r>
            <a:r>
              <a:rPr lang="en-US" dirty="0" err="1"/>
              <a:t>trang</a:t>
            </a:r>
            <a:r>
              <a:rPr lang="en-US" dirty="0"/>
              <a:t> </a:t>
            </a:r>
            <a:r>
              <a:rPr lang="en-US" dirty="0" err="1"/>
              <a:t>không</a:t>
            </a:r>
            <a:r>
              <a:rPr lang="en-US" dirty="0"/>
              <a:t> </a:t>
            </a:r>
            <a:r>
              <a:rPr lang="en-US" dirty="0" err="1"/>
              <a:t>mong</a:t>
            </a:r>
            <a:r>
              <a:rPr lang="en-US" dirty="0"/>
              <a:t> </a:t>
            </a:r>
            <a:r>
              <a:rPr lang="en-US" dirty="0" err="1" smtClean="0"/>
              <a:t>muốn</a:t>
            </a:r>
            <a:endParaRPr lang="en-US" dirty="0" smtClean="0"/>
          </a:p>
          <a:p>
            <a:pPr marL="1396987" lvl="2" indent="-406400">
              <a:buFont typeface="Wingdings" panose="05000000000000000000" pitchFamily="2" charset="2"/>
              <a:buChar char="Ø"/>
            </a:pPr>
            <a:r>
              <a:rPr lang="en-US" dirty="0" err="1"/>
              <a:t>Xóa</a:t>
            </a:r>
            <a:r>
              <a:rPr lang="en-US" dirty="0"/>
              <a:t> </a:t>
            </a:r>
            <a:r>
              <a:rPr lang="en-US" dirty="0" err="1"/>
              <a:t>ngắt</a:t>
            </a:r>
            <a:r>
              <a:rPr lang="en-US" dirty="0"/>
              <a:t> </a:t>
            </a:r>
            <a:r>
              <a:rPr lang="en-US" dirty="0" err="1"/>
              <a:t>trang</a:t>
            </a:r>
            <a:endParaRPr lang="en-US" dirty="0" smtClean="0"/>
          </a:p>
          <a:p>
            <a:pPr marL="990587" lvl="2" indent="0">
              <a:buNone/>
            </a:pP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7</a:t>
            </a:fld>
            <a:endParaRPr lang="en-US" dirty="0"/>
          </a:p>
        </p:txBody>
      </p:sp>
      <p:pic>
        <p:nvPicPr>
          <p:cNvPr id="2" name="Picture 1"/>
          <p:cNvPicPr>
            <a:picLocks noChangeAspect="1"/>
          </p:cNvPicPr>
          <p:nvPr/>
        </p:nvPicPr>
        <p:blipFill>
          <a:blip r:embed="rId2"/>
          <a:stretch>
            <a:fillRect/>
          </a:stretch>
        </p:blipFill>
        <p:spPr>
          <a:xfrm>
            <a:off x="2345056" y="3657532"/>
            <a:ext cx="4228415" cy="160105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2345056" y="5484876"/>
            <a:ext cx="4228415" cy="64518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stretch>
            <a:fillRect/>
          </a:stretch>
        </p:blipFill>
        <p:spPr>
          <a:xfrm>
            <a:off x="8026400" y="1193851"/>
            <a:ext cx="3693923" cy="4846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7369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409433" y="1247891"/>
            <a:ext cx="6632812" cy="2369450"/>
          </a:xfrm>
        </p:spPr>
        <p:txBody>
          <a:bodyPr anchor="t"/>
          <a:lstStyle/>
          <a:p>
            <a:pPr marL="457200" lvl="1" indent="0">
              <a:buNone/>
            </a:pPr>
            <a:r>
              <a:rPr lang="en-US" b="1" smtClean="0"/>
              <a:t>d. </a:t>
            </a:r>
            <a:r>
              <a:rPr lang="en-US" b="1" dirty="0" err="1" smtClean="0"/>
              <a:t>Ngắt</a:t>
            </a:r>
            <a:r>
              <a:rPr lang="en-US" b="1" dirty="0" smtClean="0"/>
              <a:t> </a:t>
            </a:r>
            <a:r>
              <a:rPr lang="en-US" b="1" dirty="0" err="1" smtClean="0"/>
              <a:t>phần</a:t>
            </a:r>
            <a:r>
              <a:rPr lang="en-US" b="1" dirty="0" smtClean="0"/>
              <a:t> – Section break</a:t>
            </a:r>
          </a:p>
          <a:p>
            <a:pPr marL="1396987" lvl="2" indent="-406400">
              <a:buFont typeface="Wingdings" panose="05000000000000000000" pitchFamily="2" charset="2"/>
              <a:buChar char="Ø"/>
            </a:pPr>
            <a:r>
              <a:rPr lang="en-US" dirty="0" err="1"/>
              <a:t>Chèn</a:t>
            </a:r>
            <a:r>
              <a:rPr lang="en-US" dirty="0"/>
              <a:t> </a:t>
            </a:r>
            <a:r>
              <a:rPr lang="en-US" dirty="0" err="1"/>
              <a:t>ngắt</a:t>
            </a:r>
            <a:r>
              <a:rPr lang="en-US" dirty="0"/>
              <a:t> </a:t>
            </a:r>
            <a:r>
              <a:rPr lang="en-US" dirty="0" err="1"/>
              <a:t>phần</a:t>
            </a:r>
            <a:r>
              <a:rPr lang="en-US" dirty="0"/>
              <a:t> </a:t>
            </a:r>
            <a:endParaRPr lang="en-US" dirty="0" smtClean="0"/>
          </a:p>
          <a:p>
            <a:pPr marL="1396987" lvl="2" indent="-406400">
              <a:buFont typeface="Wingdings" panose="05000000000000000000" pitchFamily="2" charset="2"/>
              <a:buChar char="Ø"/>
            </a:pPr>
            <a:r>
              <a:rPr lang="en-US" dirty="0" err="1"/>
              <a:t>Xóa</a:t>
            </a:r>
            <a:r>
              <a:rPr lang="en-US" dirty="0"/>
              <a:t> </a:t>
            </a:r>
            <a:r>
              <a:rPr lang="en-US" dirty="0" err="1"/>
              <a:t>ngắt</a:t>
            </a:r>
            <a:r>
              <a:rPr lang="en-US" dirty="0"/>
              <a:t> </a:t>
            </a:r>
            <a:r>
              <a:rPr lang="en-US" dirty="0" err="1" smtClean="0"/>
              <a:t>phần</a:t>
            </a: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8</a:t>
            </a:fld>
            <a:endParaRPr lang="en-US" dirty="0"/>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774" y="1063811"/>
            <a:ext cx="3410426" cy="553479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a:stretch>
            <a:fillRect/>
          </a:stretch>
        </p:blipFill>
        <p:spPr>
          <a:xfrm>
            <a:off x="2032000" y="3739135"/>
            <a:ext cx="4484405" cy="631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282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BÀI 4: ĐỊNH DẠNG TRANG IN</a:t>
            </a:r>
            <a:endParaRPr lang="en-US" dirty="0"/>
          </a:p>
        </p:txBody>
      </p:sp>
      <p:sp>
        <p:nvSpPr>
          <p:cNvPr id="5" name="Text Placeholder 4"/>
          <p:cNvSpPr>
            <a:spLocks noGrp="1"/>
          </p:cNvSpPr>
          <p:nvPr>
            <p:ph type="body" sz="quarter" idx="13"/>
          </p:nvPr>
        </p:nvSpPr>
        <p:spPr>
          <a:xfrm>
            <a:off x="409433" y="1247891"/>
            <a:ext cx="5759356" cy="2369450"/>
          </a:xfrm>
        </p:spPr>
        <p:txBody>
          <a:bodyPr anchor="t"/>
          <a:lstStyle/>
          <a:p>
            <a:pPr marL="457200" lvl="1" indent="0">
              <a:buNone/>
            </a:pPr>
            <a:r>
              <a:rPr lang="en-US" b="1" smtClean="0"/>
              <a:t>e. Làm </a:t>
            </a:r>
            <a:r>
              <a:rPr lang="en-US" b="1" dirty="0" err="1" smtClean="0"/>
              <a:t>việc</a:t>
            </a:r>
            <a:r>
              <a:rPr lang="en-US" b="1" dirty="0" smtClean="0"/>
              <a:t> </a:t>
            </a:r>
            <a:r>
              <a:rPr lang="en-US" b="1" dirty="0" err="1" smtClean="0"/>
              <a:t>với</a:t>
            </a:r>
            <a:r>
              <a:rPr lang="en-US" b="1" dirty="0" smtClean="0"/>
              <a:t> </a:t>
            </a:r>
            <a:r>
              <a:rPr lang="en-US" b="1" dirty="0" err="1" smtClean="0"/>
              <a:t>các</a:t>
            </a:r>
            <a:r>
              <a:rPr lang="en-US" b="1" dirty="0" smtClean="0"/>
              <a:t> </a:t>
            </a:r>
            <a:r>
              <a:rPr lang="en-US" b="1" dirty="0" err="1" smtClean="0"/>
              <a:t>cột</a:t>
            </a:r>
            <a:r>
              <a:rPr lang="en-US" b="1" dirty="0" smtClean="0"/>
              <a:t> </a:t>
            </a:r>
            <a:r>
              <a:rPr lang="en-US" b="1" dirty="0" err="1" smtClean="0"/>
              <a:t>văn</a:t>
            </a:r>
            <a:r>
              <a:rPr lang="en-US" b="1" dirty="0" smtClean="0"/>
              <a:t> bản </a:t>
            </a:r>
          </a:p>
          <a:p>
            <a:pPr marL="1396987" lvl="2" indent="-406400">
              <a:buFont typeface="Wingdings" panose="05000000000000000000" pitchFamily="2" charset="2"/>
              <a:buChar char="Ø"/>
            </a:pPr>
            <a:r>
              <a:rPr lang="en-US" dirty="0" err="1"/>
              <a:t>Định</a:t>
            </a:r>
            <a:r>
              <a:rPr lang="en-US" dirty="0"/>
              <a:t> </a:t>
            </a:r>
            <a:r>
              <a:rPr lang="en-US" dirty="0" err="1"/>
              <a:t>dạng</a:t>
            </a:r>
            <a:r>
              <a:rPr lang="en-US" dirty="0"/>
              <a:t> </a:t>
            </a:r>
            <a:r>
              <a:rPr lang="en-US" dirty="0" err="1"/>
              <a:t>cột</a:t>
            </a:r>
            <a:r>
              <a:rPr lang="en-US" dirty="0"/>
              <a:t> </a:t>
            </a:r>
            <a:r>
              <a:rPr lang="en-US" dirty="0" err="1"/>
              <a:t>cho</a:t>
            </a:r>
            <a:r>
              <a:rPr lang="en-US" dirty="0"/>
              <a:t> </a:t>
            </a:r>
            <a:r>
              <a:rPr lang="en-US" dirty="0" err="1"/>
              <a:t>toàn</a:t>
            </a:r>
            <a:r>
              <a:rPr lang="en-US" dirty="0"/>
              <a:t> </a:t>
            </a:r>
            <a:r>
              <a:rPr lang="en-US" dirty="0" err="1"/>
              <a:t>bộ</a:t>
            </a:r>
            <a:r>
              <a:rPr lang="en-US" dirty="0"/>
              <a:t> </a:t>
            </a:r>
            <a:r>
              <a:rPr lang="en-US" dirty="0" err="1"/>
              <a:t>tài</a:t>
            </a:r>
            <a:r>
              <a:rPr lang="en-US" dirty="0"/>
              <a:t> </a:t>
            </a:r>
            <a:r>
              <a:rPr lang="en-US" dirty="0" err="1"/>
              <a:t>liệu</a:t>
            </a:r>
            <a:r>
              <a:rPr lang="en-US" dirty="0"/>
              <a:t> </a:t>
            </a:r>
            <a:endParaRPr lang="en-US" dirty="0" smtClean="0"/>
          </a:p>
          <a:p>
            <a:pPr marL="1396987" lvl="2" indent="-406400">
              <a:buFont typeface="Wingdings" panose="05000000000000000000" pitchFamily="2" charset="2"/>
              <a:buChar char="Ø"/>
            </a:pPr>
            <a:r>
              <a:rPr lang="vi-VN" dirty="0"/>
              <a:t>Định dạng cột cho khối văn bản được </a:t>
            </a:r>
            <a:r>
              <a:rPr lang="vi-VN" dirty="0" smtClean="0"/>
              <a:t>chọn</a:t>
            </a:r>
            <a:endParaRPr lang="en-US" dirty="0" smtClean="0"/>
          </a:p>
          <a:p>
            <a:pPr marL="1396987" lvl="2" indent="-406400">
              <a:buFont typeface="Wingdings" panose="05000000000000000000" pitchFamily="2" charset="2"/>
              <a:buChar char="Ø"/>
            </a:pPr>
            <a:r>
              <a:rPr lang="en-US" dirty="0" err="1"/>
              <a:t>Ngắt</a:t>
            </a:r>
            <a:r>
              <a:rPr lang="en-US" dirty="0"/>
              <a:t> </a:t>
            </a:r>
            <a:r>
              <a:rPr lang="en-US" dirty="0" err="1" smtClean="0"/>
              <a:t>cột</a:t>
            </a:r>
            <a:endParaRPr lang="en-US" dirty="0" smtClean="0"/>
          </a:p>
          <a:p>
            <a:pPr marL="1396987" lvl="2" indent="-406400">
              <a:buFont typeface="Wingdings" panose="05000000000000000000" pitchFamily="2" charset="2"/>
              <a:buChar char="Ø"/>
            </a:pPr>
            <a:endParaRPr lang="en-US" dirty="0" smtClean="0"/>
          </a:p>
        </p:txBody>
      </p:sp>
      <p:sp>
        <p:nvSpPr>
          <p:cNvPr id="6" name="Date Placeholder 5"/>
          <p:cNvSpPr>
            <a:spLocks noGrp="1"/>
          </p:cNvSpPr>
          <p:nvPr>
            <p:ph type="dt" sz="half" idx="14"/>
          </p:nvPr>
        </p:nvSpPr>
        <p:spPr/>
        <p:txBody>
          <a:bodyPr/>
          <a:lstStyle/>
          <a:p>
            <a:fld id="{95425CD8-2C72-4DF9-AB80-DA3E7CACDDF5}" type="datetime1">
              <a:rPr lang="en-US" smtClean="0"/>
              <a:t>8/22/2018</a:t>
            </a:fld>
            <a:endParaRPr lang="en-US" dirty="0"/>
          </a:p>
        </p:txBody>
      </p:sp>
      <p:sp>
        <p:nvSpPr>
          <p:cNvPr id="7" name="Footer Placeholder 6"/>
          <p:cNvSpPr>
            <a:spLocks noGrp="1"/>
          </p:cNvSpPr>
          <p:nvPr>
            <p:ph type="ftr" sz="quarter" idx="15"/>
          </p:nvPr>
        </p:nvSpPr>
        <p:spPr/>
        <p:txBody>
          <a:bodyPr/>
          <a:lstStyle/>
          <a:p>
            <a:r>
              <a:rPr lang="en-US" smtClean="0"/>
              <a:t>MOS Word 2013</a:t>
            </a:r>
            <a:endParaRPr lang="en-US"/>
          </a:p>
        </p:txBody>
      </p:sp>
      <p:sp>
        <p:nvSpPr>
          <p:cNvPr id="8" name="Slide Number Placeholder 7"/>
          <p:cNvSpPr>
            <a:spLocks noGrp="1"/>
          </p:cNvSpPr>
          <p:nvPr>
            <p:ph type="sldNum" sz="quarter" idx="16"/>
          </p:nvPr>
        </p:nvSpPr>
        <p:spPr/>
        <p:txBody>
          <a:bodyPr/>
          <a:lstStyle/>
          <a:p>
            <a:pPr algn="r"/>
            <a:fld id="{A06859FE-66E9-4C28-8968-9D70F0C324BC}" type="slidenum">
              <a:rPr lang="en-US" smtClean="0"/>
              <a:pPr algn="r"/>
              <a:t>9</a:t>
            </a:fld>
            <a:endParaRPr lang="en-US" dirty="0"/>
          </a:p>
        </p:txBody>
      </p:sp>
      <p:pic>
        <p:nvPicPr>
          <p:cNvPr id="2" name="Picture 1"/>
          <p:cNvPicPr>
            <a:picLocks noChangeAspect="1"/>
          </p:cNvPicPr>
          <p:nvPr/>
        </p:nvPicPr>
        <p:blipFill>
          <a:blip r:embed="rId2"/>
          <a:stretch>
            <a:fillRect/>
          </a:stretch>
        </p:blipFill>
        <p:spPr>
          <a:xfrm>
            <a:off x="6988571" y="1164456"/>
            <a:ext cx="4894870" cy="440228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3"/>
          <a:srcRect r="1014"/>
          <a:stretch/>
        </p:blipFill>
        <p:spPr>
          <a:xfrm>
            <a:off x="2582373" y="3365597"/>
            <a:ext cx="4066077" cy="3242499"/>
          </a:xfrm>
          <a:prstGeom prst="rect">
            <a:avLst/>
          </a:prstGeom>
        </p:spPr>
      </p:pic>
    </p:spTree>
    <p:extLst>
      <p:ext uri="{BB962C8B-B14F-4D97-AF65-F5344CB8AC3E}">
        <p14:creationId xmlns:p14="http://schemas.microsoft.com/office/powerpoint/2010/main" val="4235323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IG New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IG New Theme" id="{AE2718FB-B9FD-43BD-9658-81E24EBA3483}" vid="{FB78DC14-DDC3-4220-B79E-20747BF96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IIG New Theme</Template>
  <TotalTime>714</TotalTime>
  <Words>1998</Words>
  <Application>Microsoft Office PowerPoint</Application>
  <PresentationFormat>Widescreen</PresentationFormat>
  <Paragraphs>330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Segoe Light</vt:lpstr>
      <vt:lpstr>Times New Roman</vt:lpstr>
      <vt:lpstr>Wingdings</vt:lpstr>
      <vt:lpstr>IIG New Theme</vt:lpstr>
      <vt:lpstr>MICROSOFT WORD 2013</vt:lpstr>
      <vt:lpstr>NỘI DUNG BÀI GIẢNG</vt:lpstr>
      <vt:lpstr>BÀI 4: ĐỊNH DẠNG TRANG IN</vt:lpstr>
      <vt:lpstr>BÀI 4: ĐỊNH DẠNG TRANG IN</vt:lpstr>
      <vt:lpstr>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lpstr> BÀI 4: ĐỊNH DẠNG TRANG 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Phat Tai Nguyen</dc:creator>
  <cp:lastModifiedBy>user</cp:lastModifiedBy>
  <cp:revision>118</cp:revision>
  <dcterms:created xsi:type="dcterms:W3CDTF">2017-08-25T02:08:09Z</dcterms:created>
  <dcterms:modified xsi:type="dcterms:W3CDTF">2018-08-22T09:25:33Z</dcterms:modified>
</cp:coreProperties>
</file>