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6AF3-72E6-4DA4-85E7-7B514D74C17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9CAE-4D01-45B7-B848-D4429D20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9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6AF3-72E6-4DA4-85E7-7B514D74C17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9CAE-4D01-45B7-B848-D4429D20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2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6AF3-72E6-4DA4-85E7-7B514D74C17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9CAE-4D01-45B7-B848-D4429D20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6AF3-72E6-4DA4-85E7-7B514D74C17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9CAE-4D01-45B7-B848-D4429D20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3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6AF3-72E6-4DA4-85E7-7B514D74C17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9CAE-4D01-45B7-B848-D4429D20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4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6AF3-72E6-4DA4-85E7-7B514D74C17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9CAE-4D01-45B7-B848-D4429D20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7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6AF3-72E6-4DA4-85E7-7B514D74C17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9CAE-4D01-45B7-B848-D4429D20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4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6AF3-72E6-4DA4-85E7-7B514D74C17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9CAE-4D01-45B7-B848-D4429D20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6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6AF3-72E6-4DA4-85E7-7B514D74C17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9CAE-4D01-45B7-B848-D4429D20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6AF3-72E6-4DA4-85E7-7B514D74C17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9CAE-4D01-45B7-B848-D4429D20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4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6AF3-72E6-4DA4-85E7-7B514D74C17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9CAE-4D01-45B7-B848-D4429D20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9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56AF3-72E6-4DA4-85E7-7B514D74C17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89CAE-4D01-45B7-B848-D4429D20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0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3" y="1358793"/>
            <a:ext cx="8039513" cy="41404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11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9" y="990600"/>
            <a:ext cx="8824657" cy="48017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06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2" y="381000"/>
            <a:ext cx="8640307" cy="601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098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6" y="609600"/>
            <a:ext cx="8629388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941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" y="609600"/>
            <a:ext cx="8779793" cy="55165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844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833368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29000"/>
            <a:ext cx="4827372" cy="304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09982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esentation2[20200508130039265].mdb"/>
  <p:tag name="ARS_RESPONSE_PERSONNUM" val="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2020-05-08T06:00:38Z</dcterms:created>
  <dcterms:modified xsi:type="dcterms:W3CDTF">2020-05-08T06:10:16Z</dcterms:modified>
</cp:coreProperties>
</file>