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84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7" r:id="rId16"/>
    <p:sldId id="280" r:id="rId17"/>
    <p:sldId id="281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3C049-1909-4A87-BA74-A534DE3EADC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360B-F44E-423F-A969-0FC0029D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1360B-F44E-423F-A969-0FC0029D1D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95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1EF785-BFF8-4A22-B3CB-F4B7E85D0C0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5127967-6779-4877-B470-C22697663C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" y="-2382"/>
            <a:ext cx="9133844" cy="71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227950" y="152400"/>
            <a:ext cx="1845598" cy="423463"/>
          </a:xfrm>
          <a:prstGeom prst="rect">
            <a:avLst/>
          </a:prstGeom>
          <a:noFill/>
        </p:spPr>
        <p:txBody>
          <a:bodyPr wrap="none" lIns="38368" tIns="19184" rIns="38368" bIns="19184" rtlCol="0">
            <a:spAutoFit/>
          </a:bodyPr>
          <a:lstStyle/>
          <a:p>
            <a:pPr algn="ctr" defTabSz="914238"/>
            <a:r>
              <a:rPr lang="en-US" sz="25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LĂNG KÍNH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67914" y="112378"/>
            <a:ext cx="449383" cy="208020"/>
          </a:xfrm>
          <a:prstGeom prst="rect">
            <a:avLst/>
          </a:prstGeom>
          <a:noFill/>
        </p:spPr>
        <p:txBody>
          <a:bodyPr wrap="none" lIns="38368" tIns="19184" rIns="38368" bIns="19184" rtlCol="0">
            <a:spAutoFit/>
          </a:bodyPr>
          <a:lstStyle/>
          <a:p>
            <a:pPr algn="ctr" defTabSz="914238"/>
            <a:r>
              <a:rPr lang="en-US" sz="1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30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82943" y="87334"/>
            <a:ext cx="393277" cy="577352"/>
          </a:xfrm>
          <a:prstGeom prst="rect">
            <a:avLst/>
          </a:prstGeom>
          <a:noFill/>
        </p:spPr>
        <p:txBody>
          <a:bodyPr wrap="none" lIns="38368" tIns="19184" rIns="38368" bIns="19184" rtlCol="0">
            <a:spAutoFit/>
          </a:bodyPr>
          <a:lstStyle/>
          <a:p>
            <a:pPr algn="ctr" defTabSz="914238">
              <a:lnSpc>
                <a:spcPts val="2098"/>
              </a:lnSpc>
            </a:pPr>
            <a:r>
              <a:rPr lang="en-US" sz="13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914238">
              <a:lnSpc>
                <a:spcPts val="2098"/>
              </a:lnSpc>
            </a:pPr>
            <a:r>
              <a:rPr lang="en-US" sz="23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29998" y="403412"/>
            <a:ext cx="720290" cy="208020"/>
          </a:xfrm>
          <a:prstGeom prst="rect">
            <a:avLst/>
          </a:prstGeom>
          <a:noFill/>
        </p:spPr>
        <p:txBody>
          <a:bodyPr wrap="none" lIns="38368" tIns="19184" rIns="38368" bIns="19184" rtlCol="0">
            <a:spAutoFit/>
          </a:bodyPr>
          <a:lstStyle/>
          <a:p>
            <a:pPr algn="ctr" defTabSz="914238"/>
            <a:r>
              <a:rPr lang="en-US" sz="1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VI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84881" y="409678"/>
            <a:ext cx="6164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DATA_HIEP_1_8_2013\ISS\02_VL11_ISS\footer NEW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340"/>
            <a:ext cx="9133892" cy="1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2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8" indent="-285699" algn="l" defTabSz="9142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7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9142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9142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4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3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7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6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5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4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3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2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1" descr="3D_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032625" y="60325"/>
            <a:ext cx="1979613" cy="2057400"/>
            <a:chOff x="0" y="0"/>
            <a:chExt cx="1488" cy="1546"/>
          </a:xfrm>
        </p:grpSpPr>
        <p:sp>
          <p:nvSpPr>
            <p:cNvPr id="45063" name="Oval 9"/>
            <p:cNvSpPr>
              <a:spLocks noChangeArrowheads="1"/>
            </p:cNvSpPr>
            <p:nvPr/>
          </p:nvSpPr>
          <p:spPr bwMode="auto">
            <a:xfrm rot="5400000">
              <a:off x="576" y="9"/>
              <a:ext cx="336" cy="1488"/>
            </a:xfrm>
            <a:prstGeom prst="ellips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3200">
                <a:solidFill>
                  <a:srgbClr val="FF3300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45064" name="Oval 10"/>
            <p:cNvSpPr>
              <a:spLocks noChangeArrowheads="1"/>
            </p:cNvSpPr>
            <p:nvPr/>
          </p:nvSpPr>
          <p:spPr bwMode="auto">
            <a:xfrm rot="-2351329">
              <a:off x="534" y="20"/>
              <a:ext cx="367" cy="1526"/>
            </a:xfrm>
            <a:prstGeom prst="ellips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3200">
                <a:solidFill>
                  <a:srgbClr val="FF3300"/>
                </a:solidFill>
                <a:latin typeface=".VnArial" panose="020B7200000000000000" pitchFamily="34" charset="0"/>
              </a:endParaRPr>
            </a:p>
          </p:txBody>
        </p:sp>
        <p:sp>
          <p:nvSpPr>
            <p:cNvPr id="45065" name="Oval 11"/>
            <p:cNvSpPr>
              <a:spLocks noChangeArrowheads="1"/>
            </p:cNvSpPr>
            <p:nvPr/>
          </p:nvSpPr>
          <p:spPr bwMode="auto">
            <a:xfrm>
              <a:off x="540" y="9"/>
              <a:ext cx="365" cy="1483"/>
            </a:xfrm>
            <a:prstGeom prst="ellips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3200">
                <a:solidFill>
                  <a:srgbClr val="FF3300"/>
                </a:solidFill>
                <a:latin typeface=".VnArial" panose="020B7200000000000000" pitchFamily="34" charset="0"/>
              </a:endParaRPr>
            </a:p>
          </p:txBody>
        </p: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588" y="660"/>
              <a:ext cx="240" cy="239"/>
              <a:chOff x="1488" y="816"/>
              <a:chExt cx="334" cy="333"/>
            </a:xfrm>
          </p:grpSpPr>
          <p:sp>
            <p:nvSpPr>
              <p:cNvPr id="45211" name="Freeform 13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334" cy="333"/>
              </a:xfrm>
              <a:custGeom>
                <a:avLst/>
                <a:gdLst>
                  <a:gd name="T0" fmla="*/ 0 w 334"/>
                  <a:gd name="T1" fmla="*/ 168 h 333"/>
                  <a:gd name="T2" fmla="*/ 4 w 334"/>
                  <a:gd name="T3" fmla="*/ 135 h 333"/>
                  <a:gd name="T4" fmla="*/ 14 w 334"/>
                  <a:gd name="T5" fmla="*/ 103 h 333"/>
                  <a:gd name="T6" fmla="*/ 28 w 334"/>
                  <a:gd name="T7" fmla="*/ 73 h 333"/>
                  <a:gd name="T8" fmla="*/ 50 w 334"/>
                  <a:gd name="T9" fmla="*/ 49 h 333"/>
                  <a:gd name="T10" fmla="*/ 74 w 334"/>
                  <a:gd name="T11" fmla="*/ 28 h 333"/>
                  <a:gd name="T12" fmla="*/ 104 w 334"/>
                  <a:gd name="T13" fmla="*/ 14 h 333"/>
                  <a:gd name="T14" fmla="*/ 136 w 334"/>
                  <a:gd name="T15" fmla="*/ 3 h 333"/>
                  <a:gd name="T16" fmla="*/ 169 w 334"/>
                  <a:gd name="T17" fmla="*/ 0 h 333"/>
                  <a:gd name="T18" fmla="*/ 202 w 334"/>
                  <a:gd name="T19" fmla="*/ 3 h 333"/>
                  <a:gd name="T20" fmla="*/ 232 w 334"/>
                  <a:gd name="T21" fmla="*/ 14 h 333"/>
                  <a:gd name="T22" fmla="*/ 260 w 334"/>
                  <a:gd name="T23" fmla="*/ 28 h 333"/>
                  <a:gd name="T24" fmla="*/ 285 w 334"/>
                  <a:gd name="T25" fmla="*/ 49 h 333"/>
                  <a:gd name="T26" fmla="*/ 306 w 334"/>
                  <a:gd name="T27" fmla="*/ 73 h 333"/>
                  <a:gd name="T28" fmla="*/ 320 w 334"/>
                  <a:gd name="T29" fmla="*/ 103 h 333"/>
                  <a:gd name="T30" fmla="*/ 330 w 334"/>
                  <a:gd name="T31" fmla="*/ 135 h 333"/>
                  <a:gd name="T32" fmla="*/ 334 w 334"/>
                  <a:gd name="T33" fmla="*/ 168 h 333"/>
                  <a:gd name="T34" fmla="*/ 330 w 334"/>
                  <a:gd name="T35" fmla="*/ 201 h 333"/>
                  <a:gd name="T36" fmla="*/ 320 w 334"/>
                  <a:gd name="T37" fmla="*/ 233 h 333"/>
                  <a:gd name="T38" fmla="*/ 306 w 334"/>
                  <a:gd name="T39" fmla="*/ 261 h 333"/>
                  <a:gd name="T40" fmla="*/ 285 w 334"/>
                  <a:gd name="T41" fmla="*/ 284 h 333"/>
                  <a:gd name="T42" fmla="*/ 260 w 334"/>
                  <a:gd name="T43" fmla="*/ 305 h 333"/>
                  <a:gd name="T44" fmla="*/ 232 w 334"/>
                  <a:gd name="T45" fmla="*/ 321 h 333"/>
                  <a:gd name="T46" fmla="*/ 202 w 334"/>
                  <a:gd name="T47" fmla="*/ 330 h 333"/>
                  <a:gd name="T48" fmla="*/ 169 w 334"/>
                  <a:gd name="T49" fmla="*/ 333 h 333"/>
                  <a:gd name="T50" fmla="*/ 136 w 334"/>
                  <a:gd name="T51" fmla="*/ 330 h 333"/>
                  <a:gd name="T52" fmla="*/ 104 w 334"/>
                  <a:gd name="T53" fmla="*/ 321 h 333"/>
                  <a:gd name="T54" fmla="*/ 74 w 334"/>
                  <a:gd name="T55" fmla="*/ 305 h 333"/>
                  <a:gd name="T56" fmla="*/ 50 w 334"/>
                  <a:gd name="T57" fmla="*/ 284 h 333"/>
                  <a:gd name="T58" fmla="*/ 28 w 334"/>
                  <a:gd name="T59" fmla="*/ 261 h 333"/>
                  <a:gd name="T60" fmla="*/ 14 w 334"/>
                  <a:gd name="T61" fmla="*/ 233 h 333"/>
                  <a:gd name="T62" fmla="*/ 4 w 334"/>
                  <a:gd name="T63" fmla="*/ 201 h 333"/>
                  <a:gd name="T64" fmla="*/ 0 w 334"/>
                  <a:gd name="T65" fmla="*/ 168 h 3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4" h="333">
                    <a:moveTo>
                      <a:pt x="0" y="168"/>
                    </a:moveTo>
                    <a:lnTo>
                      <a:pt x="4" y="135"/>
                    </a:lnTo>
                    <a:lnTo>
                      <a:pt x="14" y="103"/>
                    </a:lnTo>
                    <a:lnTo>
                      <a:pt x="28" y="73"/>
                    </a:lnTo>
                    <a:lnTo>
                      <a:pt x="50" y="49"/>
                    </a:lnTo>
                    <a:lnTo>
                      <a:pt x="74" y="28"/>
                    </a:lnTo>
                    <a:lnTo>
                      <a:pt x="104" y="14"/>
                    </a:lnTo>
                    <a:lnTo>
                      <a:pt x="136" y="3"/>
                    </a:lnTo>
                    <a:lnTo>
                      <a:pt x="169" y="0"/>
                    </a:lnTo>
                    <a:lnTo>
                      <a:pt x="202" y="3"/>
                    </a:lnTo>
                    <a:lnTo>
                      <a:pt x="232" y="14"/>
                    </a:lnTo>
                    <a:lnTo>
                      <a:pt x="260" y="28"/>
                    </a:lnTo>
                    <a:lnTo>
                      <a:pt x="285" y="49"/>
                    </a:lnTo>
                    <a:lnTo>
                      <a:pt x="306" y="73"/>
                    </a:lnTo>
                    <a:lnTo>
                      <a:pt x="320" y="103"/>
                    </a:lnTo>
                    <a:lnTo>
                      <a:pt x="330" y="135"/>
                    </a:lnTo>
                    <a:lnTo>
                      <a:pt x="334" y="168"/>
                    </a:lnTo>
                    <a:lnTo>
                      <a:pt x="330" y="201"/>
                    </a:lnTo>
                    <a:lnTo>
                      <a:pt x="320" y="233"/>
                    </a:lnTo>
                    <a:lnTo>
                      <a:pt x="306" y="261"/>
                    </a:lnTo>
                    <a:lnTo>
                      <a:pt x="285" y="284"/>
                    </a:lnTo>
                    <a:lnTo>
                      <a:pt x="260" y="305"/>
                    </a:lnTo>
                    <a:lnTo>
                      <a:pt x="232" y="321"/>
                    </a:lnTo>
                    <a:lnTo>
                      <a:pt x="202" y="330"/>
                    </a:lnTo>
                    <a:lnTo>
                      <a:pt x="169" y="333"/>
                    </a:lnTo>
                    <a:lnTo>
                      <a:pt x="136" y="330"/>
                    </a:lnTo>
                    <a:lnTo>
                      <a:pt x="104" y="321"/>
                    </a:lnTo>
                    <a:lnTo>
                      <a:pt x="74" y="305"/>
                    </a:lnTo>
                    <a:lnTo>
                      <a:pt x="50" y="284"/>
                    </a:lnTo>
                    <a:lnTo>
                      <a:pt x="28" y="261"/>
                    </a:lnTo>
                    <a:lnTo>
                      <a:pt x="14" y="233"/>
                    </a:lnTo>
                    <a:lnTo>
                      <a:pt x="4" y="201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2" name="Freeform 14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323" cy="323"/>
              </a:xfrm>
              <a:custGeom>
                <a:avLst/>
                <a:gdLst>
                  <a:gd name="T0" fmla="*/ 163 w 323"/>
                  <a:gd name="T1" fmla="*/ 0 h 323"/>
                  <a:gd name="T2" fmla="*/ 194 w 323"/>
                  <a:gd name="T3" fmla="*/ 3 h 323"/>
                  <a:gd name="T4" fmla="*/ 224 w 323"/>
                  <a:gd name="T5" fmla="*/ 12 h 323"/>
                  <a:gd name="T6" fmla="*/ 252 w 323"/>
                  <a:gd name="T7" fmla="*/ 28 h 323"/>
                  <a:gd name="T8" fmla="*/ 275 w 323"/>
                  <a:gd name="T9" fmla="*/ 47 h 323"/>
                  <a:gd name="T10" fmla="*/ 294 w 323"/>
                  <a:gd name="T11" fmla="*/ 72 h 323"/>
                  <a:gd name="T12" fmla="*/ 310 w 323"/>
                  <a:gd name="T13" fmla="*/ 100 h 323"/>
                  <a:gd name="T14" fmla="*/ 319 w 323"/>
                  <a:gd name="T15" fmla="*/ 130 h 323"/>
                  <a:gd name="T16" fmla="*/ 323 w 323"/>
                  <a:gd name="T17" fmla="*/ 163 h 323"/>
                  <a:gd name="T18" fmla="*/ 319 w 323"/>
                  <a:gd name="T19" fmla="*/ 196 h 323"/>
                  <a:gd name="T20" fmla="*/ 310 w 323"/>
                  <a:gd name="T21" fmla="*/ 226 h 323"/>
                  <a:gd name="T22" fmla="*/ 294 w 323"/>
                  <a:gd name="T23" fmla="*/ 253 h 323"/>
                  <a:gd name="T24" fmla="*/ 275 w 323"/>
                  <a:gd name="T25" fmla="*/ 277 h 323"/>
                  <a:gd name="T26" fmla="*/ 252 w 323"/>
                  <a:gd name="T27" fmla="*/ 297 h 323"/>
                  <a:gd name="T28" fmla="*/ 224 w 323"/>
                  <a:gd name="T29" fmla="*/ 311 h 323"/>
                  <a:gd name="T30" fmla="*/ 194 w 323"/>
                  <a:gd name="T31" fmla="*/ 319 h 323"/>
                  <a:gd name="T32" fmla="*/ 163 w 323"/>
                  <a:gd name="T33" fmla="*/ 323 h 323"/>
                  <a:gd name="T34" fmla="*/ 130 w 323"/>
                  <a:gd name="T35" fmla="*/ 319 h 323"/>
                  <a:gd name="T36" fmla="*/ 100 w 323"/>
                  <a:gd name="T37" fmla="*/ 311 h 323"/>
                  <a:gd name="T38" fmla="*/ 72 w 323"/>
                  <a:gd name="T39" fmla="*/ 297 h 323"/>
                  <a:gd name="T40" fmla="*/ 47 w 323"/>
                  <a:gd name="T41" fmla="*/ 277 h 323"/>
                  <a:gd name="T42" fmla="*/ 28 w 323"/>
                  <a:gd name="T43" fmla="*/ 253 h 323"/>
                  <a:gd name="T44" fmla="*/ 12 w 323"/>
                  <a:gd name="T45" fmla="*/ 226 h 323"/>
                  <a:gd name="T46" fmla="*/ 3 w 323"/>
                  <a:gd name="T47" fmla="*/ 196 h 323"/>
                  <a:gd name="T48" fmla="*/ 0 w 323"/>
                  <a:gd name="T49" fmla="*/ 163 h 323"/>
                  <a:gd name="T50" fmla="*/ 3 w 323"/>
                  <a:gd name="T51" fmla="*/ 130 h 323"/>
                  <a:gd name="T52" fmla="*/ 12 w 323"/>
                  <a:gd name="T53" fmla="*/ 100 h 323"/>
                  <a:gd name="T54" fmla="*/ 28 w 323"/>
                  <a:gd name="T55" fmla="*/ 72 h 323"/>
                  <a:gd name="T56" fmla="*/ 47 w 323"/>
                  <a:gd name="T57" fmla="*/ 47 h 323"/>
                  <a:gd name="T58" fmla="*/ 72 w 323"/>
                  <a:gd name="T59" fmla="*/ 28 h 323"/>
                  <a:gd name="T60" fmla="*/ 100 w 323"/>
                  <a:gd name="T61" fmla="*/ 12 h 323"/>
                  <a:gd name="T62" fmla="*/ 130 w 323"/>
                  <a:gd name="T63" fmla="*/ 3 h 323"/>
                  <a:gd name="T64" fmla="*/ 163 w 323"/>
                  <a:gd name="T65" fmla="*/ 0 h 3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23" h="323">
                    <a:moveTo>
                      <a:pt x="163" y="0"/>
                    </a:moveTo>
                    <a:lnTo>
                      <a:pt x="194" y="3"/>
                    </a:lnTo>
                    <a:lnTo>
                      <a:pt x="224" y="12"/>
                    </a:lnTo>
                    <a:lnTo>
                      <a:pt x="252" y="28"/>
                    </a:lnTo>
                    <a:lnTo>
                      <a:pt x="275" y="47"/>
                    </a:lnTo>
                    <a:lnTo>
                      <a:pt x="294" y="72"/>
                    </a:lnTo>
                    <a:lnTo>
                      <a:pt x="310" y="100"/>
                    </a:lnTo>
                    <a:lnTo>
                      <a:pt x="319" y="130"/>
                    </a:lnTo>
                    <a:lnTo>
                      <a:pt x="323" y="163"/>
                    </a:lnTo>
                    <a:lnTo>
                      <a:pt x="319" y="196"/>
                    </a:lnTo>
                    <a:lnTo>
                      <a:pt x="310" y="226"/>
                    </a:lnTo>
                    <a:lnTo>
                      <a:pt x="294" y="253"/>
                    </a:lnTo>
                    <a:lnTo>
                      <a:pt x="275" y="277"/>
                    </a:lnTo>
                    <a:lnTo>
                      <a:pt x="252" y="297"/>
                    </a:lnTo>
                    <a:lnTo>
                      <a:pt x="224" y="311"/>
                    </a:lnTo>
                    <a:lnTo>
                      <a:pt x="194" y="319"/>
                    </a:lnTo>
                    <a:lnTo>
                      <a:pt x="163" y="323"/>
                    </a:lnTo>
                    <a:lnTo>
                      <a:pt x="130" y="319"/>
                    </a:lnTo>
                    <a:lnTo>
                      <a:pt x="100" y="311"/>
                    </a:lnTo>
                    <a:lnTo>
                      <a:pt x="72" y="297"/>
                    </a:lnTo>
                    <a:lnTo>
                      <a:pt x="47" y="277"/>
                    </a:lnTo>
                    <a:lnTo>
                      <a:pt x="28" y="253"/>
                    </a:lnTo>
                    <a:lnTo>
                      <a:pt x="12" y="226"/>
                    </a:lnTo>
                    <a:lnTo>
                      <a:pt x="3" y="196"/>
                    </a:lnTo>
                    <a:lnTo>
                      <a:pt x="0" y="163"/>
                    </a:lnTo>
                    <a:lnTo>
                      <a:pt x="3" y="130"/>
                    </a:lnTo>
                    <a:lnTo>
                      <a:pt x="12" y="100"/>
                    </a:lnTo>
                    <a:lnTo>
                      <a:pt x="28" y="72"/>
                    </a:lnTo>
                    <a:lnTo>
                      <a:pt x="47" y="47"/>
                    </a:lnTo>
                    <a:lnTo>
                      <a:pt x="72" y="28"/>
                    </a:lnTo>
                    <a:lnTo>
                      <a:pt x="100" y="12"/>
                    </a:lnTo>
                    <a:lnTo>
                      <a:pt x="130" y="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FC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3" name="Freeform 15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314" cy="316"/>
              </a:xfrm>
              <a:custGeom>
                <a:avLst/>
                <a:gdLst>
                  <a:gd name="T0" fmla="*/ 158 w 314"/>
                  <a:gd name="T1" fmla="*/ 0 h 316"/>
                  <a:gd name="T2" fmla="*/ 189 w 314"/>
                  <a:gd name="T3" fmla="*/ 4 h 316"/>
                  <a:gd name="T4" fmla="*/ 218 w 314"/>
                  <a:gd name="T5" fmla="*/ 12 h 316"/>
                  <a:gd name="T6" fmla="*/ 244 w 314"/>
                  <a:gd name="T7" fmla="*/ 27 h 316"/>
                  <a:gd name="T8" fmla="*/ 268 w 314"/>
                  <a:gd name="T9" fmla="*/ 46 h 316"/>
                  <a:gd name="T10" fmla="*/ 286 w 314"/>
                  <a:gd name="T11" fmla="*/ 70 h 316"/>
                  <a:gd name="T12" fmla="*/ 302 w 314"/>
                  <a:gd name="T13" fmla="*/ 97 h 316"/>
                  <a:gd name="T14" fmla="*/ 311 w 314"/>
                  <a:gd name="T15" fmla="*/ 127 h 316"/>
                  <a:gd name="T16" fmla="*/ 314 w 314"/>
                  <a:gd name="T17" fmla="*/ 158 h 316"/>
                  <a:gd name="T18" fmla="*/ 311 w 314"/>
                  <a:gd name="T19" fmla="*/ 190 h 316"/>
                  <a:gd name="T20" fmla="*/ 302 w 314"/>
                  <a:gd name="T21" fmla="*/ 220 h 316"/>
                  <a:gd name="T22" fmla="*/ 286 w 314"/>
                  <a:gd name="T23" fmla="*/ 246 h 316"/>
                  <a:gd name="T24" fmla="*/ 268 w 314"/>
                  <a:gd name="T25" fmla="*/ 269 h 316"/>
                  <a:gd name="T26" fmla="*/ 244 w 314"/>
                  <a:gd name="T27" fmla="*/ 288 h 316"/>
                  <a:gd name="T28" fmla="*/ 218 w 314"/>
                  <a:gd name="T29" fmla="*/ 304 h 316"/>
                  <a:gd name="T30" fmla="*/ 189 w 314"/>
                  <a:gd name="T31" fmla="*/ 313 h 316"/>
                  <a:gd name="T32" fmla="*/ 158 w 314"/>
                  <a:gd name="T33" fmla="*/ 316 h 316"/>
                  <a:gd name="T34" fmla="*/ 126 w 314"/>
                  <a:gd name="T35" fmla="*/ 313 h 316"/>
                  <a:gd name="T36" fmla="*/ 96 w 314"/>
                  <a:gd name="T37" fmla="*/ 304 h 316"/>
                  <a:gd name="T38" fmla="*/ 70 w 314"/>
                  <a:gd name="T39" fmla="*/ 288 h 316"/>
                  <a:gd name="T40" fmla="*/ 46 w 314"/>
                  <a:gd name="T41" fmla="*/ 269 h 316"/>
                  <a:gd name="T42" fmla="*/ 26 w 314"/>
                  <a:gd name="T43" fmla="*/ 246 h 316"/>
                  <a:gd name="T44" fmla="*/ 12 w 314"/>
                  <a:gd name="T45" fmla="*/ 220 h 316"/>
                  <a:gd name="T46" fmla="*/ 3 w 314"/>
                  <a:gd name="T47" fmla="*/ 190 h 316"/>
                  <a:gd name="T48" fmla="*/ 0 w 314"/>
                  <a:gd name="T49" fmla="*/ 158 h 316"/>
                  <a:gd name="T50" fmla="*/ 3 w 314"/>
                  <a:gd name="T51" fmla="*/ 127 h 316"/>
                  <a:gd name="T52" fmla="*/ 12 w 314"/>
                  <a:gd name="T53" fmla="*/ 97 h 316"/>
                  <a:gd name="T54" fmla="*/ 26 w 314"/>
                  <a:gd name="T55" fmla="*/ 70 h 316"/>
                  <a:gd name="T56" fmla="*/ 46 w 314"/>
                  <a:gd name="T57" fmla="*/ 46 h 316"/>
                  <a:gd name="T58" fmla="*/ 70 w 314"/>
                  <a:gd name="T59" fmla="*/ 27 h 316"/>
                  <a:gd name="T60" fmla="*/ 96 w 314"/>
                  <a:gd name="T61" fmla="*/ 12 h 316"/>
                  <a:gd name="T62" fmla="*/ 126 w 314"/>
                  <a:gd name="T63" fmla="*/ 4 h 316"/>
                  <a:gd name="T64" fmla="*/ 158 w 314"/>
                  <a:gd name="T65" fmla="*/ 0 h 3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4" h="316">
                    <a:moveTo>
                      <a:pt x="158" y="0"/>
                    </a:moveTo>
                    <a:lnTo>
                      <a:pt x="189" y="4"/>
                    </a:lnTo>
                    <a:lnTo>
                      <a:pt x="218" y="12"/>
                    </a:lnTo>
                    <a:lnTo>
                      <a:pt x="244" y="27"/>
                    </a:lnTo>
                    <a:lnTo>
                      <a:pt x="268" y="46"/>
                    </a:lnTo>
                    <a:lnTo>
                      <a:pt x="286" y="70"/>
                    </a:lnTo>
                    <a:lnTo>
                      <a:pt x="302" y="97"/>
                    </a:lnTo>
                    <a:lnTo>
                      <a:pt x="311" y="127"/>
                    </a:lnTo>
                    <a:lnTo>
                      <a:pt x="314" y="158"/>
                    </a:lnTo>
                    <a:lnTo>
                      <a:pt x="311" y="190"/>
                    </a:lnTo>
                    <a:lnTo>
                      <a:pt x="302" y="220"/>
                    </a:lnTo>
                    <a:lnTo>
                      <a:pt x="286" y="246"/>
                    </a:lnTo>
                    <a:lnTo>
                      <a:pt x="268" y="269"/>
                    </a:lnTo>
                    <a:lnTo>
                      <a:pt x="244" y="288"/>
                    </a:lnTo>
                    <a:lnTo>
                      <a:pt x="218" y="304"/>
                    </a:lnTo>
                    <a:lnTo>
                      <a:pt x="189" y="313"/>
                    </a:lnTo>
                    <a:lnTo>
                      <a:pt x="158" y="316"/>
                    </a:lnTo>
                    <a:lnTo>
                      <a:pt x="126" y="313"/>
                    </a:lnTo>
                    <a:lnTo>
                      <a:pt x="96" y="304"/>
                    </a:lnTo>
                    <a:lnTo>
                      <a:pt x="70" y="288"/>
                    </a:lnTo>
                    <a:lnTo>
                      <a:pt x="46" y="269"/>
                    </a:lnTo>
                    <a:lnTo>
                      <a:pt x="26" y="246"/>
                    </a:lnTo>
                    <a:lnTo>
                      <a:pt x="12" y="220"/>
                    </a:lnTo>
                    <a:lnTo>
                      <a:pt x="3" y="190"/>
                    </a:lnTo>
                    <a:lnTo>
                      <a:pt x="0" y="158"/>
                    </a:lnTo>
                    <a:lnTo>
                      <a:pt x="3" y="127"/>
                    </a:lnTo>
                    <a:lnTo>
                      <a:pt x="12" y="97"/>
                    </a:lnTo>
                    <a:lnTo>
                      <a:pt x="26" y="70"/>
                    </a:lnTo>
                    <a:lnTo>
                      <a:pt x="46" y="46"/>
                    </a:lnTo>
                    <a:lnTo>
                      <a:pt x="70" y="27"/>
                    </a:lnTo>
                    <a:lnTo>
                      <a:pt x="96" y="12"/>
                    </a:lnTo>
                    <a:lnTo>
                      <a:pt x="126" y="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C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4" name="Freeform 16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306" cy="306"/>
              </a:xfrm>
              <a:custGeom>
                <a:avLst/>
                <a:gdLst>
                  <a:gd name="T0" fmla="*/ 155 w 306"/>
                  <a:gd name="T1" fmla="*/ 0 h 306"/>
                  <a:gd name="T2" fmla="*/ 185 w 306"/>
                  <a:gd name="T3" fmla="*/ 4 h 306"/>
                  <a:gd name="T4" fmla="*/ 213 w 306"/>
                  <a:gd name="T5" fmla="*/ 13 h 306"/>
                  <a:gd name="T6" fmla="*/ 239 w 306"/>
                  <a:gd name="T7" fmla="*/ 27 h 306"/>
                  <a:gd name="T8" fmla="*/ 262 w 306"/>
                  <a:gd name="T9" fmla="*/ 44 h 306"/>
                  <a:gd name="T10" fmla="*/ 279 w 306"/>
                  <a:gd name="T11" fmla="*/ 67 h 306"/>
                  <a:gd name="T12" fmla="*/ 293 w 306"/>
                  <a:gd name="T13" fmla="*/ 93 h 306"/>
                  <a:gd name="T14" fmla="*/ 302 w 306"/>
                  <a:gd name="T15" fmla="*/ 122 h 306"/>
                  <a:gd name="T16" fmla="*/ 306 w 306"/>
                  <a:gd name="T17" fmla="*/ 153 h 306"/>
                  <a:gd name="T18" fmla="*/ 302 w 306"/>
                  <a:gd name="T19" fmla="*/ 185 h 306"/>
                  <a:gd name="T20" fmla="*/ 293 w 306"/>
                  <a:gd name="T21" fmla="*/ 213 h 306"/>
                  <a:gd name="T22" fmla="*/ 279 w 306"/>
                  <a:gd name="T23" fmla="*/ 239 h 306"/>
                  <a:gd name="T24" fmla="*/ 262 w 306"/>
                  <a:gd name="T25" fmla="*/ 260 h 306"/>
                  <a:gd name="T26" fmla="*/ 239 w 306"/>
                  <a:gd name="T27" fmla="*/ 280 h 306"/>
                  <a:gd name="T28" fmla="*/ 213 w 306"/>
                  <a:gd name="T29" fmla="*/ 294 h 306"/>
                  <a:gd name="T30" fmla="*/ 185 w 306"/>
                  <a:gd name="T31" fmla="*/ 302 h 306"/>
                  <a:gd name="T32" fmla="*/ 155 w 306"/>
                  <a:gd name="T33" fmla="*/ 306 h 306"/>
                  <a:gd name="T34" fmla="*/ 123 w 306"/>
                  <a:gd name="T35" fmla="*/ 302 h 306"/>
                  <a:gd name="T36" fmla="*/ 95 w 306"/>
                  <a:gd name="T37" fmla="*/ 294 h 306"/>
                  <a:gd name="T38" fmla="*/ 69 w 306"/>
                  <a:gd name="T39" fmla="*/ 280 h 306"/>
                  <a:gd name="T40" fmla="*/ 46 w 306"/>
                  <a:gd name="T41" fmla="*/ 260 h 306"/>
                  <a:gd name="T42" fmla="*/ 27 w 306"/>
                  <a:gd name="T43" fmla="*/ 239 h 306"/>
                  <a:gd name="T44" fmla="*/ 13 w 306"/>
                  <a:gd name="T45" fmla="*/ 213 h 306"/>
                  <a:gd name="T46" fmla="*/ 4 w 306"/>
                  <a:gd name="T47" fmla="*/ 185 h 306"/>
                  <a:gd name="T48" fmla="*/ 0 w 306"/>
                  <a:gd name="T49" fmla="*/ 153 h 306"/>
                  <a:gd name="T50" fmla="*/ 4 w 306"/>
                  <a:gd name="T51" fmla="*/ 122 h 306"/>
                  <a:gd name="T52" fmla="*/ 13 w 306"/>
                  <a:gd name="T53" fmla="*/ 93 h 306"/>
                  <a:gd name="T54" fmla="*/ 27 w 306"/>
                  <a:gd name="T55" fmla="*/ 67 h 306"/>
                  <a:gd name="T56" fmla="*/ 46 w 306"/>
                  <a:gd name="T57" fmla="*/ 44 h 306"/>
                  <a:gd name="T58" fmla="*/ 69 w 306"/>
                  <a:gd name="T59" fmla="*/ 27 h 306"/>
                  <a:gd name="T60" fmla="*/ 95 w 306"/>
                  <a:gd name="T61" fmla="*/ 13 h 306"/>
                  <a:gd name="T62" fmla="*/ 123 w 306"/>
                  <a:gd name="T63" fmla="*/ 4 h 306"/>
                  <a:gd name="T64" fmla="*/ 155 w 306"/>
                  <a:gd name="T65" fmla="*/ 0 h 3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6" h="306">
                    <a:moveTo>
                      <a:pt x="155" y="0"/>
                    </a:moveTo>
                    <a:lnTo>
                      <a:pt x="185" y="4"/>
                    </a:lnTo>
                    <a:lnTo>
                      <a:pt x="213" y="13"/>
                    </a:lnTo>
                    <a:lnTo>
                      <a:pt x="239" y="27"/>
                    </a:lnTo>
                    <a:lnTo>
                      <a:pt x="262" y="44"/>
                    </a:lnTo>
                    <a:lnTo>
                      <a:pt x="279" y="67"/>
                    </a:lnTo>
                    <a:lnTo>
                      <a:pt x="293" y="93"/>
                    </a:lnTo>
                    <a:lnTo>
                      <a:pt x="302" y="122"/>
                    </a:lnTo>
                    <a:lnTo>
                      <a:pt x="306" y="153"/>
                    </a:lnTo>
                    <a:lnTo>
                      <a:pt x="302" y="185"/>
                    </a:lnTo>
                    <a:lnTo>
                      <a:pt x="293" y="213"/>
                    </a:lnTo>
                    <a:lnTo>
                      <a:pt x="279" y="239"/>
                    </a:lnTo>
                    <a:lnTo>
                      <a:pt x="262" y="260"/>
                    </a:lnTo>
                    <a:lnTo>
                      <a:pt x="239" y="280"/>
                    </a:lnTo>
                    <a:lnTo>
                      <a:pt x="213" y="294"/>
                    </a:lnTo>
                    <a:lnTo>
                      <a:pt x="185" y="302"/>
                    </a:lnTo>
                    <a:lnTo>
                      <a:pt x="155" y="306"/>
                    </a:lnTo>
                    <a:lnTo>
                      <a:pt x="123" y="302"/>
                    </a:lnTo>
                    <a:lnTo>
                      <a:pt x="95" y="294"/>
                    </a:lnTo>
                    <a:lnTo>
                      <a:pt x="69" y="280"/>
                    </a:lnTo>
                    <a:lnTo>
                      <a:pt x="46" y="260"/>
                    </a:lnTo>
                    <a:lnTo>
                      <a:pt x="27" y="239"/>
                    </a:lnTo>
                    <a:lnTo>
                      <a:pt x="13" y="213"/>
                    </a:lnTo>
                    <a:lnTo>
                      <a:pt x="4" y="185"/>
                    </a:lnTo>
                    <a:lnTo>
                      <a:pt x="0" y="153"/>
                    </a:lnTo>
                    <a:lnTo>
                      <a:pt x="4" y="122"/>
                    </a:lnTo>
                    <a:lnTo>
                      <a:pt x="13" y="93"/>
                    </a:lnTo>
                    <a:lnTo>
                      <a:pt x="27" y="67"/>
                    </a:lnTo>
                    <a:lnTo>
                      <a:pt x="46" y="44"/>
                    </a:lnTo>
                    <a:lnTo>
                      <a:pt x="69" y="27"/>
                    </a:lnTo>
                    <a:lnTo>
                      <a:pt x="95" y="13"/>
                    </a:lnTo>
                    <a:lnTo>
                      <a:pt x="123" y="4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C6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5" name="Freeform 17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294" cy="297"/>
              </a:xfrm>
              <a:custGeom>
                <a:avLst/>
                <a:gdLst>
                  <a:gd name="T0" fmla="*/ 149 w 294"/>
                  <a:gd name="T1" fmla="*/ 0 h 297"/>
                  <a:gd name="T2" fmla="*/ 177 w 294"/>
                  <a:gd name="T3" fmla="*/ 3 h 297"/>
                  <a:gd name="T4" fmla="*/ 205 w 294"/>
                  <a:gd name="T5" fmla="*/ 12 h 297"/>
                  <a:gd name="T6" fmla="*/ 230 w 294"/>
                  <a:gd name="T7" fmla="*/ 26 h 297"/>
                  <a:gd name="T8" fmla="*/ 251 w 294"/>
                  <a:gd name="T9" fmla="*/ 44 h 297"/>
                  <a:gd name="T10" fmla="*/ 270 w 294"/>
                  <a:gd name="T11" fmla="*/ 65 h 297"/>
                  <a:gd name="T12" fmla="*/ 282 w 294"/>
                  <a:gd name="T13" fmla="*/ 91 h 297"/>
                  <a:gd name="T14" fmla="*/ 291 w 294"/>
                  <a:gd name="T15" fmla="*/ 119 h 297"/>
                  <a:gd name="T16" fmla="*/ 294 w 294"/>
                  <a:gd name="T17" fmla="*/ 149 h 297"/>
                  <a:gd name="T18" fmla="*/ 291 w 294"/>
                  <a:gd name="T19" fmla="*/ 179 h 297"/>
                  <a:gd name="T20" fmla="*/ 282 w 294"/>
                  <a:gd name="T21" fmla="*/ 207 h 297"/>
                  <a:gd name="T22" fmla="*/ 270 w 294"/>
                  <a:gd name="T23" fmla="*/ 232 h 297"/>
                  <a:gd name="T24" fmla="*/ 251 w 294"/>
                  <a:gd name="T25" fmla="*/ 254 h 297"/>
                  <a:gd name="T26" fmla="*/ 230 w 294"/>
                  <a:gd name="T27" fmla="*/ 272 h 297"/>
                  <a:gd name="T28" fmla="*/ 205 w 294"/>
                  <a:gd name="T29" fmla="*/ 284 h 297"/>
                  <a:gd name="T30" fmla="*/ 177 w 294"/>
                  <a:gd name="T31" fmla="*/ 293 h 297"/>
                  <a:gd name="T32" fmla="*/ 149 w 294"/>
                  <a:gd name="T33" fmla="*/ 297 h 297"/>
                  <a:gd name="T34" fmla="*/ 119 w 294"/>
                  <a:gd name="T35" fmla="*/ 293 h 297"/>
                  <a:gd name="T36" fmla="*/ 91 w 294"/>
                  <a:gd name="T37" fmla="*/ 284 h 297"/>
                  <a:gd name="T38" fmla="*/ 65 w 294"/>
                  <a:gd name="T39" fmla="*/ 272 h 297"/>
                  <a:gd name="T40" fmla="*/ 44 w 294"/>
                  <a:gd name="T41" fmla="*/ 254 h 297"/>
                  <a:gd name="T42" fmla="*/ 26 w 294"/>
                  <a:gd name="T43" fmla="*/ 232 h 297"/>
                  <a:gd name="T44" fmla="*/ 12 w 294"/>
                  <a:gd name="T45" fmla="*/ 207 h 297"/>
                  <a:gd name="T46" fmla="*/ 3 w 294"/>
                  <a:gd name="T47" fmla="*/ 179 h 297"/>
                  <a:gd name="T48" fmla="*/ 0 w 294"/>
                  <a:gd name="T49" fmla="*/ 149 h 297"/>
                  <a:gd name="T50" fmla="*/ 3 w 294"/>
                  <a:gd name="T51" fmla="*/ 119 h 297"/>
                  <a:gd name="T52" fmla="*/ 12 w 294"/>
                  <a:gd name="T53" fmla="*/ 91 h 297"/>
                  <a:gd name="T54" fmla="*/ 26 w 294"/>
                  <a:gd name="T55" fmla="*/ 65 h 297"/>
                  <a:gd name="T56" fmla="*/ 44 w 294"/>
                  <a:gd name="T57" fmla="*/ 44 h 297"/>
                  <a:gd name="T58" fmla="*/ 65 w 294"/>
                  <a:gd name="T59" fmla="*/ 26 h 297"/>
                  <a:gd name="T60" fmla="*/ 91 w 294"/>
                  <a:gd name="T61" fmla="*/ 12 h 297"/>
                  <a:gd name="T62" fmla="*/ 119 w 294"/>
                  <a:gd name="T63" fmla="*/ 3 h 297"/>
                  <a:gd name="T64" fmla="*/ 149 w 294"/>
                  <a:gd name="T65" fmla="*/ 0 h 2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4" h="297">
                    <a:moveTo>
                      <a:pt x="149" y="0"/>
                    </a:moveTo>
                    <a:lnTo>
                      <a:pt x="177" y="3"/>
                    </a:lnTo>
                    <a:lnTo>
                      <a:pt x="205" y="12"/>
                    </a:lnTo>
                    <a:lnTo>
                      <a:pt x="230" y="26"/>
                    </a:lnTo>
                    <a:lnTo>
                      <a:pt x="251" y="44"/>
                    </a:lnTo>
                    <a:lnTo>
                      <a:pt x="270" y="65"/>
                    </a:lnTo>
                    <a:lnTo>
                      <a:pt x="282" y="91"/>
                    </a:lnTo>
                    <a:lnTo>
                      <a:pt x="291" y="119"/>
                    </a:lnTo>
                    <a:lnTo>
                      <a:pt x="294" y="149"/>
                    </a:lnTo>
                    <a:lnTo>
                      <a:pt x="291" y="179"/>
                    </a:lnTo>
                    <a:lnTo>
                      <a:pt x="282" y="207"/>
                    </a:lnTo>
                    <a:lnTo>
                      <a:pt x="270" y="232"/>
                    </a:lnTo>
                    <a:lnTo>
                      <a:pt x="251" y="254"/>
                    </a:lnTo>
                    <a:lnTo>
                      <a:pt x="230" y="272"/>
                    </a:lnTo>
                    <a:lnTo>
                      <a:pt x="205" y="284"/>
                    </a:lnTo>
                    <a:lnTo>
                      <a:pt x="177" y="293"/>
                    </a:lnTo>
                    <a:lnTo>
                      <a:pt x="149" y="297"/>
                    </a:lnTo>
                    <a:lnTo>
                      <a:pt x="119" y="293"/>
                    </a:lnTo>
                    <a:lnTo>
                      <a:pt x="91" y="284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6" y="232"/>
                    </a:lnTo>
                    <a:lnTo>
                      <a:pt x="12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2" y="91"/>
                    </a:lnTo>
                    <a:lnTo>
                      <a:pt x="26" y="65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C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6" name="Freeform 18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284" cy="288"/>
              </a:xfrm>
              <a:custGeom>
                <a:avLst/>
                <a:gdLst>
                  <a:gd name="T0" fmla="*/ 144 w 284"/>
                  <a:gd name="T1" fmla="*/ 0 h 288"/>
                  <a:gd name="T2" fmla="*/ 172 w 284"/>
                  <a:gd name="T3" fmla="*/ 4 h 288"/>
                  <a:gd name="T4" fmla="*/ 198 w 284"/>
                  <a:gd name="T5" fmla="*/ 11 h 288"/>
                  <a:gd name="T6" fmla="*/ 223 w 284"/>
                  <a:gd name="T7" fmla="*/ 25 h 288"/>
                  <a:gd name="T8" fmla="*/ 244 w 284"/>
                  <a:gd name="T9" fmla="*/ 42 h 288"/>
                  <a:gd name="T10" fmla="*/ 260 w 284"/>
                  <a:gd name="T11" fmla="*/ 63 h 288"/>
                  <a:gd name="T12" fmla="*/ 274 w 284"/>
                  <a:gd name="T13" fmla="*/ 88 h 288"/>
                  <a:gd name="T14" fmla="*/ 281 w 284"/>
                  <a:gd name="T15" fmla="*/ 116 h 288"/>
                  <a:gd name="T16" fmla="*/ 284 w 284"/>
                  <a:gd name="T17" fmla="*/ 144 h 288"/>
                  <a:gd name="T18" fmla="*/ 281 w 284"/>
                  <a:gd name="T19" fmla="*/ 172 h 288"/>
                  <a:gd name="T20" fmla="*/ 274 w 284"/>
                  <a:gd name="T21" fmla="*/ 200 h 288"/>
                  <a:gd name="T22" fmla="*/ 260 w 284"/>
                  <a:gd name="T23" fmla="*/ 225 h 288"/>
                  <a:gd name="T24" fmla="*/ 244 w 284"/>
                  <a:gd name="T25" fmla="*/ 246 h 288"/>
                  <a:gd name="T26" fmla="*/ 223 w 284"/>
                  <a:gd name="T27" fmla="*/ 263 h 288"/>
                  <a:gd name="T28" fmla="*/ 198 w 284"/>
                  <a:gd name="T29" fmla="*/ 278 h 288"/>
                  <a:gd name="T30" fmla="*/ 172 w 284"/>
                  <a:gd name="T31" fmla="*/ 285 h 288"/>
                  <a:gd name="T32" fmla="*/ 144 w 284"/>
                  <a:gd name="T33" fmla="*/ 288 h 288"/>
                  <a:gd name="T34" fmla="*/ 114 w 284"/>
                  <a:gd name="T35" fmla="*/ 285 h 288"/>
                  <a:gd name="T36" fmla="*/ 88 w 284"/>
                  <a:gd name="T37" fmla="*/ 278 h 288"/>
                  <a:gd name="T38" fmla="*/ 63 w 284"/>
                  <a:gd name="T39" fmla="*/ 263 h 288"/>
                  <a:gd name="T40" fmla="*/ 42 w 284"/>
                  <a:gd name="T41" fmla="*/ 246 h 288"/>
                  <a:gd name="T42" fmla="*/ 25 w 284"/>
                  <a:gd name="T43" fmla="*/ 225 h 288"/>
                  <a:gd name="T44" fmla="*/ 10 w 284"/>
                  <a:gd name="T45" fmla="*/ 200 h 288"/>
                  <a:gd name="T46" fmla="*/ 3 w 284"/>
                  <a:gd name="T47" fmla="*/ 172 h 288"/>
                  <a:gd name="T48" fmla="*/ 0 w 284"/>
                  <a:gd name="T49" fmla="*/ 144 h 288"/>
                  <a:gd name="T50" fmla="*/ 3 w 284"/>
                  <a:gd name="T51" fmla="*/ 116 h 288"/>
                  <a:gd name="T52" fmla="*/ 10 w 284"/>
                  <a:gd name="T53" fmla="*/ 88 h 288"/>
                  <a:gd name="T54" fmla="*/ 25 w 284"/>
                  <a:gd name="T55" fmla="*/ 63 h 288"/>
                  <a:gd name="T56" fmla="*/ 42 w 284"/>
                  <a:gd name="T57" fmla="*/ 42 h 288"/>
                  <a:gd name="T58" fmla="*/ 63 w 284"/>
                  <a:gd name="T59" fmla="*/ 25 h 288"/>
                  <a:gd name="T60" fmla="*/ 88 w 284"/>
                  <a:gd name="T61" fmla="*/ 11 h 288"/>
                  <a:gd name="T62" fmla="*/ 114 w 284"/>
                  <a:gd name="T63" fmla="*/ 4 h 288"/>
                  <a:gd name="T64" fmla="*/ 144 w 284"/>
                  <a:gd name="T65" fmla="*/ 0 h 2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4" h="288">
                    <a:moveTo>
                      <a:pt x="144" y="0"/>
                    </a:moveTo>
                    <a:lnTo>
                      <a:pt x="172" y="4"/>
                    </a:lnTo>
                    <a:lnTo>
                      <a:pt x="198" y="11"/>
                    </a:lnTo>
                    <a:lnTo>
                      <a:pt x="223" y="25"/>
                    </a:lnTo>
                    <a:lnTo>
                      <a:pt x="244" y="42"/>
                    </a:lnTo>
                    <a:lnTo>
                      <a:pt x="260" y="63"/>
                    </a:lnTo>
                    <a:lnTo>
                      <a:pt x="274" y="88"/>
                    </a:lnTo>
                    <a:lnTo>
                      <a:pt x="281" y="116"/>
                    </a:lnTo>
                    <a:lnTo>
                      <a:pt x="284" y="144"/>
                    </a:lnTo>
                    <a:lnTo>
                      <a:pt x="281" y="172"/>
                    </a:lnTo>
                    <a:lnTo>
                      <a:pt x="274" y="200"/>
                    </a:lnTo>
                    <a:lnTo>
                      <a:pt x="260" y="225"/>
                    </a:lnTo>
                    <a:lnTo>
                      <a:pt x="244" y="246"/>
                    </a:lnTo>
                    <a:lnTo>
                      <a:pt x="223" y="263"/>
                    </a:lnTo>
                    <a:lnTo>
                      <a:pt x="198" y="278"/>
                    </a:lnTo>
                    <a:lnTo>
                      <a:pt x="172" y="285"/>
                    </a:lnTo>
                    <a:lnTo>
                      <a:pt x="144" y="288"/>
                    </a:lnTo>
                    <a:lnTo>
                      <a:pt x="114" y="285"/>
                    </a:lnTo>
                    <a:lnTo>
                      <a:pt x="88" y="278"/>
                    </a:lnTo>
                    <a:lnTo>
                      <a:pt x="63" y="263"/>
                    </a:lnTo>
                    <a:lnTo>
                      <a:pt x="42" y="246"/>
                    </a:lnTo>
                    <a:lnTo>
                      <a:pt x="25" y="225"/>
                    </a:lnTo>
                    <a:lnTo>
                      <a:pt x="10" y="200"/>
                    </a:lnTo>
                    <a:lnTo>
                      <a:pt x="3" y="172"/>
                    </a:lnTo>
                    <a:lnTo>
                      <a:pt x="0" y="144"/>
                    </a:lnTo>
                    <a:lnTo>
                      <a:pt x="3" y="116"/>
                    </a:lnTo>
                    <a:lnTo>
                      <a:pt x="10" y="88"/>
                    </a:lnTo>
                    <a:lnTo>
                      <a:pt x="25" y="63"/>
                    </a:lnTo>
                    <a:lnTo>
                      <a:pt x="42" y="42"/>
                    </a:lnTo>
                    <a:lnTo>
                      <a:pt x="63" y="25"/>
                    </a:lnTo>
                    <a:lnTo>
                      <a:pt x="88" y="11"/>
                    </a:lnTo>
                    <a:lnTo>
                      <a:pt x="114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7" name="Freeform 19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276" cy="277"/>
              </a:xfrm>
              <a:custGeom>
                <a:avLst/>
                <a:gdLst>
                  <a:gd name="T0" fmla="*/ 139 w 276"/>
                  <a:gd name="T1" fmla="*/ 0 h 277"/>
                  <a:gd name="T2" fmla="*/ 165 w 276"/>
                  <a:gd name="T3" fmla="*/ 3 h 277"/>
                  <a:gd name="T4" fmla="*/ 191 w 276"/>
                  <a:gd name="T5" fmla="*/ 10 h 277"/>
                  <a:gd name="T6" fmla="*/ 214 w 276"/>
                  <a:gd name="T7" fmla="*/ 22 h 277"/>
                  <a:gd name="T8" fmla="*/ 235 w 276"/>
                  <a:gd name="T9" fmla="*/ 40 h 277"/>
                  <a:gd name="T10" fmla="*/ 251 w 276"/>
                  <a:gd name="T11" fmla="*/ 61 h 277"/>
                  <a:gd name="T12" fmla="*/ 265 w 276"/>
                  <a:gd name="T13" fmla="*/ 84 h 277"/>
                  <a:gd name="T14" fmla="*/ 272 w 276"/>
                  <a:gd name="T15" fmla="*/ 110 h 277"/>
                  <a:gd name="T16" fmla="*/ 276 w 276"/>
                  <a:gd name="T17" fmla="*/ 138 h 277"/>
                  <a:gd name="T18" fmla="*/ 272 w 276"/>
                  <a:gd name="T19" fmla="*/ 166 h 277"/>
                  <a:gd name="T20" fmla="*/ 265 w 276"/>
                  <a:gd name="T21" fmla="*/ 193 h 277"/>
                  <a:gd name="T22" fmla="*/ 251 w 276"/>
                  <a:gd name="T23" fmla="*/ 215 h 277"/>
                  <a:gd name="T24" fmla="*/ 235 w 276"/>
                  <a:gd name="T25" fmla="*/ 236 h 277"/>
                  <a:gd name="T26" fmla="*/ 214 w 276"/>
                  <a:gd name="T27" fmla="*/ 254 h 277"/>
                  <a:gd name="T28" fmla="*/ 191 w 276"/>
                  <a:gd name="T29" fmla="*/ 266 h 277"/>
                  <a:gd name="T30" fmla="*/ 165 w 276"/>
                  <a:gd name="T31" fmla="*/ 273 h 277"/>
                  <a:gd name="T32" fmla="*/ 139 w 276"/>
                  <a:gd name="T33" fmla="*/ 277 h 277"/>
                  <a:gd name="T34" fmla="*/ 111 w 276"/>
                  <a:gd name="T35" fmla="*/ 273 h 277"/>
                  <a:gd name="T36" fmla="*/ 84 w 276"/>
                  <a:gd name="T37" fmla="*/ 266 h 277"/>
                  <a:gd name="T38" fmla="*/ 62 w 276"/>
                  <a:gd name="T39" fmla="*/ 254 h 277"/>
                  <a:gd name="T40" fmla="*/ 41 w 276"/>
                  <a:gd name="T41" fmla="*/ 236 h 277"/>
                  <a:gd name="T42" fmla="*/ 23 w 276"/>
                  <a:gd name="T43" fmla="*/ 215 h 277"/>
                  <a:gd name="T44" fmla="*/ 11 w 276"/>
                  <a:gd name="T45" fmla="*/ 193 h 277"/>
                  <a:gd name="T46" fmla="*/ 4 w 276"/>
                  <a:gd name="T47" fmla="*/ 166 h 277"/>
                  <a:gd name="T48" fmla="*/ 0 w 276"/>
                  <a:gd name="T49" fmla="*/ 138 h 277"/>
                  <a:gd name="T50" fmla="*/ 4 w 276"/>
                  <a:gd name="T51" fmla="*/ 110 h 277"/>
                  <a:gd name="T52" fmla="*/ 11 w 276"/>
                  <a:gd name="T53" fmla="*/ 84 h 277"/>
                  <a:gd name="T54" fmla="*/ 23 w 276"/>
                  <a:gd name="T55" fmla="*/ 61 h 277"/>
                  <a:gd name="T56" fmla="*/ 41 w 276"/>
                  <a:gd name="T57" fmla="*/ 40 h 277"/>
                  <a:gd name="T58" fmla="*/ 62 w 276"/>
                  <a:gd name="T59" fmla="*/ 22 h 277"/>
                  <a:gd name="T60" fmla="*/ 84 w 276"/>
                  <a:gd name="T61" fmla="*/ 10 h 277"/>
                  <a:gd name="T62" fmla="*/ 111 w 276"/>
                  <a:gd name="T63" fmla="*/ 3 h 277"/>
                  <a:gd name="T64" fmla="*/ 139 w 276"/>
                  <a:gd name="T65" fmla="*/ 0 h 2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6" h="277">
                    <a:moveTo>
                      <a:pt x="139" y="0"/>
                    </a:moveTo>
                    <a:lnTo>
                      <a:pt x="165" y="3"/>
                    </a:lnTo>
                    <a:lnTo>
                      <a:pt x="191" y="10"/>
                    </a:lnTo>
                    <a:lnTo>
                      <a:pt x="214" y="22"/>
                    </a:lnTo>
                    <a:lnTo>
                      <a:pt x="235" y="40"/>
                    </a:lnTo>
                    <a:lnTo>
                      <a:pt x="251" y="61"/>
                    </a:lnTo>
                    <a:lnTo>
                      <a:pt x="265" y="84"/>
                    </a:lnTo>
                    <a:lnTo>
                      <a:pt x="272" y="110"/>
                    </a:lnTo>
                    <a:lnTo>
                      <a:pt x="276" y="138"/>
                    </a:lnTo>
                    <a:lnTo>
                      <a:pt x="272" y="166"/>
                    </a:lnTo>
                    <a:lnTo>
                      <a:pt x="265" y="193"/>
                    </a:lnTo>
                    <a:lnTo>
                      <a:pt x="251" y="215"/>
                    </a:lnTo>
                    <a:lnTo>
                      <a:pt x="235" y="236"/>
                    </a:lnTo>
                    <a:lnTo>
                      <a:pt x="214" y="254"/>
                    </a:lnTo>
                    <a:lnTo>
                      <a:pt x="191" y="266"/>
                    </a:lnTo>
                    <a:lnTo>
                      <a:pt x="165" y="273"/>
                    </a:lnTo>
                    <a:lnTo>
                      <a:pt x="139" y="277"/>
                    </a:lnTo>
                    <a:lnTo>
                      <a:pt x="111" y="273"/>
                    </a:lnTo>
                    <a:lnTo>
                      <a:pt x="84" y="266"/>
                    </a:lnTo>
                    <a:lnTo>
                      <a:pt x="62" y="254"/>
                    </a:lnTo>
                    <a:lnTo>
                      <a:pt x="41" y="236"/>
                    </a:lnTo>
                    <a:lnTo>
                      <a:pt x="23" y="215"/>
                    </a:lnTo>
                    <a:lnTo>
                      <a:pt x="11" y="193"/>
                    </a:lnTo>
                    <a:lnTo>
                      <a:pt x="4" y="166"/>
                    </a:lnTo>
                    <a:lnTo>
                      <a:pt x="0" y="138"/>
                    </a:lnTo>
                    <a:lnTo>
                      <a:pt x="4" y="110"/>
                    </a:lnTo>
                    <a:lnTo>
                      <a:pt x="11" y="84"/>
                    </a:lnTo>
                    <a:lnTo>
                      <a:pt x="23" y="61"/>
                    </a:lnTo>
                    <a:lnTo>
                      <a:pt x="41" y="40"/>
                    </a:lnTo>
                    <a:lnTo>
                      <a:pt x="62" y="22"/>
                    </a:lnTo>
                    <a:lnTo>
                      <a:pt x="84" y="10"/>
                    </a:lnTo>
                    <a:lnTo>
                      <a:pt x="111" y="3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FFC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8" name="Freeform 20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266" cy="267"/>
              </a:xfrm>
              <a:custGeom>
                <a:avLst/>
                <a:gdLst>
                  <a:gd name="T0" fmla="*/ 135 w 266"/>
                  <a:gd name="T1" fmla="*/ 0 h 267"/>
                  <a:gd name="T2" fmla="*/ 161 w 266"/>
                  <a:gd name="T3" fmla="*/ 3 h 267"/>
                  <a:gd name="T4" fmla="*/ 186 w 266"/>
                  <a:gd name="T5" fmla="*/ 10 h 267"/>
                  <a:gd name="T6" fmla="*/ 209 w 266"/>
                  <a:gd name="T7" fmla="*/ 23 h 267"/>
                  <a:gd name="T8" fmla="*/ 228 w 266"/>
                  <a:gd name="T9" fmla="*/ 38 h 267"/>
                  <a:gd name="T10" fmla="*/ 244 w 266"/>
                  <a:gd name="T11" fmla="*/ 58 h 267"/>
                  <a:gd name="T12" fmla="*/ 256 w 266"/>
                  <a:gd name="T13" fmla="*/ 80 h 267"/>
                  <a:gd name="T14" fmla="*/ 263 w 266"/>
                  <a:gd name="T15" fmla="*/ 107 h 267"/>
                  <a:gd name="T16" fmla="*/ 266 w 266"/>
                  <a:gd name="T17" fmla="*/ 133 h 267"/>
                  <a:gd name="T18" fmla="*/ 263 w 266"/>
                  <a:gd name="T19" fmla="*/ 159 h 267"/>
                  <a:gd name="T20" fmla="*/ 256 w 266"/>
                  <a:gd name="T21" fmla="*/ 186 h 267"/>
                  <a:gd name="T22" fmla="*/ 244 w 266"/>
                  <a:gd name="T23" fmla="*/ 209 h 267"/>
                  <a:gd name="T24" fmla="*/ 228 w 266"/>
                  <a:gd name="T25" fmla="*/ 228 h 267"/>
                  <a:gd name="T26" fmla="*/ 209 w 266"/>
                  <a:gd name="T27" fmla="*/ 244 h 267"/>
                  <a:gd name="T28" fmla="*/ 186 w 266"/>
                  <a:gd name="T29" fmla="*/ 256 h 267"/>
                  <a:gd name="T30" fmla="*/ 161 w 266"/>
                  <a:gd name="T31" fmla="*/ 263 h 267"/>
                  <a:gd name="T32" fmla="*/ 135 w 266"/>
                  <a:gd name="T33" fmla="*/ 267 h 267"/>
                  <a:gd name="T34" fmla="*/ 109 w 266"/>
                  <a:gd name="T35" fmla="*/ 263 h 267"/>
                  <a:gd name="T36" fmla="*/ 82 w 266"/>
                  <a:gd name="T37" fmla="*/ 256 h 267"/>
                  <a:gd name="T38" fmla="*/ 59 w 266"/>
                  <a:gd name="T39" fmla="*/ 244 h 267"/>
                  <a:gd name="T40" fmla="*/ 40 w 266"/>
                  <a:gd name="T41" fmla="*/ 228 h 267"/>
                  <a:gd name="T42" fmla="*/ 23 w 266"/>
                  <a:gd name="T43" fmla="*/ 209 h 267"/>
                  <a:gd name="T44" fmla="*/ 10 w 266"/>
                  <a:gd name="T45" fmla="*/ 186 h 267"/>
                  <a:gd name="T46" fmla="*/ 3 w 266"/>
                  <a:gd name="T47" fmla="*/ 159 h 267"/>
                  <a:gd name="T48" fmla="*/ 0 w 266"/>
                  <a:gd name="T49" fmla="*/ 133 h 267"/>
                  <a:gd name="T50" fmla="*/ 3 w 266"/>
                  <a:gd name="T51" fmla="*/ 107 h 267"/>
                  <a:gd name="T52" fmla="*/ 10 w 266"/>
                  <a:gd name="T53" fmla="*/ 80 h 267"/>
                  <a:gd name="T54" fmla="*/ 23 w 266"/>
                  <a:gd name="T55" fmla="*/ 58 h 267"/>
                  <a:gd name="T56" fmla="*/ 40 w 266"/>
                  <a:gd name="T57" fmla="*/ 38 h 267"/>
                  <a:gd name="T58" fmla="*/ 59 w 266"/>
                  <a:gd name="T59" fmla="*/ 23 h 267"/>
                  <a:gd name="T60" fmla="*/ 82 w 266"/>
                  <a:gd name="T61" fmla="*/ 10 h 267"/>
                  <a:gd name="T62" fmla="*/ 109 w 266"/>
                  <a:gd name="T63" fmla="*/ 3 h 267"/>
                  <a:gd name="T64" fmla="*/ 135 w 266"/>
                  <a:gd name="T65" fmla="*/ 0 h 2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66" h="267">
                    <a:moveTo>
                      <a:pt x="135" y="0"/>
                    </a:moveTo>
                    <a:lnTo>
                      <a:pt x="161" y="3"/>
                    </a:lnTo>
                    <a:lnTo>
                      <a:pt x="186" y="10"/>
                    </a:lnTo>
                    <a:lnTo>
                      <a:pt x="209" y="23"/>
                    </a:lnTo>
                    <a:lnTo>
                      <a:pt x="228" y="38"/>
                    </a:lnTo>
                    <a:lnTo>
                      <a:pt x="244" y="58"/>
                    </a:lnTo>
                    <a:lnTo>
                      <a:pt x="256" y="80"/>
                    </a:lnTo>
                    <a:lnTo>
                      <a:pt x="263" y="107"/>
                    </a:lnTo>
                    <a:lnTo>
                      <a:pt x="266" y="133"/>
                    </a:lnTo>
                    <a:lnTo>
                      <a:pt x="263" y="159"/>
                    </a:lnTo>
                    <a:lnTo>
                      <a:pt x="256" y="186"/>
                    </a:lnTo>
                    <a:lnTo>
                      <a:pt x="244" y="209"/>
                    </a:lnTo>
                    <a:lnTo>
                      <a:pt x="228" y="228"/>
                    </a:lnTo>
                    <a:lnTo>
                      <a:pt x="209" y="244"/>
                    </a:lnTo>
                    <a:lnTo>
                      <a:pt x="186" y="256"/>
                    </a:lnTo>
                    <a:lnTo>
                      <a:pt x="161" y="263"/>
                    </a:lnTo>
                    <a:lnTo>
                      <a:pt x="135" y="267"/>
                    </a:lnTo>
                    <a:lnTo>
                      <a:pt x="109" y="263"/>
                    </a:lnTo>
                    <a:lnTo>
                      <a:pt x="82" y="256"/>
                    </a:lnTo>
                    <a:lnTo>
                      <a:pt x="59" y="244"/>
                    </a:lnTo>
                    <a:lnTo>
                      <a:pt x="40" y="228"/>
                    </a:lnTo>
                    <a:lnTo>
                      <a:pt x="23" y="209"/>
                    </a:lnTo>
                    <a:lnTo>
                      <a:pt x="10" y="186"/>
                    </a:lnTo>
                    <a:lnTo>
                      <a:pt x="3" y="159"/>
                    </a:lnTo>
                    <a:lnTo>
                      <a:pt x="0" y="133"/>
                    </a:lnTo>
                    <a:lnTo>
                      <a:pt x="3" y="107"/>
                    </a:lnTo>
                    <a:lnTo>
                      <a:pt x="10" y="80"/>
                    </a:lnTo>
                    <a:lnTo>
                      <a:pt x="23" y="58"/>
                    </a:lnTo>
                    <a:lnTo>
                      <a:pt x="40" y="38"/>
                    </a:lnTo>
                    <a:lnTo>
                      <a:pt x="59" y="23"/>
                    </a:lnTo>
                    <a:lnTo>
                      <a:pt x="82" y="10"/>
                    </a:lnTo>
                    <a:lnTo>
                      <a:pt x="109" y="3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D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9" name="Freeform 21"/>
              <p:cNvSpPr>
                <a:spLocks noChangeArrowheads="1"/>
              </p:cNvSpPr>
              <p:nvPr/>
            </p:nvSpPr>
            <p:spPr bwMode="auto">
              <a:xfrm>
                <a:off x="1496" y="824"/>
                <a:ext cx="256" cy="256"/>
              </a:xfrm>
              <a:custGeom>
                <a:avLst/>
                <a:gdLst>
                  <a:gd name="T0" fmla="*/ 130 w 256"/>
                  <a:gd name="T1" fmla="*/ 0 h 256"/>
                  <a:gd name="T2" fmla="*/ 156 w 256"/>
                  <a:gd name="T3" fmla="*/ 2 h 256"/>
                  <a:gd name="T4" fmla="*/ 179 w 256"/>
                  <a:gd name="T5" fmla="*/ 11 h 256"/>
                  <a:gd name="T6" fmla="*/ 200 w 256"/>
                  <a:gd name="T7" fmla="*/ 21 h 256"/>
                  <a:gd name="T8" fmla="*/ 219 w 256"/>
                  <a:gd name="T9" fmla="*/ 37 h 256"/>
                  <a:gd name="T10" fmla="*/ 235 w 256"/>
                  <a:gd name="T11" fmla="*/ 56 h 256"/>
                  <a:gd name="T12" fmla="*/ 246 w 256"/>
                  <a:gd name="T13" fmla="*/ 77 h 256"/>
                  <a:gd name="T14" fmla="*/ 254 w 256"/>
                  <a:gd name="T15" fmla="*/ 102 h 256"/>
                  <a:gd name="T16" fmla="*/ 256 w 256"/>
                  <a:gd name="T17" fmla="*/ 128 h 256"/>
                  <a:gd name="T18" fmla="*/ 254 w 256"/>
                  <a:gd name="T19" fmla="*/ 154 h 256"/>
                  <a:gd name="T20" fmla="*/ 246 w 256"/>
                  <a:gd name="T21" fmla="*/ 179 h 256"/>
                  <a:gd name="T22" fmla="*/ 235 w 256"/>
                  <a:gd name="T23" fmla="*/ 200 h 256"/>
                  <a:gd name="T24" fmla="*/ 219 w 256"/>
                  <a:gd name="T25" fmla="*/ 219 h 256"/>
                  <a:gd name="T26" fmla="*/ 200 w 256"/>
                  <a:gd name="T27" fmla="*/ 235 h 256"/>
                  <a:gd name="T28" fmla="*/ 179 w 256"/>
                  <a:gd name="T29" fmla="*/ 246 h 256"/>
                  <a:gd name="T30" fmla="*/ 156 w 256"/>
                  <a:gd name="T31" fmla="*/ 255 h 256"/>
                  <a:gd name="T32" fmla="*/ 130 w 256"/>
                  <a:gd name="T33" fmla="*/ 256 h 256"/>
                  <a:gd name="T34" fmla="*/ 104 w 256"/>
                  <a:gd name="T35" fmla="*/ 255 h 256"/>
                  <a:gd name="T36" fmla="*/ 79 w 256"/>
                  <a:gd name="T37" fmla="*/ 246 h 256"/>
                  <a:gd name="T38" fmla="*/ 58 w 256"/>
                  <a:gd name="T39" fmla="*/ 235 h 256"/>
                  <a:gd name="T40" fmla="*/ 39 w 256"/>
                  <a:gd name="T41" fmla="*/ 219 h 256"/>
                  <a:gd name="T42" fmla="*/ 23 w 256"/>
                  <a:gd name="T43" fmla="*/ 200 h 256"/>
                  <a:gd name="T44" fmla="*/ 11 w 256"/>
                  <a:gd name="T45" fmla="*/ 179 h 256"/>
                  <a:gd name="T46" fmla="*/ 2 w 256"/>
                  <a:gd name="T47" fmla="*/ 154 h 256"/>
                  <a:gd name="T48" fmla="*/ 0 w 256"/>
                  <a:gd name="T49" fmla="*/ 128 h 256"/>
                  <a:gd name="T50" fmla="*/ 2 w 256"/>
                  <a:gd name="T51" fmla="*/ 102 h 256"/>
                  <a:gd name="T52" fmla="*/ 11 w 256"/>
                  <a:gd name="T53" fmla="*/ 77 h 256"/>
                  <a:gd name="T54" fmla="*/ 23 w 256"/>
                  <a:gd name="T55" fmla="*/ 56 h 256"/>
                  <a:gd name="T56" fmla="*/ 39 w 256"/>
                  <a:gd name="T57" fmla="*/ 37 h 256"/>
                  <a:gd name="T58" fmla="*/ 58 w 256"/>
                  <a:gd name="T59" fmla="*/ 21 h 256"/>
                  <a:gd name="T60" fmla="*/ 79 w 256"/>
                  <a:gd name="T61" fmla="*/ 11 h 256"/>
                  <a:gd name="T62" fmla="*/ 104 w 256"/>
                  <a:gd name="T63" fmla="*/ 2 h 256"/>
                  <a:gd name="T64" fmla="*/ 130 w 256"/>
                  <a:gd name="T65" fmla="*/ 0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6" h="256">
                    <a:moveTo>
                      <a:pt x="130" y="0"/>
                    </a:moveTo>
                    <a:lnTo>
                      <a:pt x="156" y="2"/>
                    </a:lnTo>
                    <a:lnTo>
                      <a:pt x="179" y="11"/>
                    </a:lnTo>
                    <a:lnTo>
                      <a:pt x="200" y="21"/>
                    </a:lnTo>
                    <a:lnTo>
                      <a:pt x="219" y="37"/>
                    </a:lnTo>
                    <a:lnTo>
                      <a:pt x="235" y="56"/>
                    </a:lnTo>
                    <a:lnTo>
                      <a:pt x="246" y="77"/>
                    </a:lnTo>
                    <a:lnTo>
                      <a:pt x="254" y="102"/>
                    </a:lnTo>
                    <a:lnTo>
                      <a:pt x="256" y="128"/>
                    </a:lnTo>
                    <a:lnTo>
                      <a:pt x="254" y="154"/>
                    </a:lnTo>
                    <a:lnTo>
                      <a:pt x="246" y="179"/>
                    </a:lnTo>
                    <a:lnTo>
                      <a:pt x="235" y="200"/>
                    </a:lnTo>
                    <a:lnTo>
                      <a:pt x="219" y="219"/>
                    </a:lnTo>
                    <a:lnTo>
                      <a:pt x="200" y="235"/>
                    </a:lnTo>
                    <a:lnTo>
                      <a:pt x="179" y="246"/>
                    </a:lnTo>
                    <a:lnTo>
                      <a:pt x="156" y="255"/>
                    </a:lnTo>
                    <a:lnTo>
                      <a:pt x="130" y="256"/>
                    </a:lnTo>
                    <a:lnTo>
                      <a:pt x="104" y="255"/>
                    </a:lnTo>
                    <a:lnTo>
                      <a:pt x="79" y="246"/>
                    </a:lnTo>
                    <a:lnTo>
                      <a:pt x="58" y="235"/>
                    </a:lnTo>
                    <a:lnTo>
                      <a:pt x="39" y="219"/>
                    </a:lnTo>
                    <a:lnTo>
                      <a:pt x="23" y="200"/>
                    </a:lnTo>
                    <a:lnTo>
                      <a:pt x="11" y="179"/>
                    </a:lnTo>
                    <a:lnTo>
                      <a:pt x="2" y="154"/>
                    </a:lnTo>
                    <a:lnTo>
                      <a:pt x="0" y="128"/>
                    </a:lnTo>
                    <a:lnTo>
                      <a:pt x="2" y="102"/>
                    </a:lnTo>
                    <a:lnTo>
                      <a:pt x="11" y="77"/>
                    </a:lnTo>
                    <a:lnTo>
                      <a:pt x="23" y="56"/>
                    </a:lnTo>
                    <a:lnTo>
                      <a:pt x="39" y="37"/>
                    </a:lnTo>
                    <a:lnTo>
                      <a:pt x="58" y="21"/>
                    </a:lnTo>
                    <a:lnTo>
                      <a:pt x="79" y="11"/>
                    </a:lnTo>
                    <a:lnTo>
                      <a:pt x="104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D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0" name="Freeform 22"/>
              <p:cNvSpPr>
                <a:spLocks noChangeArrowheads="1"/>
              </p:cNvSpPr>
              <p:nvPr/>
            </p:nvSpPr>
            <p:spPr bwMode="auto">
              <a:xfrm>
                <a:off x="1501" y="828"/>
                <a:ext cx="246" cy="249"/>
              </a:xfrm>
              <a:custGeom>
                <a:avLst/>
                <a:gdLst>
                  <a:gd name="T0" fmla="*/ 125 w 246"/>
                  <a:gd name="T1" fmla="*/ 0 h 249"/>
                  <a:gd name="T2" fmla="*/ 149 w 246"/>
                  <a:gd name="T3" fmla="*/ 1 h 249"/>
                  <a:gd name="T4" fmla="*/ 172 w 246"/>
                  <a:gd name="T5" fmla="*/ 10 h 249"/>
                  <a:gd name="T6" fmla="*/ 193 w 246"/>
                  <a:gd name="T7" fmla="*/ 21 h 249"/>
                  <a:gd name="T8" fmla="*/ 211 w 246"/>
                  <a:gd name="T9" fmla="*/ 36 h 249"/>
                  <a:gd name="T10" fmla="*/ 225 w 246"/>
                  <a:gd name="T11" fmla="*/ 54 h 249"/>
                  <a:gd name="T12" fmla="*/ 237 w 246"/>
                  <a:gd name="T13" fmla="*/ 75 h 249"/>
                  <a:gd name="T14" fmla="*/ 244 w 246"/>
                  <a:gd name="T15" fmla="*/ 100 h 249"/>
                  <a:gd name="T16" fmla="*/ 246 w 246"/>
                  <a:gd name="T17" fmla="*/ 124 h 249"/>
                  <a:gd name="T18" fmla="*/ 244 w 246"/>
                  <a:gd name="T19" fmla="*/ 149 h 249"/>
                  <a:gd name="T20" fmla="*/ 237 w 246"/>
                  <a:gd name="T21" fmla="*/ 173 h 249"/>
                  <a:gd name="T22" fmla="*/ 225 w 246"/>
                  <a:gd name="T23" fmla="*/ 194 h 249"/>
                  <a:gd name="T24" fmla="*/ 211 w 246"/>
                  <a:gd name="T25" fmla="*/ 212 h 249"/>
                  <a:gd name="T26" fmla="*/ 193 w 246"/>
                  <a:gd name="T27" fmla="*/ 228 h 249"/>
                  <a:gd name="T28" fmla="*/ 172 w 246"/>
                  <a:gd name="T29" fmla="*/ 238 h 249"/>
                  <a:gd name="T30" fmla="*/ 149 w 246"/>
                  <a:gd name="T31" fmla="*/ 247 h 249"/>
                  <a:gd name="T32" fmla="*/ 125 w 246"/>
                  <a:gd name="T33" fmla="*/ 249 h 249"/>
                  <a:gd name="T34" fmla="*/ 100 w 246"/>
                  <a:gd name="T35" fmla="*/ 247 h 249"/>
                  <a:gd name="T36" fmla="*/ 76 w 246"/>
                  <a:gd name="T37" fmla="*/ 238 h 249"/>
                  <a:gd name="T38" fmla="*/ 55 w 246"/>
                  <a:gd name="T39" fmla="*/ 228 h 249"/>
                  <a:gd name="T40" fmla="*/ 37 w 246"/>
                  <a:gd name="T41" fmla="*/ 212 h 249"/>
                  <a:gd name="T42" fmla="*/ 21 w 246"/>
                  <a:gd name="T43" fmla="*/ 194 h 249"/>
                  <a:gd name="T44" fmla="*/ 11 w 246"/>
                  <a:gd name="T45" fmla="*/ 173 h 249"/>
                  <a:gd name="T46" fmla="*/ 2 w 246"/>
                  <a:gd name="T47" fmla="*/ 149 h 249"/>
                  <a:gd name="T48" fmla="*/ 0 w 246"/>
                  <a:gd name="T49" fmla="*/ 124 h 249"/>
                  <a:gd name="T50" fmla="*/ 2 w 246"/>
                  <a:gd name="T51" fmla="*/ 100 h 249"/>
                  <a:gd name="T52" fmla="*/ 11 w 246"/>
                  <a:gd name="T53" fmla="*/ 75 h 249"/>
                  <a:gd name="T54" fmla="*/ 21 w 246"/>
                  <a:gd name="T55" fmla="*/ 54 h 249"/>
                  <a:gd name="T56" fmla="*/ 37 w 246"/>
                  <a:gd name="T57" fmla="*/ 36 h 249"/>
                  <a:gd name="T58" fmla="*/ 55 w 246"/>
                  <a:gd name="T59" fmla="*/ 21 h 249"/>
                  <a:gd name="T60" fmla="*/ 76 w 246"/>
                  <a:gd name="T61" fmla="*/ 10 h 249"/>
                  <a:gd name="T62" fmla="*/ 100 w 246"/>
                  <a:gd name="T63" fmla="*/ 1 h 249"/>
                  <a:gd name="T64" fmla="*/ 125 w 246"/>
                  <a:gd name="T65" fmla="*/ 0 h 2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49">
                    <a:moveTo>
                      <a:pt x="125" y="0"/>
                    </a:moveTo>
                    <a:lnTo>
                      <a:pt x="149" y="1"/>
                    </a:lnTo>
                    <a:lnTo>
                      <a:pt x="172" y="10"/>
                    </a:lnTo>
                    <a:lnTo>
                      <a:pt x="193" y="21"/>
                    </a:lnTo>
                    <a:lnTo>
                      <a:pt x="211" y="36"/>
                    </a:lnTo>
                    <a:lnTo>
                      <a:pt x="225" y="54"/>
                    </a:lnTo>
                    <a:lnTo>
                      <a:pt x="237" y="75"/>
                    </a:lnTo>
                    <a:lnTo>
                      <a:pt x="244" y="100"/>
                    </a:lnTo>
                    <a:lnTo>
                      <a:pt x="246" y="124"/>
                    </a:lnTo>
                    <a:lnTo>
                      <a:pt x="244" y="149"/>
                    </a:lnTo>
                    <a:lnTo>
                      <a:pt x="237" y="173"/>
                    </a:lnTo>
                    <a:lnTo>
                      <a:pt x="225" y="194"/>
                    </a:lnTo>
                    <a:lnTo>
                      <a:pt x="211" y="212"/>
                    </a:lnTo>
                    <a:lnTo>
                      <a:pt x="193" y="228"/>
                    </a:lnTo>
                    <a:lnTo>
                      <a:pt x="172" y="238"/>
                    </a:lnTo>
                    <a:lnTo>
                      <a:pt x="149" y="247"/>
                    </a:lnTo>
                    <a:lnTo>
                      <a:pt x="125" y="249"/>
                    </a:lnTo>
                    <a:lnTo>
                      <a:pt x="100" y="247"/>
                    </a:lnTo>
                    <a:lnTo>
                      <a:pt x="76" y="238"/>
                    </a:lnTo>
                    <a:lnTo>
                      <a:pt x="55" y="228"/>
                    </a:lnTo>
                    <a:lnTo>
                      <a:pt x="37" y="212"/>
                    </a:lnTo>
                    <a:lnTo>
                      <a:pt x="21" y="194"/>
                    </a:lnTo>
                    <a:lnTo>
                      <a:pt x="11" y="173"/>
                    </a:lnTo>
                    <a:lnTo>
                      <a:pt x="2" y="149"/>
                    </a:lnTo>
                    <a:lnTo>
                      <a:pt x="0" y="124"/>
                    </a:lnTo>
                    <a:lnTo>
                      <a:pt x="2" y="100"/>
                    </a:lnTo>
                    <a:lnTo>
                      <a:pt x="11" y="75"/>
                    </a:lnTo>
                    <a:lnTo>
                      <a:pt x="21" y="54"/>
                    </a:lnTo>
                    <a:lnTo>
                      <a:pt x="37" y="36"/>
                    </a:lnTo>
                    <a:lnTo>
                      <a:pt x="55" y="21"/>
                    </a:lnTo>
                    <a:lnTo>
                      <a:pt x="76" y="10"/>
                    </a:lnTo>
                    <a:lnTo>
                      <a:pt x="100" y="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D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1" name="Freeform 23"/>
              <p:cNvSpPr>
                <a:spLocks noChangeArrowheads="1"/>
              </p:cNvSpPr>
              <p:nvPr/>
            </p:nvSpPr>
            <p:spPr bwMode="auto">
              <a:xfrm>
                <a:off x="1507" y="833"/>
                <a:ext cx="236" cy="238"/>
              </a:xfrm>
              <a:custGeom>
                <a:avLst/>
                <a:gdLst>
                  <a:gd name="T0" fmla="*/ 119 w 236"/>
                  <a:gd name="T1" fmla="*/ 0 h 238"/>
                  <a:gd name="T2" fmla="*/ 143 w 236"/>
                  <a:gd name="T3" fmla="*/ 2 h 238"/>
                  <a:gd name="T4" fmla="*/ 164 w 236"/>
                  <a:gd name="T5" fmla="*/ 9 h 238"/>
                  <a:gd name="T6" fmla="*/ 184 w 236"/>
                  <a:gd name="T7" fmla="*/ 21 h 238"/>
                  <a:gd name="T8" fmla="*/ 201 w 236"/>
                  <a:gd name="T9" fmla="*/ 35 h 238"/>
                  <a:gd name="T10" fmla="*/ 217 w 236"/>
                  <a:gd name="T11" fmla="*/ 52 h 238"/>
                  <a:gd name="T12" fmla="*/ 228 w 236"/>
                  <a:gd name="T13" fmla="*/ 74 h 238"/>
                  <a:gd name="T14" fmla="*/ 235 w 236"/>
                  <a:gd name="T15" fmla="*/ 95 h 238"/>
                  <a:gd name="T16" fmla="*/ 236 w 236"/>
                  <a:gd name="T17" fmla="*/ 119 h 238"/>
                  <a:gd name="T18" fmla="*/ 235 w 236"/>
                  <a:gd name="T19" fmla="*/ 144 h 238"/>
                  <a:gd name="T20" fmla="*/ 228 w 236"/>
                  <a:gd name="T21" fmla="*/ 167 h 238"/>
                  <a:gd name="T22" fmla="*/ 217 w 236"/>
                  <a:gd name="T23" fmla="*/ 186 h 238"/>
                  <a:gd name="T24" fmla="*/ 201 w 236"/>
                  <a:gd name="T25" fmla="*/ 203 h 238"/>
                  <a:gd name="T26" fmla="*/ 184 w 236"/>
                  <a:gd name="T27" fmla="*/ 219 h 238"/>
                  <a:gd name="T28" fmla="*/ 164 w 236"/>
                  <a:gd name="T29" fmla="*/ 230 h 238"/>
                  <a:gd name="T30" fmla="*/ 143 w 236"/>
                  <a:gd name="T31" fmla="*/ 237 h 238"/>
                  <a:gd name="T32" fmla="*/ 119 w 236"/>
                  <a:gd name="T33" fmla="*/ 238 h 238"/>
                  <a:gd name="T34" fmla="*/ 94 w 236"/>
                  <a:gd name="T35" fmla="*/ 237 h 238"/>
                  <a:gd name="T36" fmla="*/ 71 w 236"/>
                  <a:gd name="T37" fmla="*/ 230 h 238"/>
                  <a:gd name="T38" fmla="*/ 52 w 236"/>
                  <a:gd name="T39" fmla="*/ 219 h 238"/>
                  <a:gd name="T40" fmla="*/ 35 w 236"/>
                  <a:gd name="T41" fmla="*/ 203 h 238"/>
                  <a:gd name="T42" fmla="*/ 19 w 236"/>
                  <a:gd name="T43" fmla="*/ 186 h 238"/>
                  <a:gd name="T44" fmla="*/ 8 w 236"/>
                  <a:gd name="T45" fmla="*/ 167 h 238"/>
                  <a:gd name="T46" fmla="*/ 1 w 236"/>
                  <a:gd name="T47" fmla="*/ 144 h 238"/>
                  <a:gd name="T48" fmla="*/ 0 w 236"/>
                  <a:gd name="T49" fmla="*/ 119 h 238"/>
                  <a:gd name="T50" fmla="*/ 1 w 236"/>
                  <a:gd name="T51" fmla="*/ 95 h 238"/>
                  <a:gd name="T52" fmla="*/ 8 w 236"/>
                  <a:gd name="T53" fmla="*/ 74 h 238"/>
                  <a:gd name="T54" fmla="*/ 19 w 236"/>
                  <a:gd name="T55" fmla="*/ 52 h 238"/>
                  <a:gd name="T56" fmla="*/ 35 w 236"/>
                  <a:gd name="T57" fmla="*/ 35 h 238"/>
                  <a:gd name="T58" fmla="*/ 52 w 236"/>
                  <a:gd name="T59" fmla="*/ 21 h 238"/>
                  <a:gd name="T60" fmla="*/ 71 w 236"/>
                  <a:gd name="T61" fmla="*/ 9 h 238"/>
                  <a:gd name="T62" fmla="*/ 94 w 236"/>
                  <a:gd name="T63" fmla="*/ 2 h 238"/>
                  <a:gd name="T64" fmla="*/ 119 w 236"/>
                  <a:gd name="T65" fmla="*/ 0 h 2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36" h="238">
                    <a:moveTo>
                      <a:pt x="119" y="0"/>
                    </a:moveTo>
                    <a:lnTo>
                      <a:pt x="143" y="2"/>
                    </a:lnTo>
                    <a:lnTo>
                      <a:pt x="164" y="9"/>
                    </a:lnTo>
                    <a:lnTo>
                      <a:pt x="184" y="21"/>
                    </a:lnTo>
                    <a:lnTo>
                      <a:pt x="201" y="35"/>
                    </a:lnTo>
                    <a:lnTo>
                      <a:pt x="217" y="52"/>
                    </a:lnTo>
                    <a:lnTo>
                      <a:pt x="228" y="74"/>
                    </a:lnTo>
                    <a:lnTo>
                      <a:pt x="235" y="95"/>
                    </a:lnTo>
                    <a:lnTo>
                      <a:pt x="236" y="119"/>
                    </a:lnTo>
                    <a:lnTo>
                      <a:pt x="235" y="144"/>
                    </a:lnTo>
                    <a:lnTo>
                      <a:pt x="228" y="167"/>
                    </a:lnTo>
                    <a:lnTo>
                      <a:pt x="217" y="186"/>
                    </a:lnTo>
                    <a:lnTo>
                      <a:pt x="201" y="203"/>
                    </a:lnTo>
                    <a:lnTo>
                      <a:pt x="184" y="219"/>
                    </a:lnTo>
                    <a:lnTo>
                      <a:pt x="164" y="230"/>
                    </a:lnTo>
                    <a:lnTo>
                      <a:pt x="143" y="237"/>
                    </a:lnTo>
                    <a:lnTo>
                      <a:pt x="119" y="238"/>
                    </a:lnTo>
                    <a:lnTo>
                      <a:pt x="94" y="237"/>
                    </a:lnTo>
                    <a:lnTo>
                      <a:pt x="71" y="230"/>
                    </a:lnTo>
                    <a:lnTo>
                      <a:pt x="52" y="219"/>
                    </a:lnTo>
                    <a:lnTo>
                      <a:pt x="35" y="203"/>
                    </a:lnTo>
                    <a:lnTo>
                      <a:pt x="19" y="186"/>
                    </a:lnTo>
                    <a:lnTo>
                      <a:pt x="8" y="167"/>
                    </a:lnTo>
                    <a:lnTo>
                      <a:pt x="1" y="144"/>
                    </a:lnTo>
                    <a:lnTo>
                      <a:pt x="0" y="119"/>
                    </a:lnTo>
                    <a:lnTo>
                      <a:pt x="1" y="95"/>
                    </a:lnTo>
                    <a:lnTo>
                      <a:pt x="8" y="74"/>
                    </a:lnTo>
                    <a:lnTo>
                      <a:pt x="19" y="52"/>
                    </a:lnTo>
                    <a:lnTo>
                      <a:pt x="35" y="35"/>
                    </a:lnTo>
                    <a:lnTo>
                      <a:pt x="52" y="21"/>
                    </a:lnTo>
                    <a:lnTo>
                      <a:pt x="71" y="9"/>
                    </a:lnTo>
                    <a:lnTo>
                      <a:pt x="94" y="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2" name="Freeform 24"/>
              <p:cNvSpPr>
                <a:spLocks noChangeArrowheads="1"/>
              </p:cNvSpPr>
              <p:nvPr/>
            </p:nvSpPr>
            <p:spPr bwMode="auto">
              <a:xfrm>
                <a:off x="1512" y="838"/>
                <a:ext cx="226" cy="228"/>
              </a:xfrm>
              <a:custGeom>
                <a:avLst/>
                <a:gdLst>
                  <a:gd name="T0" fmla="*/ 114 w 226"/>
                  <a:gd name="T1" fmla="*/ 0 h 228"/>
                  <a:gd name="T2" fmla="*/ 137 w 226"/>
                  <a:gd name="T3" fmla="*/ 2 h 228"/>
                  <a:gd name="T4" fmla="*/ 158 w 226"/>
                  <a:gd name="T5" fmla="*/ 9 h 228"/>
                  <a:gd name="T6" fmla="*/ 177 w 226"/>
                  <a:gd name="T7" fmla="*/ 19 h 228"/>
                  <a:gd name="T8" fmla="*/ 195 w 226"/>
                  <a:gd name="T9" fmla="*/ 33 h 228"/>
                  <a:gd name="T10" fmla="*/ 207 w 226"/>
                  <a:gd name="T11" fmla="*/ 51 h 228"/>
                  <a:gd name="T12" fmla="*/ 217 w 226"/>
                  <a:gd name="T13" fmla="*/ 70 h 228"/>
                  <a:gd name="T14" fmla="*/ 224 w 226"/>
                  <a:gd name="T15" fmla="*/ 91 h 228"/>
                  <a:gd name="T16" fmla="*/ 226 w 226"/>
                  <a:gd name="T17" fmla="*/ 114 h 228"/>
                  <a:gd name="T18" fmla="*/ 224 w 226"/>
                  <a:gd name="T19" fmla="*/ 137 h 228"/>
                  <a:gd name="T20" fmla="*/ 217 w 226"/>
                  <a:gd name="T21" fmla="*/ 158 h 228"/>
                  <a:gd name="T22" fmla="*/ 207 w 226"/>
                  <a:gd name="T23" fmla="*/ 177 h 228"/>
                  <a:gd name="T24" fmla="*/ 195 w 226"/>
                  <a:gd name="T25" fmla="*/ 195 h 228"/>
                  <a:gd name="T26" fmla="*/ 177 w 226"/>
                  <a:gd name="T27" fmla="*/ 209 h 228"/>
                  <a:gd name="T28" fmla="*/ 158 w 226"/>
                  <a:gd name="T29" fmla="*/ 219 h 228"/>
                  <a:gd name="T30" fmla="*/ 137 w 226"/>
                  <a:gd name="T31" fmla="*/ 226 h 228"/>
                  <a:gd name="T32" fmla="*/ 114 w 226"/>
                  <a:gd name="T33" fmla="*/ 228 h 228"/>
                  <a:gd name="T34" fmla="*/ 91 w 226"/>
                  <a:gd name="T35" fmla="*/ 226 h 228"/>
                  <a:gd name="T36" fmla="*/ 70 w 226"/>
                  <a:gd name="T37" fmla="*/ 219 h 228"/>
                  <a:gd name="T38" fmla="*/ 51 w 226"/>
                  <a:gd name="T39" fmla="*/ 209 h 228"/>
                  <a:gd name="T40" fmla="*/ 33 w 226"/>
                  <a:gd name="T41" fmla="*/ 195 h 228"/>
                  <a:gd name="T42" fmla="*/ 19 w 226"/>
                  <a:gd name="T43" fmla="*/ 177 h 228"/>
                  <a:gd name="T44" fmla="*/ 9 w 226"/>
                  <a:gd name="T45" fmla="*/ 158 h 228"/>
                  <a:gd name="T46" fmla="*/ 2 w 226"/>
                  <a:gd name="T47" fmla="*/ 137 h 228"/>
                  <a:gd name="T48" fmla="*/ 0 w 226"/>
                  <a:gd name="T49" fmla="*/ 114 h 228"/>
                  <a:gd name="T50" fmla="*/ 2 w 226"/>
                  <a:gd name="T51" fmla="*/ 91 h 228"/>
                  <a:gd name="T52" fmla="*/ 9 w 226"/>
                  <a:gd name="T53" fmla="*/ 70 h 228"/>
                  <a:gd name="T54" fmla="*/ 19 w 226"/>
                  <a:gd name="T55" fmla="*/ 51 h 228"/>
                  <a:gd name="T56" fmla="*/ 33 w 226"/>
                  <a:gd name="T57" fmla="*/ 33 h 228"/>
                  <a:gd name="T58" fmla="*/ 51 w 226"/>
                  <a:gd name="T59" fmla="*/ 19 h 228"/>
                  <a:gd name="T60" fmla="*/ 70 w 226"/>
                  <a:gd name="T61" fmla="*/ 9 h 228"/>
                  <a:gd name="T62" fmla="*/ 91 w 226"/>
                  <a:gd name="T63" fmla="*/ 2 h 228"/>
                  <a:gd name="T64" fmla="*/ 114 w 226"/>
                  <a:gd name="T65" fmla="*/ 0 h 2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6" h="228">
                    <a:moveTo>
                      <a:pt x="114" y="0"/>
                    </a:moveTo>
                    <a:lnTo>
                      <a:pt x="137" y="2"/>
                    </a:lnTo>
                    <a:lnTo>
                      <a:pt x="158" y="9"/>
                    </a:lnTo>
                    <a:lnTo>
                      <a:pt x="177" y="19"/>
                    </a:lnTo>
                    <a:lnTo>
                      <a:pt x="195" y="33"/>
                    </a:lnTo>
                    <a:lnTo>
                      <a:pt x="207" y="51"/>
                    </a:lnTo>
                    <a:lnTo>
                      <a:pt x="217" y="70"/>
                    </a:lnTo>
                    <a:lnTo>
                      <a:pt x="224" y="91"/>
                    </a:lnTo>
                    <a:lnTo>
                      <a:pt x="226" y="114"/>
                    </a:lnTo>
                    <a:lnTo>
                      <a:pt x="224" y="137"/>
                    </a:lnTo>
                    <a:lnTo>
                      <a:pt x="217" y="158"/>
                    </a:lnTo>
                    <a:lnTo>
                      <a:pt x="207" y="177"/>
                    </a:lnTo>
                    <a:lnTo>
                      <a:pt x="195" y="195"/>
                    </a:lnTo>
                    <a:lnTo>
                      <a:pt x="177" y="209"/>
                    </a:lnTo>
                    <a:lnTo>
                      <a:pt x="158" y="219"/>
                    </a:lnTo>
                    <a:lnTo>
                      <a:pt x="137" y="226"/>
                    </a:lnTo>
                    <a:lnTo>
                      <a:pt x="114" y="228"/>
                    </a:lnTo>
                    <a:lnTo>
                      <a:pt x="91" y="226"/>
                    </a:lnTo>
                    <a:lnTo>
                      <a:pt x="70" y="219"/>
                    </a:lnTo>
                    <a:lnTo>
                      <a:pt x="51" y="209"/>
                    </a:lnTo>
                    <a:lnTo>
                      <a:pt x="33" y="195"/>
                    </a:lnTo>
                    <a:lnTo>
                      <a:pt x="19" y="177"/>
                    </a:lnTo>
                    <a:lnTo>
                      <a:pt x="9" y="158"/>
                    </a:lnTo>
                    <a:lnTo>
                      <a:pt x="2" y="137"/>
                    </a:lnTo>
                    <a:lnTo>
                      <a:pt x="0" y="114"/>
                    </a:lnTo>
                    <a:lnTo>
                      <a:pt x="2" y="91"/>
                    </a:lnTo>
                    <a:lnTo>
                      <a:pt x="9" y="70"/>
                    </a:lnTo>
                    <a:lnTo>
                      <a:pt x="19" y="51"/>
                    </a:lnTo>
                    <a:lnTo>
                      <a:pt x="33" y="33"/>
                    </a:lnTo>
                    <a:lnTo>
                      <a:pt x="51" y="19"/>
                    </a:lnTo>
                    <a:lnTo>
                      <a:pt x="70" y="9"/>
                    </a:lnTo>
                    <a:lnTo>
                      <a:pt x="9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D8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3" name="Freeform 25"/>
              <p:cNvSpPr>
                <a:spLocks noChangeArrowheads="1"/>
              </p:cNvSpPr>
              <p:nvPr/>
            </p:nvSpPr>
            <p:spPr bwMode="auto">
              <a:xfrm>
                <a:off x="1515" y="843"/>
                <a:ext cx="218" cy="220"/>
              </a:xfrm>
              <a:custGeom>
                <a:avLst/>
                <a:gdLst>
                  <a:gd name="T0" fmla="*/ 111 w 218"/>
                  <a:gd name="T1" fmla="*/ 0 h 220"/>
                  <a:gd name="T2" fmla="*/ 132 w 218"/>
                  <a:gd name="T3" fmla="*/ 2 h 220"/>
                  <a:gd name="T4" fmla="*/ 153 w 218"/>
                  <a:gd name="T5" fmla="*/ 9 h 220"/>
                  <a:gd name="T6" fmla="*/ 171 w 218"/>
                  <a:gd name="T7" fmla="*/ 20 h 220"/>
                  <a:gd name="T8" fmla="*/ 186 w 218"/>
                  <a:gd name="T9" fmla="*/ 32 h 220"/>
                  <a:gd name="T10" fmla="*/ 200 w 218"/>
                  <a:gd name="T11" fmla="*/ 48 h 220"/>
                  <a:gd name="T12" fmla="*/ 209 w 218"/>
                  <a:gd name="T13" fmla="*/ 67 h 220"/>
                  <a:gd name="T14" fmla="*/ 216 w 218"/>
                  <a:gd name="T15" fmla="*/ 88 h 220"/>
                  <a:gd name="T16" fmla="*/ 218 w 218"/>
                  <a:gd name="T17" fmla="*/ 109 h 220"/>
                  <a:gd name="T18" fmla="*/ 216 w 218"/>
                  <a:gd name="T19" fmla="*/ 132 h 220"/>
                  <a:gd name="T20" fmla="*/ 209 w 218"/>
                  <a:gd name="T21" fmla="*/ 153 h 220"/>
                  <a:gd name="T22" fmla="*/ 200 w 218"/>
                  <a:gd name="T23" fmla="*/ 171 h 220"/>
                  <a:gd name="T24" fmla="*/ 186 w 218"/>
                  <a:gd name="T25" fmla="*/ 188 h 220"/>
                  <a:gd name="T26" fmla="*/ 171 w 218"/>
                  <a:gd name="T27" fmla="*/ 200 h 220"/>
                  <a:gd name="T28" fmla="*/ 153 w 218"/>
                  <a:gd name="T29" fmla="*/ 211 h 220"/>
                  <a:gd name="T30" fmla="*/ 132 w 218"/>
                  <a:gd name="T31" fmla="*/ 218 h 220"/>
                  <a:gd name="T32" fmla="*/ 111 w 218"/>
                  <a:gd name="T33" fmla="*/ 220 h 220"/>
                  <a:gd name="T34" fmla="*/ 88 w 218"/>
                  <a:gd name="T35" fmla="*/ 218 h 220"/>
                  <a:gd name="T36" fmla="*/ 67 w 218"/>
                  <a:gd name="T37" fmla="*/ 211 h 220"/>
                  <a:gd name="T38" fmla="*/ 49 w 218"/>
                  <a:gd name="T39" fmla="*/ 200 h 220"/>
                  <a:gd name="T40" fmla="*/ 32 w 218"/>
                  <a:gd name="T41" fmla="*/ 188 h 220"/>
                  <a:gd name="T42" fmla="*/ 20 w 218"/>
                  <a:gd name="T43" fmla="*/ 171 h 220"/>
                  <a:gd name="T44" fmla="*/ 9 w 218"/>
                  <a:gd name="T45" fmla="*/ 153 h 220"/>
                  <a:gd name="T46" fmla="*/ 2 w 218"/>
                  <a:gd name="T47" fmla="*/ 132 h 220"/>
                  <a:gd name="T48" fmla="*/ 0 w 218"/>
                  <a:gd name="T49" fmla="*/ 109 h 220"/>
                  <a:gd name="T50" fmla="*/ 2 w 218"/>
                  <a:gd name="T51" fmla="*/ 88 h 220"/>
                  <a:gd name="T52" fmla="*/ 9 w 218"/>
                  <a:gd name="T53" fmla="*/ 67 h 220"/>
                  <a:gd name="T54" fmla="*/ 20 w 218"/>
                  <a:gd name="T55" fmla="*/ 48 h 220"/>
                  <a:gd name="T56" fmla="*/ 32 w 218"/>
                  <a:gd name="T57" fmla="*/ 32 h 220"/>
                  <a:gd name="T58" fmla="*/ 49 w 218"/>
                  <a:gd name="T59" fmla="*/ 20 h 220"/>
                  <a:gd name="T60" fmla="*/ 67 w 218"/>
                  <a:gd name="T61" fmla="*/ 9 h 220"/>
                  <a:gd name="T62" fmla="*/ 88 w 218"/>
                  <a:gd name="T63" fmla="*/ 2 h 220"/>
                  <a:gd name="T64" fmla="*/ 111 w 218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8" h="220">
                    <a:moveTo>
                      <a:pt x="111" y="0"/>
                    </a:moveTo>
                    <a:lnTo>
                      <a:pt x="132" y="2"/>
                    </a:lnTo>
                    <a:lnTo>
                      <a:pt x="153" y="9"/>
                    </a:lnTo>
                    <a:lnTo>
                      <a:pt x="171" y="20"/>
                    </a:lnTo>
                    <a:lnTo>
                      <a:pt x="186" y="32"/>
                    </a:lnTo>
                    <a:lnTo>
                      <a:pt x="200" y="48"/>
                    </a:lnTo>
                    <a:lnTo>
                      <a:pt x="209" y="67"/>
                    </a:lnTo>
                    <a:lnTo>
                      <a:pt x="216" y="88"/>
                    </a:lnTo>
                    <a:lnTo>
                      <a:pt x="218" y="109"/>
                    </a:lnTo>
                    <a:lnTo>
                      <a:pt x="216" y="132"/>
                    </a:lnTo>
                    <a:lnTo>
                      <a:pt x="209" y="153"/>
                    </a:lnTo>
                    <a:lnTo>
                      <a:pt x="200" y="171"/>
                    </a:lnTo>
                    <a:lnTo>
                      <a:pt x="186" y="188"/>
                    </a:lnTo>
                    <a:lnTo>
                      <a:pt x="171" y="200"/>
                    </a:lnTo>
                    <a:lnTo>
                      <a:pt x="153" y="211"/>
                    </a:lnTo>
                    <a:lnTo>
                      <a:pt x="132" y="218"/>
                    </a:lnTo>
                    <a:lnTo>
                      <a:pt x="111" y="220"/>
                    </a:lnTo>
                    <a:lnTo>
                      <a:pt x="88" y="218"/>
                    </a:lnTo>
                    <a:lnTo>
                      <a:pt x="67" y="211"/>
                    </a:lnTo>
                    <a:lnTo>
                      <a:pt x="49" y="200"/>
                    </a:lnTo>
                    <a:lnTo>
                      <a:pt x="32" y="188"/>
                    </a:lnTo>
                    <a:lnTo>
                      <a:pt x="20" y="171"/>
                    </a:lnTo>
                    <a:lnTo>
                      <a:pt x="9" y="153"/>
                    </a:lnTo>
                    <a:lnTo>
                      <a:pt x="2" y="132"/>
                    </a:lnTo>
                    <a:lnTo>
                      <a:pt x="0" y="109"/>
                    </a:lnTo>
                    <a:lnTo>
                      <a:pt x="2" y="88"/>
                    </a:lnTo>
                    <a:lnTo>
                      <a:pt x="9" y="67"/>
                    </a:lnTo>
                    <a:lnTo>
                      <a:pt x="20" y="48"/>
                    </a:lnTo>
                    <a:lnTo>
                      <a:pt x="32" y="32"/>
                    </a:lnTo>
                    <a:lnTo>
                      <a:pt x="49" y="20"/>
                    </a:lnTo>
                    <a:lnTo>
                      <a:pt x="67" y="9"/>
                    </a:lnTo>
                    <a:lnTo>
                      <a:pt x="88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DD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4" name="Freeform 26"/>
              <p:cNvSpPr>
                <a:spLocks noChangeArrowheads="1"/>
              </p:cNvSpPr>
              <p:nvPr/>
            </p:nvSpPr>
            <p:spPr bwMode="auto">
              <a:xfrm>
                <a:off x="1521" y="849"/>
                <a:ext cx="207" cy="208"/>
              </a:xfrm>
              <a:custGeom>
                <a:avLst/>
                <a:gdLst>
                  <a:gd name="T0" fmla="*/ 105 w 207"/>
                  <a:gd name="T1" fmla="*/ 0 h 208"/>
                  <a:gd name="T2" fmla="*/ 126 w 207"/>
                  <a:gd name="T3" fmla="*/ 1 h 208"/>
                  <a:gd name="T4" fmla="*/ 145 w 207"/>
                  <a:gd name="T5" fmla="*/ 8 h 208"/>
                  <a:gd name="T6" fmla="*/ 163 w 207"/>
                  <a:gd name="T7" fmla="*/ 17 h 208"/>
                  <a:gd name="T8" fmla="*/ 177 w 207"/>
                  <a:gd name="T9" fmla="*/ 29 h 208"/>
                  <a:gd name="T10" fmla="*/ 189 w 207"/>
                  <a:gd name="T11" fmla="*/ 45 h 208"/>
                  <a:gd name="T12" fmla="*/ 200 w 207"/>
                  <a:gd name="T13" fmla="*/ 63 h 208"/>
                  <a:gd name="T14" fmla="*/ 205 w 207"/>
                  <a:gd name="T15" fmla="*/ 82 h 208"/>
                  <a:gd name="T16" fmla="*/ 207 w 207"/>
                  <a:gd name="T17" fmla="*/ 103 h 208"/>
                  <a:gd name="T18" fmla="*/ 205 w 207"/>
                  <a:gd name="T19" fmla="*/ 124 h 208"/>
                  <a:gd name="T20" fmla="*/ 200 w 207"/>
                  <a:gd name="T21" fmla="*/ 144 h 208"/>
                  <a:gd name="T22" fmla="*/ 189 w 207"/>
                  <a:gd name="T23" fmla="*/ 161 h 208"/>
                  <a:gd name="T24" fmla="*/ 177 w 207"/>
                  <a:gd name="T25" fmla="*/ 177 h 208"/>
                  <a:gd name="T26" fmla="*/ 163 w 207"/>
                  <a:gd name="T27" fmla="*/ 191 h 208"/>
                  <a:gd name="T28" fmla="*/ 145 w 207"/>
                  <a:gd name="T29" fmla="*/ 200 h 208"/>
                  <a:gd name="T30" fmla="*/ 126 w 207"/>
                  <a:gd name="T31" fmla="*/ 207 h 208"/>
                  <a:gd name="T32" fmla="*/ 105 w 207"/>
                  <a:gd name="T33" fmla="*/ 208 h 208"/>
                  <a:gd name="T34" fmla="*/ 84 w 207"/>
                  <a:gd name="T35" fmla="*/ 207 h 208"/>
                  <a:gd name="T36" fmla="*/ 64 w 207"/>
                  <a:gd name="T37" fmla="*/ 200 h 208"/>
                  <a:gd name="T38" fmla="*/ 47 w 207"/>
                  <a:gd name="T39" fmla="*/ 191 h 208"/>
                  <a:gd name="T40" fmla="*/ 31 w 207"/>
                  <a:gd name="T41" fmla="*/ 177 h 208"/>
                  <a:gd name="T42" fmla="*/ 17 w 207"/>
                  <a:gd name="T43" fmla="*/ 161 h 208"/>
                  <a:gd name="T44" fmla="*/ 8 w 207"/>
                  <a:gd name="T45" fmla="*/ 144 h 208"/>
                  <a:gd name="T46" fmla="*/ 1 w 207"/>
                  <a:gd name="T47" fmla="*/ 124 h 208"/>
                  <a:gd name="T48" fmla="*/ 0 w 207"/>
                  <a:gd name="T49" fmla="*/ 103 h 208"/>
                  <a:gd name="T50" fmla="*/ 1 w 207"/>
                  <a:gd name="T51" fmla="*/ 82 h 208"/>
                  <a:gd name="T52" fmla="*/ 8 w 207"/>
                  <a:gd name="T53" fmla="*/ 63 h 208"/>
                  <a:gd name="T54" fmla="*/ 17 w 207"/>
                  <a:gd name="T55" fmla="*/ 45 h 208"/>
                  <a:gd name="T56" fmla="*/ 31 w 207"/>
                  <a:gd name="T57" fmla="*/ 29 h 208"/>
                  <a:gd name="T58" fmla="*/ 47 w 207"/>
                  <a:gd name="T59" fmla="*/ 17 h 208"/>
                  <a:gd name="T60" fmla="*/ 64 w 207"/>
                  <a:gd name="T61" fmla="*/ 8 h 208"/>
                  <a:gd name="T62" fmla="*/ 84 w 207"/>
                  <a:gd name="T63" fmla="*/ 1 h 208"/>
                  <a:gd name="T64" fmla="*/ 105 w 207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7" h="208">
                    <a:moveTo>
                      <a:pt x="105" y="0"/>
                    </a:moveTo>
                    <a:lnTo>
                      <a:pt x="126" y="1"/>
                    </a:lnTo>
                    <a:lnTo>
                      <a:pt x="145" y="8"/>
                    </a:lnTo>
                    <a:lnTo>
                      <a:pt x="163" y="17"/>
                    </a:lnTo>
                    <a:lnTo>
                      <a:pt x="177" y="29"/>
                    </a:lnTo>
                    <a:lnTo>
                      <a:pt x="189" y="45"/>
                    </a:lnTo>
                    <a:lnTo>
                      <a:pt x="200" y="63"/>
                    </a:lnTo>
                    <a:lnTo>
                      <a:pt x="205" y="82"/>
                    </a:lnTo>
                    <a:lnTo>
                      <a:pt x="207" y="103"/>
                    </a:lnTo>
                    <a:lnTo>
                      <a:pt x="205" y="124"/>
                    </a:lnTo>
                    <a:lnTo>
                      <a:pt x="200" y="144"/>
                    </a:lnTo>
                    <a:lnTo>
                      <a:pt x="189" y="161"/>
                    </a:lnTo>
                    <a:lnTo>
                      <a:pt x="177" y="177"/>
                    </a:lnTo>
                    <a:lnTo>
                      <a:pt x="163" y="191"/>
                    </a:lnTo>
                    <a:lnTo>
                      <a:pt x="145" y="200"/>
                    </a:lnTo>
                    <a:lnTo>
                      <a:pt x="126" y="207"/>
                    </a:lnTo>
                    <a:lnTo>
                      <a:pt x="105" y="208"/>
                    </a:lnTo>
                    <a:lnTo>
                      <a:pt x="84" y="207"/>
                    </a:lnTo>
                    <a:lnTo>
                      <a:pt x="64" y="200"/>
                    </a:lnTo>
                    <a:lnTo>
                      <a:pt x="47" y="191"/>
                    </a:lnTo>
                    <a:lnTo>
                      <a:pt x="31" y="177"/>
                    </a:lnTo>
                    <a:lnTo>
                      <a:pt x="17" y="161"/>
                    </a:lnTo>
                    <a:lnTo>
                      <a:pt x="8" y="144"/>
                    </a:lnTo>
                    <a:lnTo>
                      <a:pt x="1" y="124"/>
                    </a:lnTo>
                    <a:lnTo>
                      <a:pt x="0" y="103"/>
                    </a:lnTo>
                    <a:lnTo>
                      <a:pt x="1" y="82"/>
                    </a:lnTo>
                    <a:lnTo>
                      <a:pt x="8" y="63"/>
                    </a:lnTo>
                    <a:lnTo>
                      <a:pt x="17" y="45"/>
                    </a:lnTo>
                    <a:lnTo>
                      <a:pt x="31" y="29"/>
                    </a:lnTo>
                    <a:lnTo>
                      <a:pt x="47" y="17"/>
                    </a:lnTo>
                    <a:lnTo>
                      <a:pt x="64" y="8"/>
                    </a:lnTo>
                    <a:lnTo>
                      <a:pt x="84" y="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DD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5" name="Freeform 27"/>
              <p:cNvSpPr>
                <a:spLocks noChangeArrowheads="1"/>
              </p:cNvSpPr>
              <p:nvPr/>
            </p:nvSpPr>
            <p:spPr bwMode="auto">
              <a:xfrm>
                <a:off x="1526" y="852"/>
                <a:ext cx="198" cy="200"/>
              </a:xfrm>
              <a:custGeom>
                <a:avLst/>
                <a:gdLst>
                  <a:gd name="T0" fmla="*/ 100 w 198"/>
                  <a:gd name="T1" fmla="*/ 0 h 200"/>
                  <a:gd name="T2" fmla="*/ 119 w 198"/>
                  <a:gd name="T3" fmla="*/ 2 h 200"/>
                  <a:gd name="T4" fmla="*/ 138 w 198"/>
                  <a:gd name="T5" fmla="*/ 9 h 200"/>
                  <a:gd name="T6" fmla="*/ 154 w 198"/>
                  <a:gd name="T7" fmla="*/ 18 h 200"/>
                  <a:gd name="T8" fmla="*/ 170 w 198"/>
                  <a:gd name="T9" fmla="*/ 30 h 200"/>
                  <a:gd name="T10" fmla="*/ 181 w 198"/>
                  <a:gd name="T11" fmla="*/ 44 h 200"/>
                  <a:gd name="T12" fmla="*/ 191 w 198"/>
                  <a:gd name="T13" fmla="*/ 62 h 200"/>
                  <a:gd name="T14" fmla="*/ 196 w 198"/>
                  <a:gd name="T15" fmla="*/ 81 h 200"/>
                  <a:gd name="T16" fmla="*/ 198 w 198"/>
                  <a:gd name="T17" fmla="*/ 100 h 200"/>
                  <a:gd name="T18" fmla="*/ 196 w 198"/>
                  <a:gd name="T19" fmla="*/ 121 h 200"/>
                  <a:gd name="T20" fmla="*/ 191 w 198"/>
                  <a:gd name="T21" fmla="*/ 139 h 200"/>
                  <a:gd name="T22" fmla="*/ 181 w 198"/>
                  <a:gd name="T23" fmla="*/ 156 h 200"/>
                  <a:gd name="T24" fmla="*/ 170 w 198"/>
                  <a:gd name="T25" fmla="*/ 170 h 200"/>
                  <a:gd name="T26" fmla="*/ 154 w 198"/>
                  <a:gd name="T27" fmla="*/ 183 h 200"/>
                  <a:gd name="T28" fmla="*/ 138 w 198"/>
                  <a:gd name="T29" fmla="*/ 193 h 200"/>
                  <a:gd name="T30" fmla="*/ 119 w 198"/>
                  <a:gd name="T31" fmla="*/ 198 h 200"/>
                  <a:gd name="T32" fmla="*/ 100 w 198"/>
                  <a:gd name="T33" fmla="*/ 200 h 200"/>
                  <a:gd name="T34" fmla="*/ 79 w 198"/>
                  <a:gd name="T35" fmla="*/ 198 h 200"/>
                  <a:gd name="T36" fmla="*/ 61 w 198"/>
                  <a:gd name="T37" fmla="*/ 193 h 200"/>
                  <a:gd name="T38" fmla="*/ 44 w 198"/>
                  <a:gd name="T39" fmla="*/ 183 h 200"/>
                  <a:gd name="T40" fmla="*/ 30 w 198"/>
                  <a:gd name="T41" fmla="*/ 170 h 200"/>
                  <a:gd name="T42" fmla="*/ 17 w 198"/>
                  <a:gd name="T43" fmla="*/ 156 h 200"/>
                  <a:gd name="T44" fmla="*/ 7 w 198"/>
                  <a:gd name="T45" fmla="*/ 139 h 200"/>
                  <a:gd name="T46" fmla="*/ 2 w 198"/>
                  <a:gd name="T47" fmla="*/ 121 h 200"/>
                  <a:gd name="T48" fmla="*/ 0 w 198"/>
                  <a:gd name="T49" fmla="*/ 100 h 200"/>
                  <a:gd name="T50" fmla="*/ 2 w 198"/>
                  <a:gd name="T51" fmla="*/ 81 h 200"/>
                  <a:gd name="T52" fmla="*/ 7 w 198"/>
                  <a:gd name="T53" fmla="*/ 62 h 200"/>
                  <a:gd name="T54" fmla="*/ 17 w 198"/>
                  <a:gd name="T55" fmla="*/ 44 h 200"/>
                  <a:gd name="T56" fmla="*/ 30 w 198"/>
                  <a:gd name="T57" fmla="*/ 30 h 200"/>
                  <a:gd name="T58" fmla="*/ 44 w 198"/>
                  <a:gd name="T59" fmla="*/ 18 h 200"/>
                  <a:gd name="T60" fmla="*/ 61 w 198"/>
                  <a:gd name="T61" fmla="*/ 9 h 200"/>
                  <a:gd name="T62" fmla="*/ 79 w 198"/>
                  <a:gd name="T63" fmla="*/ 2 h 200"/>
                  <a:gd name="T64" fmla="*/ 100 w 198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8" h="200">
                    <a:moveTo>
                      <a:pt x="100" y="0"/>
                    </a:moveTo>
                    <a:lnTo>
                      <a:pt x="119" y="2"/>
                    </a:lnTo>
                    <a:lnTo>
                      <a:pt x="138" y="9"/>
                    </a:lnTo>
                    <a:lnTo>
                      <a:pt x="154" y="18"/>
                    </a:lnTo>
                    <a:lnTo>
                      <a:pt x="170" y="30"/>
                    </a:lnTo>
                    <a:lnTo>
                      <a:pt x="181" y="44"/>
                    </a:lnTo>
                    <a:lnTo>
                      <a:pt x="191" y="62"/>
                    </a:lnTo>
                    <a:lnTo>
                      <a:pt x="196" y="81"/>
                    </a:lnTo>
                    <a:lnTo>
                      <a:pt x="198" y="100"/>
                    </a:lnTo>
                    <a:lnTo>
                      <a:pt x="196" y="121"/>
                    </a:lnTo>
                    <a:lnTo>
                      <a:pt x="191" y="139"/>
                    </a:lnTo>
                    <a:lnTo>
                      <a:pt x="181" y="156"/>
                    </a:lnTo>
                    <a:lnTo>
                      <a:pt x="170" y="170"/>
                    </a:lnTo>
                    <a:lnTo>
                      <a:pt x="154" y="183"/>
                    </a:lnTo>
                    <a:lnTo>
                      <a:pt x="138" y="193"/>
                    </a:lnTo>
                    <a:lnTo>
                      <a:pt x="119" y="198"/>
                    </a:lnTo>
                    <a:lnTo>
                      <a:pt x="100" y="200"/>
                    </a:lnTo>
                    <a:lnTo>
                      <a:pt x="79" y="198"/>
                    </a:lnTo>
                    <a:lnTo>
                      <a:pt x="61" y="193"/>
                    </a:lnTo>
                    <a:lnTo>
                      <a:pt x="44" y="183"/>
                    </a:lnTo>
                    <a:lnTo>
                      <a:pt x="30" y="170"/>
                    </a:lnTo>
                    <a:lnTo>
                      <a:pt x="17" y="156"/>
                    </a:lnTo>
                    <a:lnTo>
                      <a:pt x="7" y="139"/>
                    </a:lnTo>
                    <a:lnTo>
                      <a:pt x="2" y="121"/>
                    </a:lnTo>
                    <a:lnTo>
                      <a:pt x="0" y="100"/>
                    </a:lnTo>
                    <a:lnTo>
                      <a:pt x="2" y="81"/>
                    </a:lnTo>
                    <a:lnTo>
                      <a:pt x="7" y="62"/>
                    </a:lnTo>
                    <a:lnTo>
                      <a:pt x="17" y="44"/>
                    </a:lnTo>
                    <a:lnTo>
                      <a:pt x="30" y="30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E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6" name="Freeform 28"/>
              <p:cNvSpPr>
                <a:spLocks noChangeArrowheads="1"/>
              </p:cNvSpPr>
              <p:nvPr/>
            </p:nvSpPr>
            <p:spPr bwMode="auto">
              <a:xfrm>
                <a:off x="1531" y="857"/>
                <a:ext cx="188" cy="190"/>
              </a:xfrm>
              <a:custGeom>
                <a:avLst/>
                <a:gdLst>
                  <a:gd name="T0" fmla="*/ 95 w 188"/>
                  <a:gd name="T1" fmla="*/ 0 h 190"/>
                  <a:gd name="T2" fmla="*/ 114 w 188"/>
                  <a:gd name="T3" fmla="*/ 2 h 190"/>
                  <a:gd name="T4" fmla="*/ 132 w 188"/>
                  <a:gd name="T5" fmla="*/ 7 h 190"/>
                  <a:gd name="T6" fmla="*/ 147 w 188"/>
                  <a:gd name="T7" fmla="*/ 16 h 190"/>
                  <a:gd name="T8" fmla="*/ 162 w 188"/>
                  <a:gd name="T9" fmla="*/ 28 h 190"/>
                  <a:gd name="T10" fmla="*/ 172 w 188"/>
                  <a:gd name="T11" fmla="*/ 42 h 190"/>
                  <a:gd name="T12" fmla="*/ 181 w 188"/>
                  <a:gd name="T13" fmla="*/ 58 h 190"/>
                  <a:gd name="T14" fmla="*/ 186 w 188"/>
                  <a:gd name="T15" fmla="*/ 76 h 190"/>
                  <a:gd name="T16" fmla="*/ 188 w 188"/>
                  <a:gd name="T17" fmla="*/ 95 h 190"/>
                  <a:gd name="T18" fmla="*/ 186 w 188"/>
                  <a:gd name="T19" fmla="*/ 114 h 190"/>
                  <a:gd name="T20" fmla="*/ 181 w 188"/>
                  <a:gd name="T21" fmla="*/ 132 h 190"/>
                  <a:gd name="T22" fmla="*/ 172 w 188"/>
                  <a:gd name="T23" fmla="*/ 148 h 190"/>
                  <a:gd name="T24" fmla="*/ 162 w 188"/>
                  <a:gd name="T25" fmla="*/ 162 h 190"/>
                  <a:gd name="T26" fmla="*/ 147 w 188"/>
                  <a:gd name="T27" fmla="*/ 174 h 190"/>
                  <a:gd name="T28" fmla="*/ 132 w 188"/>
                  <a:gd name="T29" fmla="*/ 183 h 190"/>
                  <a:gd name="T30" fmla="*/ 114 w 188"/>
                  <a:gd name="T31" fmla="*/ 188 h 190"/>
                  <a:gd name="T32" fmla="*/ 95 w 188"/>
                  <a:gd name="T33" fmla="*/ 190 h 190"/>
                  <a:gd name="T34" fmla="*/ 76 w 188"/>
                  <a:gd name="T35" fmla="*/ 188 h 190"/>
                  <a:gd name="T36" fmla="*/ 58 w 188"/>
                  <a:gd name="T37" fmla="*/ 183 h 190"/>
                  <a:gd name="T38" fmla="*/ 42 w 188"/>
                  <a:gd name="T39" fmla="*/ 174 h 190"/>
                  <a:gd name="T40" fmla="*/ 28 w 188"/>
                  <a:gd name="T41" fmla="*/ 162 h 190"/>
                  <a:gd name="T42" fmla="*/ 16 w 188"/>
                  <a:gd name="T43" fmla="*/ 148 h 190"/>
                  <a:gd name="T44" fmla="*/ 7 w 188"/>
                  <a:gd name="T45" fmla="*/ 132 h 190"/>
                  <a:gd name="T46" fmla="*/ 2 w 188"/>
                  <a:gd name="T47" fmla="*/ 114 h 190"/>
                  <a:gd name="T48" fmla="*/ 0 w 188"/>
                  <a:gd name="T49" fmla="*/ 95 h 190"/>
                  <a:gd name="T50" fmla="*/ 2 w 188"/>
                  <a:gd name="T51" fmla="*/ 76 h 190"/>
                  <a:gd name="T52" fmla="*/ 7 w 188"/>
                  <a:gd name="T53" fmla="*/ 58 h 190"/>
                  <a:gd name="T54" fmla="*/ 16 w 188"/>
                  <a:gd name="T55" fmla="*/ 42 h 190"/>
                  <a:gd name="T56" fmla="*/ 28 w 188"/>
                  <a:gd name="T57" fmla="*/ 28 h 190"/>
                  <a:gd name="T58" fmla="*/ 42 w 188"/>
                  <a:gd name="T59" fmla="*/ 16 h 190"/>
                  <a:gd name="T60" fmla="*/ 58 w 188"/>
                  <a:gd name="T61" fmla="*/ 7 h 190"/>
                  <a:gd name="T62" fmla="*/ 76 w 188"/>
                  <a:gd name="T63" fmla="*/ 2 h 190"/>
                  <a:gd name="T64" fmla="*/ 95 w 188"/>
                  <a:gd name="T65" fmla="*/ 0 h 1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8" h="190">
                    <a:moveTo>
                      <a:pt x="95" y="0"/>
                    </a:moveTo>
                    <a:lnTo>
                      <a:pt x="114" y="2"/>
                    </a:lnTo>
                    <a:lnTo>
                      <a:pt x="132" y="7"/>
                    </a:lnTo>
                    <a:lnTo>
                      <a:pt x="147" y="16"/>
                    </a:lnTo>
                    <a:lnTo>
                      <a:pt x="162" y="28"/>
                    </a:lnTo>
                    <a:lnTo>
                      <a:pt x="172" y="42"/>
                    </a:lnTo>
                    <a:lnTo>
                      <a:pt x="181" y="58"/>
                    </a:lnTo>
                    <a:lnTo>
                      <a:pt x="186" y="76"/>
                    </a:lnTo>
                    <a:lnTo>
                      <a:pt x="188" y="95"/>
                    </a:lnTo>
                    <a:lnTo>
                      <a:pt x="186" y="114"/>
                    </a:lnTo>
                    <a:lnTo>
                      <a:pt x="181" y="132"/>
                    </a:lnTo>
                    <a:lnTo>
                      <a:pt x="172" y="148"/>
                    </a:lnTo>
                    <a:lnTo>
                      <a:pt x="162" y="162"/>
                    </a:lnTo>
                    <a:lnTo>
                      <a:pt x="147" y="174"/>
                    </a:lnTo>
                    <a:lnTo>
                      <a:pt x="132" y="183"/>
                    </a:lnTo>
                    <a:lnTo>
                      <a:pt x="114" y="188"/>
                    </a:lnTo>
                    <a:lnTo>
                      <a:pt x="95" y="190"/>
                    </a:lnTo>
                    <a:lnTo>
                      <a:pt x="76" y="188"/>
                    </a:lnTo>
                    <a:lnTo>
                      <a:pt x="58" y="183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7" y="132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6"/>
                    </a:lnTo>
                    <a:lnTo>
                      <a:pt x="7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7"/>
                    </a:lnTo>
                    <a:lnTo>
                      <a:pt x="76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E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7" name="Freeform 29"/>
              <p:cNvSpPr>
                <a:spLocks noChangeArrowheads="1"/>
              </p:cNvSpPr>
              <p:nvPr/>
            </p:nvSpPr>
            <p:spPr bwMode="auto">
              <a:xfrm>
                <a:off x="1535" y="863"/>
                <a:ext cx="179" cy="180"/>
              </a:xfrm>
              <a:custGeom>
                <a:avLst/>
                <a:gdLst>
                  <a:gd name="T0" fmla="*/ 91 w 179"/>
                  <a:gd name="T1" fmla="*/ 0 h 180"/>
                  <a:gd name="T2" fmla="*/ 108 w 179"/>
                  <a:gd name="T3" fmla="*/ 1 h 180"/>
                  <a:gd name="T4" fmla="*/ 126 w 179"/>
                  <a:gd name="T5" fmla="*/ 7 h 180"/>
                  <a:gd name="T6" fmla="*/ 140 w 179"/>
                  <a:gd name="T7" fmla="*/ 15 h 180"/>
                  <a:gd name="T8" fmla="*/ 154 w 179"/>
                  <a:gd name="T9" fmla="*/ 26 h 180"/>
                  <a:gd name="T10" fmla="*/ 165 w 179"/>
                  <a:gd name="T11" fmla="*/ 40 h 180"/>
                  <a:gd name="T12" fmla="*/ 172 w 179"/>
                  <a:gd name="T13" fmla="*/ 54 h 180"/>
                  <a:gd name="T14" fmla="*/ 177 w 179"/>
                  <a:gd name="T15" fmla="*/ 72 h 180"/>
                  <a:gd name="T16" fmla="*/ 179 w 179"/>
                  <a:gd name="T17" fmla="*/ 89 h 180"/>
                  <a:gd name="T18" fmla="*/ 177 w 179"/>
                  <a:gd name="T19" fmla="*/ 108 h 180"/>
                  <a:gd name="T20" fmla="*/ 172 w 179"/>
                  <a:gd name="T21" fmla="*/ 124 h 180"/>
                  <a:gd name="T22" fmla="*/ 165 w 179"/>
                  <a:gd name="T23" fmla="*/ 140 h 180"/>
                  <a:gd name="T24" fmla="*/ 154 w 179"/>
                  <a:gd name="T25" fmla="*/ 154 h 180"/>
                  <a:gd name="T26" fmla="*/ 140 w 179"/>
                  <a:gd name="T27" fmla="*/ 165 h 180"/>
                  <a:gd name="T28" fmla="*/ 126 w 179"/>
                  <a:gd name="T29" fmla="*/ 173 h 180"/>
                  <a:gd name="T30" fmla="*/ 108 w 179"/>
                  <a:gd name="T31" fmla="*/ 179 h 180"/>
                  <a:gd name="T32" fmla="*/ 91 w 179"/>
                  <a:gd name="T33" fmla="*/ 180 h 180"/>
                  <a:gd name="T34" fmla="*/ 72 w 179"/>
                  <a:gd name="T35" fmla="*/ 179 h 180"/>
                  <a:gd name="T36" fmla="*/ 56 w 179"/>
                  <a:gd name="T37" fmla="*/ 173 h 180"/>
                  <a:gd name="T38" fmla="*/ 40 w 179"/>
                  <a:gd name="T39" fmla="*/ 165 h 180"/>
                  <a:gd name="T40" fmla="*/ 26 w 179"/>
                  <a:gd name="T41" fmla="*/ 154 h 180"/>
                  <a:gd name="T42" fmla="*/ 15 w 179"/>
                  <a:gd name="T43" fmla="*/ 140 h 180"/>
                  <a:gd name="T44" fmla="*/ 7 w 179"/>
                  <a:gd name="T45" fmla="*/ 124 h 180"/>
                  <a:gd name="T46" fmla="*/ 1 w 179"/>
                  <a:gd name="T47" fmla="*/ 108 h 180"/>
                  <a:gd name="T48" fmla="*/ 0 w 179"/>
                  <a:gd name="T49" fmla="*/ 89 h 180"/>
                  <a:gd name="T50" fmla="*/ 1 w 179"/>
                  <a:gd name="T51" fmla="*/ 72 h 180"/>
                  <a:gd name="T52" fmla="*/ 7 w 179"/>
                  <a:gd name="T53" fmla="*/ 54 h 180"/>
                  <a:gd name="T54" fmla="*/ 15 w 179"/>
                  <a:gd name="T55" fmla="*/ 40 h 180"/>
                  <a:gd name="T56" fmla="*/ 26 w 179"/>
                  <a:gd name="T57" fmla="*/ 26 h 180"/>
                  <a:gd name="T58" fmla="*/ 40 w 179"/>
                  <a:gd name="T59" fmla="*/ 15 h 180"/>
                  <a:gd name="T60" fmla="*/ 56 w 179"/>
                  <a:gd name="T61" fmla="*/ 7 h 180"/>
                  <a:gd name="T62" fmla="*/ 72 w 179"/>
                  <a:gd name="T63" fmla="*/ 1 h 180"/>
                  <a:gd name="T64" fmla="*/ 91 w 179"/>
                  <a:gd name="T65" fmla="*/ 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9" h="180">
                    <a:moveTo>
                      <a:pt x="91" y="0"/>
                    </a:moveTo>
                    <a:lnTo>
                      <a:pt x="108" y="1"/>
                    </a:lnTo>
                    <a:lnTo>
                      <a:pt x="126" y="7"/>
                    </a:lnTo>
                    <a:lnTo>
                      <a:pt x="140" y="15"/>
                    </a:lnTo>
                    <a:lnTo>
                      <a:pt x="154" y="26"/>
                    </a:lnTo>
                    <a:lnTo>
                      <a:pt x="165" y="40"/>
                    </a:lnTo>
                    <a:lnTo>
                      <a:pt x="172" y="54"/>
                    </a:lnTo>
                    <a:lnTo>
                      <a:pt x="177" y="72"/>
                    </a:lnTo>
                    <a:lnTo>
                      <a:pt x="179" y="89"/>
                    </a:lnTo>
                    <a:lnTo>
                      <a:pt x="177" y="108"/>
                    </a:lnTo>
                    <a:lnTo>
                      <a:pt x="172" y="124"/>
                    </a:lnTo>
                    <a:lnTo>
                      <a:pt x="165" y="140"/>
                    </a:lnTo>
                    <a:lnTo>
                      <a:pt x="154" y="154"/>
                    </a:lnTo>
                    <a:lnTo>
                      <a:pt x="140" y="165"/>
                    </a:lnTo>
                    <a:lnTo>
                      <a:pt x="126" y="173"/>
                    </a:lnTo>
                    <a:lnTo>
                      <a:pt x="108" y="179"/>
                    </a:lnTo>
                    <a:lnTo>
                      <a:pt x="91" y="180"/>
                    </a:lnTo>
                    <a:lnTo>
                      <a:pt x="72" y="179"/>
                    </a:lnTo>
                    <a:lnTo>
                      <a:pt x="56" y="173"/>
                    </a:lnTo>
                    <a:lnTo>
                      <a:pt x="40" y="165"/>
                    </a:lnTo>
                    <a:lnTo>
                      <a:pt x="26" y="154"/>
                    </a:lnTo>
                    <a:lnTo>
                      <a:pt x="15" y="140"/>
                    </a:lnTo>
                    <a:lnTo>
                      <a:pt x="7" y="124"/>
                    </a:lnTo>
                    <a:lnTo>
                      <a:pt x="1" y="108"/>
                    </a:lnTo>
                    <a:lnTo>
                      <a:pt x="0" y="89"/>
                    </a:lnTo>
                    <a:lnTo>
                      <a:pt x="1" y="72"/>
                    </a:lnTo>
                    <a:lnTo>
                      <a:pt x="7" y="54"/>
                    </a:lnTo>
                    <a:lnTo>
                      <a:pt x="15" y="40"/>
                    </a:lnTo>
                    <a:lnTo>
                      <a:pt x="26" y="26"/>
                    </a:lnTo>
                    <a:lnTo>
                      <a:pt x="40" y="15"/>
                    </a:lnTo>
                    <a:lnTo>
                      <a:pt x="56" y="7"/>
                    </a:lnTo>
                    <a:lnTo>
                      <a:pt x="72" y="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8" name="Freeform 30"/>
              <p:cNvSpPr>
                <a:spLocks noChangeArrowheads="1"/>
              </p:cNvSpPr>
              <p:nvPr/>
            </p:nvSpPr>
            <p:spPr bwMode="auto">
              <a:xfrm>
                <a:off x="1540" y="868"/>
                <a:ext cx="168" cy="170"/>
              </a:xfrm>
              <a:custGeom>
                <a:avLst/>
                <a:gdLst>
                  <a:gd name="T0" fmla="*/ 86 w 168"/>
                  <a:gd name="T1" fmla="*/ 0 h 170"/>
                  <a:gd name="T2" fmla="*/ 103 w 168"/>
                  <a:gd name="T3" fmla="*/ 2 h 170"/>
                  <a:gd name="T4" fmla="*/ 119 w 168"/>
                  <a:gd name="T5" fmla="*/ 7 h 170"/>
                  <a:gd name="T6" fmla="*/ 133 w 168"/>
                  <a:gd name="T7" fmla="*/ 14 h 170"/>
                  <a:gd name="T8" fmla="*/ 146 w 168"/>
                  <a:gd name="T9" fmla="*/ 24 h 170"/>
                  <a:gd name="T10" fmla="*/ 154 w 168"/>
                  <a:gd name="T11" fmla="*/ 37 h 170"/>
                  <a:gd name="T12" fmla="*/ 161 w 168"/>
                  <a:gd name="T13" fmla="*/ 51 h 170"/>
                  <a:gd name="T14" fmla="*/ 167 w 168"/>
                  <a:gd name="T15" fmla="*/ 67 h 170"/>
                  <a:gd name="T16" fmla="*/ 168 w 168"/>
                  <a:gd name="T17" fmla="*/ 84 h 170"/>
                  <a:gd name="T18" fmla="*/ 167 w 168"/>
                  <a:gd name="T19" fmla="*/ 102 h 170"/>
                  <a:gd name="T20" fmla="*/ 161 w 168"/>
                  <a:gd name="T21" fmla="*/ 117 h 170"/>
                  <a:gd name="T22" fmla="*/ 154 w 168"/>
                  <a:gd name="T23" fmla="*/ 132 h 170"/>
                  <a:gd name="T24" fmla="*/ 146 w 168"/>
                  <a:gd name="T25" fmla="*/ 146 h 170"/>
                  <a:gd name="T26" fmla="*/ 133 w 168"/>
                  <a:gd name="T27" fmla="*/ 156 h 170"/>
                  <a:gd name="T28" fmla="*/ 119 w 168"/>
                  <a:gd name="T29" fmla="*/ 163 h 170"/>
                  <a:gd name="T30" fmla="*/ 103 w 168"/>
                  <a:gd name="T31" fmla="*/ 168 h 170"/>
                  <a:gd name="T32" fmla="*/ 86 w 168"/>
                  <a:gd name="T33" fmla="*/ 170 h 170"/>
                  <a:gd name="T34" fmla="*/ 68 w 168"/>
                  <a:gd name="T35" fmla="*/ 168 h 170"/>
                  <a:gd name="T36" fmla="*/ 53 w 168"/>
                  <a:gd name="T37" fmla="*/ 163 h 170"/>
                  <a:gd name="T38" fmla="*/ 38 w 168"/>
                  <a:gd name="T39" fmla="*/ 156 h 170"/>
                  <a:gd name="T40" fmla="*/ 24 w 168"/>
                  <a:gd name="T41" fmla="*/ 146 h 170"/>
                  <a:gd name="T42" fmla="*/ 14 w 168"/>
                  <a:gd name="T43" fmla="*/ 132 h 170"/>
                  <a:gd name="T44" fmla="*/ 7 w 168"/>
                  <a:gd name="T45" fmla="*/ 117 h 170"/>
                  <a:gd name="T46" fmla="*/ 2 w 168"/>
                  <a:gd name="T47" fmla="*/ 102 h 170"/>
                  <a:gd name="T48" fmla="*/ 0 w 168"/>
                  <a:gd name="T49" fmla="*/ 84 h 170"/>
                  <a:gd name="T50" fmla="*/ 2 w 168"/>
                  <a:gd name="T51" fmla="*/ 67 h 170"/>
                  <a:gd name="T52" fmla="*/ 7 w 168"/>
                  <a:gd name="T53" fmla="*/ 51 h 170"/>
                  <a:gd name="T54" fmla="*/ 14 w 168"/>
                  <a:gd name="T55" fmla="*/ 37 h 170"/>
                  <a:gd name="T56" fmla="*/ 24 w 168"/>
                  <a:gd name="T57" fmla="*/ 24 h 170"/>
                  <a:gd name="T58" fmla="*/ 38 w 168"/>
                  <a:gd name="T59" fmla="*/ 14 h 170"/>
                  <a:gd name="T60" fmla="*/ 53 w 168"/>
                  <a:gd name="T61" fmla="*/ 7 h 170"/>
                  <a:gd name="T62" fmla="*/ 68 w 168"/>
                  <a:gd name="T63" fmla="*/ 2 h 170"/>
                  <a:gd name="T64" fmla="*/ 86 w 168"/>
                  <a:gd name="T65" fmla="*/ 0 h 1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8" h="170">
                    <a:moveTo>
                      <a:pt x="86" y="0"/>
                    </a:moveTo>
                    <a:lnTo>
                      <a:pt x="103" y="2"/>
                    </a:lnTo>
                    <a:lnTo>
                      <a:pt x="119" y="7"/>
                    </a:lnTo>
                    <a:lnTo>
                      <a:pt x="133" y="14"/>
                    </a:lnTo>
                    <a:lnTo>
                      <a:pt x="146" y="24"/>
                    </a:lnTo>
                    <a:lnTo>
                      <a:pt x="154" y="37"/>
                    </a:lnTo>
                    <a:lnTo>
                      <a:pt x="161" y="51"/>
                    </a:lnTo>
                    <a:lnTo>
                      <a:pt x="167" y="67"/>
                    </a:lnTo>
                    <a:lnTo>
                      <a:pt x="168" y="84"/>
                    </a:lnTo>
                    <a:lnTo>
                      <a:pt x="167" y="102"/>
                    </a:lnTo>
                    <a:lnTo>
                      <a:pt x="161" y="117"/>
                    </a:lnTo>
                    <a:lnTo>
                      <a:pt x="154" y="132"/>
                    </a:lnTo>
                    <a:lnTo>
                      <a:pt x="146" y="146"/>
                    </a:lnTo>
                    <a:lnTo>
                      <a:pt x="133" y="156"/>
                    </a:lnTo>
                    <a:lnTo>
                      <a:pt x="119" y="163"/>
                    </a:lnTo>
                    <a:lnTo>
                      <a:pt x="103" y="168"/>
                    </a:lnTo>
                    <a:lnTo>
                      <a:pt x="86" y="170"/>
                    </a:lnTo>
                    <a:lnTo>
                      <a:pt x="68" y="168"/>
                    </a:lnTo>
                    <a:lnTo>
                      <a:pt x="53" y="163"/>
                    </a:lnTo>
                    <a:lnTo>
                      <a:pt x="38" y="156"/>
                    </a:lnTo>
                    <a:lnTo>
                      <a:pt x="24" y="146"/>
                    </a:lnTo>
                    <a:lnTo>
                      <a:pt x="14" y="132"/>
                    </a:lnTo>
                    <a:lnTo>
                      <a:pt x="7" y="117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2" y="67"/>
                    </a:lnTo>
                    <a:lnTo>
                      <a:pt x="7" y="51"/>
                    </a:lnTo>
                    <a:lnTo>
                      <a:pt x="14" y="37"/>
                    </a:lnTo>
                    <a:lnTo>
                      <a:pt x="24" y="24"/>
                    </a:lnTo>
                    <a:lnTo>
                      <a:pt x="38" y="14"/>
                    </a:lnTo>
                    <a:lnTo>
                      <a:pt x="53" y="7"/>
                    </a:lnTo>
                    <a:lnTo>
                      <a:pt x="68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E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9" name="Freeform 31"/>
              <p:cNvSpPr>
                <a:spLocks noChangeArrowheads="1"/>
              </p:cNvSpPr>
              <p:nvPr/>
            </p:nvSpPr>
            <p:spPr bwMode="auto">
              <a:xfrm>
                <a:off x="1545" y="871"/>
                <a:ext cx="160" cy="162"/>
              </a:xfrm>
              <a:custGeom>
                <a:avLst/>
                <a:gdLst>
                  <a:gd name="T0" fmla="*/ 81 w 160"/>
                  <a:gd name="T1" fmla="*/ 0 h 162"/>
                  <a:gd name="T2" fmla="*/ 97 w 160"/>
                  <a:gd name="T3" fmla="*/ 2 h 162"/>
                  <a:gd name="T4" fmla="*/ 112 w 160"/>
                  <a:gd name="T5" fmla="*/ 7 h 162"/>
                  <a:gd name="T6" fmla="*/ 125 w 160"/>
                  <a:gd name="T7" fmla="*/ 14 h 162"/>
                  <a:gd name="T8" fmla="*/ 137 w 160"/>
                  <a:gd name="T9" fmla="*/ 25 h 162"/>
                  <a:gd name="T10" fmla="*/ 146 w 160"/>
                  <a:gd name="T11" fmla="*/ 36 h 162"/>
                  <a:gd name="T12" fmla="*/ 153 w 160"/>
                  <a:gd name="T13" fmla="*/ 50 h 162"/>
                  <a:gd name="T14" fmla="*/ 158 w 160"/>
                  <a:gd name="T15" fmla="*/ 65 h 162"/>
                  <a:gd name="T16" fmla="*/ 160 w 160"/>
                  <a:gd name="T17" fmla="*/ 81 h 162"/>
                  <a:gd name="T18" fmla="*/ 158 w 160"/>
                  <a:gd name="T19" fmla="*/ 97 h 162"/>
                  <a:gd name="T20" fmla="*/ 153 w 160"/>
                  <a:gd name="T21" fmla="*/ 113 h 162"/>
                  <a:gd name="T22" fmla="*/ 146 w 160"/>
                  <a:gd name="T23" fmla="*/ 127 h 162"/>
                  <a:gd name="T24" fmla="*/ 137 w 160"/>
                  <a:gd name="T25" fmla="*/ 139 h 162"/>
                  <a:gd name="T26" fmla="*/ 125 w 160"/>
                  <a:gd name="T27" fmla="*/ 148 h 162"/>
                  <a:gd name="T28" fmla="*/ 112 w 160"/>
                  <a:gd name="T29" fmla="*/ 155 h 162"/>
                  <a:gd name="T30" fmla="*/ 97 w 160"/>
                  <a:gd name="T31" fmla="*/ 160 h 162"/>
                  <a:gd name="T32" fmla="*/ 81 w 160"/>
                  <a:gd name="T33" fmla="*/ 162 h 162"/>
                  <a:gd name="T34" fmla="*/ 65 w 160"/>
                  <a:gd name="T35" fmla="*/ 160 h 162"/>
                  <a:gd name="T36" fmla="*/ 49 w 160"/>
                  <a:gd name="T37" fmla="*/ 155 h 162"/>
                  <a:gd name="T38" fmla="*/ 35 w 160"/>
                  <a:gd name="T39" fmla="*/ 148 h 162"/>
                  <a:gd name="T40" fmla="*/ 23 w 160"/>
                  <a:gd name="T41" fmla="*/ 139 h 162"/>
                  <a:gd name="T42" fmla="*/ 14 w 160"/>
                  <a:gd name="T43" fmla="*/ 127 h 162"/>
                  <a:gd name="T44" fmla="*/ 7 w 160"/>
                  <a:gd name="T45" fmla="*/ 113 h 162"/>
                  <a:gd name="T46" fmla="*/ 2 w 160"/>
                  <a:gd name="T47" fmla="*/ 97 h 162"/>
                  <a:gd name="T48" fmla="*/ 0 w 160"/>
                  <a:gd name="T49" fmla="*/ 81 h 162"/>
                  <a:gd name="T50" fmla="*/ 2 w 160"/>
                  <a:gd name="T51" fmla="*/ 65 h 162"/>
                  <a:gd name="T52" fmla="*/ 7 w 160"/>
                  <a:gd name="T53" fmla="*/ 50 h 162"/>
                  <a:gd name="T54" fmla="*/ 14 w 160"/>
                  <a:gd name="T55" fmla="*/ 36 h 162"/>
                  <a:gd name="T56" fmla="*/ 23 w 160"/>
                  <a:gd name="T57" fmla="*/ 25 h 162"/>
                  <a:gd name="T58" fmla="*/ 35 w 160"/>
                  <a:gd name="T59" fmla="*/ 14 h 162"/>
                  <a:gd name="T60" fmla="*/ 49 w 160"/>
                  <a:gd name="T61" fmla="*/ 7 h 162"/>
                  <a:gd name="T62" fmla="*/ 65 w 160"/>
                  <a:gd name="T63" fmla="*/ 2 h 162"/>
                  <a:gd name="T64" fmla="*/ 81 w 160"/>
                  <a:gd name="T65" fmla="*/ 0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2">
                    <a:moveTo>
                      <a:pt x="81" y="0"/>
                    </a:moveTo>
                    <a:lnTo>
                      <a:pt x="97" y="2"/>
                    </a:lnTo>
                    <a:lnTo>
                      <a:pt x="112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6" y="36"/>
                    </a:lnTo>
                    <a:lnTo>
                      <a:pt x="153" y="50"/>
                    </a:lnTo>
                    <a:lnTo>
                      <a:pt x="158" y="65"/>
                    </a:lnTo>
                    <a:lnTo>
                      <a:pt x="160" y="81"/>
                    </a:lnTo>
                    <a:lnTo>
                      <a:pt x="158" y="97"/>
                    </a:lnTo>
                    <a:lnTo>
                      <a:pt x="153" y="113"/>
                    </a:lnTo>
                    <a:lnTo>
                      <a:pt x="146" y="127"/>
                    </a:lnTo>
                    <a:lnTo>
                      <a:pt x="137" y="139"/>
                    </a:lnTo>
                    <a:lnTo>
                      <a:pt x="125" y="148"/>
                    </a:lnTo>
                    <a:lnTo>
                      <a:pt x="112" y="155"/>
                    </a:lnTo>
                    <a:lnTo>
                      <a:pt x="97" y="160"/>
                    </a:lnTo>
                    <a:lnTo>
                      <a:pt x="81" y="162"/>
                    </a:lnTo>
                    <a:lnTo>
                      <a:pt x="65" y="160"/>
                    </a:lnTo>
                    <a:lnTo>
                      <a:pt x="49" y="155"/>
                    </a:lnTo>
                    <a:lnTo>
                      <a:pt x="35" y="148"/>
                    </a:lnTo>
                    <a:lnTo>
                      <a:pt x="23" y="139"/>
                    </a:lnTo>
                    <a:lnTo>
                      <a:pt x="14" y="127"/>
                    </a:lnTo>
                    <a:lnTo>
                      <a:pt x="7" y="113"/>
                    </a:lnTo>
                    <a:lnTo>
                      <a:pt x="2" y="97"/>
                    </a:lnTo>
                    <a:lnTo>
                      <a:pt x="0" y="81"/>
                    </a:lnTo>
                    <a:lnTo>
                      <a:pt x="2" y="65"/>
                    </a:lnTo>
                    <a:lnTo>
                      <a:pt x="7" y="50"/>
                    </a:lnTo>
                    <a:lnTo>
                      <a:pt x="14" y="36"/>
                    </a:lnTo>
                    <a:lnTo>
                      <a:pt x="23" y="25"/>
                    </a:lnTo>
                    <a:lnTo>
                      <a:pt x="35" y="14"/>
                    </a:lnTo>
                    <a:lnTo>
                      <a:pt x="49" y="7"/>
                    </a:lnTo>
                    <a:lnTo>
                      <a:pt x="65" y="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E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0" name="Freeform 32"/>
              <p:cNvSpPr>
                <a:spLocks noChangeArrowheads="1"/>
              </p:cNvSpPr>
              <p:nvPr/>
            </p:nvSpPr>
            <p:spPr bwMode="auto">
              <a:xfrm>
                <a:off x="1550" y="877"/>
                <a:ext cx="150" cy="152"/>
              </a:xfrm>
              <a:custGeom>
                <a:avLst/>
                <a:gdLst>
                  <a:gd name="T0" fmla="*/ 76 w 150"/>
                  <a:gd name="T1" fmla="*/ 0 h 152"/>
                  <a:gd name="T2" fmla="*/ 92 w 150"/>
                  <a:gd name="T3" fmla="*/ 1 h 152"/>
                  <a:gd name="T4" fmla="*/ 106 w 150"/>
                  <a:gd name="T5" fmla="*/ 5 h 152"/>
                  <a:gd name="T6" fmla="*/ 118 w 150"/>
                  <a:gd name="T7" fmla="*/ 14 h 152"/>
                  <a:gd name="T8" fmla="*/ 128 w 150"/>
                  <a:gd name="T9" fmla="*/ 22 h 152"/>
                  <a:gd name="T10" fmla="*/ 137 w 150"/>
                  <a:gd name="T11" fmla="*/ 33 h 152"/>
                  <a:gd name="T12" fmla="*/ 144 w 150"/>
                  <a:gd name="T13" fmla="*/ 47 h 152"/>
                  <a:gd name="T14" fmla="*/ 148 w 150"/>
                  <a:gd name="T15" fmla="*/ 61 h 152"/>
                  <a:gd name="T16" fmla="*/ 150 w 150"/>
                  <a:gd name="T17" fmla="*/ 75 h 152"/>
                  <a:gd name="T18" fmla="*/ 148 w 150"/>
                  <a:gd name="T19" fmla="*/ 91 h 152"/>
                  <a:gd name="T20" fmla="*/ 144 w 150"/>
                  <a:gd name="T21" fmla="*/ 105 h 152"/>
                  <a:gd name="T22" fmla="*/ 137 w 150"/>
                  <a:gd name="T23" fmla="*/ 117 h 152"/>
                  <a:gd name="T24" fmla="*/ 128 w 150"/>
                  <a:gd name="T25" fmla="*/ 130 h 152"/>
                  <a:gd name="T26" fmla="*/ 118 w 150"/>
                  <a:gd name="T27" fmla="*/ 138 h 152"/>
                  <a:gd name="T28" fmla="*/ 106 w 150"/>
                  <a:gd name="T29" fmla="*/ 145 h 152"/>
                  <a:gd name="T30" fmla="*/ 92 w 150"/>
                  <a:gd name="T31" fmla="*/ 151 h 152"/>
                  <a:gd name="T32" fmla="*/ 76 w 150"/>
                  <a:gd name="T33" fmla="*/ 152 h 152"/>
                  <a:gd name="T34" fmla="*/ 60 w 150"/>
                  <a:gd name="T35" fmla="*/ 151 h 152"/>
                  <a:gd name="T36" fmla="*/ 46 w 150"/>
                  <a:gd name="T37" fmla="*/ 145 h 152"/>
                  <a:gd name="T38" fmla="*/ 34 w 150"/>
                  <a:gd name="T39" fmla="*/ 138 h 152"/>
                  <a:gd name="T40" fmla="*/ 23 w 150"/>
                  <a:gd name="T41" fmla="*/ 130 h 152"/>
                  <a:gd name="T42" fmla="*/ 13 w 150"/>
                  <a:gd name="T43" fmla="*/ 117 h 152"/>
                  <a:gd name="T44" fmla="*/ 6 w 150"/>
                  <a:gd name="T45" fmla="*/ 105 h 152"/>
                  <a:gd name="T46" fmla="*/ 2 w 150"/>
                  <a:gd name="T47" fmla="*/ 91 h 152"/>
                  <a:gd name="T48" fmla="*/ 0 w 150"/>
                  <a:gd name="T49" fmla="*/ 75 h 152"/>
                  <a:gd name="T50" fmla="*/ 2 w 150"/>
                  <a:gd name="T51" fmla="*/ 61 h 152"/>
                  <a:gd name="T52" fmla="*/ 6 w 150"/>
                  <a:gd name="T53" fmla="*/ 47 h 152"/>
                  <a:gd name="T54" fmla="*/ 13 w 150"/>
                  <a:gd name="T55" fmla="*/ 33 h 152"/>
                  <a:gd name="T56" fmla="*/ 23 w 150"/>
                  <a:gd name="T57" fmla="*/ 22 h 152"/>
                  <a:gd name="T58" fmla="*/ 34 w 150"/>
                  <a:gd name="T59" fmla="*/ 14 h 152"/>
                  <a:gd name="T60" fmla="*/ 46 w 150"/>
                  <a:gd name="T61" fmla="*/ 5 h 152"/>
                  <a:gd name="T62" fmla="*/ 60 w 150"/>
                  <a:gd name="T63" fmla="*/ 1 h 152"/>
                  <a:gd name="T64" fmla="*/ 76 w 150"/>
                  <a:gd name="T65" fmla="*/ 0 h 1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0" h="152">
                    <a:moveTo>
                      <a:pt x="76" y="0"/>
                    </a:moveTo>
                    <a:lnTo>
                      <a:pt x="92" y="1"/>
                    </a:lnTo>
                    <a:lnTo>
                      <a:pt x="106" y="5"/>
                    </a:lnTo>
                    <a:lnTo>
                      <a:pt x="118" y="14"/>
                    </a:lnTo>
                    <a:lnTo>
                      <a:pt x="128" y="22"/>
                    </a:lnTo>
                    <a:lnTo>
                      <a:pt x="137" y="33"/>
                    </a:lnTo>
                    <a:lnTo>
                      <a:pt x="144" y="47"/>
                    </a:lnTo>
                    <a:lnTo>
                      <a:pt x="148" y="61"/>
                    </a:lnTo>
                    <a:lnTo>
                      <a:pt x="150" y="75"/>
                    </a:lnTo>
                    <a:lnTo>
                      <a:pt x="148" y="91"/>
                    </a:lnTo>
                    <a:lnTo>
                      <a:pt x="144" y="105"/>
                    </a:lnTo>
                    <a:lnTo>
                      <a:pt x="137" y="117"/>
                    </a:lnTo>
                    <a:lnTo>
                      <a:pt x="128" y="130"/>
                    </a:lnTo>
                    <a:lnTo>
                      <a:pt x="118" y="138"/>
                    </a:lnTo>
                    <a:lnTo>
                      <a:pt x="106" y="145"/>
                    </a:lnTo>
                    <a:lnTo>
                      <a:pt x="92" y="151"/>
                    </a:lnTo>
                    <a:lnTo>
                      <a:pt x="76" y="152"/>
                    </a:lnTo>
                    <a:lnTo>
                      <a:pt x="60" y="151"/>
                    </a:lnTo>
                    <a:lnTo>
                      <a:pt x="46" y="145"/>
                    </a:lnTo>
                    <a:lnTo>
                      <a:pt x="34" y="138"/>
                    </a:lnTo>
                    <a:lnTo>
                      <a:pt x="23" y="130"/>
                    </a:lnTo>
                    <a:lnTo>
                      <a:pt x="13" y="117"/>
                    </a:lnTo>
                    <a:lnTo>
                      <a:pt x="6" y="105"/>
                    </a:lnTo>
                    <a:lnTo>
                      <a:pt x="2" y="91"/>
                    </a:lnTo>
                    <a:lnTo>
                      <a:pt x="0" y="75"/>
                    </a:lnTo>
                    <a:lnTo>
                      <a:pt x="2" y="61"/>
                    </a:lnTo>
                    <a:lnTo>
                      <a:pt x="6" y="47"/>
                    </a:lnTo>
                    <a:lnTo>
                      <a:pt x="13" y="33"/>
                    </a:lnTo>
                    <a:lnTo>
                      <a:pt x="23" y="22"/>
                    </a:lnTo>
                    <a:lnTo>
                      <a:pt x="34" y="14"/>
                    </a:lnTo>
                    <a:lnTo>
                      <a:pt x="46" y="5"/>
                    </a:lnTo>
                    <a:lnTo>
                      <a:pt x="60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E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1" name="Freeform 33"/>
              <p:cNvSpPr>
                <a:spLocks noChangeArrowheads="1"/>
              </p:cNvSpPr>
              <p:nvPr/>
            </p:nvSpPr>
            <p:spPr bwMode="auto">
              <a:xfrm>
                <a:off x="1554" y="882"/>
                <a:ext cx="142" cy="142"/>
              </a:xfrm>
              <a:custGeom>
                <a:avLst/>
                <a:gdLst>
                  <a:gd name="T0" fmla="*/ 72 w 142"/>
                  <a:gd name="T1" fmla="*/ 0 h 142"/>
                  <a:gd name="T2" fmla="*/ 86 w 142"/>
                  <a:gd name="T3" fmla="*/ 2 h 142"/>
                  <a:gd name="T4" fmla="*/ 100 w 142"/>
                  <a:gd name="T5" fmla="*/ 5 h 142"/>
                  <a:gd name="T6" fmla="*/ 110 w 142"/>
                  <a:gd name="T7" fmla="*/ 12 h 142"/>
                  <a:gd name="T8" fmla="*/ 121 w 142"/>
                  <a:gd name="T9" fmla="*/ 21 h 142"/>
                  <a:gd name="T10" fmla="*/ 130 w 142"/>
                  <a:gd name="T11" fmla="*/ 32 h 142"/>
                  <a:gd name="T12" fmla="*/ 137 w 142"/>
                  <a:gd name="T13" fmla="*/ 42 h 142"/>
                  <a:gd name="T14" fmla="*/ 140 w 142"/>
                  <a:gd name="T15" fmla="*/ 56 h 142"/>
                  <a:gd name="T16" fmla="*/ 142 w 142"/>
                  <a:gd name="T17" fmla="*/ 70 h 142"/>
                  <a:gd name="T18" fmla="*/ 140 w 142"/>
                  <a:gd name="T19" fmla="*/ 84 h 142"/>
                  <a:gd name="T20" fmla="*/ 137 w 142"/>
                  <a:gd name="T21" fmla="*/ 98 h 142"/>
                  <a:gd name="T22" fmla="*/ 130 w 142"/>
                  <a:gd name="T23" fmla="*/ 111 h 142"/>
                  <a:gd name="T24" fmla="*/ 121 w 142"/>
                  <a:gd name="T25" fmla="*/ 121 h 142"/>
                  <a:gd name="T26" fmla="*/ 110 w 142"/>
                  <a:gd name="T27" fmla="*/ 130 h 142"/>
                  <a:gd name="T28" fmla="*/ 100 w 142"/>
                  <a:gd name="T29" fmla="*/ 137 h 142"/>
                  <a:gd name="T30" fmla="*/ 86 w 142"/>
                  <a:gd name="T31" fmla="*/ 140 h 142"/>
                  <a:gd name="T32" fmla="*/ 72 w 142"/>
                  <a:gd name="T33" fmla="*/ 142 h 142"/>
                  <a:gd name="T34" fmla="*/ 58 w 142"/>
                  <a:gd name="T35" fmla="*/ 140 h 142"/>
                  <a:gd name="T36" fmla="*/ 44 w 142"/>
                  <a:gd name="T37" fmla="*/ 137 h 142"/>
                  <a:gd name="T38" fmla="*/ 31 w 142"/>
                  <a:gd name="T39" fmla="*/ 130 h 142"/>
                  <a:gd name="T40" fmla="*/ 21 w 142"/>
                  <a:gd name="T41" fmla="*/ 121 h 142"/>
                  <a:gd name="T42" fmla="*/ 12 w 142"/>
                  <a:gd name="T43" fmla="*/ 111 h 142"/>
                  <a:gd name="T44" fmla="*/ 5 w 142"/>
                  <a:gd name="T45" fmla="*/ 98 h 142"/>
                  <a:gd name="T46" fmla="*/ 2 w 142"/>
                  <a:gd name="T47" fmla="*/ 84 h 142"/>
                  <a:gd name="T48" fmla="*/ 0 w 142"/>
                  <a:gd name="T49" fmla="*/ 70 h 142"/>
                  <a:gd name="T50" fmla="*/ 2 w 142"/>
                  <a:gd name="T51" fmla="*/ 56 h 142"/>
                  <a:gd name="T52" fmla="*/ 5 w 142"/>
                  <a:gd name="T53" fmla="*/ 42 h 142"/>
                  <a:gd name="T54" fmla="*/ 12 w 142"/>
                  <a:gd name="T55" fmla="*/ 32 h 142"/>
                  <a:gd name="T56" fmla="*/ 21 w 142"/>
                  <a:gd name="T57" fmla="*/ 21 h 142"/>
                  <a:gd name="T58" fmla="*/ 31 w 142"/>
                  <a:gd name="T59" fmla="*/ 12 h 142"/>
                  <a:gd name="T60" fmla="*/ 44 w 142"/>
                  <a:gd name="T61" fmla="*/ 5 h 142"/>
                  <a:gd name="T62" fmla="*/ 58 w 142"/>
                  <a:gd name="T63" fmla="*/ 2 h 142"/>
                  <a:gd name="T64" fmla="*/ 72 w 142"/>
                  <a:gd name="T65" fmla="*/ 0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142">
                    <a:moveTo>
                      <a:pt x="72" y="0"/>
                    </a:moveTo>
                    <a:lnTo>
                      <a:pt x="86" y="2"/>
                    </a:lnTo>
                    <a:lnTo>
                      <a:pt x="100" y="5"/>
                    </a:lnTo>
                    <a:lnTo>
                      <a:pt x="110" y="12"/>
                    </a:lnTo>
                    <a:lnTo>
                      <a:pt x="121" y="21"/>
                    </a:lnTo>
                    <a:lnTo>
                      <a:pt x="130" y="32"/>
                    </a:lnTo>
                    <a:lnTo>
                      <a:pt x="137" y="42"/>
                    </a:lnTo>
                    <a:lnTo>
                      <a:pt x="140" y="56"/>
                    </a:lnTo>
                    <a:lnTo>
                      <a:pt x="142" y="70"/>
                    </a:lnTo>
                    <a:lnTo>
                      <a:pt x="140" y="84"/>
                    </a:lnTo>
                    <a:lnTo>
                      <a:pt x="137" y="98"/>
                    </a:lnTo>
                    <a:lnTo>
                      <a:pt x="130" y="111"/>
                    </a:lnTo>
                    <a:lnTo>
                      <a:pt x="121" y="121"/>
                    </a:lnTo>
                    <a:lnTo>
                      <a:pt x="110" y="130"/>
                    </a:lnTo>
                    <a:lnTo>
                      <a:pt x="100" y="137"/>
                    </a:lnTo>
                    <a:lnTo>
                      <a:pt x="86" y="140"/>
                    </a:lnTo>
                    <a:lnTo>
                      <a:pt x="72" y="142"/>
                    </a:lnTo>
                    <a:lnTo>
                      <a:pt x="58" y="140"/>
                    </a:lnTo>
                    <a:lnTo>
                      <a:pt x="44" y="137"/>
                    </a:lnTo>
                    <a:lnTo>
                      <a:pt x="31" y="130"/>
                    </a:lnTo>
                    <a:lnTo>
                      <a:pt x="21" y="121"/>
                    </a:lnTo>
                    <a:lnTo>
                      <a:pt x="12" y="111"/>
                    </a:lnTo>
                    <a:lnTo>
                      <a:pt x="5" y="98"/>
                    </a:lnTo>
                    <a:lnTo>
                      <a:pt x="2" y="84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5" y="42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1" y="12"/>
                    </a:lnTo>
                    <a:lnTo>
                      <a:pt x="44" y="5"/>
                    </a:lnTo>
                    <a:lnTo>
                      <a:pt x="58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E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2" name="Freeform 34"/>
              <p:cNvSpPr>
                <a:spLocks noChangeArrowheads="1"/>
              </p:cNvSpPr>
              <p:nvPr/>
            </p:nvSpPr>
            <p:spPr bwMode="auto">
              <a:xfrm>
                <a:off x="1559" y="887"/>
                <a:ext cx="134" cy="132"/>
              </a:xfrm>
              <a:custGeom>
                <a:avLst/>
                <a:gdLst>
                  <a:gd name="T0" fmla="*/ 67 w 134"/>
                  <a:gd name="T1" fmla="*/ 0 h 132"/>
                  <a:gd name="T2" fmla="*/ 81 w 134"/>
                  <a:gd name="T3" fmla="*/ 2 h 132"/>
                  <a:gd name="T4" fmla="*/ 93 w 134"/>
                  <a:gd name="T5" fmla="*/ 5 h 132"/>
                  <a:gd name="T6" fmla="*/ 104 w 134"/>
                  <a:gd name="T7" fmla="*/ 11 h 132"/>
                  <a:gd name="T8" fmla="*/ 114 w 134"/>
                  <a:gd name="T9" fmla="*/ 20 h 132"/>
                  <a:gd name="T10" fmla="*/ 123 w 134"/>
                  <a:gd name="T11" fmla="*/ 30 h 132"/>
                  <a:gd name="T12" fmla="*/ 128 w 134"/>
                  <a:gd name="T13" fmla="*/ 41 h 132"/>
                  <a:gd name="T14" fmla="*/ 132 w 134"/>
                  <a:gd name="T15" fmla="*/ 53 h 132"/>
                  <a:gd name="T16" fmla="*/ 134 w 134"/>
                  <a:gd name="T17" fmla="*/ 67 h 132"/>
                  <a:gd name="T18" fmla="*/ 132 w 134"/>
                  <a:gd name="T19" fmla="*/ 79 h 132"/>
                  <a:gd name="T20" fmla="*/ 128 w 134"/>
                  <a:gd name="T21" fmla="*/ 91 h 132"/>
                  <a:gd name="T22" fmla="*/ 123 w 134"/>
                  <a:gd name="T23" fmla="*/ 102 h 132"/>
                  <a:gd name="T24" fmla="*/ 114 w 134"/>
                  <a:gd name="T25" fmla="*/ 113 h 132"/>
                  <a:gd name="T26" fmla="*/ 104 w 134"/>
                  <a:gd name="T27" fmla="*/ 121 h 132"/>
                  <a:gd name="T28" fmla="*/ 93 w 134"/>
                  <a:gd name="T29" fmla="*/ 127 h 132"/>
                  <a:gd name="T30" fmla="*/ 81 w 134"/>
                  <a:gd name="T31" fmla="*/ 130 h 132"/>
                  <a:gd name="T32" fmla="*/ 67 w 134"/>
                  <a:gd name="T33" fmla="*/ 132 h 132"/>
                  <a:gd name="T34" fmla="*/ 53 w 134"/>
                  <a:gd name="T35" fmla="*/ 130 h 132"/>
                  <a:gd name="T36" fmla="*/ 41 w 134"/>
                  <a:gd name="T37" fmla="*/ 127 h 132"/>
                  <a:gd name="T38" fmla="*/ 30 w 134"/>
                  <a:gd name="T39" fmla="*/ 121 h 132"/>
                  <a:gd name="T40" fmla="*/ 19 w 134"/>
                  <a:gd name="T41" fmla="*/ 113 h 132"/>
                  <a:gd name="T42" fmla="*/ 11 w 134"/>
                  <a:gd name="T43" fmla="*/ 102 h 132"/>
                  <a:gd name="T44" fmla="*/ 5 w 134"/>
                  <a:gd name="T45" fmla="*/ 91 h 132"/>
                  <a:gd name="T46" fmla="*/ 2 w 134"/>
                  <a:gd name="T47" fmla="*/ 79 h 132"/>
                  <a:gd name="T48" fmla="*/ 0 w 134"/>
                  <a:gd name="T49" fmla="*/ 67 h 132"/>
                  <a:gd name="T50" fmla="*/ 2 w 134"/>
                  <a:gd name="T51" fmla="*/ 53 h 132"/>
                  <a:gd name="T52" fmla="*/ 5 w 134"/>
                  <a:gd name="T53" fmla="*/ 41 h 132"/>
                  <a:gd name="T54" fmla="*/ 11 w 134"/>
                  <a:gd name="T55" fmla="*/ 30 h 132"/>
                  <a:gd name="T56" fmla="*/ 19 w 134"/>
                  <a:gd name="T57" fmla="*/ 20 h 132"/>
                  <a:gd name="T58" fmla="*/ 30 w 134"/>
                  <a:gd name="T59" fmla="*/ 11 h 132"/>
                  <a:gd name="T60" fmla="*/ 41 w 134"/>
                  <a:gd name="T61" fmla="*/ 5 h 132"/>
                  <a:gd name="T62" fmla="*/ 53 w 134"/>
                  <a:gd name="T63" fmla="*/ 2 h 132"/>
                  <a:gd name="T64" fmla="*/ 67 w 134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4" h="132">
                    <a:moveTo>
                      <a:pt x="67" y="0"/>
                    </a:moveTo>
                    <a:lnTo>
                      <a:pt x="81" y="2"/>
                    </a:lnTo>
                    <a:lnTo>
                      <a:pt x="93" y="5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3" y="30"/>
                    </a:lnTo>
                    <a:lnTo>
                      <a:pt x="128" y="41"/>
                    </a:lnTo>
                    <a:lnTo>
                      <a:pt x="132" y="53"/>
                    </a:lnTo>
                    <a:lnTo>
                      <a:pt x="134" y="67"/>
                    </a:lnTo>
                    <a:lnTo>
                      <a:pt x="132" y="79"/>
                    </a:lnTo>
                    <a:lnTo>
                      <a:pt x="128" y="91"/>
                    </a:lnTo>
                    <a:lnTo>
                      <a:pt x="123" y="102"/>
                    </a:lnTo>
                    <a:lnTo>
                      <a:pt x="114" y="113"/>
                    </a:lnTo>
                    <a:lnTo>
                      <a:pt x="104" y="121"/>
                    </a:lnTo>
                    <a:lnTo>
                      <a:pt x="93" y="127"/>
                    </a:lnTo>
                    <a:lnTo>
                      <a:pt x="81" y="130"/>
                    </a:lnTo>
                    <a:lnTo>
                      <a:pt x="67" y="132"/>
                    </a:lnTo>
                    <a:lnTo>
                      <a:pt x="53" y="130"/>
                    </a:lnTo>
                    <a:lnTo>
                      <a:pt x="41" y="127"/>
                    </a:lnTo>
                    <a:lnTo>
                      <a:pt x="30" y="121"/>
                    </a:lnTo>
                    <a:lnTo>
                      <a:pt x="19" y="113"/>
                    </a:lnTo>
                    <a:lnTo>
                      <a:pt x="11" y="102"/>
                    </a:lnTo>
                    <a:lnTo>
                      <a:pt x="5" y="91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2" y="53"/>
                    </a:lnTo>
                    <a:lnTo>
                      <a:pt x="5" y="41"/>
                    </a:lnTo>
                    <a:lnTo>
                      <a:pt x="11" y="30"/>
                    </a:lnTo>
                    <a:lnTo>
                      <a:pt x="19" y="20"/>
                    </a:lnTo>
                    <a:lnTo>
                      <a:pt x="30" y="11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3" name="Freeform 35"/>
              <p:cNvSpPr>
                <a:spLocks noChangeArrowheads="1"/>
              </p:cNvSpPr>
              <p:nvPr/>
            </p:nvSpPr>
            <p:spPr bwMode="auto">
              <a:xfrm>
                <a:off x="1564" y="892"/>
                <a:ext cx="123" cy="122"/>
              </a:xfrm>
              <a:custGeom>
                <a:avLst/>
                <a:gdLst>
                  <a:gd name="T0" fmla="*/ 62 w 123"/>
                  <a:gd name="T1" fmla="*/ 0 h 122"/>
                  <a:gd name="T2" fmla="*/ 74 w 123"/>
                  <a:gd name="T3" fmla="*/ 2 h 122"/>
                  <a:gd name="T4" fmla="*/ 85 w 123"/>
                  <a:gd name="T5" fmla="*/ 6 h 122"/>
                  <a:gd name="T6" fmla="*/ 95 w 123"/>
                  <a:gd name="T7" fmla="*/ 11 h 122"/>
                  <a:gd name="T8" fmla="*/ 106 w 123"/>
                  <a:gd name="T9" fmla="*/ 18 h 122"/>
                  <a:gd name="T10" fmla="*/ 113 w 123"/>
                  <a:gd name="T11" fmla="*/ 27 h 122"/>
                  <a:gd name="T12" fmla="*/ 118 w 123"/>
                  <a:gd name="T13" fmla="*/ 37 h 122"/>
                  <a:gd name="T14" fmla="*/ 122 w 123"/>
                  <a:gd name="T15" fmla="*/ 50 h 122"/>
                  <a:gd name="T16" fmla="*/ 123 w 123"/>
                  <a:gd name="T17" fmla="*/ 62 h 122"/>
                  <a:gd name="T18" fmla="*/ 122 w 123"/>
                  <a:gd name="T19" fmla="*/ 74 h 122"/>
                  <a:gd name="T20" fmla="*/ 118 w 123"/>
                  <a:gd name="T21" fmla="*/ 85 h 122"/>
                  <a:gd name="T22" fmla="*/ 113 w 123"/>
                  <a:gd name="T23" fmla="*/ 95 h 122"/>
                  <a:gd name="T24" fmla="*/ 106 w 123"/>
                  <a:gd name="T25" fmla="*/ 104 h 122"/>
                  <a:gd name="T26" fmla="*/ 95 w 123"/>
                  <a:gd name="T27" fmla="*/ 111 h 122"/>
                  <a:gd name="T28" fmla="*/ 85 w 123"/>
                  <a:gd name="T29" fmla="*/ 116 h 122"/>
                  <a:gd name="T30" fmla="*/ 74 w 123"/>
                  <a:gd name="T31" fmla="*/ 120 h 122"/>
                  <a:gd name="T32" fmla="*/ 62 w 123"/>
                  <a:gd name="T33" fmla="*/ 122 h 122"/>
                  <a:gd name="T34" fmla="*/ 50 w 123"/>
                  <a:gd name="T35" fmla="*/ 120 h 122"/>
                  <a:gd name="T36" fmla="*/ 39 w 123"/>
                  <a:gd name="T37" fmla="*/ 116 h 122"/>
                  <a:gd name="T38" fmla="*/ 29 w 123"/>
                  <a:gd name="T39" fmla="*/ 111 h 122"/>
                  <a:gd name="T40" fmla="*/ 18 w 123"/>
                  <a:gd name="T41" fmla="*/ 104 h 122"/>
                  <a:gd name="T42" fmla="*/ 11 w 123"/>
                  <a:gd name="T43" fmla="*/ 95 h 122"/>
                  <a:gd name="T44" fmla="*/ 6 w 123"/>
                  <a:gd name="T45" fmla="*/ 85 h 122"/>
                  <a:gd name="T46" fmla="*/ 2 w 123"/>
                  <a:gd name="T47" fmla="*/ 74 h 122"/>
                  <a:gd name="T48" fmla="*/ 0 w 123"/>
                  <a:gd name="T49" fmla="*/ 62 h 122"/>
                  <a:gd name="T50" fmla="*/ 2 w 123"/>
                  <a:gd name="T51" fmla="*/ 50 h 122"/>
                  <a:gd name="T52" fmla="*/ 6 w 123"/>
                  <a:gd name="T53" fmla="*/ 37 h 122"/>
                  <a:gd name="T54" fmla="*/ 11 w 123"/>
                  <a:gd name="T55" fmla="*/ 27 h 122"/>
                  <a:gd name="T56" fmla="*/ 18 w 123"/>
                  <a:gd name="T57" fmla="*/ 18 h 122"/>
                  <a:gd name="T58" fmla="*/ 29 w 123"/>
                  <a:gd name="T59" fmla="*/ 11 h 122"/>
                  <a:gd name="T60" fmla="*/ 39 w 123"/>
                  <a:gd name="T61" fmla="*/ 6 h 122"/>
                  <a:gd name="T62" fmla="*/ 50 w 123"/>
                  <a:gd name="T63" fmla="*/ 2 h 122"/>
                  <a:gd name="T64" fmla="*/ 62 w 123"/>
                  <a:gd name="T65" fmla="*/ 0 h 1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3" h="122">
                    <a:moveTo>
                      <a:pt x="62" y="0"/>
                    </a:moveTo>
                    <a:lnTo>
                      <a:pt x="74" y="2"/>
                    </a:lnTo>
                    <a:lnTo>
                      <a:pt x="85" y="6"/>
                    </a:lnTo>
                    <a:lnTo>
                      <a:pt x="95" y="11"/>
                    </a:lnTo>
                    <a:lnTo>
                      <a:pt x="106" y="18"/>
                    </a:lnTo>
                    <a:lnTo>
                      <a:pt x="113" y="27"/>
                    </a:lnTo>
                    <a:lnTo>
                      <a:pt x="118" y="37"/>
                    </a:lnTo>
                    <a:lnTo>
                      <a:pt x="122" y="50"/>
                    </a:lnTo>
                    <a:lnTo>
                      <a:pt x="123" y="62"/>
                    </a:lnTo>
                    <a:lnTo>
                      <a:pt x="122" y="74"/>
                    </a:lnTo>
                    <a:lnTo>
                      <a:pt x="118" y="85"/>
                    </a:lnTo>
                    <a:lnTo>
                      <a:pt x="113" y="95"/>
                    </a:lnTo>
                    <a:lnTo>
                      <a:pt x="106" y="104"/>
                    </a:lnTo>
                    <a:lnTo>
                      <a:pt x="95" y="111"/>
                    </a:lnTo>
                    <a:lnTo>
                      <a:pt x="85" y="116"/>
                    </a:lnTo>
                    <a:lnTo>
                      <a:pt x="74" y="120"/>
                    </a:lnTo>
                    <a:lnTo>
                      <a:pt x="62" y="122"/>
                    </a:lnTo>
                    <a:lnTo>
                      <a:pt x="50" y="120"/>
                    </a:lnTo>
                    <a:lnTo>
                      <a:pt x="39" y="116"/>
                    </a:lnTo>
                    <a:lnTo>
                      <a:pt x="29" y="111"/>
                    </a:lnTo>
                    <a:lnTo>
                      <a:pt x="18" y="104"/>
                    </a:lnTo>
                    <a:lnTo>
                      <a:pt x="11" y="95"/>
                    </a:lnTo>
                    <a:lnTo>
                      <a:pt x="6" y="85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7"/>
                    </a:lnTo>
                    <a:lnTo>
                      <a:pt x="11" y="27"/>
                    </a:lnTo>
                    <a:lnTo>
                      <a:pt x="18" y="18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4" name="Freeform 36"/>
              <p:cNvSpPr>
                <a:spLocks noChangeArrowheads="1"/>
              </p:cNvSpPr>
              <p:nvPr/>
            </p:nvSpPr>
            <p:spPr bwMode="auto">
              <a:xfrm>
                <a:off x="1570" y="896"/>
                <a:ext cx="112" cy="114"/>
              </a:xfrm>
              <a:custGeom>
                <a:avLst/>
                <a:gdLst>
                  <a:gd name="T0" fmla="*/ 56 w 112"/>
                  <a:gd name="T1" fmla="*/ 0 h 114"/>
                  <a:gd name="T2" fmla="*/ 68 w 112"/>
                  <a:gd name="T3" fmla="*/ 2 h 114"/>
                  <a:gd name="T4" fmla="*/ 79 w 112"/>
                  <a:gd name="T5" fmla="*/ 5 h 114"/>
                  <a:gd name="T6" fmla="*/ 87 w 112"/>
                  <a:gd name="T7" fmla="*/ 11 h 114"/>
                  <a:gd name="T8" fmla="*/ 96 w 112"/>
                  <a:gd name="T9" fmla="*/ 18 h 114"/>
                  <a:gd name="T10" fmla="*/ 103 w 112"/>
                  <a:gd name="T11" fmla="*/ 26 h 114"/>
                  <a:gd name="T12" fmla="*/ 108 w 112"/>
                  <a:gd name="T13" fmla="*/ 35 h 114"/>
                  <a:gd name="T14" fmla="*/ 110 w 112"/>
                  <a:gd name="T15" fmla="*/ 46 h 114"/>
                  <a:gd name="T16" fmla="*/ 112 w 112"/>
                  <a:gd name="T17" fmla="*/ 58 h 114"/>
                  <a:gd name="T18" fmla="*/ 110 w 112"/>
                  <a:gd name="T19" fmla="*/ 68 h 114"/>
                  <a:gd name="T20" fmla="*/ 108 w 112"/>
                  <a:gd name="T21" fmla="*/ 79 h 114"/>
                  <a:gd name="T22" fmla="*/ 103 w 112"/>
                  <a:gd name="T23" fmla="*/ 89 h 114"/>
                  <a:gd name="T24" fmla="*/ 96 w 112"/>
                  <a:gd name="T25" fmla="*/ 97 h 114"/>
                  <a:gd name="T26" fmla="*/ 87 w 112"/>
                  <a:gd name="T27" fmla="*/ 104 h 114"/>
                  <a:gd name="T28" fmla="*/ 79 w 112"/>
                  <a:gd name="T29" fmla="*/ 109 h 114"/>
                  <a:gd name="T30" fmla="*/ 68 w 112"/>
                  <a:gd name="T31" fmla="*/ 112 h 114"/>
                  <a:gd name="T32" fmla="*/ 56 w 112"/>
                  <a:gd name="T33" fmla="*/ 114 h 114"/>
                  <a:gd name="T34" fmla="*/ 44 w 112"/>
                  <a:gd name="T35" fmla="*/ 112 h 114"/>
                  <a:gd name="T36" fmla="*/ 33 w 112"/>
                  <a:gd name="T37" fmla="*/ 109 h 114"/>
                  <a:gd name="T38" fmla="*/ 24 w 112"/>
                  <a:gd name="T39" fmla="*/ 104 h 114"/>
                  <a:gd name="T40" fmla="*/ 15 w 112"/>
                  <a:gd name="T41" fmla="*/ 97 h 114"/>
                  <a:gd name="T42" fmla="*/ 8 w 112"/>
                  <a:gd name="T43" fmla="*/ 89 h 114"/>
                  <a:gd name="T44" fmla="*/ 3 w 112"/>
                  <a:gd name="T45" fmla="*/ 79 h 114"/>
                  <a:gd name="T46" fmla="*/ 1 w 112"/>
                  <a:gd name="T47" fmla="*/ 68 h 114"/>
                  <a:gd name="T48" fmla="*/ 0 w 112"/>
                  <a:gd name="T49" fmla="*/ 58 h 114"/>
                  <a:gd name="T50" fmla="*/ 1 w 112"/>
                  <a:gd name="T51" fmla="*/ 46 h 114"/>
                  <a:gd name="T52" fmla="*/ 3 w 112"/>
                  <a:gd name="T53" fmla="*/ 35 h 114"/>
                  <a:gd name="T54" fmla="*/ 8 w 112"/>
                  <a:gd name="T55" fmla="*/ 26 h 114"/>
                  <a:gd name="T56" fmla="*/ 15 w 112"/>
                  <a:gd name="T57" fmla="*/ 18 h 114"/>
                  <a:gd name="T58" fmla="*/ 24 w 112"/>
                  <a:gd name="T59" fmla="*/ 11 h 114"/>
                  <a:gd name="T60" fmla="*/ 33 w 112"/>
                  <a:gd name="T61" fmla="*/ 5 h 114"/>
                  <a:gd name="T62" fmla="*/ 44 w 112"/>
                  <a:gd name="T63" fmla="*/ 2 h 114"/>
                  <a:gd name="T64" fmla="*/ 56 w 112"/>
                  <a:gd name="T65" fmla="*/ 0 h 1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2" h="114">
                    <a:moveTo>
                      <a:pt x="56" y="0"/>
                    </a:moveTo>
                    <a:lnTo>
                      <a:pt x="68" y="2"/>
                    </a:lnTo>
                    <a:lnTo>
                      <a:pt x="79" y="5"/>
                    </a:lnTo>
                    <a:lnTo>
                      <a:pt x="87" y="11"/>
                    </a:lnTo>
                    <a:lnTo>
                      <a:pt x="96" y="18"/>
                    </a:lnTo>
                    <a:lnTo>
                      <a:pt x="103" y="26"/>
                    </a:lnTo>
                    <a:lnTo>
                      <a:pt x="108" y="35"/>
                    </a:lnTo>
                    <a:lnTo>
                      <a:pt x="110" y="46"/>
                    </a:lnTo>
                    <a:lnTo>
                      <a:pt x="112" y="58"/>
                    </a:lnTo>
                    <a:lnTo>
                      <a:pt x="110" y="68"/>
                    </a:lnTo>
                    <a:lnTo>
                      <a:pt x="108" y="79"/>
                    </a:lnTo>
                    <a:lnTo>
                      <a:pt x="103" y="89"/>
                    </a:lnTo>
                    <a:lnTo>
                      <a:pt x="96" y="97"/>
                    </a:lnTo>
                    <a:lnTo>
                      <a:pt x="87" y="104"/>
                    </a:lnTo>
                    <a:lnTo>
                      <a:pt x="79" y="109"/>
                    </a:lnTo>
                    <a:lnTo>
                      <a:pt x="68" y="112"/>
                    </a:lnTo>
                    <a:lnTo>
                      <a:pt x="56" y="114"/>
                    </a:lnTo>
                    <a:lnTo>
                      <a:pt x="44" y="112"/>
                    </a:lnTo>
                    <a:lnTo>
                      <a:pt x="33" y="109"/>
                    </a:lnTo>
                    <a:lnTo>
                      <a:pt x="24" y="104"/>
                    </a:lnTo>
                    <a:lnTo>
                      <a:pt x="15" y="97"/>
                    </a:lnTo>
                    <a:lnTo>
                      <a:pt x="8" y="89"/>
                    </a:lnTo>
                    <a:lnTo>
                      <a:pt x="3" y="79"/>
                    </a:lnTo>
                    <a:lnTo>
                      <a:pt x="1" y="68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3" y="35"/>
                    </a:lnTo>
                    <a:lnTo>
                      <a:pt x="8" y="26"/>
                    </a:lnTo>
                    <a:lnTo>
                      <a:pt x="15" y="18"/>
                    </a:lnTo>
                    <a:lnTo>
                      <a:pt x="24" y="11"/>
                    </a:lnTo>
                    <a:lnTo>
                      <a:pt x="33" y="5"/>
                    </a:lnTo>
                    <a:lnTo>
                      <a:pt x="44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7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5" name="Freeform 37"/>
              <p:cNvSpPr>
                <a:spLocks noChangeArrowheads="1"/>
              </p:cNvSpPr>
              <p:nvPr/>
            </p:nvSpPr>
            <p:spPr bwMode="auto">
              <a:xfrm>
                <a:off x="1573" y="901"/>
                <a:ext cx="104" cy="104"/>
              </a:xfrm>
              <a:custGeom>
                <a:avLst/>
                <a:gdLst>
                  <a:gd name="T0" fmla="*/ 53 w 104"/>
                  <a:gd name="T1" fmla="*/ 0 h 104"/>
                  <a:gd name="T2" fmla="*/ 72 w 104"/>
                  <a:gd name="T3" fmla="*/ 4 h 104"/>
                  <a:gd name="T4" fmla="*/ 90 w 104"/>
                  <a:gd name="T5" fmla="*/ 16 h 104"/>
                  <a:gd name="T6" fmla="*/ 100 w 104"/>
                  <a:gd name="T7" fmla="*/ 32 h 104"/>
                  <a:gd name="T8" fmla="*/ 104 w 104"/>
                  <a:gd name="T9" fmla="*/ 53 h 104"/>
                  <a:gd name="T10" fmla="*/ 100 w 104"/>
                  <a:gd name="T11" fmla="*/ 72 h 104"/>
                  <a:gd name="T12" fmla="*/ 90 w 104"/>
                  <a:gd name="T13" fmla="*/ 88 h 104"/>
                  <a:gd name="T14" fmla="*/ 72 w 104"/>
                  <a:gd name="T15" fmla="*/ 100 h 104"/>
                  <a:gd name="T16" fmla="*/ 53 w 104"/>
                  <a:gd name="T17" fmla="*/ 104 h 104"/>
                  <a:gd name="T18" fmla="*/ 42 w 104"/>
                  <a:gd name="T19" fmla="*/ 102 h 104"/>
                  <a:gd name="T20" fmla="*/ 34 w 104"/>
                  <a:gd name="T21" fmla="*/ 100 h 104"/>
                  <a:gd name="T22" fmla="*/ 23 w 104"/>
                  <a:gd name="T23" fmla="*/ 95 h 104"/>
                  <a:gd name="T24" fmla="*/ 16 w 104"/>
                  <a:gd name="T25" fmla="*/ 88 h 104"/>
                  <a:gd name="T26" fmla="*/ 9 w 104"/>
                  <a:gd name="T27" fmla="*/ 81 h 104"/>
                  <a:gd name="T28" fmla="*/ 4 w 104"/>
                  <a:gd name="T29" fmla="*/ 72 h 104"/>
                  <a:gd name="T30" fmla="*/ 2 w 104"/>
                  <a:gd name="T31" fmla="*/ 63 h 104"/>
                  <a:gd name="T32" fmla="*/ 0 w 104"/>
                  <a:gd name="T33" fmla="*/ 53 h 104"/>
                  <a:gd name="T34" fmla="*/ 2 w 104"/>
                  <a:gd name="T35" fmla="*/ 42 h 104"/>
                  <a:gd name="T36" fmla="*/ 4 w 104"/>
                  <a:gd name="T37" fmla="*/ 32 h 104"/>
                  <a:gd name="T38" fmla="*/ 9 w 104"/>
                  <a:gd name="T39" fmla="*/ 23 h 104"/>
                  <a:gd name="T40" fmla="*/ 16 w 104"/>
                  <a:gd name="T41" fmla="*/ 16 h 104"/>
                  <a:gd name="T42" fmla="*/ 23 w 104"/>
                  <a:gd name="T43" fmla="*/ 9 h 104"/>
                  <a:gd name="T44" fmla="*/ 34 w 104"/>
                  <a:gd name="T45" fmla="*/ 4 h 104"/>
                  <a:gd name="T46" fmla="*/ 42 w 104"/>
                  <a:gd name="T47" fmla="*/ 2 h 104"/>
                  <a:gd name="T48" fmla="*/ 53 w 104"/>
                  <a:gd name="T49" fmla="*/ 0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4" h="104">
                    <a:moveTo>
                      <a:pt x="53" y="0"/>
                    </a:moveTo>
                    <a:lnTo>
                      <a:pt x="72" y="4"/>
                    </a:lnTo>
                    <a:lnTo>
                      <a:pt x="90" y="16"/>
                    </a:lnTo>
                    <a:lnTo>
                      <a:pt x="100" y="32"/>
                    </a:lnTo>
                    <a:lnTo>
                      <a:pt x="104" y="53"/>
                    </a:lnTo>
                    <a:lnTo>
                      <a:pt x="100" y="72"/>
                    </a:lnTo>
                    <a:lnTo>
                      <a:pt x="90" y="88"/>
                    </a:lnTo>
                    <a:lnTo>
                      <a:pt x="72" y="100"/>
                    </a:lnTo>
                    <a:lnTo>
                      <a:pt x="53" y="104"/>
                    </a:lnTo>
                    <a:lnTo>
                      <a:pt x="42" y="102"/>
                    </a:lnTo>
                    <a:lnTo>
                      <a:pt x="34" y="100"/>
                    </a:lnTo>
                    <a:lnTo>
                      <a:pt x="23" y="95"/>
                    </a:lnTo>
                    <a:lnTo>
                      <a:pt x="16" y="88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6" y="16"/>
                    </a:lnTo>
                    <a:lnTo>
                      <a:pt x="23" y="9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6" name="Freeform 38"/>
              <p:cNvSpPr>
                <a:spLocks noChangeArrowheads="1"/>
              </p:cNvSpPr>
              <p:nvPr/>
            </p:nvSpPr>
            <p:spPr bwMode="auto">
              <a:xfrm>
                <a:off x="1578" y="907"/>
                <a:ext cx="95" cy="93"/>
              </a:xfrm>
              <a:custGeom>
                <a:avLst/>
                <a:gdLst>
                  <a:gd name="T0" fmla="*/ 48 w 95"/>
                  <a:gd name="T1" fmla="*/ 0 h 93"/>
                  <a:gd name="T2" fmla="*/ 67 w 95"/>
                  <a:gd name="T3" fmla="*/ 3 h 93"/>
                  <a:gd name="T4" fmla="*/ 81 w 95"/>
                  <a:gd name="T5" fmla="*/ 14 h 93"/>
                  <a:gd name="T6" fmla="*/ 92 w 95"/>
                  <a:gd name="T7" fmla="*/ 28 h 93"/>
                  <a:gd name="T8" fmla="*/ 95 w 95"/>
                  <a:gd name="T9" fmla="*/ 47 h 93"/>
                  <a:gd name="T10" fmla="*/ 92 w 95"/>
                  <a:gd name="T11" fmla="*/ 64 h 93"/>
                  <a:gd name="T12" fmla="*/ 81 w 95"/>
                  <a:gd name="T13" fmla="*/ 78 h 93"/>
                  <a:gd name="T14" fmla="*/ 67 w 95"/>
                  <a:gd name="T15" fmla="*/ 89 h 93"/>
                  <a:gd name="T16" fmla="*/ 48 w 95"/>
                  <a:gd name="T17" fmla="*/ 93 h 93"/>
                  <a:gd name="T18" fmla="*/ 29 w 95"/>
                  <a:gd name="T19" fmla="*/ 89 h 93"/>
                  <a:gd name="T20" fmla="*/ 15 w 95"/>
                  <a:gd name="T21" fmla="*/ 78 h 93"/>
                  <a:gd name="T22" fmla="*/ 4 w 95"/>
                  <a:gd name="T23" fmla="*/ 64 h 93"/>
                  <a:gd name="T24" fmla="*/ 0 w 95"/>
                  <a:gd name="T25" fmla="*/ 47 h 93"/>
                  <a:gd name="T26" fmla="*/ 4 w 95"/>
                  <a:gd name="T27" fmla="*/ 28 h 93"/>
                  <a:gd name="T28" fmla="*/ 15 w 95"/>
                  <a:gd name="T29" fmla="*/ 14 h 93"/>
                  <a:gd name="T30" fmla="*/ 29 w 95"/>
                  <a:gd name="T31" fmla="*/ 3 h 93"/>
                  <a:gd name="T32" fmla="*/ 48 w 95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5" h="93">
                    <a:moveTo>
                      <a:pt x="48" y="0"/>
                    </a:moveTo>
                    <a:lnTo>
                      <a:pt x="67" y="3"/>
                    </a:lnTo>
                    <a:lnTo>
                      <a:pt x="81" y="14"/>
                    </a:lnTo>
                    <a:lnTo>
                      <a:pt x="92" y="28"/>
                    </a:lnTo>
                    <a:lnTo>
                      <a:pt x="95" y="47"/>
                    </a:lnTo>
                    <a:lnTo>
                      <a:pt x="92" y="64"/>
                    </a:lnTo>
                    <a:lnTo>
                      <a:pt x="81" y="78"/>
                    </a:lnTo>
                    <a:lnTo>
                      <a:pt x="67" y="89"/>
                    </a:lnTo>
                    <a:lnTo>
                      <a:pt x="48" y="93"/>
                    </a:lnTo>
                    <a:lnTo>
                      <a:pt x="29" y="89"/>
                    </a:lnTo>
                    <a:lnTo>
                      <a:pt x="15" y="78"/>
                    </a:lnTo>
                    <a:lnTo>
                      <a:pt x="4" y="64"/>
                    </a:lnTo>
                    <a:lnTo>
                      <a:pt x="0" y="47"/>
                    </a:lnTo>
                    <a:lnTo>
                      <a:pt x="4" y="28"/>
                    </a:lnTo>
                    <a:lnTo>
                      <a:pt x="15" y="14"/>
                    </a:lnTo>
                    <a:lnTo>
                      <a:pt x="29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7" name="Freeform 39"/>
              <p:cNvSpPr>
                <a:spLocks noChangeArrowheads="1"/>
              </p:cNvSpPr>
              <p:nvPr/>
            </p:nvSpPr>
            <p:spPr bwMode="auto">
              <a:xfrm>
                <a:off x="1584" y="912"/>
                <a:ext cx="84" cy="84"/>
              </a:xfrm>
              <a:custGeom>
                <a:avLst/>
                <a:gdLst>
                  <a:gd name="T0" fmla="*/ 0 w 84"/>
                  <a:gd name="T1" fmla="*/ 42 h 84"/>
                  <a:gd name="T2" fmla="*/ 3 w 84"/>
                  <a:gd name="T3" fmla="*/ 26 h 84"/>
                  <a:gd name="T4" fmla="*/ 12 w 84"/>
                  <a:gd name="T5" fmla="*/ 12 h 84"/>
                  <a:gd name="T6" fmla="*/ 26 w 84"/>
                  <a:gd name="T7" fmla="*/ 3 h 84"/>
                  <a:gd name="T8" fmla="*/ 42 w 84"/>
                  <a:gd name="T9" fmla="*/ 0 h 84"/>
                  <a:gd name="T10" fmla="*/ 58 w 84"/>
                  <a:gd name="T11" fmla="*/ 3 h 84"/>
                  <a:gd name="T12" fmla="*/ 72 w 84"/>
                  <a:gd name="T13" fmla="*/ 12 h 84"/>
                  <a:gd name="T14" fmla="*/ 80 w 84"/>
                  <a:gd name="T15" fmla="*/ 26 h 84"/>
                  <a:gd name="T16" fmla="*/ 84 w 84"/>
                  <a:gd name="T17" fmla="*/ 42 h 84"/>
                  <a:gd name="T18" fmla="*/ 80 w 84"/>
                  <a:gd name="T19" fmla="*/ 58 h 84"/>
                  <a:gd name="T20" fmla="*/ 72 w 84"/>
                  <a:gd name="T21" fmla="*/ 72 h 84"/>
                  <a:gd name="T22" fmla="*/ 58 w 84"/>
                  <a:gd name="T23" fmla="*/ 81 h 84"/>
                  <a:gd name="T24" fmla="*/ 42 w 84"/>
                  <a:gd name="T25" fmla="*/ 84 h 84"/>
                  <a:gd name="T26" fmla="*/ 26 w 84"/>
                  <a:gd name="T27" fmla="*/ 81 h 84"/>
                  <a:gd name="T28" fmla="*/ 12 w 84"/>
                  <a:gd name="T29" fmla="*/ 72 h 84"/>
                  <a:gd name="T30" fmla="*/ 3 w 84"/>
                  <a:gd name="T31" fmla="*/ 58 h 84"/>
                  <a:gd name="T32" fmla="*/ 0 w 84"/>
                  <a:gd name="T33" fmla="*/ 42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84">
                    <a:moveTo>
                      <a:pt x="0" y="42"/>
                    </a:moveTo>
                    <a:lnTo>
                      <a:pt x="3" y="26"/>
                    </a:lnTo>
                    <a:lnTo>
                      <a:pt x="12" y="12"/>
                    </a:lnTo>
                    <a:lnTo>
                      <a:pt x="26" y="3"/>
                    </a:lnTo>
                    <a:lnTo>
                      <a:pt x="42" y="0"/>
                    </a:lnTo>
                    <a:lnTo>
                      <a:pt x="58" y="3"/>
                    </a:lnTo>
                    <a:lnTo>
                      <a:pt x="72" y="12"/>
                    </a:lnTo>
                    <a:lnTo>
                      <a:pt x="80" y="26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2" y="72"/>
                    </a:lnTo>
                    <a:lnTo>
                      <a:pt x="58" y="81"/>
                    </a:lnTo>
                    <a:lnTo>
                      <a:pt x="42" y="84"/>
                    </a:lnTo>
                    <a:lnTo>
                      <a:pt x="26" y="81"/>
                    </a:lnTo>
                    <a:lnTo>
                      <a:pt x="12" y="72"/>
                    </a:lnTo>
                    <a:lnTo>
                      <a:pt x="3" y="5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67" name="Group 40"/>
            <p:cNvGrpSpPr>
              <a:grpSpLocks/>
            </p:cNvGrpSpPr>
            <p:nvPr/>
          </p:nvGrpSpPr>
          <p:grpSpPr bwMode="auto">
            <a:xfrm>
              <a:off x="732" y="1305"/>
              <a:ext cx="221" cy="167"/>
              <a:chOff x="458" y="2206"/>
              <a:chExt cx="221" cy="167"/>
            </a:xfrm>
          </p:grpSpPr>
          <p:sp>
            <p:nvSpPr>
              <p:cNvPr id="45183" name="Freeform 41"/>
              <p:cNvSpPr>
                <a:spLocks noChangeArrowheads="1"/>
              </p:cNvSpPr>
              <p:nvPr/>
            </p:nvSpPr>
            <p:spPr bwMode="auto">
              <a:xfrm>
                <a:off x="644" y="2206"/>
                <a:ext cx="35" cy="33"/>
              </a:xfrm>
              <a:custGeom>
                <a:avLst/>
                <a:gdLst>
                  <a:gd name="T0" fmla="*/ 18 w 35"/>
                  <a:gd name="T1" fmla="*/ 33 h 33"/>
                  <a:gd name="T2" fmla="*/ 25 w 35"/>
                  <a:gd name="T3" fmla="*/ 32 h 33"/>
                  <a:gd name="T4" fmla="*/ 30 w 35"/>
                  <a:gd name="T5" fmla="*/ 28 h 33"/>
                  <a:gd name="T6" fmla="*/ 33 w 35"/>
                  <a:gd name="T7" fmla="*/ 23 h 33"/>
                  <a:gd name="T8" fmla="*/ 35 w 35"/>
                  <a:gd name="T9" fmla="*/ 16 h 33"/>
                  <a:gd name="T10" fmla="*/ 33 w 35"/>
                  <a:gd name="T11" fmla="*/ 9 h 33"/>
                  <a:gd name="T12" fmla="*/ 30 w 35"/>
                  <a:gd name="T13" fmla="*/ 5 h 33"/>
                  <a:gd name="T14" fmla="*/ 25 w 35"/>
                  <a:gd name="T15" fmla="*/ 2 h 33"/>
                  <a:gd name="T16" fmla="*/ 18 w 35"/>
                  <a:gd name="T17" fmla="*/ 0 h 33"/>
                  <a:gd name="T18" fmla="*/ 11 w 35"/>
                  <a:gd name="T19" fmla="*/ 2 h 33"/>
                  <a:gd name="T20" fmla="*/ 5 w 35"/>
                  <a:gd name="T21" fmla="*/ 5 h 33"/>
                  <a:gd name="T22" fmla="*/ 2 w 35"/>
                  <a:gd name="T23" fmla="*/ 9 h 33"/>
                  <a:gd name="T24" fmla="*/ 0 w 35"/>
                  <a:gd name="T25" fmla="*/ 16 h 33"/>
                  <a:gd name="T26" fmla="*/ 2 w 35"/>
                  <a:gd name="T27" fmla="*/ 23 h 33"/>
                  <a:gd name="T28" fmla="*/ 5 w 35"/>
                  <a:gd name="T29" fmla="*/ 28 h 33"/>
                  <a:gd name="T30" fmla="*/ 11 w 35"/>
                  <a:gd name="T31" fmla="*/ 32 h 33"/>
                  <a:gd name="T32" fmla="*/ 18 w 35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3">
                    <a:moveTo>
                      <a:pt x="18" y="33"/>
                    </a:moveTo>
                    <a:lnTo>
                      <a:pt x="25" y="32"/>
                    </a:lnTo>
                    <a:lnTo>
                      <a:pt x="30" y="28"/>
                    </a:lnTo>
                    <a:lnTo>
                      <a:pt x="33" y="23"/>
                    </a:lnTo>
                    <a:lnTo>
                      <a:pt x="35" y="16"/>
                    </a:lnTo>
                    <a:lnTo>
                      <a:pt x="33" y="9"/>
                    </a:lnTo>
                    <a:lnTo>
                      <a:pt x="30" y="5"/>
                    </a:lnTo>
                    <a:lnTo>
                      <a:pt x="25" y="2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5" y="28"/>
                    </a:lnTo>
                    <a:lnTo>
                      <a:pt x="11" y="32"/>
                    </a:lnTo>
                    <a:lnTo>
                      <a:pt x="18" y="33"/>
                    </a:lnTo>
                    <a:close/>
                  </a:path>
                </a:pathLst>
              </a:custGeom>
              <a:solidFill>
                <a:srgbClr val="00F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4" name="Freeform 42"/>
              <p:cNvSpPr>
                <a:spLocks noChangeArrowheads="1"/>
              </p:cNvSpPr>
              <p:nvPr/>
            </p:nvSpPr>
            <p:spPr bwMode="auto">
              <a:xfrm>
                <a:off x="458" y="2238"/>
                <a:ext cx="133" cy="135"/>
              </a:xfrm>
              <a:custGeom>
                <a:avLst/>
                <a:gdLst>
                  <a:gd name="T0" fmla="*/ 0 w 133"/>
                  <a:gd name="T1" fmla="*/ 68 h 135"/>
                  <a:gd name="T2" fmla="*/ 2 w 133"/>
                  <a:gd name="T3" fmla="*/ 54 h 135"/>
                  <a:gd name="T4" fmla="*/ 5 w 133"/>
                  <a:gd name="T5" fmla="*/ 42 h 135"/>
                  <a:gd name="T6" fmla="*/ 11 w 133"/>
                  <a:gd name="T7" fmla="*/ 30 h 135"/>
                  <a:gd name="T8" fmla="*/ 19 w 133"/>
                  <a:gd name="T9" fmla="*/ 21 h 135"/>
                  <a:gd name="T10" fmla="*/ 30 w 133"/>
                  <a:gd name="T11" fmla="*/ 12 h 135"/>
                  <a:gd name="T12" fmla="*/ 40 w 133"/>
                  <a:gd name="T13" fmla="*/ 5 h 135"/>
                  <a:gd name="T14" fmla="*/ 53 w 133"/>
                  <a:gd name="T15" fmla="*/ 1 h 135"/>
                  <a:gd name="T16" fmla="*/ 67 w 133"/>
                  <a:gd name="T17" fmla="*/ 0 h 135"/>
                  <a:gd name="T18" fmla="*/ 81 w 133"/>
                  <a:gd name="T19" fmla="*/ 1 h 135"/>
                  <a:gd name="T20" fmla="*/ 93 w 133"/>
                  <a:gd name="T21" fmla="*/ 5 h 135"/>
                  <a:gd name="T22" fmla="*/ 104 w 133"/>
                  <a:gd name="T23" fmla="*/ 12 h 135"/>
                  <a:gd name="T24" fmla="*/ 114 w 133"/>
                  <a:gd name="T25" fmla="*/ 21 h 135"/>
                  <a:gd name="T26" fmla="*/ 123 w 133"/>
                  <a:gd name="T27" fmla="*/ 30 h 135"/>
                  <a:gd name="T28" fmla="*/ 128 w 133"/>
                  <a:gd name="T29" fmla="*/ 42 h 135"/>
                  <a:gd name="T30" fmla="*/ 132 w 133"/>
                  <a:gd name="T31" fmla="*/ 54 h 135"/>
                  <a:gd name="T32" fmla="*/ 133 w 133"/>
                  <a:gd name="T33" fmla="*/ 68 h 135"/>
                  <a:gd name="T34" fmla="*/ 132 w 133"/>
                  <a:gd name="T35" fmla="*/ 82 h 135"/>
                  <a:gd name="T36" fmla="*/ 128 w 133"/>
                  <a:gd name="T37" fmla="*/ 95 h 135"/>
                  <a:gd name="T38" fmla="*/ 123 w 133"/>
                  <a:gd name="T39" fmla="*/ 105 h 135"/>
                  <a:gd name="T40" fmla="*/ 114 w 133"/>
                  <a:gd name="T41" fmla="*/ 116 h 135"/>
                  <a:gd name="T42" fmla="*/ 104 w 133"/>
                  <a:gd name="T43" fmla="*/ 124 h 135"/>
                  <a:gd name="T44" fmla="*/ 93 w 133"/>
                  <a:gd name="T45" fmla="*/ 130 h 135"/>
                  <a:gd name="T46" fmla="*/ 81 w 133"/>
                  <a:gd name="T47" fmla="*/ 133 h 135"/>
                  <a:gd name="T48" fmla="*/ 67 w 133"/>
                  <a:gd name="T49" fmla="*/ 135 h 135"/>
                  <a:gd name="T50" fmla="*/ 53 w 133"/>
                  <a:gd name="T51" fmla="*/ 133 h 135"/>
                  <a:gd name="T52" fmla="*/ 40 w 133"/>
                  <a:gd name="T53" fmla="*/ 130 h 135"/>
                  <a:gd name="T54" fmla="*/ 30 w 133"/>
                  <a:gd name="T55" fmla="*/ 124 h 135"/>
                  <a:gd name="T56" fmla="*/ 19 w 133"/>
                  <a:gd name="T57" fmla="*/ 116 h 135"/>
                  <a:gd name="T58" fmla="*/ 11 w 133"/>
                  <a:gd name="T59" fmla="*/ 105 h 135"/>
                  <a:gd name="T60" fmla="*/ 5 w 133"/>
                  <a:gd name="T61" fmla="*/ 95 h 135"/>
                  <a:gd name="T62" fmla="*/ 2 w 133"/>
                  <a:gd name="T63" fmla="*/ 82 h 135"/>
                  <a:gd name="T64" fmla="*/ 0 w 133"/>
                  <a:gd name="T65" fmla="*/ 68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35">
                    <a:moveTo>
                      <a:pt x="0" y="68"/>
                    </a:moveTo>
                    <a:lnTo>
                      <a:pt x="2" y="54"/>
                    </a:lnTo>
                    <a:lnTo>
                      <a:pt x="5" y="42"/>
                    </a:lnTo>
                    <a:lnTo>
                      <a:pt x="11" y="30"/>
                    </a:lnTo>
                    <a:lnTo>
                      <a:pt x="19" y="21"/>
                    </a:lnTo>
                    <a:lnTo>
                      <a:pt x="30" y="12"/>
                    </a:lnTo>
                    <a:lnTo>
                      <a:pt x="40" y="5"/>
                    </a:lnTo>
                    <a:lnTo>
                      <a:pt x="53" y="1"/>
                    </a:lnTo>
                    <a:lnTo>
                      <a:pt x="67" y="0"/>
                    </a:lnTo>
                    <a:lnTo>
                      <a:pt x="81" y="1"/>
                    </a:lnTo>
                    <a:lnTo>
                      <a:pt x="93" y="5"/>
                    </a:lnTo>
                    <a:lnTo>
                      <a:pt x="104" y="12"/>
                    </a:lnTo>
                    <a:lnTo>
                      <a:pt x="114" y="21"/>
                    </a:lnTo>
                    <a:lnTo>
                      <a:pt x="123" y="30"/>
                    </a:lnTo>
                    <a:lnTo>
                      <a:pt x="128" y="42"/>
                    </a:lnTo>
                    <a:lnTo>
                      <a:pt x="132" y="54"/>
                    </a:lnTo>
                    <a:lnTo>
                      <a:pt x="133" y="68"/>
                    </a:lnTo>
                    <a:lnTo>
                      <a:pt x="132" y="82"/>
                    </a:lnTo>
                    <a:lnTo>
                      <a:pt x="128" y="95"/>
                    </a:lnTo>
                    <a:lnTo>
                      <a:pt x="123" y="105"/>
                    </a:lnTo>
                    <a:lnTo>
                      <a:pt x="114" y="116"/>
                    </a:lnTo>
                    <a:lnTo>
                      <a:pt x="104" y="124"/>
                    </a:lnTo>
                    <a:lnTo>
                      <a:pt x="93" y="130"/>
                    </a:lnTo>
                    <a:lnTo>
                      <a:pt x="81" y="133"/>
                    </a:lnTo>
                    <a:lnTo>
                      <a:pt x="67" y="135"/>
                    </a:lnTo>
                    <a:lnTo>
                      <a:pt x="53" y="133"/>
                    </a:lnTo>
                    <a:lnTo>
                      <a:pt x="40" y="130"/>
                    </a:lnTo>
                    <a:lnTo>
                      <a:pt x="30" y="124"/>
                    </a:lnTo>
                    <a:lnTo>
                      <a:pt x="19" y="116"/>
                    </a:lnTo>
                    <a:lnTo>
                      <a:pt x="11" y="105"/>
                    </a:lnTo>
                    <a:lnTo>
                      <a:pt x="5" y="95"/>
                    </a:lnTo>
                    <a:lnTo>
                      <a:pt x="2" y="8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5" name="Freeform 43"/>
              <p:cNvSpPr>
                <a:spLocks noChangeArrowheads="1"/>
              </p:cNvSpPr>
              <p:nvPr/>
            </p:nvSpPr>
            <p:spPr bwMode="auto">
              <a:xfrm>
                <a:off x="460" y="2241"/>
                <a:ext cx="130" cy="130"/>
              </a:xfrm>
              <a:custGeom>
                <a:avLst/>
                <a:gdLst>
                  <a:gd name="T0" fmla="*/ 65 w 130"/>
                  <a:gd name="T1" fmla="*/ 0 h 130"/>
                  <a:gd name="T2" fmla="*/ 77 w 130"/>
                  <a:gd name="T3" fmla="*/ 2 h 130"/>
                  <a:gd name="T4" fmla="*/ 89 w 130"/>
                  <a:gd name="T5" fmla="*/ 6 h 130"/>
                  <a:gd name="T6" fmla="*/ 100 w 130"/>
                  <a:gd name="T7" fmla="*/ 11 h 130"/>
                  <a:gd name="T8" fmla="*/ 110 w 130"/>
                  <a:gd name="T9" fmla="*/ 20 h 130"/>
                  <a:gd name="T10" fmla="*/ 119 w 130"/>
                  <a:gd name="T11" fmla="*/ 28 h 130"/>
                  <a:gd name="T12" fmla="*/ 124 w 130"/>
                  <a:gd name="T13" fmla="*/ 39 h 130"/>
                  <a:gd name="T14" fmla="*/ 128 w 130"/>
                  <a:gd name="T15" fmla="*/ 51 h 130"/>
                  <a:gd name="T16" fmla="*/ 130 w 130"/>
                  <a:gd name="T17" fmla="*/ 65 h 130"/>
                  <a:gd name="T18" fmla="*/ 128 w 130"/>
                  <a:gd name="T19" fmla="*/ 77 h 130"/>
                  <a:gd name="T20" fmla="*/ 124 w 130"/>
                  <a:gd name="T21" fmla="*/ 90 h 130"/>
                  <a:gd name="T22" fmla="*/ 119 w 130"/>
                  <a:gd name="T23" fmla="*/ 100 h 130"/>
                  <a:gd name="T24" fmla="*/ 110 w 130"/>
                  <a:gd name="T25" fmla="*/ 111 h 130"/>
                  <a:gd name="T26" fmla="*/ 100 w 130"/>
                  <a:gd name="T27" fmla="*/ 120 h 130"/>
                  <a:gd name="T28" fmla="*/ 89 w 130"/>
                  <a:gd name="T29" fmla="*/ 125 h 130"/>
                  <a:gd name="T30" fmla="*/ 77 w 130"/>
                  <a:gd name="T31" fmla="*/ 128 h 130"/>
                  <a:gd name="T32" fmla="*/ 65 w 130"/>
                  <a:gd name="T33" fmla="*/ 130 h 130"/>
                  <a:gd name="T34" fmla="*/ 51 w 130"/>
                  <a:gd name="T35" fmla="*/ 128 h 130"/>
                  <a:gd name="T36" fmla="*/ 38 w 130"/>
                  <a:gd name="T37" fmla="*/ 125 h 130"/>
                  <a:gd name="T38" fmla="*/ 28 w 130"/>
                  <a:gd name="T39" fmla="*/ 120 h 130"/>
                  <a:gd name="T40" fmla="*/ 19 w 130"/>
                  <a:gd name="T41" fmla="*/ 111 h 130"/>
                  <a:gd name="T42" fmla="*/ 10 w 130"/>
                  <a:gd name="T43" fmla="*/ 100 h 130"/>
                  <a:gd name="T44" fmla="*/ 5 w 130"/>
                  <a:gd name="T45" fmla="*/ 90 h 130"/>
                  <a:gd name="T46" fmla="*/ 2 w 130"/>
                  <a:gd name="T47" fmla="*/ 77 h 130"/>
                  <a:gd name="T48" fmla="*/ 0 w 130"/>
                  <a:gd name="T49" fmla="*/ 65 h 130"/>
                  <a:gd name="T50" fmla="*/ 2 w 130"/>
                  <a:gd name="T51" fmla="*/ 51 h 130"/>
                  <a:gd name="T52" fmla="*/ 5 w 130"/>
                  <a:gd name="T53" fmla="*/ 39 h 130"/>
                  <a:gd name="T54" fmla="*/ 10 w 130"/>
                  <a:gd name="T55" fmla="*/ 28 h 130"/>
                  <a:gd name="T56" fmla="*/ 19 w 130"/>
                  <a:gd name="T57" fmla="*/ 20 h 130"/>
                  <a:gd name="T58" fmla="*/ 28 w 130"/>
                  <a:gd name="T59" fmla="*/ 11 h 130"/>
                  <a:gd name="T60" fmla="*/ 38 w 130"/>
                  <a:gd name="T61" fmla="*/ 6 h 130"/>
                  <a:gd name="T62" fmla="*/ 51 w 130"/>
                  <a:gd name="T63" fmla="*/ 2 h 130"/>
                  <a:gd name="T64" fmla="*/ 65 w 130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77" y="2"/>
                    </a:lnTo>
                    <a:lnTo>
                      <a:pt x="89" y="6"/>
                    </a:lnTo>
                    <a:lnTo>
                      <a:pt x="100" y="11"/>
                    </a:lnTo>
                    <a:lnTo>
                      <a:pt x="110" y="20"/>
                    </a:lnTo>
                    <a:lnTo>
                      <a:pt x="119" y="28"/>
                    </a:lnTo>
                    <a:lnTo>
                      <a:pt x="124" y="39"/>
                    </a:lnTo>
                    <a:lnTo>
                      <a:pt x="128" y="51"/>
                    </a:lnTo>
                    <a:lnTo>
                      <a:pt x="130" y="65"/>
                    </a:lnTo>
                    <a:lnTo>
                      <a:pt x="128" y="77"/>
                    </a:lnTo>
                    <a:lnTo>
                      <a:pt x="124" y="90"/>
                    </a:lnTo>
                    <a:lnTo>
                      <a:pt x="119" y="100"/>
                    </a:lnTo>
                    <a:lnTo>
                      <a:pt x="110" y="111"/>
                    </a:lnTo>
                    <a:lnTo>
                      <a:pt x="100" y="120"/>
                    </a:lnTo>
                    <a:lnTo>
                      <a:pt x="89" y="125"/>
                    </a:lnTo>
                    <a:lnTo>
                      <a:pt x="77" y="128"/>
                    </a:lnTo>
                    <a:lnTo>
                      <a:pt x="65" y="130"/>
                    </a:lnTo>
                    <a:lnTo>
                      <a:pt x="51" y="128"/>
                    </a:lnTo>
                    <a:lnTo>
                      <a:pt x="38" y="125"/>
                    </a:lnTo>
                    <a:lnTo>
                      <a:pt x="28" y="120"/>
                    </a:lnTo>
                    <a:lnTo>
                      <a:pt x="19" y="111"/>
                    </a:lnTo>
                    <a:lnTo>
                      <a:pt x="10" y="100"/>
                    </a:lnTo>
                    <a:lnTo>
                      <a:pt x="5" y="90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" y="51"/>
                    </a:lnTo>
                    <a:lnTo>
                      <a:pt x="5" y="39"/>
                    </a:lnTo>
                    <a:lnTo>
                      <a:pt x="10" y="28"/>
                    </a:lnTo>
                    <a:lnTo>
                      <a:pt x="19" y="20"/>
                    </a:lnTo>
                    <a:lnTo>
                      <a:pt x="28" y="11"/>
                    </a:lnTo>
                    <a:lnTo>
                      <a:pt x="38" y="6"/>
                    </a:lnTo>
                    <a:lnTo>
                      <a:pt x="51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0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6" name="Freeform 44"/>
              <p:cNvSpPr>
                <a:spLocks noChangeArrowheads="1"/>
              </p:cNvSpPr>
              <p:nvPr/>
            </p:nvSpPr>
            <p:spPr bwMode="auto">
              <a:xfrm>
                <a:off x="462" y="2243"/>
                <a:ext cx="126" cy="126"/>
              </a:xfrm>
              <a:custGeom>
                <a:avLst/>
                <a:gdLst>
                  <a:gd name="T0" fmla="*/ 63 w 126"/>
                  <a:gd name="T1" fmla="*/ 0 h 126"/>
                  <a:gd name="T2" fmla="*/ 75 w 126"/>
                  <a:gd name="T3" fmla="*/ 2 h 126"/>
                  <a:gd name="T4" fmla="*/ 87 w 126"/>
                  <a:gd name="T5" fmla="*/ 5 h 126"/>
                  <a:gd name="T6" fmla="*/ 98 w 126"/>
                  <a:gd name="T7" fmla="*/ 11 h 126"/>
                  <a:gd name="T8" fmla="*/ 108 w 126"/>
                  <a:gd name="T9" fmla="*/ 18 h 126"/>
                  <a:gd name="T10" fmla="*/ 115 w 126"/>
                  <a:gd name="T11" fmla="*/ 28 h 126"/>
                  <a:gd name="T12" fmla="*/ 121 w 126"/>
                  <a:gd name="T13" fmla="*/ 39 h 126"/>
                  <a:gd name="T14" fmla="*/ 124 w 126"/>
                  <a:gd name="T15" fmla="*/ 51 h 126"/>
                  <a:gd name="T16" fmla="*/ 126 w 126"/>
                  <a:gd name="T17" fmla="*/ 63 h 126"/>
                  <a:gd name="T18" fmla="*/ 124 w 126"/>
                  <a:gd name="T19" fmla="*/ 75 h 126"/>
                  <a:gd name="T20" fmla="*/ 121 w 126"/>
                  <a:gd name="T21" fmla="*/ 88 h 126"/>
                  <a:gd name="T22" fmla="*/ 115 w 126"/>
                  <a:gd name="T23" fmla="*/ 98 h 126"/>
                  <a:gd name="T24" fmla="*/ 108 w 126"/>
                  <a:gd name="T25" fmla="*/ 107 h 126"/>
                  <a:gd name="T26" fmla="*/ 98 w 126"/>
                  <a:gd name="T27" fmla="*/ 116 h 126"/>
                  <a:gd name="T28" fmla="*/ 87 w 126"/>
                  <a:gd name="T29" fmla="*/ 121 h 126"/>
                  <a:gd name="T30" fmla="*/ 75 w 126"/>
                  <a:gd name="T31" fmla="*/ 125 h 126"/>
                  <a:gd name="T32" fmla="*/ 63 w 126"/>
                  <a:gd name="T33" fmla="*/ 126 h 126"/>
                  <a:gd name="T34" fmla="*/ 51 w 126"/>
                  <a:gd name="T35" fmla="*/ 125 h 126"/>
                  <a:gd name="T36" fmla="*/ 38 w 126"/>
                  <a:gd name="T37" fmla="*/ 121 h 126"/>
                  <a:gd name="T38" fmla="*/ 28 w 126"/>
                  <a:gd name="T39" fmla="*/ 116 h 126"/>
                  <a:gd name="T40" fmla="*/ 19 w 126"/>
                  <a:gd name="T41" fmla="*/ 107 h 126"/>
                  <a:gd name="T42" fmla="*/ 10 w 126"/>
                  <a:gd name="T43" fmla="*/ 98 h 126"/>
                  <a:gd name="T44" fmla="*/ 5 w 126"/>
                  <a:gd name="T45" fmla="*/ 88 h 126"/>
                  <a:gd name="T46" fmla="*/ 1 w 126"/>
                  <a:gd name="T47" fmla="*/ 75 h 126"/>
                  <a:gd name="T48" fmla="*/ 0 w 126"/>
                  <a:gd name="T49" fmla="*/ 63 h 126"/>
                  <a:gd name="T50" fmla="*/ 1 w 126"/>
                  <a:gd name="T51" fmla="*/ 51 h 126"/>
                  <a:gd name="T52" fmla="*/ 5 w 126"/>
                  <a:gd name="T53" fmla="*/ 39 h 126"/>
                  <a:gd name="T54" fmla="*/ 10 w 126"/>
                  <a:gd name="T55" fmla="*/ 28 h 126"/>
                  <a:gd name="T56" fmla="*/ 19 w 126"/>
                  <a:gd name="T57" fmla="*/ 18 h 126"/>
                  <a:gd name="T58" fmla="*/ 28 w 126"/>
                  <a:gd name="T59" fmla="*/ 11 h 126"/>
                  <a:gd name="T60" fmla="*/ 38 w 126"/>
                  <a:gd name="T61" fmla="*/ 5 h 126"/>
                  <a:gd name="T62" fmla="*/ 51 w 126"/>
                  <a:gd name="T63" fmla="*/ 2 h 126"/>
                  <a:gd name="T64" fmla="*/ 63 w 126"/>
                  <a:gd name="T65" fmla="*/ 0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6" h="126">
                    <a:moveTo>
                      <a:pt x="63" y="0"/>
                    </a:moveTo>
                    <a:lnTo>
                      <a:pt x="75" y="2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8" y="18"/>
                    </a:lnTo>
                    <a:lnTo>
                      <a:pt x="115" y="28"/>
                    </a:lnTo>
                    <a:lnTo>
                      <a:pt x="121" y="39"/>
                    </a:lnTo>
                    <a:lnTo>
                      <a:pt x="124" y="51"/>
                    </a:lnTo>
                    <a:lnTo>
                      <a:pt x="126" y="63"/>
                    </a:lnTo>
                    <a:lnTo>
                      <a:pt x="124" y="75"/>
                    </a:lnTo>
                    <a:lnTo>
                      <a:pt x="121" y="88"/>
                    </a:lnTo>
                    <a:lnTo>
                      <a:pt x="115" y="98"/>
                    </a:lnTo>
                    <a:lnTo>
                      <a:pt x="108" y="107"/>
                    </a:lnTo>
                    <a:lnTo>
                      <a:pt x="98" y="116"/>
                    </a:lnTo>
                    <a:lnTo>
                      <a:pt x="87" y="121"/>
                    </a:lnTo>
                    <a:lnTo>
                      <a:pt x="75" y="125"/>
                    </a:lnTo>
                    <a:lnTo>
                      <a:pt x="63" y="126"/>
                    </a:lnTo>
                    <a:lnTo>
                      <a:pt x="51" y="125"/>
                    </a:lnTo>
                    <a:lnTo>
                      <a:pt x="38" y="121"/>
                    </a:lnTo>
                    <a:lnTo>
                      <a:pt x="28" y="116"/>
                    </a:lnTo>
                    <a:lnTo>
                      <a:pt x="19" y="107"/>
                    </a:lnTo>
                    <a:lnTo>
                      <a:pt x="10" y="98"/>
                    </a:lnTo>
                    <a:lnTo>
                      <a:pt x="5" y="88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5" y="39"/>
                    </a:lnTo>
                    <a:lnTo>
                      <a:pt x="10" y="28"/>
                    </a:lnTo>
                    <a:lnTo>
                      <a:pt x="19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1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14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7" name="Freeform 45"/>
              <p:cNvSpPr>
                <a:spLocks noChangeArrowheads="1"/>
              </p:cNvSpPr>
              <p:nvPr/>
            </p:nvSpPr>
            <p:spPr bwMode="auto">
              <a:xfrm>
                <a:off x="463" y="2245"/>
                <a:ext cx="123" cy="123"/>
              </a:xfrm>
              <a:custGeom>
                <a:avLst/>
                <a:gdLst>
                  <a:gd name="T0" fmla="*/ 62 w 123"/>
                  <a:gd name="T1" fmla="*/ 0 h 123"/>
                  <a:gd name="T2" fmla="*/ 74 w 123"/>
                  <a:gd name="T3" fmla="*/ 2 h 123"/>
                  <a:gd name="T4" fmla="*/ 85 w 123"/>
                  <a:gd name="T5" fmla="*/ 5 h 123"/>
                  <a:gd name="T6" fmla="*/ 95 w 123"/>
                  <a:gd name="T7" fmla="*/ 10 h 123"/>
                  <a:gd name="T8" fmla="*/ 106 w 123"/>
                  <a:gd name="T9" fmla="*/ 17 h 123"/>
                  <a:gd name="T10" fmla="*/ 113 w 123"/>
                  <a:gd name="T11" fmla="*/ 26 h 123"/>
                  <a:gd name="T12" fmla="*/ 118 w 123"/>
                  <a:gd name="T13" fmla="*/ 37 h 123"/>
                  <a:gd name="T14" fmla="*/ 121 w 123"/>
                  <a:gd name="T15" fmla="*/ 49 h 123"/>
                  <a:gd name="T16" fmla="*/ 123 w 123"/>
                  <a:gd name="T17" fmla="*/ 61 h 123"/>
                  <a:gd name="T18" fmla="*/ 121 w 123"/>
                  <a:gd name="T19" fmla="*/ 73 h 123"/>
                  <a:gd name="T20" fmla="*/ 118 w 123"/>
                  <a:gd name="T21" fmla="*/ 84 h 123"/>
                  <a:gd name="T22" fmla="*/ 113 w 123"/>
                  <a:gd name="T23" fmla="*/ 95 h 123"/>
                  <a:gd name="T24" fmla="*/ 106 w 123"/>
                  <a:gd name="T25" fmla="*/ 105 h 123"/>
                  <a:gd name="T26" fmla="*/ 95 w 123"/>
                  <a:gd name="T27" fmla="*/ 112 h 123"/>
                  <a:gd name="T28" fmla="*/ 85 w 123"/>
                  <a:gd name="T29" fmla="*/ 117 h 123"/>
                  <a:gd name="T30" fmla="*/ 74 w 123"/>
                  <a:gd name="T31" fmla="*/ 121 h 123"/>
                  <a:gd name="T32" fmla="*/ 62 w 123"/>
                  <a:gd name="T33" fmla="*/ 123 h 123"/>
                  <a:gd name="T34" fmla="*/ 50 w 123"/>
                  <a:gd name="T35" fmla="*/ 121 h 123"/>
                  <a:gd name="T36" fmla="*/ 39 w 123"/>
                  <a:gd name="T37" fmla="*/ 117 h 123"/>
                  <a:gd name="T38" fmla="*/ 28 w 123"/>
                  <a:gd name="T39" fmla="*/ 112 h 123"/>
                  <a:gd name="T40" fmla="*/ 18 w 123"/>
                  <a:gd name="T41" fmla="*/ 105 h 123"/>
                  <a:gd name="T42" fmla="*/ 11 w 123"/>
                  <a:gd name="T43" fmla="*/ 95 h 123"/>
                  <a:gd name="T44" fmla="*/ 6 w 123"/>
                  <a:gd name="T45" fmla="*/ 84 h 123"/>
                  <a:gd name="T46" fmla="*/ 2 w 123"/>
                  <a:gd name="T47" fmla="*/ 73 h 123"/>
                  <a:gd name="T48" fmla="*/ 0 w 123"/>
                  <a:gd name="T49" fmla="*/ 61 h 123"/>
                  <a:gd name="T50" fmla="*/ 2 w 123"/>
                  <a:gd name="T51" fmla="*/ 49 h 123"/>
                  <a:gd name="T52" fmla="*/ 6 w 123"/>
                  <a:gd name="T53" fmla="*/ 37 h 123"/>
                  <a:gd name="T54" fmla="*/ 11 w 123"/>
                  <a:gd name="T55" fmla="*/ 26 h 123"/>
                  <a:gd name="T56" fmla="*/ 18 w 123"/>
                  <a:gd name="T57" fmla="*/ 17 h 123"/>
                  <a:gd name="T58" fmla="*/ 28 w 123"/>
                  <a:gd name="T59" fmla="*/ 10 h 123"/>
                  <a:gd name="T60" fmla="*/ 39 w 123"/>
                  <a:gd name="T61" fmla="*/ 5 h 123"/>
                  <a:gd name="T62" fmla="*/ 50 w 123"/>
                  <a:gd name="T63" fmla="*/ 2 h 123"/>
                  <a:gd name="T64" fmla="*/ 62 w 123"/>
                  <a:gd name="T65" fmla="*/ 0 h 1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3" h="123">
                    <a:moveTo>
                      <a:pt x="62" y="0"/>
                    </a:moveTo>
                    <a:lnTo>
                      <a:pt x="74" y="2"/>
                    </a:lnTo>
                    <a:lnTo>
                      <a:pt x="85" y="5"/>
                    </a:lnTo>
                    <a:lnTo>
                      <a:pt x="95" y="10"/>
                    </a:lnTo>
                    <a:lnTo>
                      <a:pt x="106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1" y="49"/>
                    </a:lnTo>
                    <a:lnTo>
                      <a:pt x="123" y="61"/>
                    </a:lnTo>
                    <a:lnTo>
                      <a:pt x="121" y="73"/>
                    </a:lnTo>
                    <a:lnTo>
                      <a:pt x="118" y="84"/>
                    </a:lnTo>
                    <a:lnTo>
                      <a:pt x="113" y="95"/>
                    </a:lnTo>
                    <a:lnTo>
                      <a:pt x="106" y="105"/>
                    </a:lnTo>
                    <a:lnTo>
                      <a:pt x="95" y="112"/>
                    </a:lnTo>
                    <a:lnTo>
                      <a:pt x="85" y="117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7"/>
                    </a:lnTo>
                    <a:lnTo>
                      <a:pt x="28" y="112"/>
                    </a:lnTo>
                    <a:lnTo>
                      <a:pt x="18" y="105"/>
                    </a:lnTo>
                    <a:lnTo>
                      <a:pt x="11" y="95"/>
                    </a:lnTo>
                    <a:lnTo>
                      <a:pt x="6" y="84"/>
                    </a:lnTo>
                    <a:lnTo>
                      <a:pt x="2" y="73"/>
                    </a:lnTo>
                    <a:lnTo>
                      <a:pt x="0" y="61"/>
                    </a:lnTo>
                    <a:lnTo>
                      <a:pt x="2" y="49"/>
                    </a:lnTo>
                    <a:lnTo>
                      <a:pt x="6" y="37"/>
                    </a:lnTo>
                    <a:lnTo>
                      <a:pt x="11" y="26"/>
                    </a:lnTo>
                    <a:lnTo>
                      <a:pt x="18" y="17"/>
                    </a:lnTo>
                    <a:lnTo>
                      <a:pt x="28" y="10"/>
                    </a:lnTo>
                    <a:lnTo>
                      <a:pt x="39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1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8" name="Freeform 46"/>
              <p:cNvSpPr>
                <a:spLocks noChangeArrowheads="1"/>
              </p:cNvSpPr>
              <p:nvPr/>
            </p:nvSpPr>
            <p:spPr bwMode="auto">
              <a:xfrm>
                <a:off x="465" y="2247"/>
                <a:ext cx="119" cy="117"/>
              </a:xfrm>
              <a:custGeom>
                <a:avLst/>
                <a:gdLst>
                  <a:gd name="T0" fmla="*/ 60 w 119"/>
                  <a:gd name="T1" fmla="*/ 0 h 117"/>
                  <a:gd name="T2" fmla="*/ 72 w 119"/>
                  <a:gd name="T3" fmla="*/ 1 h 117"/>
                  <a:gd name="T4" fmla="*/ 83 w 119"/>
                  <a:gd name="T5" fmla="*/ 5 h 117"/>
                  <a:gd name="T6" fmla="*/ 93 w 119"/>
                  <a:gd name="T7" fmla="*/ 10 h 117"/>
                  <a:gd name="T8" fmla="*/ 102 w 119"/>
                  <a:gd name="T9" fmla="*/ 17 h 117"/>
                  <a:gd name="T10" fmla="*/ 109 w 119"/>
                  <a:gd name="T11" fmla="*/ 26 h 117"/>
                  <a:gd name="T12" fmla="*/ 114 w 119"/>
                  <a:gd name="T13" fmla="*/ 36 h 117"/>
                  <a:gd name="T14" fmla="*/ 118 w 119"/>
                  <a:gd name="T15" fmla="*/ 47 h 117"/>
                  <a:gd name="T16" fmla="*/ 119 w 119"/>
                  <a:gd name="T17" fmla="*/ 59 h 117"/>
                  <a:gd name="T18" fmla="*/ 118 w 119"/>
                  <a:gd name="T19" fmla="*/ 71 h 117"/>
                  <a:gd name="T20" fmla="*/ 114 w 119"/>
                  <a:gd name="T21" fmla="*/ 82 h 117"/>
                  <a:gd name="T22" fmla="*/ 109 w 119"/>
                  <a:gd name="T23" fmla="*/ 91 h 117"/>
                  <a:gd name="T24" fmla="*/ 102 w 119"/>
                  <a:gd name="T25" fmla="*/ 100 h 117"/>
                  <a:gd name="T26" fmla="*/ 93 w 119"/>
                  <a:gd name="T27" fmla="*/ 107 h 117"/>
                  <a:gd name="T28" fmla="*/ 83 w 119"/>
                  <a:gd name="T29" fmla="*/ 112 h 117"/>
                  <a:gd name="T30" fmla="*/ 72 w 119"/>
                  <a:gd name="T31" fmla="*/ 115 h 117"/>
                  <a:gd name="T32" fmla="*/ 60 w 119"/>
                  <a:gd name="T33" fmla="*/ 117 h 117"/>
                  <a:gd name="T34" fmla="*/ 48 w 119"/>
                  <a:gd name="T35" fmla="*/ 115 h 117"/>
                  <a:gd name="T36" fmla="*/ 37 w 119"/>
                  <a:gd name="T37" fmla="*/ 112 h 117"/>
                  <a:gd name="T38" fmla="*/ 26 w 119"/>
                  <a:gd name="T39" fmla="*/ 107 h 117"/>
                  <a:gd name="T40" fmla="*/ 18 w 119"/>
                  <a:gd name="T41" fmla="*/ 100 h 117"/>
                  <a:gd name="T42" fmla="*/ 11 w 119"/>
                  <a:gd name="T43" fmla="*/ 91 h 117"/>
                  <a:gd name="T44" fmla="*/ 5 w 119"/>
                  <a:gd name="T45" fmla="*/ 82 h 117"/>
                  <a:gd name="T46" fmla="*/ 2 w 119"/>
                  <a:gd name="T47" fmla="*/ 71 h 117"/>
                  <a:gd name="T48" fmla="*/ 0 w 119"/>
                  <a:gd name="T49" fmla="*/ 59 h 117"/>
                  <a:gd name="T50" fmla="*/ 2 w 119"/>
                  <a:gd name="T51" fmla="*/ 47 h 117"/>
                  <a:gd name="T52" fmla="*/ 5 w 119"/>
                  <a:gd name="T53" fmla="*/ 36 h 117"/>
                  <a:gd name="T54" fmla="*/ 11 w 119"/>
                  <a:gd name="T55" fmla="*/ 26 h 117"/>
                  <a:gd name="T56" fmla="*/ 18 w 119"/>
                  <a:gd name="T57" fmla="*/ 17 h 117"/>
                  <a:gd name="T58" fmla="*/ 26 w 119"/>
                  <a:gd name="T59" fmla="*/ 10 h 117"/>
                  <a:gd name="T60" fmla="*/ 37 w 119"/>
                  <a:gd name="T61" fmla="*/ 5 h 117"/>
                  <a:gd name="T62" fmla="*/ 48 w 119"/>
                  <a:gd name="T63" fmla="*/ 1 h 117"/>
                  <a:gd name="T64" fmla="*/ 60 w 119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117">
                    <a:moveTo>
                      <a:pt x="60" y="0"/>
                    </a:moveTo>
                    <a:lnTo>
                      <a:pt x="72" y="1"/>
                    </a:lnTo>
                    <a:lnTo>
                      <a:pt x="83" y="5"/>
                    </a:lnTo>
                    <a:lnTo>
                      <a:pt x="93" y="10"/>
                    </a:lnTo>
                    <a:lnTo>
                      <a:pt x="102" y="17"/>
                    </a:lnTo>
                    <a:lnTo>
                      <a:pt x="109" y="26"/>
                    </a:lnTo>
                    <a:lnTo>
                      <a:pt x="114" y="36"/>
                    </a:lnTo>
                    <a:lnTo>
                      <a:pt x="118" y="47"/>
                    </a:lnTo>
                    <a:lnTo>
                      <a:pt x="119" y="59"/>
                    </a:lnTo>
                    <a:lnTo>
                      <a:pt x="118" y="71"/>
                    </a:lnTo>
                    <a:lnTo>
                      <a:pt x="114" y="82"/>
                    </a:lnTo>
                    <a:lnTo>
                      <a:pt x="109" y="91"/>
                    </a:lnTo>
                    <a:lnTo>
                      <a:pt x="102" y="100"/>
                    </a:lnTo>
                    <a:lnTo>
                      <a:pt x="93" y="107"/>
                    </a:lnTo>
                    <a:lnTo>
                      <a:pt x="83" y="112"/>
                    </a:lnTo>
                    <a:lnTo>
                      <a:pt x="72" y="115"/>
                    </a:lnTo>
                    <a:lnTo>
                      <a:pt x="60" y="117"/>
                    </a:lnTo>
                    <a:lnTo>
                      <a:pt x="48" y="115"/>
                    </a:lnTo>
                    <a:lnTo>
                      <a:pt x="37" y="112"/>
                    </a:lnTo>
                    <a:lnTo>
                      <a:pt x="26" y="107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1" y="26"/>
                    </a:lnTo>
                    <a:lnTo>
                      <a:pt x="18" y="17"/>
                    </a:lnTo>
                    <a:lnTo>
                      <a:pt x="26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2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9" name="Freeform 47"/>
              <p:cNvSpPr>
                <a:spLocks noChangeArrowheads="1"/>
              </p:cNvSpPr>
              <p:nvPr/>
            </p:nvSpPr>
            <p:spPr bwMode="auto">
              <a:xfrm>
                <a:off x="467" y="2248"/>
                <a:ext cx="116" cy="114"/>
              </a:xfrm>
              <a:custGeom>
                <a:avLst/>
                <a:gdLst>
                  <a:gd name="T0" fmla="*/ 58 w 116"/>
                  <a:gd name="T1" fmla="*/ 0 h 114"/>
                  <a:gd name="T2" fmla="*/ 70 w 116"/>
                  <a:gd name="T3" fmla="*/ 2 h 114"/>
                  <a:gd name="T4" fmla="*/ 81 w 116"/>
                  <a:gd name="T5" fmla="*/ 6 h 114"/>
                  <a:gd name="T6" fmla="*/ 89 w 116"/>
                  <a:gd name="T7" fmla="*/ 11 h 114"/>
                  <a:gd name="T8" fmla="*/ 98 w 116"/>
                  <a:gd name="T9" fmla="*/ 18 h 114"/>
                  <a:gd name="T10" fmla="*/ 105 w 116"/>
                  <a:gd name="T11" fmla="*/ 27 h 114"/>
                  <a:gd name="T12" fmla="*/ 110 w 116"/>
                  <a:gd name="T13" fmla="*/ 35 h 114"/>
                  <a:gd name="T14" fmla="*/ 114 w 116"/>
                  <a:gd name="T15" fmla="*/ 46 h 114"/>
                  <a:gd name="T16" fmla="*/ 116 w 116"/>
                  <a:gd name="T17" fmla="*/ 58 h 114"/>
                  <a:gd name="T18" fmla="*/ 114 w 116"/>
                  <a:gd name="T19" fmla="*/ 70 h 114"/>
                  <a:gd name="T20" fmla="*/ 110 w 116"/>
                  <a:gd name="T21" fmla="*/ 81 h 114"/>
                  <a:gd name="T22" fmla="*/ 105 w 116"/>
                  <a:gd name="T23" fmla="*/ 90 h 114"/>
                  <a:gd name="T24" fmla="*/ 98 w 116"/>
                  <a:gd name="T25" fmla="*/ 99 h 114"/>
                  <a:gd name="T26" fmla="*/ 89 w 116"/>
                  <a:gd name="T27" fmla="*/ 106 h 114"/>
                  <a:gd name="T28" fmla="*/ 81 w 116"/>
                  <a:gd name="T29" fmla="*/ 111 h 114"/>
                  <a:gd name="T30" fmla="*/ 70 w 116"/>
                  <a:gd name="T31" fmla="*/ 113 h 114"/>
                  <a:gd name="T32" fmla="*/ 58 w 116"/>
                  <a:gd name="T33" fmla="*/ 114 h 114"/>
                  <a:gd name="T34" fmla="*/ 46 w 116"/>
                  <a:gd name="T35" fmla="*/ 113 h 114"/>
                  <a:gd name="T36" fmla="*/ 35 w 116"/>
                  <a:gd name="T37" fmla="*/ 111 h 114"/>
                  <a:gd name="T38" fmla="*/ 26 w 116"/>
                  <a:gd name="T39" fmla="*/ 106 h 114"/>
                  <a:gd name="T40" fmla="*/ 17 w 116"/>
                  <a:gd name="T41" fmla="*/ 99 h 114"/>
                  <a:gd name="T42" fmla="*/ 10 w 116"/>
                  <a:gd name="T43" fmla="*/ 90 h 114"/>
                  <a:gd name="T44" fmla="*/ 5 w 116"/>
                  <a:gd name="T45" fmla="*/ 81 h 114"/>
                  <a:gd name="T46" fmla="*/ 2 w 116"/>
                  <a:gd name="T47" fmla="*/ 70 h 114"/>
                  <a:gd name="T48" fmla="*/ 0 w 116"/>
                  <a:gd name="T49" fmla="*/ 58 h 114"/>
                  <a:gd name="T50" fmla="*/ 2 w 116"/>
                  <a:gd name="T51" fmla="*/ 46 h 114"/>
                  <a:gd name="T52" fmla="*/ 5 w 116"/>
                  <a:gd name="T53" fmla="*/ 35 h 114"/>
                  <a:gd name="T54" fmla="*/ 10 w 116"/>
                  <a:gd name="T55" fmla="*/ 27 h 114"/>
                  <a:gd name="T56" fmla="*/ 17 w 116"/>
                  <a:gd name="T57" fmla="*/ 18 h 114"/>
                  <a:gd name="T58" fmla="*/ 26 w 116"/>
                  <a:gd name="T59" fmla="*/ 11 h 114"/>
                  <a:gd name="T60" fmla="*/ 35 w 116"/>
                  <a:gd name="T61" fmla="*/ 6 h 114"/>
                  <a:gd name="T62" fmla="*/ 46 w 116"/>
                  <a:gd name="T63" fmla="*/ 2 h 114"/>
                  <a:gd name="T64" fmla="*/ 58 w 116"/>
                  <a:gd name="T65" fmla="*/ 0 h 1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114">
                    <a:moveTo>
                      <a:pt x="58" y="0"/>
                    </a:moveTo>
                    <a:lnTo>
                      <a:pt x="70" y="2"/>
                    </a:lnTo>
                    <a:lnTo>
                      <a:pt x="81" y="6"/>
                    </a:lnTo>
                    <a:lnTo>
                      <a:pt x="89" y="11"/>
                    </a:lnTo>
                    <a:lnTo>
                      <a:pt x="98" y="18"/>
                    </a:lnTo>
                    <a:lnTo>
                      <a:pt x="105" y="27"/>
                    </a:lnTo>
                    <a:lnTo>
                      <a:pt x="110" y="35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0"/>
                    </a:lnTo>
                    <a:lnTo>
                      <a:pt x="98" y="99"/>
                    </a:lnTo>
                    <a:lnTo>
                      <a:pt x="89" y="106"/>
                    </a:lnTo>
                    <a:lnTo>
                      <a:pt x="81" y="111"/>
                    </a:lnTo>
                    <a:lnTo>
                      <a:pt x="70" y="113"/>
                    </a:lnTo>
                    <a:lnTo>
                      <a:pt x="58" y="114"/>
                    </a:lnTo>
                    <a:lnTo>
                      <a:pt x="46" y="113"/>
                    </a:lnTo>
                    <a:lnTo>
                      <a:pt x="35" y="111"/>
                    </a:lnTo>
                    <a:lnTo>
                      <a:pt x="26" y="106"/>
                    </a:lnTo>
                    <a:lnTo>
                      <a:pt x="17" y="99"/>
                    </a:lnTo>
                    <a:lnTo>
                      <a:pt x="10" y="90"/>
                    </a:lnTo>
                    <a:lnTo>
                      <a:pt x="5" y="81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5" y="35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3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0" name="Freeform 48"/>
              <p:cNvSpPr>
                <a:spLocks noChangeArrowheads="1"/>
              </p:cNvSpPr>
              <p:nvPr/>
            </p:nvSpPr>
            <p:spPr bwMode="auto">
              <a:xfrm>
                <a:off x="469" y="2250"/>
                <a:ext cx="112" cy="111"/>
              </a:xfrm>
              <a:custGeom>
                <a:avLst/>
                <a:gdLst>
                  <a:gd name="T0" fmla="*/ 56 w 112"/>
                  <a:gd name="T1" fmla="*/ 0 h 111"/>
                  <a:gd name="T2" fmla="*/ 66 w 112"/>
                  <a:gd name="T3" fmla="*/ 2 h 111"/>
                  <a:gd name="T4" fmla="*/ 77 w 112"/>
                  <a:gd name="T5" fmla="*/ 4 h 111"/>
                  <a:gd name="T6" fmla="*/ 87 w 112"/>
                  <a:gd name="T7" fmla="*/ 9 h 111"/>
                  <a:gd name="T8" fmla="*/ 94 w 112"/>
                  <a:gd name="T9" fmla="*/ 16 h 111"/>
                  <a:gd name="T10" fmla="*/ 101 w 112"/>
                  <a:gd name="T11" fmla="*/ 25 h 111"/>
                  <a:gd name="T12" fmla="*/ 107 w 112"/>
                  <a:gd name="T13" fmla="*/ 33 h 111"/>
                  <a:gd name="T14" fmla="*/ 110 w 112"/>
                  <a:gd name="T15" fmla="*/ 44 h 111"/>
                  <a:gd name="T16" fmla="*/ 112 w 112"/>
                  <a:gd name="T17" fmla="*/ 56 h 111"/>
                  <a:gd name="T18" fmla="*/ 110 w 112"/>
                  <a:gd name="T19" fmla="*/ 67 h 111"/>
                  <a:gd name="T20" fmla="*/ 107 w 112"/>
                  <a:gd name="T21" fmla="*/ 77 h 111"/>
                  <a:gd name="T22" fmla="*/ 101 w 112"/>
                  <a:gd name="T23" fmla="*/ 86 h 111"/>
                  <a:gd name="T24" fmla="*/ 94 w 112"/>
                  <a:gd name="T25" fmla="*/ 95 h 111"/>
                  <a:gd name="T26" fmla="*/ 87 w 112"/>
                  <a:gd name="T27" fmla="*/ 102 h 111"/>
                  <a:gd name="T28" fmla="*/ 77 w 112"/>
                  <a:gd name="T29" fmla="*/ 107 h 111"/>
                  <a:gd name="T30" fmla="*/ 66 w 112"/>
                  <a:gd name="T31" fmla="*/ 109 h 111"/>
                  <a:gd name="T32" fmla="*/ 56 w 112"/>
                  <a:gd name="T33" fmla="*/ 111 h 111"/>
                  <a:gd name="T34" fmla="*/ 45 w 112"/>
                  <a:gd name="T35" fmla="*/ 109 h 111"/>
                  <a:gd name="T36" fmla="*/ 35 w 112"/>
                  <a:gd name="T37" fmla="*/ 107 h 111"/>
                  <a:gd name="T38" fmla="*/ 24 w 112"/>
                  <a:gd name="T39" fmla="*/ 102 h 111"/>
                  <a:gd name="T40" fmla="*/ 17 w 112"/>
                  <a:gd name="T41" fmla="*/ 95 h 111"/>
                  <a:gd name="T42" fmla="*/ 10 w 112"/>
                  <a:gd name="T43" fmla="*/ 86 h 111"/>
                  <a:gd name="T44" fmla="*/ 5 w 112"/>
                  <a:gd name="T45" fmla="*/ 77 h 111"/>
                  <a:gd name="T46" fmla="*/ 1 w 112"/>
                  <a:gd name="T47" fmla="*/ 67 h 111"/>
                  <a:gd name="T48" fmla="*/ 0 w 112"/>
                  <a:gd name="T49" fmla="*/ 56 h 111"/>
                  <a:gd name="T50" fmla="*/ 1 w 112"/>
                  <a:gd name="T51" fmla="*/ 44 h 111"/>
                  <a:gd name="T52" fmla="*/ 5 w 112"/>
                  <a:gd name="T53" fmla="*/ 33 h 111"/>
                  <a:gd name="T54" fmla="*/ 10 w 112"/>
                  <a:gd name="T55" fmla="*/ 25 h 111"/>
                  <a:gd name="T56" fmla="*/ 17 w 112"/>
                  <a:gd name="T57" fmla="*/ 16 h 111"/>
                  <a:gd name="T58" fmla="*/ 24 w 112"/>
                  <a:gd name="T59" fmla="*/ 9 h 111"/>
                  <a:gd name="T60" fmla="*/ 35 w 112"/>
                  <a:gd name="T61" fmla="*/ 4 h 111"/>
                  <a:gd name="T62" fmla="*/ 45 w 112"/>
                  <a:gd name="T63" fmla="*/ 2 h 111"/>
                  <a:gd name="T64" fmla="*/ 56 w 112"/>
                  <a:gd name="T65" fmla="*/ 0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2" h="111">
                    <a:moveTo>
                      <a:pt x="56" y="0"/>
                    </a:moveTo>
                    <a:lnTo>
                      <a:pt x="66" y="2"/>
                    </a:lnTo>
                    <a:lnTo>
                      <a:pt x="77" y="4"/>
                    </a:lnTo>
                    <a:lnTo>
                      <a:pt x="87" y="9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07" y="33"/>
                    </a:lnTo>
                    <a:lnTo>
                      <a:pt x="110" y="44"/>
                    </a:lnTo>
                    <a:lnTo>
                      <a:pt x="112" y="56"/>
                    </a:lnTo>
                    <a:lnTo>
                      <a:pt x="110" y="67"/>
                    </a:lnTo>
                    <a:lnTo>
                      <a:pt x="107" y="77"/>
                    </a:lnTo>
                    <a:lnTo>
                      <a:pt x="101" y="86"/>
                    </a:lnTo>
                    <a:lnTo>
                      <a:pt x="94" y="95"/>
                    </a:lnTo>
                    <a:lnTo>
                      <a:pt x="87" y="102"/>
                    </a:lnTo>
                    <a:lnTo>
                      <a:pt x="77" y="107"/>
                    </a:lnTo>
                    <a:lnTo>
                      <a:pt x="66" y="109"/>
                    </a:lnTo>
                    <a:lnTo>
                      <a:pt x="56" y="111"/>
                    </a:lnTo>
                    <a:lnTo>
                      <a:pt x="45" y="109"/>
                    </a:lnTo>
                    <a:lnTo>
                      <a:pt x="35" y="107"/>
                    </a:lnTo>
                    <a:lnTo>
                      <a:pt x="24" y="102"/>
                    </a:lnTo>
                    <a:lnTo>
                      <a:pt x="17" y="95"/>
                    </a:lnTo>
                    <a:lnTo>
                      <a:pt x="10" y="86"/>
                    </a:lnTo>
                    <a:lnTo>
                      <a:pt x="5" y="77"/>
                    </a:lnTo>
                    <a:lnTo>
                      <a:pt x="1" y="67"/>
                    </a:lnTo>
                    <a:lnTo>
                      <a:pt x="0" y="56"/>
                    </a:lnTo>
                    <a:lnTo>
                      <a:pt x="1" y="44"/>
                    </a:lnTo>
                    <a:lnTo>
                      <a:pt x="5" y="33"/>
                    </a:lnTo>
                    <a:lnTo>
                      <a:pt x="10" y="25"/>
                    </a:lnTo>
                    <a:lnTo>
                      <a:pt x="17" y="16"/>
                    </a:lnTo>
                    <a:lnTo>
                      <a:pt x="24" y="9"/>
                    </a:lnTo>
                    <a:lnTo>
                      <a:pt x="35" y="4"/>
                    </a:lnTo>
                    <a:lnTo>
                      <a:pt x="45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3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1" name="Freeform 49"/>
              <p:cNvSpPr>
                <a:spLocks noChangeArrowheads="1"/>
              </p:cNvSpPr>
              <p:nvPr/>
            </p:nvSpPr>
            <p:spPr bwMode="auto">
              <a:xfrm>
                <a:off x="470" y="2252"/>
                <a:ext cx="107" cy="107"/>
              </a:xfrm>
              <a:custGeom>
                <a:avLst/>
                <a:gdLst>
                  <a:gd name="T0" fmla="*/ 55 w 107"/>
                  <a:gd name="T1" fmla="*/ 0 h 107"/>
                  <a:gd name="T2" fmla="*/ 65 w 107"/>
                  <a:gd name="T3" fmla="*/ 2 h 107"/>
                  <a:gd name="T4" fmla="*/ 76 w 107"/>
                  <a:gd name="T5" fmla="*/ 3 h 107"/>
                  <a:gd name="T6" fmla="*/ 85 w 107"/>
                  <a:gd name="T7" fmla="*/ 9 h 107"/>
                  <a:gd name="T8" fmla="*/ 92 w 107"/>
                  <a:gd name="T9" fmla="*/ 16 h 107"/>
                  <a:gd name="T10" fmla="*/ 99 w 107"/>
                  <a:gd name="T11" fmla="*/ 24 h 107"/>
                  <a:gd name="T12" fmla="*/ 104 w 107"/>
                  <a:gd name="T13" fmla="*/ 33 h 107"/>
                  <a:gd name="T14" fmla="*/ 106 w 107"/>
                  <a:gd name="T15" fmla="*/ 44 h 107"/>
                  <a:gd name="T16" fmla="*/ 107 w 107"/>
                  <a:gd name="T17" fmla="*/ 54 h 107"/>
                  <a:gd name="T18" fmla="*/ 106 w 107"/>
                  <a:gd name="T19" fmla="*/ 65 h 107"/>
                  <a:gd name="T20" fmla="*/ 104 w 107"/>
                  <a:gd name="T21" fmla="*/ 75 h 107"/>
                  <a:gd name="T22" fmla="*/ 99 w 107"/>
                  <a:gd name="T23" fmla="*/ 84 h 107"/>
                  <a:gd name="T24" fmla="*/ 92 w 107"/>
                  <a:gd name="T25" fmla="*/ 91 h 107"/>
                  <a:gd name="T26" fmla="*/ 85 w 107"/>
                  <a:gd name="T27" fmla="*/ 98 h 107"/>
                  <a:gd name="T28" fmla="*/ 76 w 107"/>
                  <a:gd name="T29" fmla="*/ 103 h 107"/>
                  <a:gd name="T30" fmla="*/ 65 w 107"/>
                  <a:gd name="T31" fmla="*/ 105 h 107"/>
                  <a:gd name="T32" fmla="*/ 55 w 107"/>
                  <a:gd name="T33" fmla="*/ 107 h 107"/>
                  <a:gd name="T34" fmla="*/ 44 w 107"/>
                  <a:gd name="T35" fmla="*/ 105 h 107"/>
                  <a:gd name="T36" fmla="*/ 34 w 107"/>
                  <a:gd name="T37" fmla="*/ 103 h 107"/>
                  <a:gd name="T38" fmla="*/ 25 w 107"/>
                  <a:gd name="T39" fmla="*/ 98 h 107"/>
                  <a:gd name="T40" fmla="*/ 16 w 107"/>
                  <a:gd name="T41" fmla="*/ 91 h 107"/>
                  <a:gd name="T42" fmla="*/ 9 w 107"/>
                  <a:gd name="T43" fmla="*/ 84 h 107"/>
                  <a:gd name="T44" fmla="*/ 4 w 107"/>
                  <a:gd name="T45" fmla="*/ 75 h 107"/>
                  <a:gd name="T46" fmla="*/ 2 w 107"/>
                  <a:gd name="T47" fmla="*/ 65 h 107"/>
                  <a:gd name="T48" fmla="*/ 0 w 107"/>
                  <a:gd name="T49" fmla="*/ 54 h 107"/>
                  <a:gd name="T50" fmla="*/ 2 w 107"/>
                  <a:gd name="T51" fmla="*/ 44 h 107"/>
                  <a:gd name="T52" fmla="*/ 4 w 107"/>
                  <a:gd name="T53" fmla="*/ 33 h 107"/>
                  <a:gd name="T54" fmla="*/ 9 w 107"/>
                  <a:gd name="T55" fmla="*/ 24 h 107"/>
                  <a:gd name="T56" fmla="*/ 16 w 107"/>
                  <a:gd name="T57" fmla="*/ 16 h 107"/>
                  <a:gd name="T58" fmla="*/ 25 w 107"/>
                  <a:gd name="T59" fmla="*/ 9 h 107"/>
                  <a:gd name="T60" fmla="*/ 34 w 107"/>
                  <a:gd name="T61" fmla="*/ 3 h 107"/>
                  <a:gd name="T62" fmla="*/ 44 w 107"/>
                  <a:gd name="T63" fmla="*/ 2 h 107"/>
                  <a:gd name="T64" fmla="*/ 55 w 107"/>
                  <a:gd name="T65" fmla="*/ 0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107">
                    <a:moveTo>
                      <a:pt x="55" y="0"/>
                    </a:moveTo>
                    <a:lnTo>
                      <a:pt x="65" y="2"/>
                    </a:lnTo>
                    <a:lnTo>
                      <a:pt x="76" y="3"/>
                    </a:lnTo>
                    <a:lnTo>
                      <a:pt x="85" y="9"/>
                    </a:lnTo>
                    <a:lnTo>
                      <a:pt x="92" y="16"/>
                    </a:lnTo>
                    <a:lnTo>
                      <a:pt x="99" y="24"/>
                    </a:lnTo>
                    <a:lnTo>
                      <a:pt x="104" y="33"/>
                    </a:lnTo>
                    <a:lnTo>
                      <a:pt x="106" y="44"/>
                    </a:lnTo>
                    <a:lnTo>
                      <a:pt x="107" y="54"/>
                    </a:lnTo>
                    <a:lnTo>
                      <a:pt x="106" y="65"/>
                    </a:lnTo>
                    <a:lnTo>
                      <a:pt x="104" y="75"/>
                    </a:lnTo>
                    <a:lnTo>
                      <a:pt x="99" y="84"/>
                    </a:lnTo>
                    <a:lnTo>
                      <a:pt x="92" y="91"/>
                    </a:lnTo>
                    <a:lnTo>
                      <a:pt x="85" y="98"/>
                    </a:lnTo>
                    <a:lnTo>
                      <a:pt x="76" y="103"/>
                    </a:lnTo>
                    <a:lnTo>
                      <a:pt x="65" y="105"/>
                    </a:lnTo>
                    <a:lnTo>
                      <a:pt x="55" y="107"/>
                    </a:lnTo>
                    <a:lnTo>
                      <a:pt x="44" y="105"/>
                    </a:lnTo>
                    <a:lnTo>
                      <a:pt x="34" y="103"/>
                    </a:lnTo>
                    <a:lnTo>
                      <a:pt x="25" y="98"/>
                    </a:lnTo>
                    <a:lnTo>
                      <a:pt x="16" y="91"/>
                    </a:lnTo>
                    <a:lnTo>
                      <a:pt x="9" y="84"/>
                    </a:lnTo>
                    <a:lnTo>
                      <a:pt x="4" y="75"/>
                    </a:lnTo>
                    <a:lnTo>
                      <a:pt x="2" y="65"/>
                    </a:lnTo>
                    <a:lnTo>
                      <a:pt x="0" y="54"/>
                    </a:lnTo>
                    <a:lnTo>
                      <a:pt x="2" y="44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25" y="9"/>
                    </a:lnTo>
                    <a:lnTo>
                      <a:pt x="34" y="3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4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2" name="Freeform 50"/>
              <p:cNvSpPr>
                <a:spLocks noChangeArrowheads="1"/>
              </p:cNvSpPr>
              <p:nvPr/>
            </p:nvSpPr>
            <p:spPr bwMode="auto">
              <a:xfrm>
                <a:off x="474" y="2254"/>
                <a:ext cx="102" cy="103"/>
              </a:xfrm>
              <a:custGeom>
                <a:avLst/>
                <a:gdLst>
                  <a:gd name="T0" fmla="*/ 51 w 102"/>
                  <a:gd name="T1" fmla="*/ 0 h 103"/>
                  <a:gd name="T2" fmla="*/ 70 w 102"/>
                  <a:gd name="T3" fmla="*/ 3 h 103"/>
                  <a:gd name="T4" fmla="*/ 88 w 102"/>
                  <a:gd name="T5" fmla="*/ 15 h 103"/>
                  <a:gd name="T6" fmla="*/ 98 w 102"/>
                  <a:gd name="T7" fmla="*/ 33 h 103"/>
                  <a:gd name="T8" fmla="*/ 102 w 102"/>
                  <a:gd name="T9" fmla="*/ 52 h 103"/>
                  <a:gd name="T10" fmla="*/ 98 w 102"/>
                  <a:gd name="T11" fmla="*/ 71 h 103"/>
                  <a:gd name="T12" fmla="*/ 88 w 102"/>
                  <a:gd name="T13" fmla="*/ 87 h 103"/>
                  <a:gd name="T14" fmla="*/ 70 w 102"/>
                  <a:gd name="T15" fmla="*/ 100 h 103"/>
                  <a:gd name="T16" fmla="*/ 51 w 102"/>
                  <a:gd name="T17" fmla="*/ 103 h 103"/>
                  <a:gd name="T18" fmla="*/ 31 w 102"/>
                  <a:gd name="T19" fmla="*/ 100 h 103"/>
                  <a:gd name="T20" fmla="*/ 16 w 102"/>
                  <a:gd name="T21" fmla="*/ 87 h 103"/>
                  <a:gd name="T22" fmla="*/ 3 w 102"/>
                  <a:gd name="T23" fmla="*/ 71 h 103"/>
                  <a:gd name="T24" fmla="*/ 0 w 102"/>
                  <a:gd name="T25" fmla="*/ 52 h 103"/>
                  <a:gd name="T26" fmla="*/ 3 w 102"/>
                  <a:gd name="T27" fmla="*/ 33 h 103"/>
                  <a:gd name="T28" fmla="*/ 16 w 102"/>
                  <a:gd name="T29" fmla="*/ 15 h 103"/>
                  <a:gd name="T30" fmla="*/ 31 w 102"/>
                  <a:gd name="T31" fmla="*/ 3 h 103"/>
                  <a:gd name="T32" fmla="*/ 51 w 102"/>
                  <a:gd name="T33" fmla="*/ 0 h 1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103">
                    <a:moveTo>
                      <a:pt x="51" y="0"/>
                    </a:moveTo>
                    <a:lnTo>
                      <a:pt x="70" y="3"/>
                    </a:lnTo>
                    <a:lnTo>
                      <a:pt x="88" y="15"/>
                    </a:lnTo>
                    <a:lnTo>
                      <a:pt x="98" y="33"/>
                    </a:lnTo>
                    <a:lnTo>
                      <a:pt x="102" y="52"/>
                    </a:lnTo>
                    <a:lnTo>
                      <a:pt x="98" y="71"/>
                    </a:lnTo>
                    <a:lnTo>
                      <a:pt x="88" y="87"/>
                    </a:lnTo>
                    <a:lnTo>
                      <a:pt x="70" y="100"/>
                    </a:lnTo>
                    <a:lnTo>
                      <a:pt x="51" y="103"/>
                    </a:lnTo>
                    <a:lnTo>
                      <a:pt x="31" y="100"/>
                    </a:lnTo>
                    <a:lnTo>
                      <a:pt x="16" y="87"/>
                    </a:lnTo>
                    <a:lnTo>
                      <a:pt x="3" y="71"/>
                    </a:lnTo>
                    <a:lnTo>
                      <a:pt x="0" y="52"/>
                    </a:lnTo>
                    <a:lnTo>
                      <a:pt x="3" y="33"/>
                    </a:lnTo>
                    <a:lnTo>
                      <a:pt x="16" y="15"/>
                    </a:lnTo>
                    <a:lnTo>
                      <a:pt x="31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4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3" name="Freeform 51"/>
              <p:cNvSpPr>
                <a:spLocks noChangeArrowheads="1"/>
              </p:cNvSpPr>
              <p:nvPr/>
            </p:nvSpPr>
            <p:spPr bwMode="auto">
              <a:xfrm>
                <a:off x="476" y="2255"/>
                <a:ext cx="98" cy="100"/>
              </a:xfrm>
              <a:custGeom>
                <a:avLst/>
                <a:gdLst>
                  <a:gd name="T0" fmla="*/ 49 w 98"/>
                  <a:gd name="T1" fmla="*/ 0 h 100"/>
                  <a:gd name="T2" fmla="*/ 68 w 98"/>
                  <a:gd name="T3" fmla="*/ 4 h 100"/>
                  <a:gd name="T4" fmla="*/ 84 w 98"/>
                  <a:gd name="T5" fmla="*/ 14 h 100"/>
                  <a:gd name="T6" fmla="*/ 94 w 98"/>
                  <a:gd name="T7" fmla="*/ 32 h 100"/>
                  <a:gd name="T8" fmla="*/ 98 w 98"/>
                  <a:gd name="T9" fmla="*/ 51 h 100"/>
                  <a:gd name="T10" fmla="*/ 94 w 98"/>
                  <a:gd name="T11" fmla="*/ 70 h 100"/>
                  <a:gd name="T12" fmla="*/ 84 w 98"/>
                  <a:gd name="T13" fmla="*/ 86 h 100"/>
                  <a:gd name="T14" fmla="*/ 68 w 98"/>
                  <a:gd name="T15" fmla="*/ 97 h 100"/>
                  <a:gd name="T16" fmla="*/ 49 w 98"/>
                  <a:gd name="T17" fmla="*/ 100 h 100"/>
                  <a:gd name="T18" fmla="*/ 29 w 98"/>
                  <a:gd name="T19" fmla="*/ 97 h 100"/>
                  <a:gd name="T20" fmla="*/ 14 w 98"/>
                  <a:gd name="T21" fmla="*/ 86 h 100"/>
                  <a:gd name="T22" fmla="*/ 3 w 98"/>
                  <a:gd name="T23" fmla="*/ 70 h 100"/>
                  <a:gd name="T24" fmla="*/ 0 w 98"/>
                  <a:gd name="T25" fmla="*/ 51 h 100"/>
                  <a:gd name="T26" fmla="*/ 3 w 98"/>
                  <a:gd name="T27" fmla="*/ 32 h 100"/>
                  <a:gd name="T28" fmla="*/ 14 w 98"/>
                  <a:gd name="T29" fmla="*/ 14 h 100"/>
                  <a:gd name="T30" fmla="*/ 29 w 98"/>
                  <a:gd name="T31" fmla="*/ 4 h 100"/>
                  <a:gd name="T32" fmla="*/ 49 w 98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68" y="4"/>
                    </a:lnTo>
                    <a:lnTo>
                      <a:pt x="84" y="14"/>
                    </a:lnTo>
                    <a:lnTo>
                      <a:pt x="94" y="32"/>
                    </a:lnTo>
                    <a:lnTo>
                      <a:pt x="98" y="51"/>
                    </a:lnTo>
                    <a:lnTo>
                      <a:pt x="94" y="70"/>
                    </a:lnTo>
                    <a:lnTo>
                      <a:pt x="84" y="86"/>
                    </a:lnTo>
                    <a:lnTo>
                      <a:pt x="68" y="97"/>
                    </a:lnTo>
                    <a:lnTo>
                      <a:pt x="49" y="100"/>
                    </a:lnTo>
                    <a:lnTo>
                      <a:pt x="29" y="97"/>
                    </a:lnTo>
                    <a:lnTo>
                      <a:pt x="14" y="86"/>
                    </a:lnTo>
                    <a:lnTo>
                      <a:pt x="3" y="70"/>
                    </a:lnTo>
                    <a:lnTo>
                      <a:pt x="0" y="51"/>
                    </a:lnTo>
                    <a:lnTo>
                      <a:pt x="3" y="32"/>
                    </a:lnTo>
                    <a:lnTo>
                      <a:pt x="14" y="14"/>
                    </a:lnTo>
                    <a:lnTo>
                      <a:pt x="29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5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4" name="Freeform 52"/>
              <p:cNvSpPr>
                <a:spLocks noChangeArrowheads="1"/>
              </p:cNvSpPr>
              <p:nvPr/>
            </p:nvSpPr>
            <p:spPr bwMode="auto">
              <a:xfrm>
                <a:off x="477" y="2259"/>
                <a:ext cx="95" cy="95"/>
              </a:xfrm>
              <a:custGeom>
                <a:avLst/>
                <a:gdLst>
                  <a:gd name="T0" fmla="*/ 48 w 95"/>
                  <a:gd name="T1" fmla="*/ 0 h 95"/>
                  <a:gd name="T2" fmla="*/ 67 w 95"/>
                  <a:gd name="T3" fmla="*/ 3 h 95"/>
                  <a:gd name="T4" fmla="*/ 81 w 95"/>
                  <a:gd name="T5" fmla="*/ 14 h 95"/>
                  <a:gd name="T6" fmla="*/ 92 w 95"/>
                  <a:gd name="T7" fmla="*/ 28 h 95"/>
                  <a:gd name="T8" fmla="*/ 95 w 95"/>
                  <a:gd name="T9" fmla="*/ 47 h 95"/>
                  <a:gd name="T10" fmla="*/ 92 w 95"/>
                  <a:gd name="T11" fmla="*/ 66 h 95"/>
                  <a:gd name="T12" fmla="*/ 81 w 95"/>
                  <a:gd name="T13" fmla="*/ 81 h 95"/>
                  <a:gd name="T14" fmla="*/ 67 w 95"/>
                  <a:gd name="T15" fmla="*/ 91 h 95"/>
                  <a:gd name="T16" fmla="*/ 48 w 95"/>
                  <a:gd name="T17" fmla="*/ 95 h 95"/>
                  <a:gd name="T18" fmla="*/ 28 w 95"/>
                  <a:gd name="T19" fmla="*/ 91 h 95"/>
                  <a:gd name="T20" fmla="*/ 14 w 95"/>
                  <a:gd name="T21" fmla="*/ 81 h 95"/>
                  <a:gd name="T22" fmla="*/ 4 w 95"/>
                  <a:gd name="T23" fmla="*/ 66 h 95"/>
                  <a:gd name="T24" fmla="*/ 0 w 95"/>
                  <a:gd name="T25" fmla="*/ 47 h 95"/>
                  <a:gd name="T26" fmla="*/ 4 w 95"/>
                  <a:gd name="T27" fmla="*/ 28 h 95"/>
                  <a:gd name="T28" fmla="*/ 14 w 95"/>
                  <a:gd name="T29" fmla="*/ 14 h 95"/>
                  <a:gd name="T30" fmla="*/ 28 w 95"/>
                  <a:gd name="T31" fmla="*/ 3 h 95"/>
                  <a:gd name="T32" fmla="*/ 48 w 95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48" y="0"/>
                    </a:moveTo>
                    <a:lnTo>
                      <a:pt x="67" y="3"/>
                    </a:lnTo>
                    <a:lnTo>
                      <a:pt x="81" y="14"/>
                    </a:lnTo>
                    <a:lnTo>
                      <a:pt x="92" y="28"/>
                    </a:lnTo>
                    <a:lnTo>
                      <a:pt x="95" y="47"/>
                    </a:lnTo>
                    <a:lnTo>
                      <a:pt x="92" y="66"/>
                    </a:lnTo>
                    <a:lnTo>
                      <a:pt x="81" y="81"/>
                    </a:lnTo>
                    <a:lnTo>
                      <a:pt x="67" y="91"/>
                    </a:lnTo>
                    <a:lnTo>
                      <a:pt x="48" y="95"/>
                    </a:lnTo>
                    <a:lnTo>
                      <a:pt x="28" y="91"/>
                    </a:lnTo>
                    <a:lnTo>
                      <a:pt x="14" y="81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28"/>
                    </a:lnTo>
                    <a:lnTo>
                      <a:pt x="14" y="14"/>
                    </a:lnTo>
                    <a:lnTo>
                      <a:pt x="28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6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5" name="Freeform 53"/>
              <p:cNvSpPr>
                <a:spLocks noChangeArrowheads="1"/>
              </p:cNvSpPr>
              <p:nvPr/>
            </p:nvSpPr>
            <p:spPr bwMode="auto">
              <a:xfrm>
                <a:off x="479" y="2261"/>
                <a:ext cx="91" cy="91"/>
              </a:xfrm>
              <a:custGeom>
                <a:avLst/>
                <a:gdLst>
                  <a:gd name="T0" fmla="*/ 46 w 91"/>
                  <a:gd name="T1" fmla="*/ 0 h 91"/>
                  <a:gd name="T2" fmla="*/ 63 w 91"/>
                  <a:gd name="T3" fmla="*/ 3 h 91"/>
                  <a:gd name="T4" fmla="*/ 77 w 91"/>
                  <a:gd name="T5" fmla="*/ 12 h 91"/>
                  <a:gd name="T6" fmla="*/ 88 w 91"/>
                  <a:gd name="T7" fmla="*/ 28 h 91"/>
                  <a:gd name="T8" fmla="*/ 91 w 91"/>
                  <a:gd name="T9" fmla="*/ 45 h 91"/>
                  <a:gd name="T10" fmla="*/ 88 w 91"/>
                  <a:gd name="T11" fmla="*/ 63 h 91"/>
                  <a:gd name="T12" fmla="*/ 77 w 91"/>
                  <a:gd name="T13" fmla="*/ 77 h 91"/>
                  <a:gd name="T14" fmla="*/ 63 w 91"/>
                  <a:gd name="T15" fmla="*/ 87 h 91"/>
                  <a:gd name="T16" fmla="*/ 46 w 91"/>
                  <a:gd name="T17" fmla="*/ 91 h 91"/>
                  <a:gd name="T18" fmla="*/ 28 w 91"/>
                  <a:gd name="T19" fmla="*/ 87 h 91"/>
                  <a:gd name="T20" fmla="*/ 14 w 91"/>
                  <a:gd name="T21" fmla="*/ 77 h 91"/>
                  <a:gd name="T22" fmla="*/ 4 w 91"/>
                  <a:gd name="T23" fmla="*/ 63 h 91"/>
                  <a:gd name="T24" fmla="*/ 0 w 91"/>
                  <a:gd name="T25" fmla="*/ 45 h 91"/>
                  <a:gd name="T26" fmla="*/ 4 w 91"/>
                  <a:gd name="T27" fmla="*/ 28 h 91"/>
                  <a:gd name="T28" fmla="*/ 14 w 91"/>
                  <a:gd name="T29" fmla="*/ 12 h 91"/>
                  <a:gd name="T30" fmla="*/ 28 w 91"/>
                  <a:gd name="T31" fmla="*/ 3 h 91"/>
                  <a:gd name="T32" fmla="*/ 46 w 91"/>
                  <a:gd name="T33" fmla="*/ 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91">
                    <a:moveTo>
                      <a:pt x="46" y="0"/>
                    </a:moveTo>
                    <a:lnTo>
                      <a:pt x="63" y="3"/>
                    </a:lnTo>
                    <a:lnTo>
                      <a:pt x="77" y="12"/>
                    </a:lnTo>
                    <a:lnTo>
                      <a:pt x="88" y="28"/>
                    </a:lnTo>
                    <a:lnTo>
                      <a:pt x="91" y="45"/>
                    </a:lnTo>
                    <a:lnTo>
                      <a:pt x="88" y="63"/>
                    </a:lnTo>
                    <a:lnTo>
                      <a:pt x="77" y="77"/>
                    </a:lnTo>
                    <a:lnTo>
                      <a:pt x="63" y="87"/>
                    </a:lnTo>
                    <a:lnTo>
                      <a:pt x="46" y="91"/>
                    </a:lnTo>
                    <a:lnTo>
                      <a:pt x="28" y="87"/>
                    </a:lnTo>
                    <a:lnTo>
                      <a:pt x="14" y="77"/>
                    </a:lnTo>
                    <a:lnTo>
                      <a:pt x="4" y="63"/>
                    </a:lnTo>
                    <a:lnTo>
                      <a:pt x="0" y="45"/>
                    </a:lnTo>
                    <a:lnTo>
                      <a:pt x="4" y="28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6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6" name="Freeform 54"/>
              <p:cNvSpPr>
                <a:spLocks noChangeArrowheads="1"/>
              </p:cNvSpPr>
              <p:nvPr/>
            </p:nvSpPr>
            <p:spPr bwMode="auto">
              <a:xfrm>
                <a:off x="481" y="2262"/>
                <a:ext cx="88" cy="88"/>
              </a:xfrm>
              <a:custGeom>
                <a:avLst/>
                <a:gdLst>
                  <a:gd name="T0" fmla="*/ 44 w 88"/>
                  <a:gd name="T1" fmla="*/ 0 h 88"/>
                  <a:gd name="T2" fmla="*/ 61 w 88"/>
                  <a:gd name="T3" fmla="*/ 4 h 88"/>
                  <a:gd name="T4" fmla="*/ 75 w 88"/>
                  <a:gd name="T5" fmla="*/ 13 h 88"/>
                  <a:gd name="T6" fmla="*/ 84 w 88"/>
                  <a:gd name="T7" fmla="*/ 27 h 88"/>
                  <a:gd name="T8" fmla="*/ 88 w 88"/>
                  <a:gd name="T9" fmla="*/ 44 h 88"/>
                  <a:gd name="T10" fmla="*/ 84 w 88"/>
                  <a:gd name="T11" fmla="*/ 62 h 88"/>
                  <a:gd name="T12" fmla="*/ 75 w 88"/>
                  <a:gd name="T13" fmla="*/ 76 h 88"/>
                  <a:gd name="T14" fmla="*/ 61 w 88"/>
                  <a:gd name="T15" fmla="*/ 85 h 88"/>
                  <a:gd name="T16" fmla="*/ 44 w 88"/>
                  <a:gd name="T17" fmla="*/ 88 h 88"/>
                  <a:gd name="T18" fmla="*/ 26 w 88"/>
                  <a:gd name="T19" fmla="*/ 85 h 88"/>
                  <a:gd name="T20" fmla="*/ 12 w 88"/>
                  <a:gd name="T21" fmla="*/ 76 h 88"/>
                  <a:gd name="T22" fmla="*/ 3 w 88"/>
                  <a:gd name="T23" fmla="*/ 62 h 88"/>
                  <a:gd name="T24" fmla="*/ 0 w 88"/>
                  <a:gd name="T25" fmla="*/ 44 h 88"/>
                  <a:gd name="T26" fmla="*/ 3 w 88"/>
                  <a:gd name="T27" fmla="*/ 27 h 88"/>
                  <a:gd name="T28" fmla="*/ 12 w 88"/>
                  <a:gd name="T29" fmla="*/ 13 h 88"/>
                  <a:gd name="T30" fmla="*/ 26 w 88"/>
                  <a:gd name="T31" fmla="*/ 4 h 88"/>
                  <a:gd name="T32" fmla="*/ 44 w 88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88">
                    <a:moveTo>
                      <a:pt x="44" y="0"/>
                    </a:moveTo>
                    <a:lnTo>
                      <a:pt x="61" y="4"/>
                    </a:lnTo>
                    <a:lnTo>
                      <a:pt x="75" y="13"/>
                    </a:lnTo>
                    <a:lnTo>
                      <a:pt x="84" y="27"/>
                    </a:lnTo>
                    <a:lnTo>
                      <a:pt x="88" y="44"/>
                    </a:lnTo>
                    <a:lnTo>
                      <a:pt x="84" y="62"/>
                    </a:lnTo>
                    <a:lnTo>
                      <a:pt x="75" y="76"/>
                    </a:lnTo>
                    <a:lnTo>
                      <a:pt x="61" y="85"/>
                    </a:lnTo>
                    <a:lnTo>
                      <a:pt x="44" y="88"/>
                    </a:lnTo>
                    <a:lnTo>
                      <a:pt x="26" y="85"/>
                    </a:lnTo>
                    <a:lnTo>
                      <a:pt x="12" y="76"/>
                    </a:lnTo>
                    <a:lnTo>
                      <a:pt x="3" y="62"/>
                    </a:lnTo>
                    <a:lnTo>
                      <a:pt x="0" y="44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7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7" name="Freeform 55"/>
              <p:cNvSpPr>
                <a:spLocks noChangeArrowheads="1"/>
              </p:cNvSpPr>
              <p:nvPr/>
            </p:nvSpPr>
            <p:spPr bwMode="auto">
              <a:xfrm>
                <a:off x="483" y="2264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58 w 84"/>
                  <a:gd name="T3" fmla="*/ 4 h 84"/>
                  <a:gd name="T4" fmla="*/ 72 w 84"/>
                  <a:gd name="T5" fmla="*/ 12 h 84"/>
                  <a:gd name="T6" fmla="*/ 80 w 84"/>
                  <a:gd name="T7" fmla="*/ 26 h 84"/>
                  <a:gd name="T8" fmla="*/ 84 w 84"/>
                  <a:gd name="T9" fmla="*/ 42 h 84"/>
                  <a:gd name="T10" fmla="*/ 80 w 84"/>
                  <a:gd name="T11" fmla="*/ 58 h 84"/>
                  <a:gd name="T12" fmla="*/ 72 w 84"/>
                  <a:gd name="T13" fmla="*/ 72 h 84"/>
                  <a:gd name="T14" fmla="*/ 58 w 84"/>
                  <a:gd name="T15" fmla="*/ 81 h 84"/>
                  <a:gd name="T16" fmla="*/ 42 w 84"/>
                  <a:gd name="T17" fmla="*/ 84 h 84"/>
                  <a:gd name="T18" fmla="*/ 26 w 84"/>
                  <a:gd name="T19" fmla="*/ 81 h 84"/>
                  <a:gd name="T20" fmla="*/ 12 w 84"/>
                  <a:gd name="T21" fmla="*/ 72 h 84"/>
                  <a:gd name="T22" fmla="*/ 3 w 84"/>
                  <a:gd name="T23" fmla="*/ 58 h 84"/>
                  <a:gd name="T24" fmla="*/ 0 w 84"/>
                  <a:gd name="T25" fmla="*/ 42 h 84"/>
                  <a:gd name="T26" fmla="*/ 3 w 84"/>
                  <a:gd name="T27" fmla="*/ 26 h 84"/>
                  <a:gd name="T28" fmla="*/ 12 w 84"/>
                  <a:gd name="T29" fmla="*/ 12 h 84"/>
                  <a:gd name="T30" fmla="*/ 26 w 84"/>
                  <a:gd name="T31" fmla="*/ 4 h 84"/>
                  <a:gd name="T32" fmla="*/ 42 w 84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6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2" y="72"/>
                    </a:lnTo>
                    <a:lnTo>
                      <a:pt x="58" y="81"/>
                    </a:lnTo>
                    <a:lnTo>
                      <a:pt x="42" y="84"/>
                    </a:lnTo>
                    <a:lnTo>
                      <a:pt x="26" y="81"/>
                    </a:lnTo>
                    <a:lnTo>
                      <a:pt x="12" y="72"/>
                    </a:lnTo>
                    <a:lnTo>
                      <a:pt x="3" y="58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8" name="Freeform 56"/>
              <p:cNvSpPr>
                <a:spLocks noChangeArrowheads="1"/>
              </p:cNvSpPr>
              <p:nvPr/>
            </p:nvSpPr>
            <p:spPr bwMode="auto">
              <a:xfrm>
                <a:off x="484" y="2266"/>
                <a:ext cx="81" cy="81"/>
              </a:xfrm>
              <a:custGeom>
                <a:avLst/>
                <a:gdLst>
                  <a:gd name="T0" fmla="*/ 41 w 81"/>
                  <a:gd name="T1" fmla="*/ 0 h 81"/>
                  <a:gd name="T2" fmla="*/ 57 w 81"/>
                  <a:gd name="T3" fmla="*/ 3 h 81"/>
                  <a:gd name="T4" fmla="*/ 69 w 81"/>
                  <a:gd name="T5" fmla="*/ 12 h 81"/>
                  <a:gd name="T6" fmla="*/ 78 w 81"/>
                  <a:gd name="T7" fmla="*/ 24 h 81"/>
                  <a:gd name="T8" fmla="*/ 81 w 81"/>
                  <a:gd name="T9" fmla="*/ 40 h 81"/>
                  <a:gd name="T10" fmla="*/ 78 w 81"/>
                  <a:gd name="T11" fmla="*/ 56 h 81"/>
                  <a:gd name="T12" fmla="*/ 69 w 81"/>
                  <a:gd name="T13" fmla="*/ 68 h 81"/>
                  <a:gd name="T14" fmla="*/ 57 w 81"/>
                  <a:gd name="T15" fmla="*/ 77 h 81"/>
                  <a:gd name="T16" fmla="*/ 41 w 81"/>
                  <a:gd name="T17" fmla="*/ 81 h 81"/>
                  <a:gd name="T18" fmla="*/ 25 w 81"/>
                  <a:gd name="T19" fmla="*/ 77 h 81"/>
                  <a:gd name="T20" fmla="*/ 13 w 81"/>
                  <a:gd name="T21" fmla="*/ 68 h 81"/>
                  <a:gd name="T22" fmla="*/ 4 w 81"/>
                  <a:gd name="T23" fmla="*/ 56 h 81"/>
                  <a:gd name="T24" fmla="*/ 0 w 81"/>
                  <a:gd name="T25" fmla="*/ 40 h 81"/>
                  <a:gd name="T26" fmla="*/ 4 w 81"/>
                  <a:gd name="T27" fmla="*/ 24 h 81"/>
                  <a:gd name="T28" fmla="*/ 13 w 81"/>
                  <a:gd name="T29" fmla="*/ 12 h 81"/>
                  <a:gd name="T30" fmla="*/ 25 w 81"/>
                  <a:gd name="T31" fmla="*/ 3 h 81"/>
                  <a:gd name="T32" fmla="*/ 41 w 81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57" y="3"/>
                    </a:lnTo>
                    <a:lnTo>
                      <a:pt x="69" y="12"/>
                    </a:lnTo>
                    <a:lnTo>
                      <a:pt x="78" y="24"/>
                    </a:lnTo>
                    <a:lnTo>
                      <a:pt x="81" y="40"/>
                    </a:lnTo>
                    <a:lnTo>
                      <a:pt x="78" y="56"/>
                    </a:lnTo>
                    <a:lnTo>
                      <a:pt x="69" y="68"/>
                    </a:lnTo>
                    <a:lnTo>
                      <a:pt x="57" y="77"/>
                    </a:lnTo>
                    <a:lnTo>
                      <a:pt x="41" y="81"/>
                    </a:lnTo>
                    <a:lnTo>
                      <a:pt x="25" y="77"/>
                    </a:lnTo>
                    <a:lnTo>
                      <a:pt x="13" y="68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3" y="12"/>
                    </a:lnTo>
                    <a:lnTo>
                      <a:pt x="25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8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9" name="Freeform 57"/>
              <p:cNvSpPr>
                <a:spLocks noChangeArrowheads="1"/>
              </p:cNvSpPr>
              <p:nvPr/>
            </p:nvSpPr>
            <p:spPr bwMode="auto">
              <a:xfrm>
                <a:off x="486" y="2268"/>
                <a:ext cx="77" cy="77"/>
              </a:xfrm>
              <a:custGeom>
                <a:avLst/>
                <a:gdLst>
                  <a:gd name="T0" fmla="*/ 39 w 77"/>
                  <a:gd name="T1" fmla="*/ 0 h 77"/>
                  <a:gd name="T2" fmla="*/ 55 w 77"/>
                  <a:gd name="T3" fmla="*/ 3 h 77"/>
                  <a:gd name="T4" fmla="*/ 67 w 77"/>
                  <a:gd name="T5" fmla="*/ 10 h 77"/>
                  <a:gd name="T6" fmla="*/ 74 w 77"/>
                  <a:gd name="T7" fmla="*/ 22 h 77"/>
                  <a:gd name="T8" fmla="*/ 77 w 77"/>
                  <a:gd name="T9" fmla="*/ 38 h 77"/>
                  <a:gd name="T10" fmla="*/ 74 w 77"/>
                  <a:gd name="T11" fmla="*/ 52 h 77"/>
                  <a:gd name="T12" fmla="*/ 67 w 77"/>
                  <a:gd name="T13" fmla="*/ 65 h 77"/>
                  <a:gd name="T14" fmla="*/ 55 w 77"/>
                  <a:gd name="T15" fmla="*/ 73 h 77"/>
                  <a:gd name="T16" fmla="*/ 39 w 77"/>
                  <a:gd name="T17" fmla="*/ 77 h 77"/>
                  <a:gd name="T18" fmla="*/ 25 w 77"/>
                  <a:gd name="T19" fmla="*/ 73 h 77"/>
                  <a:gd name="T20" fmla="*/ 12 w 77"/>
                  <a:gd name="T21" fmla="*/ 65 h 77"/>
                  <a:gd name="T22" fmla="*/ 4 w 77"/>
                  <a:gd name="T23" fmla="*/ 52 h 77"/>
                  <a:gd name="T24" fmla="*/ 0 w 77"/>
                  <a:gd name="T25" fmla="*/ 38 h 77"/>
                  <a:gd name="T26" fmla="*/ 4 w 77"/>
                  <a:gd name="T27" fmla="*/ 22 h 77"/>
                  <a:gd name="T28" fmla="*/ 12 w 77"/>
                  <a:gd name="T29" fmla="*/ 10 h 77"/>
                  <a:gd name="T30" fmla="*/ 25 w 77"/>
                  <a:gd name="T31" fmla="*/ 3 h 77"/>
                  <a:gd name="T32" fmla="*/ 39 w 77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77">
                    <a:moveTo>
                      <a:pt x="39" y="0"/>
                    </a:moveTo>
                    <a:lnTo>
                      <a:pt x="55" y="3"/>
                    </a:lnTo>
                    <a:lnTo>
                      <a:pt x="67" y="10"/>
                    </a:lnTo>
                    <a:lnTo>
                      <a:pt x="74" y="22"/>
                    </a:lnTo>
                    <a:lnTo>
                      <a:pt x="77" y="38"/>
                    </a:lnTo>
                    <a:lnTo>
                      <a:pt x="74" y="52"/>
                    </a:lnTo>
                    <a:lnTo>
                      <a:pt x="67" y="65"/>
                    </a:lnTo>
                    <a:lnTo>
                      <a:pt x="55" y="73"/>
                    </a:lnTo>
                    <a:lnTo>
                      <a:pt x="39" y="77"/>
                    </a:lnTo>
                    <a:lnTo>
                      <a:pt x="25" y="73"/>
                    </a:lnTo>
                    <a:lnTo>
                      <a:pt x="12" y="65"/>
                    </a:lnTo>
                    <a:lnTo>
                      <a:pt x="4" y="52"/>
                    </a:lnTo>
                    <a:lnTo>
                      <a:pt x="0" y="38"/>
                    </a:lnTo>
                    <a:lnTo>
                      <a:pt x="4" y="22"/>
                    </a:lnTo>
                    <a:lnTo>
                      <a:pt x="12" y="10"/>
                    </a:lnTo>
                    <a:lnTo>
                      <a:pt x="2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0" name="Freeform 58"/>
              <p:cNvSpPr>
                <a:spLocks noChangeArrowheads="1"/>
              </p:cNvSpPr>
              <p:nvPr/>
            </p:nvSpPr>
            <p:spPr bwMode="auto">
              <a:xfrm>
                <a:off x="488" y="2269"/>
                <a:ext cx="74" cy="72"/>
              </a:xfrm>
              <a:custGeom>
                <a:avLst/>
                <a:gdLst>
                  <a:gd name="T0" fmla="*/ 37 w 74"/>
                  <a:gd name="T1" fmla="*/ 0 h 72"/>
                  <a:gd name="T2" fmla="*/ 51 w 74"/>
                  <a:gd name="T3" fmla="*/ 4 h 72"/>
                  <a:gd name="T4" fmla="*/ 63 w 74"/>
                  <a:gd name="T5" fmla="*/ 11 h 72"/>
                  <a:gd name="T6" fmla="*/ 70 w 74"/>
                  <a:gd name="T7" fmla="*/ 23 h 72"/>
                  <a:gd name="T8" fmla="*/ 74 w 74"/>
                  <a:gd name="T9" fmla="*/ 37 h 72"/>
                  <a:gd name="T10" fmla="*/ 70 w 74"/>
                  <a:gd name="T11" fmla="*/ 51 h 72"/>
                  <a:gd name="T12" fmla="*/ 63 w 74"/>
                  <a:gd name="T13" fmla="*/ 62 h 72"/>
                  <a:gd name="T14" fmla="*/ 51 w 74"/>
                  <a:gd name="T15" fmla="*/ 69 h 72"/>
                  <a:gd name="T16" fmla="*/ 37 w 74"/>
                  <a:gd name="T17" fmla="*/ 72 h 72"/>
                  <a:gd name="T18" fmla="*/ 23 w 74"/>
                  <a:gd name="T19" fmla="*/ 69 h 72"/>
                  <a:gd name="T20" fmla="*/ 10 w 74"/>
                  <a:gd name="T21" fmla="*/ 62 h 72"/>
                  <a:gd name="T22" fmla="*/ 3 w 74"/>
                  <a:gd name="T23" fmla="*/ 51 h 72"/>
                  <a:gd name="T24" fmla="*/ 0 w 74"/>
                  <a:gd name="T25" fmla="*/ 37 h 72"/>
                  <a:gd name="T26" fmla="*/ 3 w 74"/>
                  <a:gd name="T27" fmla="*/ 23 h 72"/>
                  <a:gd name="T28" fmla="*/ 10 w 74"/>
                  <a:gd name="T29" fmla="*/ 11 h 72"/>
                  <a:gd name="T30" fmla="*/ 23 w 74"/>
                  <a:gd name="T31" fmla="*/ 4 h 72"/>
                  <a:gd name="T32" fmla="*/ 37 w 74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72">
                    <a:moveTo>
                      <a:pt x="37" y="0"/>
                    </a:moveTo>
                    <a:lnTo>
                      <a:pt x="51" y="4"/>
                    </a:lnTo>
                    <a:lnTo>
                      <a:pt x="63" y="11"/>
                    </a:lnTo>
                    <a:lnTo>
                      <a:pt x="70" y="23"/>
                    </a:lnTo>
                    <a:lnTo>
                      <a:pt x="74" y="37"/>
                    </a:lnTo>
                    <a:lnTo>
                      <a:pt x="70" y="51"/>
                    </a:lnTo>
                    <a:lnTo>
                      <a:pt x="63" y="62"/>
                    </a:lnTo>
                    <a:lnTo>
                      <a:pt x="51" y="69"/>
                    </a:lnTo>
                    <a:lnTo>
                      <a:pt x="37" y="72"/>
                    </a:lnTo>
                    <a:lnTo>
                      <a:pt x="23" y="69"/>
                    </a:lnTo>
                    <a:lnTo>
                      <a:pt x="10" y="62"/>
                    </a:lnTo>
                    <a:lnTo>
                      <a:pt x="3" y="51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0" y="11"/>
                    </a:lnTo>
                    <a:lnTo>
                      <a:pt x="23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9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1" name="Freeform 59"/>
              <p:cNvSpPr>
                <a:spLocks noChangeArrowheads="1"/>
              </p:cNvSpPr>
              <p:nvPr/>
            </p:nvSpPr>
            <p:spPr bwMode="auto">
              <a:xfrm>
                <a:off x="491" y="2271"/>
                <a:ext cx="67" cy="69"/>
              </a:xfrm>
              <a:custGeom>
                <a:avLst/>
                <a:gdLst>
                  <a:gd name="T0" fmla="*/ 34 w 67"/>
                  <a:gd name="T1" fmla="*/ 0 h 69"/>
                  <a:gd name="T2" fmla="*/ 48 w 67"/>
                  <a:gd name="T3" fmla="*/ 4 h 69"/>
                  <a:gd name="T4" fmla="*/ 58 w 67"/>
                  <a:gd name="T5" fmla="*/ 11 h 69"/>
                  <a:gd name="T6" fmla="*/ 65 w 67"/>
                  <a:gd name="T7" fmla="*/ 21 h 69"/>
                  <a:gd name="T8" fmla="*/ 67 w 67"/>
                  <a:gd name="T9" fmla="*/ 35 h 69"/>
                  <a:gd name="T10" fmla="*/ 65 w 67"/>
                  <a:gd name="T11" fmla="*/ 49 h 69"/>
                  <a:gd name="T12" fmla="*/ 58 w 67"/>
                  <a:gd name="T13" fmla="*/ 60 h 69"/>
                  <a:gd name="T14" fmla="*/ 48 w 67"/>
                  <a:gd name="T15" fmla="*/ 67 h 69"/>
                  <a:gd name="T16" fmla="*/ 34 w 67"/>
                  <a:gd name="T17" fmla="*/ 69 h 69"/>
                  <a:gd name="T18" fmla="*/ 20 w 67"/>
                  <a:gd name="T19" fmla="*/ 67 h 69"/>
                  <a:gd name="T20" fmla="*/ 9 w 67"/>
                  <a:gd name="T21" fmla="*/ 60 h 69"/>
                  <a:gd name="T22" fmla="*/ 2 w 67"/>
                  <a:gd name="T23" fmla="*/ 49 h 69"/>
                  <a:gd name="T24" fmla="*/ 0 w 67"/>
                  <a:gd name="T25" fmla="*/ 35 h 69"/>
                  <a:gd name="T26" fmla="*/ 2 w 67"/>
                  <a:gd name="T27" fmla="*/ 21 h 69"/>
                  <a:gd name="T28" fmla="*/ 9 w 67"/>
                  <a:gd name="T29" fmla="*/ 11 h 69"/>
                  <a:gd name="T30" fmla="*/ 20 w 67"/>
                  <a:gd name="T31" fmla="*/ 4 h 69"/>
                  <a:gd name="T32" fmla="*/ 34 w 6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9">
                    <a:moveTo>
                      <a:pt x="34" y="0"/>
                    </a:moveTo>
                    <a:lnTo>
                      <a:pt x="48" y="4"/>
                    </a:lnTo>
                    <a:lnTo>
                      <a:pt x="58" y="11"/>
                    </a:lnTo>
                    <a:lnTo>
                      <a:pt x="65" y="21"/>
                    </a:lnTo>
                    <a:lnTo>
                      <a:pt x="67" y="35"/>
                    </a:lnTo>
                    <a:lnTo>
                      <a:pt x="65" y="49"/>
                    </a:lnTo>
                    <a:lnTo>
                      <a:pt x="58" y="60"/>
                    </a:lnTo>
                    <a:lnTo>
                      <a:pt x="48" y="67"/>
                    </a:lnTo>
                    <a:lnTo>
                      <a:pt x="34" y="69"/>
                    </a:lnTo>
                    <a:lnTo>
                      <a:pt x="20" y="67"/>
                    </a:lnTo>
                    <a:lnTo>
                      <a:pt x="9" y="60"/>
                    </a:lnTo>
                    <a:lnTo>
                      <a:pt x="2" y="49"/>
                    </a:lnTo>
                    <a:lnTo>
                      <a:pt x="0" y="35"/>
                    </a:lnTo>
                    <a:lnTo>
                      <a:pt x="2" y="21"/>
                    </a:lnTo>
                    <a:lnTo>
                      <a:pt x="9" y="11"/>
                    </a:lnTo>
                    <a:lnTo>
                      <a:pt x="20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2" name="Freeform 60"/>
              <p:cNvSpPr>
                <a:spLocks noChangeArrowheads="1"/>
              </p:cNvSpPr>
              <p:nvPr/>
            </p:nvSpPr>
            <p:spPr bwMode="auto">
              <a:xfrm>
                <a:off x="493" y="2275"/>
                <a:ext cx="63" cy="63"/>
              </a:xfrm>
              <a:custGeom>
                <a:avLst/>
                <a:gdLst>
                  <a:gd name="T0" fmla="*/ 32 w 63"/>
                  <a:gd name="T1" fmla="*/ 0 h 63"/>
                  <a:gd name="T2" fmla="*/ 44 w 63"/>
                  <a:gd name="T3" fmla="*/ 1 h 63"/>
                  <a:gd name="T4" fmla="*/ 55 w 63"/>
                  <a:gd name="T5" fmla="*/ 8 h 63"/>
                  <a:gd name="T6" fmla="*/ 62 w 63"/>
                  <a:gd name="T7" fmla="*/ 19 h 63"/>
                  <a:gd name="T8" fmla="*/ 63 w 63"/>
                  <a:gd name="T9" fmla="*/ 31 h 63"/>
                  <a:gd name="T10" fmla="*/ 62 w 63"/>
                  <a:gd name="T11" fmla="*/ 43 h 63"/>
                  <a:gd name="T12" fmla="*/ 55 w 63"/>
                  <a:gd name="T13" fmla="*/ 54 h 63"/>
                  <a:gd name="T14" fmla="*/ 44 w 63"/>
                  <a:gd name="T15" fmla="*/ 61 h 63"/>
                  <a:gd name="T16" fmla="*/ 32 w 63"/>
                  <a:gd name="T17" fmla="*/ 63 h 63"/>
                  <a:gd name="T18" fmla="*/ 20 w 63"/>
                  <a:gd name="T19" fmla="*/ 61 h 63"/>
                  <a:gd name="T20" fmla="*/ 9 w 63"/>
                  <a:gd name="T21" fmla="*/ 54 h 63"/>
                  <a:gd name="T22" fmla="*/ 2 w 63"/>
                  <a:gd name="T23" fmla="*/ 43 h 63"/>
                  <a:gd name="T24" fmla="*/ 0 w 63"/>
                  <a:gd name="T25" fmla="*/ 31 h 63"/>
                  <a:gd name="T26" fmla="*/ 2 w 63"/>
                  <a:gd name="T27" fmla="*/ 19 h 63"/>
                  <a:gd name="T28" fmla="*/ 9 w 63"/>
                  <a:gd name="T29" fmla="*/ 8 h 63"/>
                  <a:gd name="T30" fmla="*/ 20 w 63"/>
                  <a:gd name="T31" fmla="*/ 1 h 63"/>
                  <a:gd name="T32" fmla="*/ 32 w 63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3">
                    <a:moveTo>
                      <a:pt x="32" y="0"/>
                    </a:moveTo>
                    <a:lnTo>
                      <a:pt x="44" y="1"/>
                    </a:lnTo>
                    <a:lnTo>
                      <a:pt x="55" y="8"/>
                    </a:lnTo>
                    <a:lnTo>
                      <a:pt x="62" y="19"/>
                    </a:lnTo>
                    <a:lnTo>
                      <a:pt x="63" y="31"/>
                    </a:lnTo>
                    <a:lnTo>
                      <a:pt x="62" y="43"/>
                    </a:lnTo>
                    <a:lnTo>
                      <a:pt x="55" y="54"/>
                    </a:lnTo>
                    <a:lnTo>
                      <a:pt x="44" y="61"/>
                    </a:lnTo>
                    <a:lnTo>
                      <a:pt x="32" y="63"/>
                    </a:lnTo>
                    <a:lnTo>
                      <a:pt x="20" y="61"/>
                    </a:lnTo>
                    <a:lnTo>
                      <a:pt x="9" y="54"/>
                    </a:lnTo>
                    <a:lnTo>
                      <a:pt x="2" y="43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9" y="8"/>
                    </a:lnTo>
                    <a:lnTo>
                      <a:pt x="20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A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3" name="Freeform 61"/>
              <p:cNvSpPr>
                <a:spLocks noChangeArrowheads="1"/>
              </p:cNvSpPr>
              <p:nvPr/>
            </p:nvSpPr>
            <p:spPr bwMode="auto">
              <a:xfrm>
                <a:off x="495" y="2276"/>
                <a:ext cx="60" cy="60"/>
              </a:xfrm>
              <a:custGeom>
                <a:avLst/>
                <a:gdLst>
                  <a:gd name="T0" fmla="*/ 30 w 60"/>
                  <a:gd name="T1" fmla="*/ 0 h 60"/>
                  <a:gd name="T2" fmla="*/ 42 w 60"/>
                  <a:gd name="T3" fmla="*/ 2 h 60"/>
                  <a:gd name="T4" fmla="*/ 51 w 60"/>
                  <a:gd name="T5" fmla="*/ 9 h 60"/>
                  <a:gd name="T6" fmla="*/ 58 w 60"/>
                  <a:gd name="T7" fmla="*/ 18 h 60"/>
                  <a:gd name="T8" fmla="*/ 60 w 60"/>
                  <a:gd name="T9" fmla="*/ 30 h 60"/>
                  <a:gd name="T10" fmla="*/ 58 w 60"/>
                  <a:gd name="T11" fmla="*/ 41 h 60"/>
                  <a:gd name="T12" fmla="*/ 51 w 60"/>
                  <a:gd name="T13" fmla="*/ 51 h 60"/>
                  <a:gd name="T14" fmla="*/ 42 w 60"/>
                  <a:gd name="T15" fmla="*/ 58 h 60"/>
                  <a:gd name="T16" fmla="*/ 30 w 60"/>
                  <a:gd name="T17" fmla="*/ 60 h 60"/>
                  <a:gd name="T18" fmla="*/ 18 w 60"/>
                  <a:gd name="T19" fmla="*/ 58 h 60"/>
                  <a:gd name="T20" fmla="*/ 9 w 60"/>
                  <a:gd name="T21" fmla="*/ 51 h 60"/>
                  <a:gd name="T22" fmla="*/ 2 w 60"/>
                  <a:gd name="T23" fmla="*/ 41 h 60"/>
                  <a:gd name="T24" fmla="*/ 0 w 60"/>
                  <a:gd name="T25" fmla="*/ 30 h 60"/>
                  <a:gd name="T26" fmla="*/ 2 w 60"/>
                  <a:gd name="T27" fmla="*/ 18 h 60"/>
                  <a:gd name="T28" fmla="*/ 9 w 60"/>
                  <a:gd name="T29" fmla="*/ 9 h 60"/>
                  <a:gd name="T30" fmla="*/ 18 w 60"/>
                  <a:gd name="T31" fmla="*/ 2 h 60"/>
                  <a:gd name="T32" fmla="*/ 30 w 6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lnTo>
                      <a:pt x="42" y="2"/>
                    </a:lnTo>
                    <a:lnTo>
                      <a:pt x="51" y="9"/>
                    </a:lnTo>
                    <a:lnTo>
                      <a:pt x="58" y="18"/>
                    </a:lnTo>
                    <a:lnTo>
                      <a:pt x="60" y="30"/>
                    </a:lnTo>
                    <a:lnTo>
                      <a:pt x="58" y="41"/>
                    </a:lnTo>
                    <a:lnTo>
                      <a:pt x="51" y="51"/>
                    </a:lnTo>
                    <a:lnTo>
                      <a:pt x="42" y="58"/>
                    </a:lnTo>
                    <a:lnTo>
                      <a:pt x="30" y="60"/>
                    </a:lnTo>
                    <a:lnTo>
                      <a:pt x="18" y="58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4" name="Freeform 62"/>
              <p:cNvSpPr>
                <a:spLocks noChangeArrowheads="1"/>
              </p:cNvSpPr>
              <p:nvPr/>
            </p:nvSpPr>
            <p:spPr bwMode="auto">
              <a:xfrm>
                <a:off x="497" y="2278"/>
                <a:ext cx="56" cy="56"/>
              </a:xfrm>
              <a:custGeom>
                <a:avLst/>
                <a:gdLst>
                  <a:gd name="T0" fmla="*/ 28 w 56"/>
                  <a:gd name="T1" fmla="*/ 0 h 56"/>
                  <a:gd name="T2" fmla="*/ 38 w 56"/>
                  <a:gd name="T3" fmla="*/ 2 h 56"/>
                  <a:gd name="T4" fmla="*/ 47 w 56"/>
                  <a:gd name="T5" fmla="*/ 9 h 56"/>
                  <a:gd name="T6" fmla="*/ 54 w 56"/>
                  <a:gd name="T7" fmla="*/ 18 h 56"/>
                  <a:gd name="T8" fmla="*/ 56 w 56"/>
                  <a:gd name="T9" fmla="*/ 28 h 56"/>
                  <a:gd name="T10" fmla="*/ 54 w 56"/>
                  <a:gd name="T11" fmla="*/ 39 h 56"/>
                  <a:gd name="T12" fmla="*/ 47 w 56"/>
                  <a:gd name="T13" fmla="*/ 47 h 56"/>
                  <a:gd name="T14" fmla="*/ 38 w 56"/>
                  <a:gd name="T15" fmla="*/ 55 h 56"/>
                  <a:gd name="T16" fmla="*/ 28 w 56"/>
                  <a:gd name="T17" fmla="*/ 56 h 56"/>
                  <a:gd name="T18" fmla="*/ 17 w 56"/>
                  <a:gd name="T19" fmla="*/ 55 h 56"/>
                  <a:gd name="T20" fmla="*/ 8 w 56"/>
                  <a:gd name="T21" fmla="*/ 47 h 56"/>
                  <a:gd name="T22" fmla="*/ 1 w 56"/>
                  <a:gd name="T23" fmla="*/ 39 h 56"/>
                  <a:gd name="T24" fmla="*/ 0 w 56"/>
                  <a:gd name="T25" fmla="*/ 28 h 56"/>
                  <a:gd name="T26" fmla="*/ 1 w 56"/>
                  <a:gd name="T27" fmla="*/ 18 h 56"/>
                  <a:gd name="T28" fmla="*/ 8 w 56"/>
                  <a:gd name="T29" fmla="*/ 9 h 56"/>
                  <a:gd name="T30" fmla="*/ 17 w 56"/>
                  <a:gd name="T31" fmla="*/ 2 h 56"/>
                  <a:gd name="T32" fmla="*/ 28 w 56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38" y="2"/>
                    </a:lnTo>
                    <a:lnTo>
                      <a:pt x="47" y="9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4" y="39"/>
                    </a:lnTo>
                    <a:lnTo>
                      <a:pt x="47" y="47"/>
                    </a:lnTo>
                    <a:lnTo>
                      <a:pt x="38" y="55"/>
                    </a:lnTo>
                    <a:lnTo>
                      <a:pt x="28" y="56"/>
                    </a:lnTo>
                    <a:lnTo>
                      <a:pt x="17" y="55"/>
                    </a:lnTo>
                    <a:lnTo>
                      <a:pt x="8" y="47"/>
                    </a:lnTo>
                    <a:lnTo>
                      <a:pt x="1" y="39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5" name="Freeform 63"/>
              <p:cNvSpPr>
                <a:spLocks noChangeArrowheads="1"/>
              </p:cNvSpPr>
              <p:nvPr/>
            </p:nvSpPr>
            <p:spPr bwMode="auto">
              <a:xfrm>
                <a:off x="498" y="2280"/>
                <a:ext cx="53" cy="53"/>
              </a:xfrm>
              <a:custGeom>
                <a:avLst/>
                <a:gdLst>
                  <a:gd name="T0" fmla="*/ 27 w 53"/>
                  <a:gd name="T1" fmla="*/ 0 h 53"/>
                  <a:gd name="T2" fmla="*/ 37 w 53"/>
                  <a:gd name="T3" fmla="*/ 2 h 53"/>
                  <a:gd name="T4" fmla="*/ 46 w 53"/>
                  <a:gd name="T5" fmla="*/ 7 h 53"/>
                  <a:gd name="T6" fmla="*/ 51 w 53"/>
                  <a:gd name="T7" fmla="*/ 16 h 53"/>
                  <a:gd name="T8" fmla="*/ 53 w 53"/>
                  <a:gd name="T9" fmla="*/ 26 h 53"/>
                  <a:gd name="T10" fmla="*/ 51 w 53"/>
                  <a:gd name="T11" fmla="*/ 37 h 53"/>
                  <a:gd name="T12" fmla="*/ 46 w 53"/>
                  <a:gd name="T13" fmla="*/ 44 h 53"/>
                  <a:gd name="T14" fmla="*/ 37 w 53"/>
                  <a:gd name="T15" fmla="*/ 51 h 53"/>
                  <a:gd name="T16" fmla="*/ 27 w 53"/>
                  <a:gd name="T17" fmla="*/ 53 h 53"/>
                  <a:gd name="T18" fmla="*/ 16 w 53"/>
                  <a:gd name="T19" fmla="*/ 51 h 53"/>
                  <a:gd name="T20" fmla="*/ 9 w 53"/>
                  <a:gd name="T21" fmla="*/ 44 h 53"/>
                  <a:gd name="T22" fmla="*/ 2 w 53"/>
                  <a:gd name="T23" fmla="*/ 37 h 53"/>
                  <a:gd name="T24" fmla="*/ 0 w 53"/>
                  <a:gd name="T25" fmla="*/ 26 h 53"/>
                  <a:gd name="T26" fmla="*/ 2 w 53"/>
                  <a:gd name="T27" fmla="*/ 16 h 53"/>
                  <a:gd name="T28" fmla="*/ 9 w 53"/>
                  <a:gd name="T29" fmla="*/ 7 h 53"/>
                  <a:gd name="T30" fmla="*/ 16 w 53"/>
                  <a:gd name="T31" fmla="*/ 2 h 53"/>
                  <a:gd name="T32" fmla="*/ 27 w 53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37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6"/>
                    </a:lnTo>
                    <a:lnTo>
                      <a:pt x="51" y="37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27" y="53"/>
                    </a:lnTo>
                    <a:lnTo>
                      <a:pt x="16" y="51"/>
                    </a:lnTo>
                    <a:lnTo>
                      <a:pt x="9" y="44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6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6" name="Freeform 64"/>
              <p:cNvSpPr>
                <a:spLocks noChangeArrowheads="1"/>
              </p:cNvSpPr>
              <p:nvPr/>
            </p:nvSpPr>
            <p:spPr bwMode="auto">
              <a:xfrm>
                <a:off x="500" y="2282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35 w 49"/>
                  <a:gd name="T3" fmla="*/ 1 h 49"/>
                  <a:gd name="T4" fmla="*/ 42 w 49"/>
                  <a:gd name="T5" fmla="*/ 7 h 49"/>
                  <a:gd name="T6" fmla="*/ 48 w 49"/>
                  <a:gd name="T7" fmla="*/ 14 h 49"/>
                  <a:gd name="T8" fmla="*/ 49 w 49"/>
                  <a:gd name="T9" fmla="*/ 24 h 49"/>
                  <a:gd name="T10" fmla="*/ 48 w 49"/>
                  <a:gd name="T11" fmla="*/ 35 h 49"/>
                  <a:gd name="T12" fmla="*/ 42 w 49"/>
                  <a:gd name="T13" fmla="*/ 42 h 49"/>
                  <a:gd name="T14" fmla="*/ 35 w 49"/>
                  <a:gd name="T15" fmla="*/ 47 h 49"/>
                  <a:gd name="T16" fmla="*/ 25 w 49"/>
                  <a:gd name="T17" fmla="*/ 49 h 49"/>
                  <a:gd name="T18" fmla="*/ 14 w 49"/>
                  <a:gd name="T19" fmla="*/ 47 h 49"/>
                  <a:gd name="T20" fmla="*/ 7 w 49"/>
                  <a:gd name="T21" fmla="*/ 42 h 49"/>
                  <a:gd name="T22" fmla="*/ 2 w 49"/>
                  <a:gd name="T23" fmla="*/ 35 h 49"/>
                  <a:gd name="T24" fmla="*/ 0 w 49"/>
                  <a:gd name="T25" fmla="*/ 24 h 49"/>
                  <a:gd name="T26" fmla="*/ 2 w 49"/>
                  <a:gd name="T27" fmla="*/ 14 h 49"/>
                  <a:gd name="T28" fmla="*/ 7 w 49"/>
                  <a:gd name="T29" fmla="*/ 7 h 49"/>
                  <a:gd name="T30" fmla="*/ 14 w 49"/>
                  <a:gd name="T31" fmla="*/ 1 h 49"/>
                  <a:gd name="T32" fmla="*/ 25 w 49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35" y="1"/>
                    </a:lnTo>
                    <a:lnTo>
                      <a:pt x="42" y="7"/>
                    </a:lnTo>
                    <a:lnTo>
                      <a:pt x="48" y="14"/>
                    </a:lnTo>
                    <a:lnTo>
                      <a:pt x="49" y="24"/>
                    </a:lnTo>
                    <a:lnTo>
                      <a:pt x="48" y="35"/>
                    </a:lnTo>
                    <a:lnTo>
                      <a:pt x="42" y="42"/>
                    </a:lnTo>
                    <a:lnTo>
                      <a:pt x="35" y="47"/>
                    </a:lnTo>
                    <a:lnTo>
                      <a:pt x="25" y="49"/>
                    </a:lnTo>
                    <a:lnTo>
                      <a:pt x="14" y="47"/>
                    </a:lnTo>
                    <a:lnTo>
                      <a:pt x="7" y="42"/>
                    </a:lnTo>
                    <a:lnTo>
                      <a:pt x="2" y="35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4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65"/>
              <p:cNvSpPr>
                <a:spLocks noChangeArrowheads="1"/>
              </p:cNvSpPr>
              <p:nvPr/>
            </p:nvSpPr>
            <p:spPr bwMode="auto">
              <a:xfrm>
                <a:off x="502" y="2283"/>
                <a:ext cx="46" cy="46"/>
              </a:xfrm>
              <a:custGeom>
                <a:avLst/>
                <a:gdLst>
                  <a:gd name="T0" fmla="*/ 23 w 46"/>
                  <a:gd name="T1" fmla="*/ 0 h 46"/>
                  <a:gd name="T2" fmla="*/ 32 w 46"/>
                  <a:gd name="T3" fmla="*/ 2 h 46"/>
                  <a:gd name="T4" fmla="*/ 39 w 46"/>
                  <a:gd name="T5" fmla="*/ 7 h 46"/>
                  <a:gd name="T6" fmla="*/ 44 w 46"/>
                  <a:gd name="T7" fmla="*/ 14 h 46"/>
                  <a:gd name="T8" fmla="*/ 46 w 46"/>
                  <a:gd name="T9" fmla="*/ 23 h 46"/>
                  <a:gd name="T10" fmla="*/ 44 w 46"/>
                  <a:gd name="T11" fmla="*/ 32 h 46"/>
                  <a:gd name="T12" fmla="*/ 39 w 46"/>
                  <a:gd name="T13" fmla="*/ 39 h 46"/>
                  <a:gd name="T14" fmla="*/ 32 w 46"/>
                  <a:gd name="T15" fmla="*/ 44 h 46"/>
                  <a:gd name="T16" fmla="*/ 23 w 46"/>
                  <a:gd name="T17" fmla="*/ 46 h 46"/>
                  <a:gd name="T18" fmla="*/ 14 w 46"/>
                  <a:gd name="T19" fmla="*/ 44 h 46"/>
                  <a:gd name="T20" fmla="*/ 7 w 46"/>
                  <a:gd name="T21" fmla="*/ 39 h 46"/>
                  <a:gd name="T22" fmla="*/ 2 w 46"/>
                  <a:gd name="T23" fmla="*/ 32 h 46"/>
                  <a:gd name="T24" fmla="*/ 0 w 46"/>
                  <a:gd name="T25" fmla="*/ 23 h 46"/>
                  <a:gd name="T26" fmla="*/ 2 w 46"/>
                  <a:gd name="T27" fmla="*/ 14 h 46"/>
                  <a:gd name="T28" fmla="*/ 7 w 46"/>
                  <a:gd name="T29" fmla="*/ 7 h 46"/>
                  <a:gd name="T30" fmla="*/ 14 w 46"/>
                  <a:gd name="T31" fmla="*/ 2 h 46"/>
                  <a:gd name="T32" fmla="*/ 23 w 46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32" y="2"/>
                    </a:lnTo>
                    <a:lnTo>
                      <a:pt x="39" y="7"/>
                    </a:lnTo>
                    <a:lnTo>
                      <a:pt x="44" y="14"/>
                    </a:lnTo>
                    <a:lnTo>
                      <a:pt x="46" y="23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2" y="44"/>
                    </a:lnTo>
                    <a:lnTo>
                      <a:pt x="23" y="46"/>
                    </a:lnTo>
                    <a:lnTo>
                      <a:pt x="14" y="44"/>
                    </a:lnTo>
                    <a:lnTo>
                      <a:pt x="7" y="39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E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8" name="Freeform 66"/>
              <p:cNvSpPr>
                <a:spLocks noChangeArrowheads="1"/>
              </p:cNvSpPr>
              <p:nvPr/>
            </p:nvSpPr>
            <p:spPr bwMode="auto">
              <a:xfrm>
                <a:off x="504" y="2285"/>
                <a:ext cx="42" cy="42"/>
              </a:xfrm>
              <a:custGeom>
                <a:avLst/>
                <a:gdLst>
                  <a:gd name="T0" fmla="*/ 21 w 42"/>
                  <a:gd name="T1" fmla="*/ 0 h 42"/>
                  <a:gd name="T2" fmla="*/ 30 w 42"/>
                  <a:gd name="T3" fmla="*/ 2 h 42"/>
                  <a:gd name="T4" fmla="*/ 37 w 42"/>
                  <a:gd name="T5" fmla="*/ 7 h 42"/>
                  <a:gd name="T6" fmla="*/ 40 w 42"/>
                  <a:gd name="T7" fmla="*/ 14 h 42"/>
                  <a:gd name="T8" fmla="*/ 42 w 42"/>
                  <a:gd name="T9" fmla="*/ 21 h 42"/>
                  <a:gd name="T10" fmla="*/ 40 w 42"/>
                  <a:gd name="T11" fmla="*/ 28 h 42"/>
                  <a:gd name="T12" fmla="*/ 37 w 42"/>
                  <a:gd name="T13" fmla="*/ 35 h 42"/>
                  <a:gd name="T14" fmla="*/ 30 w 42"/>
                  <a:gd name="T15" fmla="*/ 40 h 42"/>
                  <a:gd name="T16" fmla="*/ 21 w 42"/>
                  <a:gd name="T17" fmla="*/ 42 h 42"/>
                  <a:gd name="T18" fmla="*/ 14 w 42"/>
                  <a:gd name="T19" fmla="*/ 40 h 42"/>
                  <a:gd name="T20" fmla="*/ 7 w 42"/>
                  <a:gd name="T21" fmla="*/ 35 h 42"/>
                  <a:gd name="T22" fmla="*/ 1 w 42"/>
                  <a:gd name="T23" fmla="*/ 28 h 42"/>
                  <a:gd name="T24" fmla="*/ 0 w 42"/>
                  <a:gd name="T25" fmla="*/ 21 h 42"/>
                  <a:gd name="T26" fmla="*/ 1 w 42"/>
                  <a:gd name="T27" fmla="*/ 14 h 42"/>
                  <a:gd name="T28" fmla="*/ 7 w 42"/>
                  <a:gd name="T29" fmla="*/ 7 h 42"/>
                  <a:gd name="T30" fmla="*/ 14 w 42"/>
                  <a:gd name="T31" fmla="*/ 2 h 42"/>
                  <a:gd name="T32" fmla="*/ 21 w 42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30" y="2"/>
                    </a:lnTo>
                    <a:lnTo>
                      <a:pt x="37" y="7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5"/>
                    </a:lnTo>
                    <a:lnTo>
                      <a:pt x="30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9" name="Freeform 67"/>
              <p:cNvSpPr>
                <a:spLocks noChangeArrowheads="1"/>
              </p:cNvSpPr>
              <p:nvPr/>
            </p:nvSpPr>
            <p:spPr bwMode="auto">
              <a:xfrm>
                <a:off x="505" y="2287"/>
                <a:ext cx="39" cy="38"/>
              </a:xfrm>
              <a:custGeom>
                <a:avLst/>
                <a:gdLst>
                  <a:gd name="T0" fmla="*/ 20 w 39"/>
                  <a:gd name="T1" fmla="*/ 0 h 38"/>
                  <a:gd name="T2" fmla="*/ 27 w 39"/>
                  <a:gd name="T3" fmla="*/ 2 h 38"/>
                  <a:gd name="T4" fmla="*/ 34 w 39"/>
                  <a:gd name="T5" fmla="*/ 5 h 38"/>
                  <a:gd name="T6" fmla="*/ 37 w 39"/>
                  <a:gd name="T7" fmla="*/ 12 h 38"/>
                  <a:gd name="T8" fmla="*/ 39 w 39"/>
                  <a:gd name="T9" fmla="*/ 19 h 38"/>
                  <a:gd name="T10" fmla="*/ 37 w 39"/>
                  <a:gd name="T11" fmla="*/ 26 h 38"/>
                  <a:gd name="T12" fmla="*/ 34 w 39"/>
                  <a:gd name="T13" fmla="*/ 33 h 38"/>
                  <a:gd name="T14" fmla="*/ 27 w 39"/>
                  <a:gd name="T15" fmla="*/ 37 h 38"/>
                  <a:gd name="T16" fmla="*/ 20 w 39"/>
                  <a:gd name="T17" fmla="*/ 38 h 38"/>
                  <a:gd name="T18" fmla="*/ 13 w 39"/>
                  <a:gd name="T19" fmla="*/ 37 h 38"/>
                  <a:gd name="T20" fmla="*/ 6 w 39"/>
                  <a:gd name="T21" fmla="*/ 33 h 38"/>
                  <a:gd name="T22" fmla="*/ 2 w 39"/>
                  <a:gd name="T23" fmla="*/ 26 h 38"/>
                  <a:gd name="T24" fmla="*/ 0 w 39"/>
                  <a:gd name="T25" fmla="*/ 19 h 38"/>
                  <a:gd name="T26" fmla="*/ 2 w 39"/>
                  <a:gd name="T27" fmla="*/ 12 h 38"/>
                  <a:gd name="T28" fmla="*/ 6 w 39"/>
                  <a:gd name="T29" fmla="*/ 5 h 38"/>
                  <a:gd name="T30" fmla="*/ 13 w 39"/>
                  <a:gd name="T31" fmla="*/ 2 h 38"/>
                  <a:gd name="T32" fmla="*/ 20 w 39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8">
                    <a:moveTo>
                      <a:pt x="20" y="0"/>
                    </a:moveTo>
                    <a:lnTo>
                      <a:pt x="27" y="2"/>
                    </a:lnTo>
                    <a:lnTo>
                      <a:pt x="34" y="5"/>
                    </a:lnTo>
                    <a:lnTo>
                      <a:pt x="37" y="12"/>
                    </a:lnTo>
                    <a:lnTo>
                      <a:pt x="39" y="19"/>
                    </a:lnTo>
                    <a:lnTo>
                      <a:pt x="37" y="26"/>
                    </a:lnTo>
                    <a:lnTo>
                      <a:pt x="34" y="33"/>
                    </a:lnTo>
                    <a:lnTo>
                      <a:pt x="27" y="37"/>
                    </a:lnTo>
                    <a:lnTo>
                      <a:pt x="20" y="38"/>
                    </a:lnTo>
                    <a:lnTo>
                      <a:pt x="13" y="37"/>
                    </a:lnTo>
                    <a:lnTo>
                      <a:pt x="6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0" name="Freeform 68"/>
              <p:cNvSpPr>
                <a:spLocks noChangeArrowheads="1"/>
              </p:cNvSpPr>
              <p:nvPr/>
            </p:nvSpPr>
            <p:spPr bwMode="auto">
              <a:xfrm>
                <a:off x="509" y="2289"/>
                <a:ext cx="33" cy="35"/>
              </a:xfrm>
              <a:custGeom>
                <a:avLst/>
                <a:gdLst>
                  <a:gd name="T0" fmla="*/ 0 w 33"/>
                  <a:gd name="T1" fmla="*/ 17 h 35"/>
                  <a:gd name="T2" fmla="*/ 2 w 33"/>
                  <a:gd name="T3" fmla="*/ 10 h 35"/>
                  <a:gd name="T4" fmla="*/ 5 w 33"/>
                  <a:gd name="T5" fmla="*/ 5 h 35"/>
                  <a:gd name="T6" fmla="*/ 9 w 33"/>
                  <a:gd name="T7" fmla="*/ 1 h 35"/>
                  <a:gd name="T8" fmla="*/ 16 w 33"/>
                  <a:gd name="T9" fmla="*/ 0 h 35"/>
                  <a:gd name="T10" fmla="*/ 23 w 33"/>
                  <a:gd name="T11" fmla="*/ 1 h 35"/>
                  <a:gd name="T12" fmla="*/ 28 w 33"/>
                  <a:gd name="T13" fmla="*/ 5 h 35"/>
                  <a:gd name="T14" fmla="*/ 32 w 33"/>
                  <a:gd name="T15" fmla="*/ 10 h 35"/>
                  <a:gd name="T16" fmla="*/ 33 w 33"/>
                  <a:gd name="T17" fmla="*/ 17 h 35"/>
                  <a:gd name="T18" fmla="*/ 32 w 33"/>
                  <a:gd name="T19" fmla="*/ 24 h 35"/>
                  <a:gd name="T20" fmla="*/ 28 w 33"/>
                  <a:gd name="T21" fmla="*/ 29 h 35"/>
                  <a:gd name="T22" fmla="*/ 23 w 33"/>
                  <a:gd name="T23" fmla="*/ 33 h 35"/>
                  <a:gd name="T24" fmla="*/ 16 w 33"/>
                  <a:gd name="T25" fmla="*/ 35 h 35"/>
                  <a:gd name="T26" fmla="*/ 9 w 33"/>
                  <a:gd name="T27" fmla="*/ 33 h 35"/>
                  <a:gd name="T28" fmla="*/ 5 w 33"/>
                  <a:gd name="T29" fmla="*/ 29 h 35"/>
                  <a:gd name="T30" fmla="*/ 2 w 33"/>
                  <a:gd name="T31" fmla="*/ 24 h 35"/>
                  <a:gd name="T32" fmla="*/ 0 w 33"/>
                  <a:gd name="T33" fmla="*/ 1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5">
                    <a:moveTo>
                      <a:pt x="0" y="17"/>
                    </a:moveTo>
                    <a:lnTo>
                      <a:pt x="2" y="10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3" y="17"/>
                    </a:ln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5"/>
                    </a:lnTo>
                    <a:lnTo>
                      <a:pt x="9" y="33"/>
                    </a:lnTo>
                    <a:lnTo>
                      <a:pt x="5" y="29"/>
                    </a:lnTo>
                    <a:lnTo>
                      <a:pt x="2" y="2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68" name="Group 69"/>
            <p:cNvGrpSpPr>
              <a:grpSpLocks/>
            </p:cNvGrpSpPr>
            <p:nvPr/>
          </p:nvGrpSpPr>
          <p:grpSpPr bwMode="auto">
            <a:xfrm>
              <a:off x="1344" y="624"/>
              <a:ext cx="133" cy="135"/>
              <a:chOff x="1376" y="2320"/>
              <a:chExt cx="133" cy="135"/>
            </a:xfrm>
          </p:grpSpPr>
          <p:sp>
            <p:nvSpPr>
              <p:cNvPr id="45156" name="Freeform 70"/>
              <p:cNvSpPr>
                <a:spLocks noChangeArrowheads="1"/>
              </p:cNvSpPr>
              <p:nvPr/>
            </p:nvSpPr>
            <p:spPr bwMode="auto">
              <a:xfrm>
                <a:off x="1376" y="2320"/>
                <a:ext cx="133" cy="135"/>
              </a:xfrm>
              <a:custGeom>
                <a:avLst/>
                <a:gdLst>
                  <a:gd name="T0" fmla="*/ 0 w 133"/>
                  <a:gd name="T1" fmla="*/ 67 h 135"/>
                  <a:gd name="T2" fmla="*/ 2 w 133"/>
                  <a:gd name="T3" fmla="*/ 53 h 135"/>
                  <a:gd name="T4" fmla="*/ 5 w 133"/>
                  <a:gd name="T5" fmla="*/ 41 h 135"/>
                  <a:gd name="T6" fmla="*/ 10 w 133"/>
                  <a:gd name="T7" fmla="*/ 30 h 135"/>
                  <a:gd name="T8" fmla="*/ 19 w 133"/>
                  <a:gd name="T9" fmla="*/ 20 h 135"/>
                  <a:gd name="T10" fmla="*/ 30 w 133"/>
                  <a:gd name="T11" fmla="*/ 11 h 135"/>
                  <a:gd name="T12" fmla="*/ 40 w 133"/>
                  <a:gd name="T13" fmla="*/ 5 h 135"/>
                  <a:gd name="T14" fmla="*/ 52 w 133"/>
                  <a:gd name="T15" fmla="*/ 2 h 135"/>
                  <a:gd name="T16" fmla="*/ 67 w 133"/>
                  <a:gd name="T17" fmla="*/ 0 h 135"/>
                  <a:gd name="T18" fmla="*/ 81 w 133"/>
                  <a:gd name="T19" fmla="*/ 2 h 135"/>
                  <a:gd name="T20" fmla="*/ 93 w 133"/>
                  <a:gd name="T21" fmla="*/ 5 h 135"/>
                  <a:gd name="T22" fmla="*/ 103 w 133"/>
                  <a:gd name="T23" fmla="*/ 11 h 135"/>
                  <a:gd name="T24" fmla="*/ 114 w 133"/>
                  <a:gd name="T25" fmla="*/ 20 h 135"/>
                  <a:gd name="T26" fmla="*/ 123 w 133"/>
                  <a:gd name="T27" fmla="*/ 30 h 135"/>
                  <a:gd name="T28" fmla="*/ 128 w 133"/>
                  <a:gd name="T29" fmla="*/ 41 h 135"/>
                  <a:gd name="T30" fmla="*/ 131 w 133"/>
                  <a:gd name="T31" fmla="*/ 53 h 135"/>
                  <a:gd name="T32" fmla="*/ 133 w 133"/>
                  <a:gd name="T33" fmla="*/ 67 h 135"/>
                  <a:gd name="T34" fmla="*/ 131 w 133"/>
                  <a:gd name="T35" fmla="*/ 81 h 135"/>
                  <a:gd name="T36" fmla="*/ 128 w 133"/>
                  <a:gd name="T37" fmla="*/ 93 h 135"/>
                  <a:gd name="T38" fmla="*/ 123 w 133"/>
                  <a:gd name="T39" fmla="*/ 106 h 135"/>
                  <a:gd name="T40" fmla="*/ 114 w 133"/>
                  <a:gd name="T41" fmla="*/ 116 h 135"/>
                  <a:gd name="T42" fmla="*/ 103 w 133"/>
                  <a:gd name="T43" fmla="*/ 123 h 135"/>
                  <a:gd name="T44" fmla="*/ 93 w 133"/>
                  <a:gd name="T45" fmla="*/ 130 h 135"/>
                  <a:gd name="T46" fmla="*/ 81 w 133"/>
                  <a:gd name="T47" fmla="*/ 134 h 135"/>
                  <a:gd name="T48" fmla="*/ 67 w 133"/>
                  <a:gd name="T49" fmla="*/ 135 h 135"/>
                  <a:gd name="T50" fmla="*/ 52 w 133"/>
                  <a:gd name="T51" fmla="*/ 134 h 135"/>
                  <a:gd name="T52" fmla="*/ 40 w 133"/>
                  <a:gd name="T53" fmla="*/ 130 h 135"/>
                  <a:gd name="T54" fmla="*/ 30 w 133"/>
                  <a:gd name="T55" fmla="*/ 123 h 135"/>
                  <a:gd name="T56" fmla="*/ 19 w 133"/>
                  <a:gd name="T57" fmla="*/ 116 h 135"/>
                  <a:gd name="T58" fmla="*/ 10 w 133"/>
                  <a:gd name="T59" fmla="*/ 106 h 135"/>
                  <a:gd name="T60" fmla="*/ 5 w 133"/>
                  <a:gd name="T61" fmla="*/ 93 h 135"/>
                  <a:gd name="T62" fmla="*/ 2 w 133"/>
                  <a:gd name="T63" fmla="*/ 81 h 135"/>
                  <a:gd name="T64" fmla="*/ 0 w 133"/>
                  <a:gd name="T65" fmla="*/ 67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35">
                    <a:moveTo>
                      <a:pt x="0" y="67"/>
                    </a:moveTo>
                    <a:lnTo>
                      <a:pt x="2" y="53"/>
                    </a:lnTo>
                    <a:lnTo>
                      <a:pt x="5" y="41"/>
                    </a:lnTo>
                    <a:lnTo>
                      <a:pt x="10" y="30"/>
                    </a:lnTo>
                    <a:lnTo>
                      <a:pt x="19" y="20"/>
                    </a:lnTo>
                    <a:lnTo>
                      <a:pt x="30" y="11"/>
                    </a:lnTo>
                    <a:lnTo>
                      <a:pt x="40" y="5"/>
                    </a:lnTo>
                    <a:lnTo>
                      <a:pt x="52" y="2"/>
                    </a:lnTo>
                    <a:lnTo>
                      <a:pt x="67" y="0"/>
                    </a:lnTo>
                    <a:lnTo>
                      <a:pt x="81" y="2"/>
                    </a:lnTo>
                    <a:lnTo>
                      <a:pt x="93" y="5"/>
                    </a:lnTo>
                    <a:lnTo>
                      <a:pt x="103" y="11"/>
                    </a:lnTo>
                    <a:lnTo>
                      <a:pt x="114" y="20"/>
                    </a:lnTo>
                    <a:lnTo>
                      <a:pt x="123" y="30"/>
                    </a:lnTo>
                    <a:lnTo>
                      <a:pt x="128" y="41"/>
                    </a:lnTo>
                    <a:lnTo>
                      <a:pt x="131" y="53"/>
                    </a:lnTo>
                    <a:lnTo>
                      <a:pt x="133" y="67"/>
                    </a:lnTo>
                    <a:lnTo>
                      <a:pt x="131" y="81"/>
                    </a:lnTo>
                    <a:lnTo>
                      <a:pt x="128" y="93"/>
                    </a:lnTo>
                    <a:lnTo>
                      <a:pt x="123" y="106"/>
                    </a:lnTo>
                    <a:lnTo>
                      <a:pt x="114" y="116"/>
                    </a:lnTo>
                    <a:lnTo>
                      <a:pt x="103" y="123"/>
                    </a:lnTo>
                    <a:lnTo>
                      <a:pt x="93" y="130"/>
                    </a:lnTo>
                    <a:lnTo>
                      <a:pt x="81" y="134"/>
                    </a:lnTo>
                    <a:lnTo>
                      <a:pt x="67" y="135"/>
                    </a:lnTo>
                    <a:lnTo>
                      <a:pt x="52" y="134"/>
                    </a:lnTo>
                    <a:lnTo>
                      <a:pt x="40" y="130"/>
                    </a:lnTo>
                    <a:lnTo>
                      <a:pt x="30" y="123"/>
                    </a:lnTo>
                    <a:lnTo>
                      <a:pt x="19" y="116"/>
                    </a:lnTo>
                    <a:lnTo>
                      <a:pt x="10" y="106"/>
                    </a:lnTo>
                    <a:lnTo>
                      <a:pt x="5" y="93"/>
                    </a:lnTo>
                    <a:lnTo>
                      <a:pt x="2" y="8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7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7" name="Freeform 71"/>
              <p:cNvSpPr>
                <a:spLocks noChangeArrowheads="1"/>
              </p:cNvSpPr>
              <p:nvPr/>
            </p:nvSpPr>
            <p:spPr bwMode="auto">
              <a:xfrm>
                <a:off x="1378" y="2322"/>
                <a:ext cx="129" cy="132"/>
              </a:xfrm>
              <a:custGeom>
                <a:avLst/>
                <a:gdLst>
                  <a:gd name="T0" fmla="*/ 65 w 129"/>
                  <a:gd name="T1" fmla="*/ 0 h 132"/>
                  <a:gd name="T2" fmla="*/ 77 w 129"/>
                  <a:gd name="T3" fmla="*/ 2 h 132"/>
                  <a:gd name="T4" fmla="*/ 89 w 129"/>
                  <a:gd name="T5" fmla="*/ 5 h 132"/>
                  <a:gd name="T6" fmla="*/ 100 w 129"/>
                  <a:gd name="T7" fmla="*/ 11 h 132"/>
                  <a:gd name="T8" fmla="*/ 110 w 129"/>
                  <a:gd name="T9" fmla="*/ 19 h 132"/>
                  <a:gd name="T10" fmla="*/ 119 w 129"/>
                  <a:gd name="T11" fmla="*/ 30 h 132"/>
                  <a:gd name="T12" fmla="*/ 124 w 129"/>
                  <a:gd name="T13" fmla="*/ 40 h 132"/>
                  <a:gd name="T14" fmla="*/ 128 w 129"/>
                  <a:gd name="T15" fmla="*/ 53 h 132"/>
                  <a:gd name="T16" fmla="*/ 129 w 129"/>
                  <a:gd name="T17" fmla="*/ 65 h 132"/>
                  <a:gd name="T18" fmla="*/ 128 w 129"/>
                  <a:gd name="T19" fmla="*/ 79 h 132"/>
                  <a:gd name="T20" fmla="*/ 124 w 129"/>
                  <a:gd name="T21" fmla="*/ 91 h 132"/>
                  <a:gd name="T22" fmla="*/ 119 w 129"/>
                  <a:gd name="T23" fmla="*/ 102 h 132"/>
                  <a:gd name="T24" fmla="*/ 110 w 129"/>
                  <a:gd name="T25" fmla="*/ 112 h 132"/>
                  <a:gd name="T26" fmla="*/ 100 w 129"/>
                  <a:gd name="T27" fmla="*/ 121 h 132"/>
                  <a:gd name="T28" fmla="*/ 89 w 129"/>
                  <a:gd name="T29" fmla="*/ 126 h 132"/>
                  <a:gd name="T30" fmla="*/ 77 w 129"/>
                  <a:gd name="T31" fmla="*/ 130 h 132"/>
                  <a:gd name="T32" fmla="*/ 65 w 129"/>
                  <a:gd name="T33" fmla="*/ 132 h 132"/>
                  <a:gd name="T34" fmla="*/ 50 w 129"/>
                  <a:gd name="T35" fmla="*/ 130 h 132"/>
                  <a:gd name="T36" fmla="*/ 38 w 129"/>
                  <a:gd name="T37" fmla="*/ 126 h 132"/>
                  <a:gd name="T38" fmla="*/ 28 w 129"/>
                  <a:gd name="T39" fmla="*/ 121 h 132"/>
                  <a:gd name="T40" fmla="*/ 19 w 129"/>
                  <a:gd name="T41" fmla="*/ 112 h 132"/>
                  <a:gd name="T42" fmla="*/ 10 w 129"/>
                  <a:gd name="T43" fmla="*/ 102 h 132"/>
                  <a:gd name="T44" fmla="*/ 5 w 129"/>
                  <a:gd name="T45" fmla="*/ 91 h 132"/>
                  <a:gd name="T46" fmla="*/ 1 w 129"/>
                  <a:gd name="T47" fmla="*/ 79 h 132"/>
                  <a:gd name="T48" fmla="*/ 0 w 129"/>
                  <a:gd name="T49" fmla="*/ 65 h 132"/>
                  <a:gd name="T50" fmla="*/ 1 w 129"/>
                  <a:gd name="T51" fmla="*/ 53 h 132"/>
                  <a:gd name="T52" fmla="*/ 5 w 129"/>
                  <a:gd name="T53" fmla="*/ 40 h 132"/>
                  <a:gd name="T54" fmla="*/ 10 w 129"/>
                  <a:gd name="T55" fmla="*/ 30 h 132"/>
                  <a:gd name="T56" fmla="*/ 19 w 129"/>
                  <a:gd name="T57" fmla="*/ 19 h 132"/>
                  <a:gd name="T58" fmla="*/ 28 w 129"/>
                  <a:gd name="T59" fmla="*/ 11 h 132"/>
                  <a:gd name="T60" fmla="*/ 38 w 129"/>
                  <a:gd name="T61" fmla="*/ 5 h 132"/>
                  <a:gd name="T62" fmla="*/ 50 w 129"/>
                  <a:gd name="T63" fmla="*/ 2 h 132"/>
                  <a:gd name="T64" fmla="*/ 65 w 12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132">
                    <a:moveTo>
                      <a:pt x="65" y="0"/>
                    </a:moveTo>
                    <a:lnTo>
                      <a:pt x="77" y="2"/>
                    </a:lnTo>
                    <a:lnTo>
                      <a:pt x="89" y="5"/>
                    </a:lnTo>
                    <a:lnTo>
                      <a:pt x="100" y="11"/>
                    </a:lnTo>
                    <a:lnTo>
                      <a:pt x="110" y="19"/>
                    </a:lnTo>
                    <a:lnTo>
                      <a:pt x="119" y="30"/>
                    </a:lnTo>
                    <a:lnTo>
                      <a:pt x="124" y="40"/>
                    </a:lnTo>
                    <a:lnTo>
                      <a:pt x="128" y="53"/>
                    </a:lnTo>
                    <a:lnTo>
                      <a:pt x="129" y="65"/>
                    </a:lnTo>
                    <a:lnTo>
                      <a:pt x="128" y="79"/>
                    </a:lnTo>
                    <a:lnTo>
                      <a:pt x="124" y="91"/>
                    </a:lnTo>
                    <a:lnTo>
                      <a:pt x="119" y="102"/>
                    </a:lnTo>
                    <a:lnTo>
                      <a:pt x="110" y="112"/>
                    </a:lnTo>
                    <a:lnTo>
                      <a:pt x="100" y="121"/>
                    </a:lnTo>
                    <a:lnTo>
                      <a:pt x="89" y="126"/>
                    </a:lnTo>
                    <a:lnTo>
                      <a:pt x="77" y="130"/>
                    </a:lnTo>
                    <a:lnTo>
                      <a:pt x="65" y="132"/>
                    </a:lnTo>
                    <a:lnTo>
                      <a:pt x="50" y="130"/>
                    </a:lnTo>
                    <a:lnTo>
                      <a:pt x="38" y="126"/>
                    </a:lnTo>
                    <a:lnTo>
                      <a:pt x="28" y="121"/>
                    </a:lnTo>
                    <a:lnTo>
                      <a:pt x="19" y="112"/>
                    </a:lnTo>
                    <a:lnTo>
                      <a:pt x="10" y="102"/>
                    </a:lnTo>
                    <a:lnTo>
                      <a:pt x="5" y="91"/>
                    </a:lnTo>
                    <a:lnTo>
                      <a:pt x="1" y="79"/>
                    </a:lnTo>
                    <a:lnTo>
                      <a:pt x="0" y="65"/>
                    </a:lnTo>
                    <a:lnTo>
                      <a:pt x="1" y="53"/>
                    </a:lnTo>
                    <a:lnTo>
                      <a:pt x="5" y="40"/>
                    </a:lnTo>
                    <a:lnTo>
                      <a:pt x="10" y="30"/>
                    </a:lnTo>
                    <a:lnTo>
                      <a:pt x="19" y="19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8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8" name="Freeform 72"/>
              <p:cNvSpPr>
                <a:spLocks noChangeArrowheads="1"/>
              </p:cNvSpPr>
              <p:nvPr/>
            </p:nvSpPr>
            <p:spPr bwMode="auto">
              <a:xfrm>
                <a:off x="1379" y="2325"/>
                <a:ext cx="127" cy="127"/>
              </a:xfrm>
              <a:custGeom>
                <a:avLst/>
                <a:gdLst>
                  <a:gd name="T0" fmla="*/ 64 w 127"/>
                  <a:gd name="T1" fmla="*/ 0 h 127"/>
                  <a:gd name="T2" fmla="*/ 76 w 127"/>
                  <a:gd name="T3" fmla="*/ 2 h 127"/>
                  <a:gd name="T4" fmla="*/ 88 w 127"/>
                  <a:gd name="T5" fmla="*/ 6 h 127"/>
                  <a:gd name="T6" fmla="*/ 99 w 127"/>
                  <a:gd name="T7" fmla="*/ 11 h 127"/>
                  <a:gd name="T8" fmla="*/ 109 w 127"/>
                  <a:gd name="T9" fmla="*/ 18 h 127"/>
                  <a:gd name="T10" fmla="*/ 116 w 127"/>
                  <a:gd name="T11" fmla="*/ 29 h 127"/>
                  <a:gd name="T12" fmla="*/ 121 w 127"/>
                  <a:gd name="T13" fmla="*/ 39 h 127"/>
                  <a:gd name="T14" fmla="*/ 125 w 127"/>
                  <a:gd name="T15" fmla="*/ 51 h 127"/>
                  <a:gd name="T16" fmla="*/ 127 w 127"/>
                  <a:gd name="T17" fmla="*/ 64 h 127"/>
                  <a:gd name="T18" fmla="*/ 125 w 127"/>
                  <a:gd name="T19" fmla="*/ 76 h 127"/>
                  <a:gd name="T20" fmla="*/ 121 w 127"/>
                  <a:gd name="T21" fmla="*/ 88 h 127"/>
                  <a:gd name="T22" fmla="*/ 116 w 127"/>
                  <a:gd name="T23" fmla="*/ 99 h 127"/>
                  <a:gd name="T24" fmla="*/ 109 w 127"/>
                  <a:gd name="T25" fmla="*/ 108 h 127"/>
                  <a:gd name="T26" fmla="*/ 99 w 127"/>
                  <a:gd name="T27" fmla="*/ 116 h 127"/>
                  <a:gd name="T28" fmla="*/ 88 w 127"/>
                  <a:gd name="T29" fmla="*/ 122 h 127"/>
                  <a:gd name="T30" fmla="*/ 76 w 127"/>
                  <a:gd name="T31" fmla="*/ 125 h 127"/>
                  <a:gd name="T32" fmla="*/ 64 w 127"/>
                  <a:gd name="T33" fmla="*/ 127 h 127"/>
                  <a:gd name="T34" fmla="*/ 51 w 127"/>
                  <a:gd name="T35" fmla="*/ 125 h 127"/>
                  <a:gd name="T36" fmla="*/ 39 w 127"/>
                  <a:gd name="T37" fmla="*/ 122 h 127"/>
                  <a:gd name="T38" fmla="*/ 28 w 127"/>
                  <a:gd name="T39" fmla="*/ 116 h 127"/>
                  <a:gd name="T40" fmla="*/ 20 w 127"/>
                  <a:gd name="T41" fmla="*/ 108 h 127"/>
                  <a:gd name="T42" fmla="*/ 11 w 127"/>
                  <a:gd name="T43" fmla="*/ 99 h 127"/>
                  <a:gd name="T44" fmla="*/ 6 w 127"/>
                  <a:gd name="T45" fmla="*/ 88 h 127"/>
                  <a:gd name="T46" fmla="*/ 2 w 127"/>
                  <a:gd name="T47" fmla="*/ 76 h 127"/>
                  <a:gd name="T48" fmla="*/ 0 w 127"/>
                  <a:gd name="T49" fmla="*/ 64 h 127"/>
                  <a:gd name="T50" fmla="*/ 2 w 127"/>
                  <a:gd name="T51" fmla="*/ 51 h 127"/>
                  <a:gd name="T52" fmla="*/ 6 w 127"/>
                  <a:gd name="T53" fmla="*/ 39 h 127"/>
                  <a:gd name="T54" fmla="*/ 11 w 127"/>
                  <a:gd name="T55" fmla="*/ 29 h 127"/>
                  <a:gd name="T56" fmla="*/ 20 w 127"/>
                  <a:gd name="T57" fmla="*/ 18 h 127"/>
                  <a:gd name="T58" fmla="*/ 28 w 127"/>
                  <a:gd name="T59" fmla="*/ 11 h 127"/>
                  <a:gd name="T60" fmla="*/ 39 w 127"/>
                  <a:gd name="T61" fmla="*/ 6 h 127"/>
                  <a:gd name="T62" fmla="*/ 51 w 127"/>
                  <a:gd name="T63" fmla="*/ 2 h 127"/>
                  <a:gd name="T64" fmla="*/ 64 w 127"/>
                  <a:gd name="T65" fmla="*/ 0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64" y="0"/>
                    </a:moveTo>
                    <a:lnTo>
                      <a:pt x="76" y="2"/>
                    </a:lnTo>
                    <a:lnTo>
                      <a:pt x="88" y="6"/>
                    </a:lnTo>
                    <a:lnTo>
                      <a:pt x="99" y="11"/>
                    </a:lnTo>
                    <a:lnTo>
                      <a:pt x="109" y="18"/>
                    </a:lnTo>
                    <a:lnTo>
                      <a:pt x="116" y="29"/>
                    </a:lnTo>
                    <a:lnTo>
                      <a:pt x="121" y="39"/>
                    </a:lnTo>
                    <a:lnTo>
                      <a:pt x="125" y="51"/>
                    </a:lnTo>
                    <a:lnTo>
                      <a:pt x="127" y="64"/>
                    </a:lnTo>
                    <a:lnTo>
                      <a:pt x="125" y="76"/>
                    </a:lnTo>
                    <a:lnTo>
                      <a:pt x="121" y="88"/>
                    </a:lnTo>
                    <a:lnTo>
                      <a:pt x="116" y="99"/>
                    </a:lnTo>
                    <a:lnTo>
                      <a:pt x="109" y="108"/>
                    </a:lnTo>
                    <a:lnTo>
                      <a:pt x="99" y="116"/>
                    </a:lnTo>
                    <a:lnTo>
                      <a:pt x="88" y="122"/>
                    </a:lnTo>
                    <a:lnTo>
                      <a:pt x="76" y="125"/>
                    </a:lnTo>
                    <a:lnTo>
                      <a:pt x="64" y="127"/>
                    </a:lnTo>
                    <a:lnTo>
                      <a:pt x="51" y="125"/>
                    </a:lnTo>
                    <a:lnTo>
                      <a:pt x="39" y="122"/>
                    </a:lnTo>
                    <a:lnTo>
                      <a:pt x="28" y="116"/>
                    </a:lnTo>
                    <a:lnTo>
                      <a:pt x="20" y="108"/>
                    </a:lnTo>
                    <a:lnTo>
                      <a:pt x="11" y="99"/>
                    </a:lnTo>
                    <a:lnTo>
                      <a:pt x="6" y="88"/>
                    </a:lnTo>
                    <a:lnTo>
                      <a:pt x="2" y="76"/>
                    </a:lnTo>
                    <a:lnTo>
                      <a:pt x="0" y="64"/>
                    </a:lnTo>
                    <a:lnTo>
                      <a:pt x="2" y="51"/>
                    </a:lnTo>
                    <a:lnTo>
                      <a:pt x="6" y="39"/>
                    </a:lnTo>
                    <a:lnTo>
                      <a:pt x="11" y="29"/>
                    </a:lnTo>
                    <a:lnTo>
                      <a:pt x="20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1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8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9" name="Freeform 73"/>
              <p:cNvSpPr>
                <a:spLocks noChangeArrowheads="1"/>
              </p:cNvSpPr>
              <p:nvPr/>
            </p:nvSpPr>
            <p:spPr bwMode="auto">
              <a:xfrm>
                <a:off x="1381" y="2327"/>
                <a:ext cx="123" cy="121"/>
              </a:xfrm>
              <a:custGeom>
                <a:avLst/>
                <a:gdLst>
                  <a:gd name="T0" fmla="*/ 62 w 123"/>
                  <a:gd name="T1" fmla="*/ 0 h 121"/>
                  <a:gd name="T2" fmla="*/ 74 w 123"/>
                  <a:gd name="T3" fmla="*/ 2 h 121"/>
                  <a:gd name="T4" fmla="*/ 84 w 123"/>
                  <a:gd name="T5" fmla="*/ 6 h 121"/>
                  <a:gd name="T6" fmla="*/ 95 w 123"/>
                  <a:gd name="T7" fmla="*/ 11 h 121"/>
                  <a:gd name="T8" fmla="*/ 105 w 123"/>
                  <a:gd name="T9" fmla="*/ 18 h 121"/>
                  <a:gd name="T10" fmla="*/ 112 w 123"/>
                  <a:gd name="T11" fmla="*/ 27 h 121"/>
                  <a:gd name="T12" fmla="*/ 118 w 123"/>
                  <a:gd name="T13" fmla="*/ 37 h 121"/>
                  <a:gd name="T14" fmla="*/ 121 w 123"/>
                  <a:gd name="T15" fmla="*/ 49 h 121"/>
                  <a:gd name="T16" fmla="*/ 123 w 123"/>
                  <a:gd name="T17" fmla="*/ 62 h 121"/>
                  <a:gd name="T18" fmla="*/ 121 w 123"/>
                  <a:gd name="T19" fmla="*/ 74 h 121"/>
                  <a:gd name="T20" fmla="*/ 118 w 123"/>
                  <a:gd name="T21" fmla="*/ 84 h 121"/>
                  <a:gd name="T22" fmla="*/ 112 w 123"/>
                  <a:gd name="T23" fmla="*/ 95 h 121"/>
                  <a:gd name="T24" fmla="*/ 105 w 123"/>
                  <a:gd name="T25" fmla="*/ 104 h 121"/>
                  <a:gd name="T26" fmla="*/ 95 w 123"/>
                  <a:gd name="T27" fmla="*/ 111 h 121"/>
                  <a:gd name="T28" fmla="*/ 84 w 123"/>
                  <a:gd name="T29" fmla="*/ 116 h 121"/>
                  <a:gd name="T30" fmla="*/ 74 w 123"/>
                  <a:gd name="T31" fmla="*/ 120 h 121"/>
                  <a:gd name="T32" fmla="*/ 62 w 123"/>
                  <a:gd name="T33" fmla="*/ 121 h 121"/>
                  <a:gd name="T34" fmla="*/ 49 w 123"/>
                  <a:gd name="T35" fmla="*/ 120 h 121"/>
                  <a:gd name="T36" fmla="*/ 37 w 123"/>
                  <a:gd name="T37" fmla="*/ 116 h 121"/>
                  <a:gd name="T38" fmla="*/ 26 w 123"/>
                  <a:gd name="T39" fmla="*/ 111 h 121"/>
                  <a:gd name="T40" fmla="*/ 18 w 123"/>
                  <a:gd name="T41" fmla="*/ 104 h 121"/>
                  <a:gd name="T42" fmla="*/ 11 w 123"/>
                  <a:gd name="T43" fmla="*/ 95 h 121"/>
                  <a:gd name="T44" fmla="*/ 5 w 123"/>
                  <a:gd name="T45" fmla="*/ 84 h 121"/>
                  <a:gd name="T46" fmla="*/ 2 w 123"/>
                  <a:gd name="T47" fmla="*/ 74 h 121"/>
                  <a:gd name="T48" fmla="*/ 0 w 123"/>
                  <a:gd name="T49" fmla="*/ 62 h 121"/>
                  <a:gd name="T50" fmla="*/ 2 w 123"/>
                  <a:gd name="T51" fmla="*/ 49 h 121"/>
                  <a:gd name="T52" fmla="*/ 5 w 123"/>
                  <a:gd name="T53" fmla="*/ 37 h 121"/>
                  <a:gd name="T54" fmla="*/ 11 w 123"/>
                  <a:gd name="T55" fmla="*/ 27 h 121"/>
                  <a:gd name="T56" fmla="*/ 18 w 123"/>
                  <a:gd name="T57" fmla="*/ 18 h 121"/>
                  <a:gd name="T58" fmla="*/ 26 w 123"/>
                  <a:gd name="T59" fmla="*/ 11 h 121"/>
                  <a:gd name="T60" fmla="*/ 37 w 123"/>
                  <a:gd name="T61" fmla="*/ 6 h 121"/>
                  <a:gd name="T62" fmla="*/ 49 w 123"/>
                  <a:gd name="T63" fmla="*/ 2 h 121"/>
                  <a:gd name="T64" fmla="*/ 62 w 123"/>
                  <a:gd name="T65" fmla="*/ 0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3" h="121">
                    <a:moveTo>
                      <a:pt x="62" y="0"/>
                    </a:moveTo>
                    <a:lnTo>
                      <a:pt x="74" y="2"/>
                    </a:lnTo>
                    <a:lnTo>
                      <a:pt x="84" y="6"/>
                    </a:lnTo>
                    <a:lnTo>
                      <a:pt x="95" y="11"/>
                    </a:lnTo>
                    <a:lnTo>
                      <a:pt x="105" y="18"/>
                    </a:lnTo>
                    <a:lnTo>
                      <a:pt x="112" y="27"/>
                    </a:lnTo>
                    <a:lnTo>
                      <a:pt x="118" y="37"/>
                    </a:lnTo>
                    <a:lnTo>
                      <a:pt x="121" y="49"/>
                    </a:ln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4"/>
                    </a:lnTo>
                    <a:lnTo>
                      <a:pt x="112" y="95"/>
                    </a:lnTo>
                    <a:lnTo>
                      <a:pt x="105" y="104"/>
                    </a:lnTo>
                    <a:lnTo>
                      <a:pt x="95" y="111"/>
                    </a:lnTo>
                    <a:lnTo>
                      <a:pt x="84" y="116"/>
                    </a:lnTo>
                    <a:lnTo>
                      <a:pt x="74" y="120"/>
                    </a:lnTo>
                    <a:lnTo>
                      <a:pt x="62" y="121"/>
                    </a:lnTo>
                    <a:lnTo>
                      <a:pt x="49" y="120"/>
                    </a:lnTo>
                    <a:lnTo>
                      <a:pt x="37" y="116"/>
                    </a:lnTo>
                    <a:lnTo>
                      <a:pt x="26" y="111"/>
                    </a:lnTo>
                    <a:lnTo>
                      <a:pt x="18" y="104"/>
                    </a:lnTo>
                    <a:lnTo>
                      <a:pt x="11" y="95"/>
                    </a:lnTo>
                    <a:lnTo>
                      <a:pt x="5" y="84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5" y="37"/>
                    </a:lnTo>
                    <a:lnTo>
                      <a:pt x="11" y="27"/>
                    </a:lnTo>
                    <a:lnTo>
                      <a:pt x="18" y="18"/>
                    </a:lnTo>
                    <a:lnTo>
                      <a:pt x="26" y="11"/>
                    </a:lnTo>
                    <a:lnTo>
                      <a:pt x="37" y="6"/>
                    </a:lnTo>
                    <a:lnTo>
                      <a:pt x="49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58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0" name="Freeform 74"/>
              <p:cNvSpPr>
                <a:spLocks noChangeArrowheads="1"/>
              </p:cNvSpPr>
              <p:nvPr/>
            </p:nvSpPr>
            <p:spPr bwMode="auto">
              <a:xfrm>
                <a:off x="1383" y="2329"/>
                <a:ext cx="119" cy="118"/>
              </a:xfrm>
              <a:custGeom>
                <a:avLst/>
                <a:gdLst>
                  <a:gd name="T0" fmla="*/ 60 w 119"/>
                  <a:gd name="T1" fmla="*/ 0 h 118"/>
                  <a:gd name="T2" fmla="*/ 72 w 119"/>
                  <a:gd name="T3" fmla="*/ 2 h 118"/>
                  <a:gd name="T4" fmla="*/ 82 w 119"/>
                  <a:gd name="T5" fmla="*/ 5 h 118"/>
                  <a:gd name="T6" fmla="*/ 93 w 119"/>
                  <a:gd name="T7" fmla="*/ 11 h 118"/>
                  <a:gd name="T8" fmla="*/ 102 w 119"/>
                  <a:gd name="T9" fmla="*/ 18 h 118"/>
                  <a:gd name="T10" fmla="*/ 109 w 119"/>
                  <a:gd name="T11" fmla="*/ 26 h 118"/>
                  <a:gd name="T12" fmla="*/ 114 w 119"/>
                  <a:gd name="T13" fmla="*/ 37 h 118"/>
                  <a:gd name="T14" fmla="*/ 117 w 119"/>
                  <a:gd name="T15" fmla="*/ 47 h 118"/>
                  <a:gd name="T16" fmla="*/ 119 w 119"/>
                  <a:gd name="T17" fmla="*/ 60 h 118"/>
                  <a:gd name="T18" fmla="*/ 117 w 119"/>
                  <a:gd name="T19" fmla="*/ 72 h 118"/>
                  <a:gd name="T20" fmla="*/ 114 w 119"/>
                  <a:gd name="T21" fmla="*/ 82 h 118"/>
                  <a:gd name="T22" fmla="*/ 109 w 119"/>
                  <a:gd name="T23" fmla="*/ 91 h 118"/>
                  <a:gd name="T24" fmla="*/ 102 w 119"/>
                  <a:gd name="T25" fmla="*/ 100 h 118"/>
                  <a:gd name="T26" fmla="*/ 93 w 119"/>
                  <a:gd name="T27" fmla="*/ 107 h 118"/>
                  <a:gd name="T28" fmla="*/ 82 w 119"/>
                  <a:gd name="T29" fmla="*/ 112 h 118"/>
                  <a:gd name="T30" fmla="*/ 72 w 119"/>
                  <a:gd name="T31" fmla="*/ 116 h 118"/>
                  <a:gd name="T32" fmla="*/ 60 w 119"/>
                  <a:gd name="T33" fmla="*/ 118 h 118"/>
                  <a:gd name="T34" fmla="*/ 47 w 119"/>
                  <a:gd name="T35" fmla="*/ 116 h 118"/>
                  <a:gd name="T36" fmla="*/ 37 w 119"/>
                  <a:gd name="T37" fmla="*/ 112 h 118"/>
                  <a:gd name="T38" fmla="*/ 26 w 119"/>
                  <a:gd name="T39" fmla="*/ 107 h 118"/>
                  <a:gd name="T40" fmla="*/ 17 w 119"/>
                  <a:gd name="T41" fmla="*/ 100 h 118"/>
                  <a:gd name="T42" fmla="*/ 10 w 119"/>
                  <a:gd name="T43" fmla="*/ 91 h 118"/>
                  <a:gd name="T44" fmla="*/ 5 w 119"/>
                  <a:gd name="T45" fmla="*/ 82 h 118"/>
                  <a:gd name="T46" fmla="*/ 2 w 119"/>
                  <a:gd name="T47" fmla="*/ 72 h 118"/>
                  <a:gd name="T48" fmla="*/ 0 w 119"/>
                  <a:gd name="T49" fmla="*/ 60 h 118"/>
                  <a:gd name="T50" fmla="*/ 2 w 119"/>
                  <a:gd name="T51" fmla="*/ 47 h 118"/>
                  <a:gd name="T52" fmla="*/ 5 w 119"/>
                  <a:gd name="T53" fmla="*/ 37 h 118"/>
                  <a:gd name="T54" fmla="*/ 10 w 119"/>
                  <a:gd name="T55" fmla="*/ 26 h 118"/>
                  <a:gd name="T56" fmla="*/ 17 w 119"/>
                  <a:gd name="T57" fmla="*/ 18 h 118"/>
                  <a:gd name="T58" fmla="*/ 26 w 119"/>
                  <a:gd name="T59" fmla="*/ 11 h 118"/>
                  <a:gd name="T60" fmla="*/ 37 w 119"/>
                  <a:gd name="T61" fmla="*/ 5 h 118"/>
                  <a:gd name="T62" fmla="*/ 47 w 119"/>
                  <a:gd name="T63" fmla="*/ 2 h 118"/>
                  <a:gd name="T64" fmla="*/ 60 w 119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118">
                    <a:moveTo>
                      <a:pt x="60" y="0"/>
                    </a:moveTo>
                    <a:lnTo>
                      <a:pt x="72" y="2"/>
                    </a:lnTo>
                    <a:lnTo>
                      <a:pt x="82" y="5"/>
                    </a:lnTo>
                    <a:lnTo>
                      <a:pt x="93" y="11"/>
                    </a:lnTo>
                    <a:lnTo>
                      <a:pt x="102" y="18"/>
                    </a:lnTo>
                    <a:lnTo>
                      <a:pt x="109" y="26"/>
                    </a:lnTo>
                    <a:lnTo>
                      <a:pt x="114" y="37"/>
                    </a:lnTo>
                    <a:lnTo>
                      <a:pt x="117" y="47"/>
                    </a:lnTo>
                    <a:lnTo>
                      <a:pt x="119" y="60"/>
                    </a:lnTo>
                    <a:lnTo>
                      <a:pt x="117" y="72"/>
                    </a:lnTo>
                    <a:lnTo>
                      <a:pt x="114" y="82"/>
                    </a:lnTo>
                    <a:lnTo>
                      <a:pt x="109" y="91"/>
                    </a:lnTo>
                    <a:lnTo>
                      <a:pt x="102" y="100"/>
                    </a:lnTo>
                    <a:lnTo>
                      <a:pt x="93" y="107"/>
                    </a:lnTo>
                    <a:lnTo>
                      <a:pt x="82" y="112"/>
                    </a:lnTo>
                    <a:lnTo>
                      <a:pt x="72" y="116"/>
                    </a:lnTo>
                    <a:lnTo>
                      <a:pt x="60" y="118"/>
                    </a:lnTo>
                    <a:lnTo>
                      <a:pt x="47" y="116"/>
                    </a:lnTo>
                    <a:lnTo>
                      <a:pt x="37" y="112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10" y="91"/>
                    </a:lnTo>
                    <a:lnTo>
                      <a:pt x="5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5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6" y="11"/>
                    </a:lnTo>
                    <a:lnTo>
                      <a:pt x="37" y="5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F9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1" name="Freeform 75"/>
              <p:cNvSpPr>
                <a:spLocks noChangeArrowheads="1"/>
              </p:cNvSpPr>
              <p:nvPr/>
            </p:nvSpPr>
            <p:spPr bwMode="auto">
              <a:xfrm>
                <a:off x="1385" y="2331"/>
                <a:ext cx="114" cy="114"/>
              </a:xfrm>
              <a:custGeom>
                <a:avLst/>
                <a:gdLst>
                  <a:gd name="T0" fmla="*/ 58 w 114"/>
                  <a:gd name="T1" fmla="*/ 0 h 114"/>
                  <a:gd name="T2" fmla="*/ 70 w 114"/>
                  <a:gd name="T3" fmla="*/ 2 h 114"/>
                  <a:gd name="T4" fmla="*/ 80 w 114"/>
                  <a:gd name="T5" fmla="*/ 3 h 114"/>
                  <a:gd name="T6" fmla="*/ 89 w 114"/>
                  <a:gd name="T7" fmla="*/ 9 h 114"/>
                  <a:gd name="T8" fmla="*/ 98 w 114"/>
                  <a:gd name="T9" fmla="*/ 16 h 114"/>
                  <a:gd name="T10" fmla="*/ 105 w 114"/>
                  <a:gd name="T11" fmla="*/ 24 h 114"/>
                  <a:gd name="T12" fmla="*/ 110 w 114"/>
                  <a:gd name="T13" fmla="*/ 35 h 114"/>
                  <a:gd name="T14" fmla="*/ 112 w 114"/>
                  <a:gd name="T15" fmla="*/ 45 h 114"/>
                  <a:gd name="T16" fmla="*/ 114 w 114"/>
                  <a:gd name="T17" fmla="*/ 58 h 114"/>
                  <a:gd name="T18" fmla="*/ 112 w 114"/>
                  <a:gd name="T19" fmla="*/ 70 h 114"/>
                  <a:gd name="T20" fmla="*/ 110 w 114"/>
                  <a:gd name="T21" fmla="*/ 80 h 114"/>
                  <a:gd name="T22" fmla="*/ 105 w 114"/>
                  <a:gd name="T23" fmla="*/ 89 h 114"/>
                  <a:gd name="T24" fmla="*/ 98 w 114"/>
                  <a:gd name="T25" fmla="*/ 98 h 114"/>
                  <a:gd name="T26" fmla="*/ 89 w 114"/>
                  <a:gd name="T27" fmla="*/ 105 h 114"/>
                  <a:gd name="T28" fmla="*/ 80 w 114"/>
                  <a:gd name="T29" fmla="*/ 110 h 114"/>
                  <a:gd name="T30" fmla="*/ 70 w 114"/>
                  <a:gd name="T31" fmla="*/ 112 h 114"/>
                  <a:gd name="T32" fmla="*/ 58 w 114"/>
                  <a:gd name="T33" fmla="*/ 114 h 114"/>
                  <a:gd name="T34" fmla="*/ 45 w 114"/>
                  <a:gd name="T35" fmla="*/ 112 h 114"/>
                  <a:gd name="T36" fmla="*/ 35 w 114"/>
                  <a:gd name="T37" fmla="*/ 110 h 114"/>
                  <a:gd name="T38" fmla="*/ 26 w 114"/>
                  <a:gd name="T39" fmla="*/ 105 h 114"/>
                  <a:gd name="T40" fmla="*/ 17 w 114"/>
                  <a:gd name="T41" fmla="*/ 98 h 114"/>
                  <a:gd name="T42" fmla="*/ 10 w 114"/>
                  <a:gd name="T43" fmla="*/ 89 h 114"/>
                  <a:gd name="T44" fmla="*/ 5 w 114"/>
                  <a:gd name="T45" fmla="*/ 80 h 114"/>
                  <a:gd name="T46" fmla="*/ 1 w 114"/>
                  <a:gd name="T47" fmla="*/ 70 h 114"/>
                  <a:gd name="T48" fmla="*/ 0 w 114"/>
                  <a:gd name="T49" fmla="*/ 58 h 114"/>
                  <a:gd name="T50" fmla="*/ 1 w 114"/>
                  <a:gd name="T51" fmla="*/ 45 h 114"/>
                  <a:gd name="T52" fmla="*/ 5 w 114"/>
                  <a:gd name="T53" fmla="*/ 35 h 114"/>
                  <a:gd name="T54" fmla="*/ 10 w 114"/>
                  <a:gd name="T55" fmla="*/ 24 h 114"/>
                  <a:gd name="T56" fmla="*/ 17 w 114"/>
                  <a:gd name="T57" fmla="*/ 16 h 114"/>
                  <a:gd name="T58" fmla="*/ 26 w 114"/>
                  <a:gd name="T59" fmla="*/ 9 h 114"/>
                  <a:gd name="T60" fmla="*/ 35 w 114"/>
                  <a:gd name="T61" fmla="*/ 3 h 114"/>
                  <a:gd name="T62" fmla="*/ 45 w 114"/>
                  <a:gd name="T63" fmla="*/ 2 h 114"/>
                  <a:gd name="T64" fmla="*/ 58 w 114"/>
                  <a:gd name="T65" fmla="*/ 0 h 1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4" h="114">
                    <a:moveTo>
                      <a:pt x="58" y="0"/>
                    </a:moveTo>
                    <a:lnTo>
                      <a:pt x="70" y="2"/>
                    </a:lnTo>
                    <a:lnTo>
                      <a:pt x="80" y="3"/>
                    </a:lnTo>
                    <a:lnTo>
                      <a:pt x="89" y="9"/>
                    </a:lnTo>
                    <a:lnTo>
                      <a:pt x="98" y="16"/>
                    </a:lnTo>
                    <a:lnTo>
                      <a:pt x="105" y="24"/>
                    </a:lnTo>
                    <a:lnTo>
                      <a:pt x="110" y="35"/>
                    </a:lnTo>
                    <a:lnTo>
                      <a:pt x="112" y="45"/>
                    </a:lnTo>
                    <a:lnTo>
                      <a:pt x="114" y="58"/>
                    </a:lnTo>
                    <a:lnTo>
                      <a:pt x="112" y="70"/>
                    </a:lnTo>
                    <a:lnTo>
                      <a:pt x="110" y="80"/>
                    </a:lnTo>
                    <a:lnTo>
                      <a:pt x="105" y="89"/>
                    </a:lnTo>
                    <a:lnTo>
                      <a:pt x="98" y="98"/>
                    </a:lnTo>
                    <a:lnTo>
                      <a:pt x="89" y="105"/>
                    </a:lnTo>
                    <a:lnTo>
                      <a:pt x="80" y="110"/>
                    </a:lnTo>
                    <a:lnTo>
                      <a:pt x="70" y="112"/>
                    </a:lnTo>
                    <a:lnTo>
                      <a:pt x="58" y="114"/>
                    </a:lnTo>
                    <a:lnTo>
                      <a:pt x="45" y="112"/>
                    </a:lnTo>
                    <a:lnTo>
                      <a:pt x="35" y="110"/>
                    </a:lnTo>
                    <a:lnTo>
                      <a:pt x="26" y="105"/>
                    </a:lnTo>
                    <a:lnTo>
                      <a:pt x="17" y="98"/>
                    </a:lnTo>
                    <a:lnTo>
                      <a:pt x="10" y="89"/>
                    </a:lnTo>
                    <a:lnTo>
                      <a:pt x="5" y="80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10" y="24"/>
                    </a:lnTo>
                    <a:lnTo>
                      <a:pt x="17" y="16"/>
                    </a:lnTo>
                    <a:lnTo>
                      <a:pt x="26" y="9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1C9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2" name="Freeform 76"/>
              <p:cNvSpPr>
                <a:spLocks noChangeArrowheads="1"/>
              </p:cNvSpPr>
              <p:nvPr/>
            </p:nvSpPr>
            <p:spPr bwMode="auto">
              <a:xfrm>
                <a:off x="1386" y="2333"/>
                <a:ext cx="111" cy="110"/>
              </a:xfrm>
              <a:custGeom>
                <a:avLst/>
                <a:gdLst>
                  <a:gd name="T0" fmla="*/ 57 w 111"/>
                  <a:gd name="T1" fmla="*/ 0 h 110"/>
                  <a:gd name="T2" fmla="*/ 67 w 111"/>
                  <a:gd name="T3" fmla="*/ 1 h 110"/>
                  <a:gd name="T4" fmla="*/ 78 w 111"/>
                  <a:gd name="T5" fmla="*/ 3 h 110"/>
                  <a:gd name="T6" fmla="*/ 86 w 111"/>
                  <a:gd name="T7" fmla="*/ 8 h 110"/>
                  <a:gd name="T8" fmla="*/ 95 w 111"/>
                  <a:gd name="T9" fmla="*/ 15 h 110"/>
                  <a:gd name="T10" fmla="*/ 102 w 111"/>
                  <a:gd name="T11" fmla="*/ 24 h 110"/>
                  <a:gd name="T12" fmla="*/ 107 w 111"/>
                  <a:gd name="T13" fmla="*/ 33 h 110"/>
                  <a:gd name="T14" fmla="*/ 109 w 111"/>
                  <a:gd name="T15" fmla="*/ 43 h 110"/>
                  <a:gd name="T16" fmla="*/ 111 w 111"/>
                  <a:gd name="T17" fmla="*/ 56 h 110"/>
                  <a:gd name="T18" fmla="*/ 109 w 111"/>
                  <a:gd name="T19" fmla="*/ 66 h 110"/>
                  <a:gd name="T20" fmla="*/ 107 w 111"/>
                  <a:gd name="T21" fmla="*/ 77 h 110"/>
                  <a:gd name="T22" fmla="*/ 102 w 111"/>
                  <a:gd name="T23" fmla="*/ 86 h 110"/>
                  <a:gd name="T24" fmla="*/ 95 w 111"/>
                  <a:gd name="T25" fmla="*/ 94 h 110"/>
                  <a:gd name="T26" fmla="*/ 86 w 111"/>
                  <a:gd name="T27" fmla="*/ 101 h 110"/>
                  <a:gd name="T28" fmla="*/ 78 w 111"/>
                  <a:gd name="T29" fmla="*/ 107 h 110"/>
                  <a:gd name="T30" fmla="*/ 67 w 111"/>
                  <a:gd name="T31" fmla="*/ 108 h 110"/>
                  <a:gd name="T32" fmla="*/ 57 w 111"/>
                  <a:gd name="T33" fmla="*/ 110 h 110"/>
                  <a:gd name="T34" fmla="*/ 44 w 111"/>
                  <a:gd name="T35" fmla="*/ 108 h 110"/>
                  <a:gd name="T36" fmla="*/ 34 w 111"/>
                  <a:gd name="T37" fmla="*/ 107 h 110"/>
                  <a:gd name="T38" fmla="*/ 25 w 111"/>
                  <a:gd name="T39" fmla="*/ 101 h 110"/>
                  <a:gd name="T40" fmla="*/ 16 w 111"/>
                  <a:gd name="T41" fmla="*/ 94 h 110"/>
                  <a:gd name="T42" fmla="*/ 9 w 111"/>
                  <a:gd name="T43" fmla="*/ 86 h 110"/>
                  <a:gd name="T44" fmla="*/ 4 w 111"/>
                  <a:gd name="T45" fmla="*/ 77 h 110"/>
                  <a:gd name="T46" fmla="*/ 2 w 111"/>
                  <a:gd name="T47" fmla="*/ 66 h 110"/>
                  <a:gd name="T48" fmla="*/ 0 w 111"/>
                  <a:gd name="T49" fmla="*/ 56 h 110"/>
                  <a:gd name="T50" fmla="*/ 2 w 111"/>
                  <a:gd name="T51" fmla="*/ 43 h 110"/>
                  <a:gd name="T52" fmla="*/ 4 w 111"/>
                  <a:gd name="T53" fmla="*/ 33 h 110"/>
                  <a:gd name="T54" fmla="*/ 9 w 111"/>
                  <a:gd name="T55" fmla="*/ 24 h 110"/>
                  <a:gd name="T56" fmla="*/ 16 w 111"/>
                  <a:gd name="T57" fmla="*/ 15 h 110"/>
                  <a:gd name="T58" fmla="*/ 25 w 111"/>
                  <a:gd name="T59" fmla="*/ 8 h 110"/>
                  <a:gd name="T60" fmla="*/ 34 w 111"/>
                  <a:gd name="T61" fmla="*/ 3 h 110"/>
                  <a:gd name="T62" fmla="*/ 44 w 111"/>
                  <a:gd name="T63" fmla="*/ 1 h 110"/>
                  <a:gd name="T64" fmla="*/ 57 w 111"/>
                  <a:gd name="T65" fmla="*/ 0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110">
                    <a:moveTo>
                      <a:pt x="57" y="0"/>
                    </a:moveTo>
                    <a:lnTo>
                      <a:pt x="67" y="1"/>
                    </a:lnTo>
                    <a:lnTo>
                      <a:pt x="78" y="3"/>
                    </a:lnTo>
                    <a:lnTo>
                      <a:pt x="86" y="8"/>
                    </a:lnTo>
                    <a:lnTo>
                      <a:pt x="95" y="15"/>
                    </a:lnTo>
                    <a:lnTo>
                      <a:pt x="102" y="24"/>
                    </a:lnTo>
                    <a:lnTo>
                      <a:pt x="107" y="33"/>
                    </a:lnTo>
                    <a:lnTo>
                      <a:pt x="109" y="43"/>
                    </a:lnTo>
                    <a:lnTo>
                      <a:pt x="111" y="56"/>
                    </a:lnTo>
                    <a:lnTo>
                      <a:pt x="109" y="66"/>
                    </a:lnTo>
                    <a:lnTo>
                      <a:pt x="107" y="77"/>
                    </a:lnTo>
                    <a:lnTo>
                      <a:pt x="102" y="86"/>
                    </a:lnTo>
                    <a:lnTo>
                      <a:pt x="95" y="94"/>
                    </a:lnTo>
                    <a:lnTo>
                      <a:pt x="86" y="101"/>
                    </a:lnTo>
                    <a:lnTo>
                      <a:pt x="78" y="107"/>
                    </a:lnTo>
                    <a:lnTo>
                      <a:pt x="67" y="108"/>
                    </a:lnTo>
                    <a:lnTo>
                      <a:pt x="57" y="110"/>
                    </a:lnTo>
                    <a:lnTo>
                      <a:pt x="44" y="108"/>
                    </a:lnTo>
                    <a:lnTo>
                      <a:pt x="34" y="107"/>
                    </a:lnTo>
                    <a:lnTo>
                      <a:pt x="25" y="101"/>
                    </a:lnTo>
                    <a:lnTo>
                      <a:pt x="16" y="94"/>
                    </a:lnTo>
                    <a:lnTo>
                      <a:pt x="9" y="86"/>
                    </a:lnTo>
                    <a:lnTo>
                      <a:pt x="4" y="77"/>
                    </a:lnTo>
                    <a:lnTo>
                      <a:pt x="2" y="66"/>
                    </a:lnTo>
                    <a:lnTo>
                      <a:pt x="0" y="56"/>
                    </a:lnTo>
                    <a:lnTo>
                      <a:pt x="2" y="43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5" y="8"/>
                    </a:lnTo>
                    <a:lnTo>
                      <a:pt x="34" y="3"/>
                    </a:lnTo>
                    <a:lnTo>
                      <a:pt x="44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69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" name="Freeform 77"/>
              <p:cNvSpPr>
                <a:spLocks noChangeArrowheads="1"/>
              </p:cNvSpPr>
              <p:nvPr/>
            </p:nvSpPr>
            <p:spPr bwMode="auto">
              <a:xfrm>
                <a:off x="1388" y="2334"/>
                <a:ext cx="107" cy="107"/>
              </a:xfrm>
              <a:custGeom>
                <a:avLst/>
                <a:gdLst>
                  <a:gd name="T0" fmla="*/ 55 w 107"/>
                  <a:gd name="T1" fmla="*/ 0 h 107"/>
                  <a:gd name="T2" fmla="*/ 65 w 107"/>
                  <a:gd name="T3" fmla="*/ 2 h 107"/>
                  <a:gd name="T4" fmla="*/ 76 w 107"/>
                  <a:gd name="T5" fmla="*/ 4 h 107"/>
                  <a:gd name="T6" fmla="*/ 84 w 107"/>
                  <a:gd name="T7" fmla="*/ 9 h 107"/>
                  <a:gd name="T8" fmla="*/ 91 w 107"/>
                  <a:gd name="T9" fmla="*/ 16 h 107"/>
                  <a:gd name="T10" fmla="*/ 98 w 107"/>
                  <a:gd name="T11" fmla="*/ 25 h 107"/>
                  <a:gd name="T12" fmla="*/ 104 w 107"/>
                  <a:gd name="T13" fmla="*/ 34 h 107"/>
                  <a:gd name="T14" fmla="*/ 105 w 107"/>
                  <a:gd name="T15" fmla="*/ 44 h 107"/>
                  <a:gd name="T16" fmla="*/ 107 w 107"/>
                  <a:gd name="T17" fmla="*/ 55 h 107"/>
                  <a:gd name="T18" fmla="*/ 105 w 107"/>
                  <a:gd name="T19" fmla="*/ 65 h 107"/>
                  <a:gd name="T20" fmla="*/ 104 w 107"/>
                  <a:gd name="T21" fmla="*/ 74 h 107"/>
                  <a:gd name="T22" fmla="*/ 98 w 107"/>
                  <a:gd name="T23" fmla="*/ 85 h 107"/>
                  <a:gd name="T24" fmla="*/ 91 w 107"/>
                  <a:gd name="T25" fmla="*/ 92 h 107"/>
                  <a:gd name="T26" fmla="*/ 84 w 107"/>
                  <a:gd name="T27" fmla="*/ 99 h 107"/>
                  <a:gd name="T28" fmla="*/ 76 w 107"/>
                  <a:gd name="T29" fmla="*/ 104 h 107"/>
                  <a:gd name="T30" fmla="*/ 65 w 107"/>
                  <a:gd name="T31" fmla="*/ 106 h 107"/>
                  <a:gd name="T32" fmla="*/ 55 w 107"/>
                  <a:gd name="T33" fmla="*/ 107 h 107"/>
                  <a:gd name="T34" fmla="*/ 44 w 107"/>
                  <a:gd name="T35" fmla="*/ 106 h 107"/>
                  <a:gd name="T36" fmla="*/ 33 w 107"/>
                  <a:gd name="T37" fmla="*/ 104 h 107"/>
                  <a:gd name="T38" fmla="*/ 25 w 107"/>
                  <a:gd name="T39" fmla="*/ 99 h 107"/>
                  <a:gd name="T40" fmla="*/ 16 w 107"/>
                  <a:gd name="T41" fmla="*/ 92 h 107"/>
                  <a:gd name="T42" fmla="*/ 9 w 107"/>
                  <a:gd name="T43" fmla="*/ 85 h 107"/>
                  <a:gd name="T44" fmla="*/ 4 w 107"/>
                  <a:gd name="T45" fmla="*/ 74 h 107"/>
                  <a:gd name="T46" fmla="*/ 2 w 107"/>
                  <a:gd name="T47" fmla="*/ 65 h 107"/>
                  <a:gd name="T48" fmla="*/ 0 w 107"/>
                  <a:gd name="T49" fmla="*/ 55 h 107"/>
                  <a:gd name="T50" fmla="*/ 2 w 107"/>
                  <a:gd name="T51" fmla="*/ 44 h 107"/>
                  <a:gd name="T52" fmla="*/ 4 w 107"/>
                  <a:gd name="T53" fmla="*/ 34 h 107"/>
                  <a:gd name="T54" fmla="*/ 9 w 107"/>
                  <a:gd name="T55" fmla="*/ 25 h 107"/>
                  <a:gd name="T56" fmla="*/ 16 w 107"/>
                  <a:gd name="T57" fmla="*/ 16 h 107"/>
                  <a:gd name="T58" fmla="*/ 25 w 107"/>
                  <a:gd name="T59" fmla="*/ 9 h 107"/>
                  <a:gd name="T60" fmla="*/ 33 w 107"/>
                  <a:gd name="T61" fmla="*/ 4 h 107"/>
                  <a:gd name="T62" fmla="*/ 44 w 107"/>
                  <a:gd name="T63" fmla="*/ 2 h 107"/>
                  <a:gd name="T64" fmla="*/ 55 w 107"/>
                  <a:gd name="T65" fmla="*/ 0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107">
                    <a:moveTo>
                      <a:pt x="55" y="0"/>
                    </a:moveTo>
                    <a:lnTo>
                      <a:pt x="65" y="2"/>
                    </a:lnTo>
                    <a:lnTo>
                      <a:pt x="76" y="4"/>
                    </a:lnTo>
                    <a:lnTo>
                      <a:pt x="84" y="9"/>
                    </a:lnTo>
                    <a:lnTo>
                      <a:pt x="91" y="16"/>
                    </a:lnTo>
                    <a:lnTo>
                      <a:pt x="98" y="25"/>
                    </a:lnTo>
                    <a:lnTo>
                      <a:pt x="104" y="34"/>
                    </a:lnTo>
                    <a:lnTo>
                      <a:pt x="105" y="44"/>
                    </a:lnTo>
                    <a:lnTo>
                      <a:pt x="107" y="55"/>
                    </a:lnTo>
                    <a:lnTo>
                      <a:pt x="105" y="65"/>
                    </a:lnTo>
                    <a:lnTo>
                      <a:pt x="104" y="74"/>
                    </a:lnTo>
                    <a:lnTo>
                      <a:pt x="98" y="85"/>
                    </a:lnTo>
                    <a:lnTo>
                      <a:pt x="91" y="92"/>
                    </a:lnTo>
                    <a:lnTo>
                      <a:pt x="84" y="99"/>
                    </a:lnTo>
                    <a:lnTo>
                      <a:pt x="76" y="104"/>
                    </a:lnTo>
                    <a:lnTo>
                      <a:pt x="65" y="106"/>
                    </a:lnTo>
                    <a:lnTo>
                      <a:pt x="55" y="107"/>
                    </a:lnTo>
                    <a:lnTo>
                      <a:pt x="44" y="106"/>
                    </a:lnTo>
                    <a:lnTo>
                      <a:pt x="33" y="104"/>
                    </a:lnTo>
                    <a:lnTo>
                      <a:pt x="25" y="99"/>
                    </a:lnTo>
                    <a:lnTo>
                      <a:pt x="16" y="92"/>
                    </a:lnTo>
                    <a:lnTo>
                      <a:pt x="9" y="85"/>
                    </a:lnTo>
                    <a:lnTo>
                      <a:pt x="4" y="74"/>
                    </a:lnTo>
                    <a:lnTo>
                      <a:pt x="2" y="65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4" y="34"/>
                    </a:lnTo>
                    <a:lnTo>
                      <a:pt x="9" y="25"/>
                    </a:lnTo>
                    <a:lnTo>
                      <a:pt x="16" y="16"/>
                    </a:lnTo>
                    <a:lnTo>
                      <a:pt x="25" y="9"/>
                    </a:lnTo>
                    <a:lnTo>
                      <a:pt x="33" y="4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33A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" name="Freeform 78"/>
              <p:cNvSpPr>
                <a:spLocks noChangeArrowheads="1"/>
              </p:cNvSpPr>
              <p:nvPr/>
            </p:nvSpPr>
            <p:spPr bwMode="auto">
              <a:xfrm>
                <a:off x="1390" y="2336"/>
                <a:ext cx="103" cy="104"/>
              </a:xfrm>
              <a:custGeom>
                <a:avLst/>
                <a:gdLst>
                  <a:gd name="T0" fmla="*/ 53 w 103"/>
                  <a:gd name="T1" fmla="*/ 0 h 104"/>
                  <a:gd name="T2" fmla="*/ 72 w 103"/>
                  <a:gd name="T3" fmla="*/ 4 h 104"/>
                  <a:gd name="T4" fmla="*/ 89 w 103"/>
                  <a:gd name="T5" fmla="*/ 16 h 104"/>
                  <a:gd name="T6" fmla="*/ 100 w 103"/>
                  <a:gd name="T7" fmla="*/ 32 h 104"/>
                  <a:gd name="T8" fmla="*/ 103 w 103"/>
                  <a:gd name="T9" fmla="*/ 53 h 104"/>
                  <a:gd name="T10" fmla="*/ 100 w 103"/>
                  <a:gd name="T11" fmla="*/ 72 h 104"/>
                  <a:gd name="T12" fmla="*/ 89 w 103"/>
                  <a:gd name="T13" fmla="*/ 88 h 104"/>
                  <a:gd name="T14" fmla="*/ 72 w 103"/>
                  <a:gd name="T15" fmla="*/ 100 h 104"/>
                  <a:gd name="T16" fmla="*/ 53 w 103"/>
                  <a:gd name="T17" fmla="*/ 104 h 104"/>
                  <a:gd name="T18" fmla="*/ 42 w 103"/>
                  <a:gd name="T19" fmla="*/ 102 h 104"/>
                  <a:gd name="T20" fmla="*/ 33 w 103"/>
                  <a:gd name="T21" fmla="*/ 100 h 104"/>
                  <a:gd name="T22" fmla="*/ 23 w 103"/>
                  <a:gd name="T23" fmla="*/ 95 h 104"/>
                  <a:gd name="T24" fmla="*/ 16 w 103"/>
                  <a:gd name="T25" fmla="*/ 88 h 104"/>
                  <a:gd name="T26" fmla="*/ 9 w 103"/>
                  <a:gd name="T27" fmla="*/ 81 h 104"/>
                  <a:gd name="T28" fmla="*/ 3 w 103"/>
                  <a:gd name="T29" fmla="*/ 72 h 104"/>
                  <a:gd name="T30" fmla="*/ 2 w 103"/>
                  <a:gd name="T31" fmla="*/ 63 h 104"/>
                  <a:gd name="T32" fmla="*/ 0 w 103"/>
                  <a:gd name="T33" fmla="*/ 53 h 104"/>
                  <a:gd name="T34" fmla="*/ 2 w 103"/>
                  <a:gd name="T35" fmla="*/ 42 h 104"/>
                  <a:gd name="T36" fmla="*/ 3 w 103"/>
                  <a:gd name="T37" fmla="*/ 32 h 104"/>
                  <a:gd name="T38" fmla="*/ 9 w 103"/>
                  <a:gd name="T39" fmla="*/ 23 h 104"/>
                  <a:gd name="T40" fmla="*/ 16 w 103"/>
                  <a:gd name="T41" fmla="*/ 16 h 104"/>
                  <a:gd name="T42" fmla="*/ 23 w 103"/>
                  <a:gd name="T43" fmla="*/ 9 h 104"/>
                  <a:gd name="T44" fmla="*/ 33 w 103"/>
                  <a:gd name="T45" fmla="*/ 4 h 104"/>
                  <a:gd name="T46" fmla="*/ 42 w 103"/>
                  <a:gd name="T47" fmla="*/ 2 h 104"/>
                  <a:gd name="T48" fmla="*/ 53 w 103"/>
                  <a:gd name="T49" fmla="*/ 0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3" h="104">
                    <a:moveTo>
                      <a:pt x="53" y="0"/>
                    </a:moveTo>
                    <a:lnTo>
                      <a:pt x="72" y="4"/>
                    </a:lnTo>
                    <a:lnTo>
                      <a:pt x="89" y="16"/>
                    </a:lnTo>
                    <a:lnTo>
                      <a:pt x="100" y="32"/>
                    </a:lnTo>
                    <a:lnTo>
                      <a:pt x="103" y="53"/>
                    </a:lnTo>
                    <a:lnTo>
                      <a:pt x="100" y="72"/>
                    </a:lnTo>
                    <a:lnTo>
                      <a:pt x="89" y="88"/>
                    </a:lnTo>
                    <a:lnTo>
                      <a:pt x="72" y="100"/>
                    </a:lnTo>
                    <a:lnTo>
                      <a:pt x="53" y="104"/>
                    </a:lnTo>
                    <a:lnTo>
                      <a:pt x="42" y="102"/>
                    </a:lnTo>
                    <a:lnTo>
                      <a:pt x="33" y="100"/>
                    </a:lnTo>
                    <a:lnTo>
                      <a:pt x="23" y="95"/>
                    </a:lnTo>
                    <a:lnTo>
                      <a:pt x="16" y="88"/>
                    </a:lnTo>
                    <a:lnTo>
                      <a:pt x="9" y="81"/>
                    </a:lnTo>
                    <a:lnTo>
                      <a:pt x="3" y="72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2" y="42"/>
                    </a:lnTo>
                    <a:lnTo>
                      <a:pt x="3" y="32"/>
                    </a:lnTo>
                    <a:lnTo>
                      <a:pt x="9" y="23"/>
                    </a:lnTo>
                    <a:lnTo>
                      <a:pt x="16" y="16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3D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" name="Freeform 79"/>
              <p:cNvSpPr>
                <a:spLocks noChangeArrowheads="1"/>
              </p:cNvSpPr>
              <p:nvPr/>
            </p:nvSpPr>
            <p:spPr bwMode="auto">
              <a:xfrm>
                <a:off x="1392" y="2338"/>
                <a:ext cx="100" cy="100"/>
              </a:xfrm>
              <a:custGeom>
                <a:avLst/>
                <a:gdLst>
                  <a:gd name="T0" fmla="*/ 51 w 100"/>
                  <a:gd name="T1" fmla="*/ 0 h 100"/>
                  <a:gd name="T2" fmla="*/ 70 w 100"/>
                  <a:gd name="T3" fmla="*/ 3 h 100"/>
                  <a:gd name="T4" fmla="*/ 86 w 100"/>
                  <a:gd name="T5" fmla="*/ 14 h 100"/>
                  <a:gd name="T6" fmla="*/ 96 w 100"/>
                  <a:gd name="T7" fmla="*/ 31 h 100"/>
                  <a:gd name="T8" fmla="*/ 100 w 100"/>
                  <a:gd name="T9" fmla="*/ 51 h 100"/>
                  <a:gd name="T10" fmla="*/ 96 w 100"/>
                  <a:gd name="T11" fmla="*/ 70 h 100"/>
                  <a:gd name="T12" fmla="*/ 86 w 100"/>
                  <a:gd name="T13" fmla="*/ 86 h 100"/>
                  <a:gd name="T14" fmla="*/ 70 w 100"/>
                  <a:gd name="T15" fmla="*/ 96 h 100"/>
                  <a:gd name="T16" fmla="*/ 51 w 100"/>
                  <a:gd name="T17" fmla="*/ 100 h 100"/>
                  <a:gd name="T18" fmla="*/ 31 w 100"/>
                  <a:gd name="T19" fmla="*/ 96 h 100"/>
                  <a:gd name="T20" fmla="*/ 15 w 100"/>
                  <a:gd name="T21" fmla="*/ 86 h 100"/>
                  <a:gd name="T22" fmla="*/ 3 w 100"/>
                  <a:gd name="T23" fmla="*/ 70 h 100"/>
                  <a:gd name="T24" fmla="*/ 0 w 100"/>
                  <a:gd name="T25" fmla="*/ 51 h 100"/>
                  <a:gd name="T26" fmla="*/ 3 w 100"/>
                  <a:gd name="T27" fmla="*/ 31 h 100"/>
                  <a:gd name="T28" fmla="*/ 15 w 100"/>
                  <a:gd name="T29" fmla="*/ 14 h 100"/>
                  <a:gd name="T30" fmla="*/ 31 w 100"/>
                  <a:gd name="T31" fmla="*/ 3 h 100"/>
                  <a:gd name="T32" fmla="*/ 51 w 100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" h="100">
                    <a:moveTo>
                      <a:pt x="51" y="0"/>
                    </a:moveTo>
                    <a:lnTo>
                      <a:pt x="70" y="3"/>
                    </a:lnTo>
                    <a:lnTo>
                      <a:pt x="86" y="14"/>
                    </a:lnTo>
                    <a:lnTo>
                      <a:pt x="96" y="31"/>
                    </a:lnTo>
                    <a:lnTo>
                      <a:pt x="100" y="51"/>
                    </a:lnTo>
                    <a:lnTo>
                      <a:pt x="96" y="70"/>
                    </a:lnTo>
                    <a:lnTo>
                      <a:pt x="86" y="86"/>
                    </a:lnTo>
                    <a:lnTo>
                      <a:pt x="70" y="96"/>
                    </a:lnTo>
                    <a:lnTo>
                      <a:pt x="51" y="100"/>
                    </a:lnTo>
                    <a:lnTo>
                      <a:pt x="31" y="96"/>
                    </a:lnTo>
                    <a:lnTo>
                      <a:pt x="15" y="86"/>
                    </a:lnTo>
                    <a:lnTo>
                      <a:pt x="3" y="70"/>
                    </a:lnTo>
                    <a:lnTo>
                      <a:pt x="0" y="51"/>
                    </a:lnTo>
                    <a:lnTo>
                      <a:pt x="3" y="31"/>
                    </a:lnTo>
                    <a:lnTo>
                      <a:pt x="15" y="14"/>
                    </a:lnTo>
                    <a:lnTo>
                      <a:pt x="31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7A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6" name="Freeform 80"/>
              <p:cNvSpPr>
                <a:spLocks noChangeArrowheads="1"/>
              </p:cNvSpPr>
              <p:nvPr/>
            </p:nvSpPr>
            <p:spPr bwMode="auto">
              <a:xfrm>
                <a:off x="1395" y="2340"/>
                <a:ext cx="95" cy="96"/>
              </a:xfrm>
              <a:custGeom>
                <a:avLst/>
                <a:gdLst>
                  <a:gd name="T0" fmla="*/ 48 w 95"/>
                  <a:gd name="T1" fmla="*/ 0 h 96"/>
                  <a:gd name="T2" fmla="*/ 67 w 95"/>
                  <a:gd name="T3" fmla="*/ 3 h 96"/>
                  <a:gd name="T4" fmla="*/ 81 w 95"/>
                  <a:gd name="T5" fmla="*/ 14 h 96"/>
                  <a:gd name="T6" fmla="*/ 91 w 95"/>
                  <a:gd name="T7" fmla="*/ 29 h 96"/>
                  <a:gd name="T8" fmla="*/ 95 w 95"/>
                  <a:gd name="T9" fmla="*/ 49 h 96"/>
                  <a:gd name="T10" fmla="*/ 91 w 95"/>
                  <a:gd name="T11" fmla="*/ 68 h 96"/>
                  <a:gd name="T12" fmla="*/ 81 w 95"/>
                  <a:gd name="T13" fmla="*/ 82 h 96"/>
                  <a:gd name="T14" fmla="*/ 67 w 95"/>
                  <a:gd name="T15" fmla="*/ 93 h 96"/>
                  <a:gd name="T16" fmla="*/ 48 w 95"/>
                  <a:gd name="T17" fmla="*/ 96 h 96"/>
                  <a:gd name="T18" fmla="*/ 28 w 95"/>
                  <a:gd name="T19" fmla="*/ 93 h 96"/>
                  <a:gd name="T20" fmla="*/ 14 w 95"/>
                  <a:gd name="T21" fmla="*/ 82 h 96"/>
                  <a:gd name="T22" fmla="*/ 4 w 95"/>
                  <a:gd name="T23" fmla="*/ 68 h 96"/>
                  <a:gd name="T24" fmla="*/ 0 w 95"/>
                  <a:gd name="T25" fmla="*/ 49 h 96"/>
                  <a:gd name="T26" fmla="*/ 4 w 95"/>
                  <a:gd name="T27" fmla="*/ 29 h 96"/>
                  <a:gd name="T28" fmla="*/ 14 w 95"/>
                  <a:gd name="T29" fmla="*/ 14 h 96"/>
                  <a:gd name="T30" fmla="*/ 28 w 95"/>
                  <a:gd name="T31" fmla="*/ 3 h 96"/>
                  <a:gd name="T32" fmla="*/ 48 w 95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5" h="96">
                    <a:moveTo>
                      <a:pt x="48" y="0"/>
                    </a:moveTo>
                    <a:lnTo>
                      <a:pt x="67" y="3"/>
                    </a:lnTo>
                    <a:lnTo>
                      <a:pt x="81" y="14"/>
                    </a:lnTo>
                    <a:lnTo>
                      <a:pt x="91" y="29"/>
                    </a:lnTo>
                    <a:lnTo>
                      <a:pt x="95" y="49"/>
                    </a:lnTo>
                    <a:lnTo>
                      <a:pt x="91" y="68"/>
                    </a:lnTo>
                    <a:lnTo>
                      <a:pt x="81" y="82"/>
                    </a:lnTo>
                    <a:lnTo>
                      <a:pt x="67" y="93"/>
                    </a:lnTo>
                    <a:lnTo>
                      <a:pt x="48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29"/>
                    </a:lnTo>
                    <a:lnTo>
                      <a:pt x="14" y="14"/>
                    </a:lnTo>
                    <a:lnTo>
                      <a:pt x="28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1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7" name="Freeform 81"/>
              <p:cNvSpPr>
                <a:spLocks noChangeArrowheads="1"/>
              </p:cNvSpPr>
              <p:nvPr/>
            </p:nvSpPr>
            <p:spPr bwMode="auto">
              <a:xfrm>
                <a:off x="1397" y="2343"/>
                <a:ext cx="91" cy="91"/>
              </a:xfrm>
              <a:custGeom>
                <a:avLst/>
                <a:gdLst>
                  <a:gd name="T0" fmla="*/ 46 w 91"/>
                  <a:gd name="T1" fmla="*/ 0 h 91"/>
                  <a:gd name="T2" fmla="*/ 63 w 91"/>
                  <a:gd name="T3" fmla="*/ 4 h 91"/>
                  <a:gd name="T4" fmla="*/ 77 w 91"/>
                  <a:gd name="T5" fmla="*/ 12 h 91"/>
                  <a:gd name="T6" fmla="*/ 88 w 91"/>
                  <a:gd name="T7" fmla="*/ 28 h 91"/>
                  <a:gd name="T8" fmla="*/ 91 w 91"/>
                  <a:gd name="T9" fmla="*/ 46 h 91"/>
                  <a:gd name="T10" fmla="*/ 88 w 91"/>
                  <a:gd name="T11" fmla="*/ 63 h 91"/>
                  <a:gd name="T12" fmla="*/ 77 w 91"/>
                  <a:gd name="T13" fmla="*/ 77 h 91"/>
                  <a:gd name="T14" fmla="*/ 63 w 91"/>
                  <a:gd name="T15" fmla="*/ 88 h 91"/>
                  <a:gd name="T16" fmla="*/ 46 w 91"/>
                  <a:gd name="T17" fmla="*/ 91 h 91"/>
                  <a:gd name="T18" fmla="*/ 28 w 91"/>
                  <a:gd name="T19" fmla="*/ 88 h 91"/>
                  <a:gd name="T20" fmla="*/ 12 w 91"/>
                  <a:gd name="T21" fmla="*/ 77 h 91"/>
                  <a:gd name="T22" fmla="*/ 3 w 91"/>
                  <a:gd name="T23" fmla="*/ 63 h 91"/>
                  <a:gd name="T24" fmla="*/ 0 w 91"/>
                  <a:gd name="T25" fmla="*/ 46 h 91"/>
                  <a:gd name="T26" fmla="*/ 3 w 91"/>
                  <a:gd name="T27" fmla="*/ 28 h 91"/>
                  <a:gd name="T28" fmla="*/ 12 w 91"/>
                  <a:gd name="T29" fmla="*/ 12 h 91"/>
                  <a:gd name="T30" fmla="*/ 28 w 91"/>
                  <a:gd name="T31" fmla="*/ 4 h 91"/>
                  <a:gd name="T32" fmla="*/ 46 w 91"/>
                  <a:gd name="T33" fmla="*/ 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91">
                    <a:moveTo>
                      <a:pt x="46" y="0"/>
                    </a:moveTo>
                    <a:lnTo>
                      <a:pt x="63" y="4"/>
                    </a:lnTo>
                    <a:lnTo>
                      <a:pt x="77" y="12"/>
                    </a:lnTo>
                    <a:lnTo>
                      <a:pt x="88" y="28"/>
                    </a:lnTo>
                    <a:lnTo>
                      <a:pt x="91" y="46"/>
                    </a:lnTo>
                    <a:lnTo>
                      <a:pt x="88" y="63"/>
                    </a:lnTo>
                    <a:lnTo>
                      <a:pt x="77" y="77"/>
                    </a:lnTo>
                    <a:lnTo>
                      <a:pt x="63" y="88"/>
                    </a:lnTo>
                    <a:lnTo>
                      <a:pt x="46" y="91"/>
                    </a:lnTo>
                    <a:lnTo>
                      <a:pt x="28" y="88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2"/>
                    </a:lnTo>
                    <a:lnTo>
                      <a:pt x="28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5BB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8" name="Freeform 82"/>
              <p:cNvSpPr>
                <a:spLocks noChangeArrowheads="1"/>
              </p:cNvSpPr>
              <p:nvPr/>
            </p:nvSpPr>
            <p:spPr bwMode="auto">
              <a:xfrm>
                <a:off x="1399" y="2345"/>
                <a:ext cx="87" cy="88"/>
              </a:xfrm>
              <a:custGeom>
                <a:avLst/>
                <a:gdLst>
                  <a:gd name="T0" fmla="*/ 44 w 87"/>
                  <a:gd name="T1" fmla="*/ 0 h 88"/>
                  <a:gd name="T2" fmla="*/ 61 w 87"/>
                  <a:gd name="T3" fmla="*/ 3 h 88"/>
                  <a:gd name="T4" fmla="*/ 75 w 87"/>
                  <a:gd name="T5" fmla="*/ 12 h 88"/>
                  <a:gd name="T6" fmla="*/ 84 w 87"/>
                  <a:gd name="T7" fmla="*/ 26 h 88"/>
                  <a:gd name="T8" fmla="*/ 87 w 87"/>
                  <a:gd name="T9" fmla="*/ 44 h 88"/>
                  <a:gd name="T10" fmla="*/ 84 w 87"/>
                  <a:gd name="T11" fmla="*/ 59 h 88"/>
                  <a:gd name="T12" fmla="*/ 75 w 87"/>
                  <a:gd name="T13" fmla="*/ 74 h 88"/>
                  <a:gd name="T14" fmla="*/ 61 w 87"/>
                  <a:gd name="T15" fmla="*/ 84 h 88"/>
                  <a:gd name="T16" fmla="*/ 44 w 87"/>
                  <a:gd name="T17" fmla="*/ 88 h 88"/>
                  <a:gd name="T18" fmla="*/ 26 w 87"/>
                  <a:gd name="T19" fmla="*/ 84 h 88"/>
                  <a:gd name="T20" fmla="*/ 12 w 87"/>
                  <a:gd name="T21" fmla="*/ 74 h 88"/>
                  <a:gd name="T22" fmla="*/ 3 w 87"/>
                  <a:gd name="T23" fmla="*/ 59 h 88"/>
                  <a:gd name="T24" fmla="*/ 0 w 87"/>
                  <a:gd name="T25" fmla="*/ 44 h 88"/>
                  <a:gd name="T26" fmla="*/ 3 w 87"/>
                  <a:gd name="T27" fmla="*/ 26 h 88"/>
                  <a:gd name="T28" fmla="*/ 12 w 87"/>
                  <a:gd name="T29" fmla="*/ 12 h 88"/>
                  <a:gd name="T30" fmla="*/ 26 w 87"/>
                  <a:gd name="T31" fmla="*/ 3 h 88"/>
                  <a:gd name="T32" fmla="*/ 44 w 87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7" h="88"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7" y="44"/>
                    </a:lnTo>
                    <a:lnTo>
                      <a:pt x="84" y="59"/>
                    </a:lnTo>
                    <a:lnTo>
                      <a:pt x="75" y="74"/>
                    </a:lnTo>
                    <a:lnTo>
                      <a:pt x="61" y="84"/>
                    </a:lnTo>
                    <a:lnTo>
                      <a:pt x="44" y="88"/>
                    </a:lnTo>
                    <a:lnTo>
                      <a:pt x="26" y="84"/>
                    </a:lnTo>
                    <a:lnTo>
                      <a:pt x="12" y="74"/>
                    </a:lnTo>
                    <a:lnTo>
                      <a:pt x="3" y="59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2"/>
                    </a:lnTo>
                    <a:lnTo>
                      <a:pt x="2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68B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9" name="Freeform 83"/>
              <p:cNvSpPr>
                <a:spLocks noChangeArrowheads="1"/>
              </p:cNvSpPr>
              <p:nvPr/>
            </p:nvSpPr>
            <p:spPr bwMode="auto">
              <a:xfrm>
                <a:off x="1400" y="2347"/>
                <a:ext cx="85" cy="84"/>
              </a:xfrm>
              <a:custGeom>
                <a:avLst/>
                <a:gdLst>
                  <a:gd name="T0" fmla="*/ 43 w 85"/>
                  <a:gd name="T1" fmla="*/ 0 h 84"/>
                  <a:gd name="T2" fmla="*/ 58 w 85"/>
                  <a:gd name="T3" fmla="*/ 3 h 84"/>
                  <a:gd name="T4" fmla="*/ 72 w 85"/>
                  <a:gd name="T5" fmla="*/ 12 h 84"/>
                  <a:gd name="T6" fmla="*/ 81 w 85"/>
                  <a:gd name="T7" fmla="*/ 24 h 84"/>
                  <a:gd name="T8" fmla="*/ 85 w 85"/>
                  <a:gd name="T9" fmla="*/ 42 h 84"/>
                  <a:gd name="T10" fmla="*/ 81 w 85"/>
                  <a:gd name="T11" fmla="*/ 57 h 84"/>
                  <a:gd name="T12" fmla="*/ 72 w 85"/>
                  <a:gd name="T13" fmla="*/ 72 h 84"/>
                  <a:gd name="T14" fmla="*/ 58 w 85"/>
                  <a:gd name="T15" fmla="*/ 80 h 84"/>
                  <a:gd name="T16" fmla="*/ 43 w 85"/>
                  <a:gd name="T17" fmla="*/ 84 h 84"/>
                  <a:gd name="T18" fmla="*/ 27 w 85"/>
                  <a:gd name="T19" fmla="*/ 80 h 84"/>
                  <a:gd name="T20" fmla="*/ 13 w 85"/>
                  <a:gd name="T21" fmla="*/ 72 h 84"/>
                  <a:gd name="T22" fmla="*/ 4 w 85"/>
                  <a:gd name="T23" fmla="*/ 57 h 84"/>
                  <a:gd name="T24" fmla="*/ 0 w 85"/>
                  <a:gd name="T25" fmla="*/ 42 h 84"/>
                  <a:gd name="T26" fmla="*/ 4 w 85"/>
                  <a:gd name="T27" fmla="*/ 24 h 84"/>
                  <a:gd name="T28" fmla="*/ 13 w 85"/>
                  <a:gd name="T29" fmla="*/ 12 h 84"/>
                  <a:gd name="T30" fmla="*/ 27 w 85"/>
                  <a:gd name="T31" fmla="*/ 3 h 84"/>
                  <a:gd name="T32" fmla="*/ 43 w 85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84">
                    <a:moveTo>
                      <a:pt x="43" y="0"/>
                    </a:moveTo>
                    <a:lnTo>
                      <a:pt x="58" y="3"/>
                    </a:lnTo>
                    <a:lnTo>
                      <a:pt x="72" y="12"/>
                    </a:lnTo>
                    <a:lnTo>
                      <a:pt x="81" y="24"/>
                    </a:lnTo>
                    <a:lnTo>
                      <a:pt x="85" y="42"/>
                    </a:lnTo>
                    <a:lnTo>
                      <a:pt x="81" y="57"/>
                    </a:lnTo>
                    <a:lnTo>
                      <a:pt x="72" y="72"/>
                    </a:lnTo>
                    <a:lnTo>
                      <a:pt x="58" y="80"/>
                    </a:lnTo>
                    <a:lnTo>
                      <a:pt x="43" y="84"/>
                    </a:lnTo>
                    <a:lnTo>
                      <a:pt x="27" y="80"/>
                    </a:lnTo>
                    <a:lnTo>
                      <a:pt x="13" y="72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4"/>
                    </a:lnTo>
                    <a:lnTo>
                      <a:pt x="13" y="12"/>
                    </a:lnTo>
                    <a:lnTo>
                      <a:pt x="27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2B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0" name="Freeform 84"/>
              <p:cNvSpPr>
                <a:spLocks noChangeArrowheads="1"/>
              </p:cNvSpPr>
              <p:nvPr/>
            </p:nvSpPr>
            <p:spPr bwMode="auto">
              <a:xfrm>
                <a:off x="1402" y="2348"/>
                <a:ext cx="81" cy="79"/>
              </a:xfrm>
              <a:custGeom>
                <a:avLst/>
                <a:gdLst>
                  <a:gd name="T0" fmla="*/ 41 w 81"/>
                  <a:gd name="T1" fmla="*/ 0 h 79"/>
                  <a:gd name="T2" fmla="*/ 56 w 81"/>
                  <a:gd name="T3" fmla="*/ 4 h 79"/>
                  <a:gd name="T4" fmla="*/ 69 w 81"/>
                  <a:gd name="T5" fmla="*/ 13 h 79"/>
                  <a:gd name="T6" fmla="*/ 77 w 81"/>
                  <a:gd name="T7" fmla="*/ 25 h 79"/>
                  <a:gd name="T8" fmla="*/ 81 w 81"/>
                  <a:gd name="T9" fmla="*/ 41 h 79"/>
                  <a:gd name="T10" fmla="*/ 77 w 81"/>
                  <a:gd name="T11" fmla="*/ 55 h 79"/>
                  <a:gd name="T12" fmla="*/ 69 w 81"/>
                  <a:gd name="T13" fmla="*/ 67 h 79"/>
                  <a:gd name="T14" fmla="*/ 56 w 81"/>
                  <a:gd name="T15" fmla="*/ 76 h 79"/>
                  <a:gd name="T16" fmla="*/ 41 w 81"/>
                  <a:gd name="T17" fmla="*/ 79 h 79"/>
                  <a:gd name="T18" fmla="*/ 25 w 81"/>
                  <a:gd name="T19" fmla="*/ 76 h 79"/>
                  <a:gd name="T20" fmla="*/ 12 w 81"/>
                  <a:gd name="T21" fmla="*/ 67 h 79"/>
                  <a:gd name="T22" fmla="*/ 4 w 81"/>
                  <a:gd name="T23" fmla="*/ 55 h 79"/>
                  <a:gd name="T24" fmla="*/ 0 w 81"/>
                  <a:gd name="T25" fmla="*/ 41 h 79"/>
                  <a:gd name="T26" fmla="*/ 4 w 81"/>
                  <a:gd name="T27" fmla="*/ 25 h 79"/>
                  <a:gd name="T28" fmla="*/ 12 w 81"/>
                  <a:gd name="T29" fmla="*/ 13 h 79"/>
                  <a:gd name="T30" fmla="*/ 25 w 81"/>
                  <a:gd name="T31" fmla="*/ 4 h 79"/>
                  <a:gd name="T32" fmla="*/ 41 w 8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79">
                    <a:moveTo>
                      <a:pt x="41" y="0"/>
                    </a:moveTo>
                    <a:lnTo>
                      <a:pt x="56" y="4"/>
                    </a:lnTo>
                    <a:lnTo>
                      <a:pt x="69" y="13"/>
                    </a:lnTo>
                    <a:lnTo>
                      <a:pt x="77" y="25"/>
                    </a:lnTo>
                    <a:lnTo>
                      <a:pt x="81" y="41"/>
                    </a:lnTo>
                    <a:lnTo>
                      <a:pt x="77" y="55"/>
                    </a:lnTo>
                    <a:lnTo>
                      <a:pt x="69" y="67"/>
                    </a:lnTo>
                    <a:lnTo>
                      <a:pt x="56" y="76"/>
                    </a:lnTo>
                    <a:lnTo>
                      <a:pt x="41" y="79"/>
                    </a:lnTo>
                    <a:lnTo>
                      <a:pt x="25" y="76"/>
                    </a:lnTo>
                    <a:lnTo>
                      <a:pt x="12" y="67"/>
                    </a:lnTo>
                    <a:lnTo>
                      <a:pt x="4" y="55"/>
                    </a:lnTo>
                    <a:lnTo>
                      <a:pt x="0" y="41"/>
                    </a:lnTo>
                    <a:lnTo>
                      <a:pt x="4" y="25"/>
                    </a:lnTo>
                    <a:lnTo>
                      <a:pt x="12" y="13"/>
                    </a:lnTo>
                    <a:lnTo>
                      <a:pt x="25" y="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7CC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1" name="Freeform 85"/>
              <p:cNvSpPr>
                <a:spLocks noChangeArrowheads="1"/>
              </p:cNvSpPr>
              <p:nvPr/>
            </p:nvSpPr>
            <p:spPr bwMode="auto">
              <a:xfrm>
                <a:off x="1404" y="2350"/>
                <a:ext cx="75" cy="76"/>
              </a:xfrm>
              <a:custGeom>
                <a:avLst/>
                <a:gdLst>
                  <a:gd name="T0" fmla="*/ 39 w 75"/>
                  <a:gd name="T1" fmla="*/ 0 h 76"/>
                  <a:gd name="T2" fmla="*/ 53 w 75"/>
                  <a:gd name="T3" fmla="*/ 4 h 76"/>
                  <a:gd name="T4" fmla="*/ 65 w 75"/>
                  <a:gd name="T5" fmla="*/ 11 h 76"/>
                  <a:gd name="T6" fmla="*/ 72 w 75"/>
                  <a:gd name="T7" fmla="*/ 23 h 76"/>
                  <a:gd name="T8" fmla="*/ 75 w 75"/>
                  <a:gd name="T9" fmla="*/ 39 h 76"/>
                  <a:gd name="T10" fmla="*/ 72 w 75"/>
                  <a:gd name="T11" fmla="*/ 53 h 76"/>
                  <a:gd name="T12" fmla="*/ 65 w 75"/>
                  <a:gd name="T13" fmla="*/ 65 h 76"/>
                  <a:gd name="T14" fmla="*/ 53 w 75"/>
                  <a:gd name="T15" fmla="*/ 72 h 76"/>
                  <a:gd name="T16" fmla="*/ 39 w 75"/>
                  <a:gd name="T17" fmla="*/ 76 h 76"/>
                  <a:gd name="T18" fmla="*/ 24 w 75"/>
                  <a:gd name="T19" fmla="*/ 72 h 76"/>
                  <a:gd name="T20" fmla="*/ 12 w 75"/>
                  <a:gd name="T21" fmla="*/ 65 h 76"/>
                  <a:gd name="T22" fmla="*/ 3 w 75"/>
                  <a:gd name="T23" fmla="*/ 53 h 76"/>
                  <a:gd name="T24" fmla="*/ 0 w 75"/>
                  <a:gd name="T25" fmla="*/ 39 h 76"/>
                  <a:gd name="T26" fmla="*/ 3 w 75"/>
                  <a:gd name="T27" fmla="*/ 23 h 76"/>
                  <a:gd name="T28" fmla="*/ 12 w 75"/>
                  <a:gd name="T29" fmla="*/ 11 h 76"/>
                  <a:gd name="T30" fmla="*/ 24 w 75"/>
                  <a:gd name="T31" fmla="*/ 4 h 76"/>
                  <a:gd name="T32" fmla="*/ 39 w 75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76">
                    <a:moveTo>
                      <a:pt x="39" y="0"/>
                    </a:moveTo>
                    <a:lnTo>
                      <a:pt x="53" y="4"/>
                    </a:lnTo>
                    <a:lnTo>
                      <a:pt x="65" y="11"/>
                    </a:lnTo>
                    <a:lnTo>
                      <a:pt x="72" y="23"/>
                    </a:lnTo>
                    <a:lnTo>
                      <a:pt x="75" y="39"/>
                    </a:lnTo>
                    <a:lnTo>
                      <a:pt x="72" y="53"/>
                    </a:lnTo>
                    <a:lnTo>
                      <a:pt x="65" y="65"/>
                    </a:lnTo>
                    <a:lnTo>
                      <a:pt x="53" y="72"/>
                    </a:lnTo>
                    <a:lnTo>
                      <a:pt x="39" y="76"/>
                    </a:lnTo>
                    <a:lnTo>
                      <a:pt x="24" y="72"/>
                    </a:lnTo>
                    <a:lnTo>
                      <a:pt x="12" y="65"/>
                    </a:lnTo>
                    <a:lnTo>
                      <a:pt x="3" y="53"/>
                    </a:lnTo>
                    <a:lnTo>
                      <a:pt x="0" y="39"/>
                    </a:lnTo>
                    <a:lnTo>
                      <a:pt x="3" y="23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89C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2" name="Freeform 86"/>
              <p:cNvSpPr>
                <a:spLocks noChangeArrowheads="1"/>
              </p:cNvSpPr>
              <p:nvPr/>
            </p:nvSpPr>
            <p:spPr bwMode="auto">
              <a:xfrm>
                <a:off x="1406" y="2352"/>
                <a:ext cx="72" cy="72"/>
              </a:xfrm>
              <a:custGeom>
                <a:avLst/>
                <a:gdLst>
                  <a:gd name="T0" fmla="*/ 37 w 72"/>
                  <a:gd name="T1" fmla="*/ 0 h 72"/>
                  <a:gd name="T2" fmla="*/ 51 w 72"/>
                  <a:gd name="T3" fmla="*/ 3 h 72"/>
                  <a:gd name="T4" fmla="*/ 61 w 72"/>
                  <a:gd name="T5" fmla="*/ 10 h 72"/>
                  <a:gd name="T6" fmla="*/ 68 w 72"/>
                  <a:gd name="T7" fmla="*/ 23 h 72"/>
                  <a:gd name="T8" fmla="*/ 72 w 72"/>
                  <a:gd name="T9" fmla="*/ 37 h 72"/>
                  <a:gd name="T10" fmla="*/ 68 w 72"/>
                  <a:gd name="T11" fmla="*/ 51 h 72"/>
                  <a:gd name="T12" fmla="*/ 61 w 72"/>
                  <a:gd name="T13" fmla="*/ 61 h 72"/>
                  <a:gd name="T14" fmla="*/ 51 w 72"/>
                  <a:gd name="T15" fmla="*/ 68 h 72"/>
                  <a:gd name="T16" fmla="*/ 37 w 72"/>
                  <a:gd name="T17" fmla="*/ 72 h 72"/>
                  <a:gd name="T18" fmla="*/ 22 w 72"/>
                  <a:gd name="T19" fmla="*/ 68 h 72"/>
                  <a:gd name="T20" fmla="*/ 10 w 72"/>
                  <a:gd name="T21" fmla="*/ 61 h 72"/>
                  <a:gd name="T22" fmla="*/ 3 w 72"/>
                  <a:gd name="T23" fmla="*/ 51 h 72"/>
                  <a:gd name="T24" fmla="*/ 0 w 72"/>
                  <a:gd name="T25" fmla="*/ 37 h 72"/>
                  <a:gd name="T26" fmla="*/ 3 w 72"/>
                  <a:gd name="T27" fmla="*/ 23 h 72"/>
                  <a:gd name="T28" fmla="*/ 10 w 72"/>
                  <a:gd name="T29" fmla="*/ 10 h 72"/>
                  <a:gd name="T30" fmla="*/ 22 w 72"/>
                  <a:gd name="T31" fmla="*/ 3 h 72"/>
                  <a:gd name="T32" fmla="*/ 37 w 72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7" y="0"/>
                    </a:moveTo>
                    <a:lnTo>
                      <a:pt x="51" y="3"/>
                    </a:lnTo>
                    <a:lnTo>
                      <a:pt x="61" y="10"/>
                    </a:lnTo>
                    <a:lnTo>
                      <a:pt x="68" y="23"/>
                    </a:lnTo>
                    <a:lnTo>
                      <a:pt x="72" y="37"/>
                    </a:lnTo>
                    <a:lnTo>
                      <a:pt x="68" y="51"/>
                    </a:lnTo>
                    <a:lnTo>
                      <a:pt x="61" y="61"/>
                    </a:lnTo>
                    <a:lnTo>
                      <a:pt x="51" y="68"/>
                    </a:lnTo>
                    <a:lnTo>
                      <a:pt x="37" y="72"/>
                    </a:lnTo>
                    <a:lnTo>
                      <a:pt x="22" y="68"/>
                    </a:lnTo>
                    <a:lnTo>
                      <a:pt x="10" y="61"/>
                    </a:lnTo>
                    <a:lnTo>
                      <a:pt x="3" y="51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0" y="10"/>
                    </a:lnTo>
                    <a:lnTo>
                      <a:pt x="22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3C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3" name="Freeform 87"/>
              <p:cNvSpPr>
                <a:spLocks noChangeArrowheads="1"/>
              </p:cNvSpPr>
              <p:nvPr/>
            </p:nvSpPr>
            <p:spPr bwMode="auto">
              <a:xfrm>
                <a:off x="1407" y="2354"/>
                <a:ext cx="69" cy="68"/>
              </a:xfrm>
              <a:custGeom>
                <a:avLst/>
                <a:gdLst>
                  <a:gd name="T0" fmla="*/ 36 w 69"/>
                  <a:gd name="T1" fmla="*/ 0 h 68"/>
                  <a:gd name="T2" fmla="*/ 50 w 69"/>
                  <a:gd name="T3" fmla="*/ 3 h 68"/>
                  <a:gd name="T4" fmla="*/ 60 w 69"/>
                  <a:gd name="T5" fmla="*/ 10 h 68"/>
                  <a:gd name="T6" fmla="*/ 67 w 69"/>
                  <a:gd name="T7" fmla="*/ 21 h 68"/>
                  <a:gd name="T8" fmla="*/ 69 w 69"/>
                  <a:gd name="T9" fmla="*/ 35 h 68"/>
                  <a:gd name="T10" fmla="*/ 67 w 69"/>
                  <a:gd name="T11" fmla="*/ 49 h 68"/>
                  <a:gd name="T12" fmla="*/ 60 w 69"/>
                  <a:gd name="T13" fmla="*/ 59 h 68"/>
                  <a:gd name="T14" fmla="*/ 50 w 69"/>
                  <a:gd name="T15" fmla="*/ 66 h 68"/>
                  <a:gd name="T16" fmla="*/ 36 w 69"/>
                  <a:gd name="T17" fmla="*/ 68 h 68"/>
                  <a:gd name="T18" fmla="*/ 21 w 69"/>
                  <a:gd name="T19" fmla="*/ 66 h 68"/>
                  <a:gd name="T20" fmla="*/ 11 w 69"/>
                  <a:gd name="T21" fmla="*/ 59 h 68"/>
                  <a:gd name="T22" fmla="*/ 4 w 69"/>
                  <a:gd name="T23" fmla="*/ 49 h 68"/>
                  <a:gd name="T24" fmla="*/ 0 w 69"/>
                  <a:gd name="T25" fmla="*/ 35 h 68"/>
                  <a:gd name="T26" fmla="*/ 4 w 69"/>
                  <a:gd name="T27" fmla="*/ 21 h 68"/>
                  <a:gd name="T28" fmla="*/ 11 w 69"/>
                  <a:gd name="T29" fmla="*/ 10 h 68"/>
                  <a:gd name="T30" fmla="*/ 21 w 69"/>
                  <a:gd name="T31" fmla="*/ 3 h 68"/>
                  <a:gd name="T32" fmla="*/ 36 w 69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8">
                    <a:moveTo>
                      <a:pt x="36" y="0"/>
                    </a:moveTo>
                    <a:lnTo>
                      <a:pt x="50" y="3"/>
                    </a:lnTo>
                    <a:lnTo>
                      <a:pt x="60" y="10"/>
                    </a:lnTo>
                    <a:lnTo>
                      <a:pt x="67" y="21"/>
                    </a:lnTo>
                    <a:lnTo>
                      <a:pt x="69" y="35"/>
                    </a:lnTo>
                    <a:lnTo>
                      <a:pt x="67" y="49"/>
                    </a:lnTo>
                    <a:lnTo>
                      <a:pt x="60" y="59"/>
                    </a:lnTo>
                    <a:lnTo>
                      <a:pt x="50" y="66"/>
                    </a:lnTo>
                    <a:lnTo>
                      <a:pt x="36" y="68"/>
                    </a:lnTo>
                    <a:lnTo>
                      <a:pt x="21" y="66"/>
                    </a:lnTo>
                    <a:lnTo>
                      <a:pt x="11" y="59"/>
                    </a:lnTo>
                    <a:lnTo>
                      <a:pt x="4" y="49"/>
                    </a:lnTo>
                    <a:lnTo>
                      <a:pt x="0" y="35"/>
                    </a:lnTo>
                    <a:lnTo>
                      <a:pt x="4" y="21"/>
                    </a:lnTo>
                    <a:lnTo>
                      <a:pt x="11" y="10"/>
                    </a:lnTo>
                    <a:lnTo>
                      <a:pt x="21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BD1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4" name="Freeform 88"/>
              <p:cNvSpPr>
                <a:spLocks noChangeArrowheads="1"/>
              </p:cNvSpPr>
              <p:nvPr/>
            </p:nvSpPr>
            <p:spPr bwMode="auto">
              <a:xfrm>
                <a:off x="1409" y="2355"/>
                <a:ext cx="65" cy="65"/>
              </a:xfrm>
              <a:custGeom>
                <a:avLst/>
                <a:gdLst>
                  <a:gd name="T0" fmla="*/ 34 w 65"/>
                  <a:gd name="T1" fmla="*/ 0 h 65"/>
                  <a:gd name="T2" fmla="*/ 46 w 65"/>
                  <a:gd name="T3" fmla="*/ 4 h 65"/>
                  <a:gd name="T4" fmla="*/ 56 w 65"/>
                  <a:gd name="T5" fmla="*/ 11 h 65"/>
                  <a:gd name="T6" fmla="*/ 63 w 65"/>
                  <a:gd name="T7" fmla="*/ 21 h 65"/>
                  <a:gd name="T8" fmla="*/ 65 w 65"/>
                  <a:gd name="T9" fmla="*/ 34 h 65"/>
                  <a:gd name="T10" fmla="*/ 63 w 65"/>
                  <a:gd name="T11" fmla="*/ 46 h 65"/>
                  <a:gd name="T12" fmla="*/ 56 w 65"/>
                  <a:gd name="T13" fmla="*/ 56 h 65"/>
                  <a:gd name="T14" fmla="*/ 46 w 65"/>
                  <a:gd name="T15" fmla="*/ 64 h 65"/>
                  <a:gd name="T16" fmla="*/ 34 w 65"/>
                  <a:gd name="T17" fmla="*/ 65 h 65"/>
                  <a:gd name="T18" fmla="*/ 21 w 65"/>
                  <a:gd name="T19" fmla="*/ 64 h 65"/>
                  <a:gd name="T20" fmla="*/ 11 w 65"/>
                  <a:gd name="T21" fmla="*/ 56 h 65"/>
                  <a:gd name="T22" fmla="*/ 4 w 65"/>
                  <a:gd name="T23" fmla="*/ 46 h 65"/>
                  <a:gd name="T24" fmla="*/ 0 w 65"/>
                  <a:gd name="T25" fmla="*/ 34 h 65"/>
                  <a:gd name="T26" fmla="*/ 4 w 65"/>
                  <a:gd name="T27" fmla="*/ 21 h 65"/>
                  <a:gd name="T28" fmla="*/ 11 w 65"/>
                  <a:gd name="T29" fmla="*/ 11 h 65"/>
                  <a:gd name="T30" fmla="*/ 21 w 65"/>
                  <a:gd name="T31" fmla="*/ 4 h 65"/>
                  <a:gd name="T32" fmla="*/ 34 w 65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34" y="0"/>
                    </a:moveTo>
                    <a:lnTo>
                      <a:pt x="46" y="4"/>
                    </a:lnTo>
                    <a:lnTo>
                      <a:pt x="56" y="11"/>
                    </a:lnTo>
                    <a:lnTo>
                      <a:pt x="63" y="21"/>
                    </a:lnTo>
                    <a:lnTo>
                      <a:pt x="65" y="34"/>
                    </a:lnTo>
                    <a:lnTo>
                      <a:pt x="63" y="46"/>
                    </a:lnTo>
                    <a:lnTo>
                      <a:pt x="56" y="56"/>
                    </a:lnTo>
                    <a:lnTo>
                      <a:pt x="46" y="64"/>
                    </a:lnTo>
                    <a:lnTo>
                      <a:pt x="34" y="65"/>
                    </a:lnTo>
                    <a:lnTo>
                      <a:pt x="21" y="64"/>
                    </a:lnTo>
                    <a:lnTo>
                      <a:pt x="11" y="56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4" y="21"/>
                    </a:lnTo>
                    <a:lnTo>
                      <a:pt x="11" y="11"/>
                    </a:lnTo>
                    <a:lnTo>
                      <a:pt x="21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8D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5" name="Freeform 89"/>
              <p:cNvSpPr>
                <a:spLocks noChangeArrowheads="1"/>
              </p:cNvSpPr>
              <p:nvPr/>
            </p:nvSpPr>
            <p:spPr bwMode="auto">
              <a:xfrm>
                <a:off x="1413" y="2359"/>
                <a:ext cx="59" cy="60"/>
              </a:xfrm>
              <a:custGeom>
                <a:avLst/>
                <a:gdLst>
                  <a:gd name="T0" fmla="*/ 30 w 59"/>
                  <a:gd name="T1" fmla="*/ 0 h 60"/>
                  <a:gd name="T2" fmla="*/ 40 w 59"/>
                  <a:gd name="T3" fmla="*/ 2 h 60"/>
                  <a:gd name="T4" fmla="*/ 51 w 59"/>
                  <a:gd name="T5" fmla="*/ 9 h 60"/>
                  <a:gd name="T6" fmla="*/ 58 w 59"/>
                  <a:gd name="T7" fmla="*/ 17 h 60"/>
                  <a:gd name="T8" fmla="*/ 59 w 59"/>
                  <a:gd name="T9" fmla="*/ 30 h 60"/>
                  <a:gd name="T10" fmla="*/ 58 w 59"/>
                  <a:gd name="T11" fmla="*/ 40 h 60"/>
                  <a:gd name="T12" fmla="*/ 51 w 59"/>
                  <a:gd name="T13" fmla="*/ 51 h 60"/>
                  <a:gd name="T14" fmla="*/ 40 w 59"/>
                  <a:gd name="T15" fmla="*/ 58 h 60"/>
                  <a:gd name="T16" fmla="*/ 30 w 59"/>
                  <a:gd name="T17" fmla="*/ 60 h 60"/>
                  <a:gd name="T18" fmla="*/ 17 w 59"/>
                  <a:gd name="T19" fmla="*/ 58 h 60"/>
                  <a:gd name="T20" fmla="*/ 8 w 59"/>
                  <a:gd name="T21" fmla="*/ 51 h 60"/>
                  <a:gd name="T22" fmla="*/ 1 w 59"/>
                  <a:gd name="T23" fmla="*/ 40 h 60"/>
                  <a:gd name="T24" fmla="*/ 0 w 59"/>
                  <a:gd name="T25" fmla="*/ 30 h 60"/>
                  <a:gd name="T26" fmla="*/ 1 w 59"/>
                  <a:gd name="T27" fmla="*/ 17 h 60"/>
                  <a:gd name="T28" fmla="*/ 8 w 59"/>
                  <a:gd name="T29" fmla="*/ 9 h 60"/>
                  <a:gd name="T30" fmla="*/ 17 w 59"/>
                  <a:gd name="T31" fmla="*/ 2 h 60"/>
                  <a:gd name="T32" fmla="*/ 30 w 59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60">
                    <a:moveTo>
                      <a:pt x="30" y="0"/>
                    </a:moveTo>
                    <a:lnTo>
                      <a:pt x="40" y="2"/>
                    </a:lnTo>
                    <a:lnTo>
                      <a:pt x="51" y="9"/>
                    </a:lnTo>
                    <a:lnTo>
                      <a:pt x="58" y="17"/>
                    </a:lnTo>
                    <a:lnTo>
                      <a:pt x="59" y="30"/>
                    </a:lnTo>
                    <a:lnTo>
                      <a:pt x="58" y="40"/>
                    </a:lnTo>
                    <a:lnTo>
                      <a:pt x="51" y="51"/>
                    </a:lnTo>
                    <a:lnTo>
                      <a:pt x="40" y="58"/>
                    </a:lnTo>
                    <a:lnTo>
                      <a:pt x="30" y="60"/>
                    </a:lnTo>
                    <a:lnTo>
                      <a:pt x="17" y="58"/>
                    </a:lnTo>
                    <a:lnTo>
                      <a:pt x="8" y="51"/>
                    </a:lnTo>
                    <a:lnTo>
                      <a:pt x="1" y="40"/>
                    </a:lnTo>
                    <a:lnTo>
                      <a:pt x="0" y="30"/>
                    </a:lnTo>
                    <a:lnTo>
                      <a:pt x="1" y="17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2D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6" name="Freeform 90"/>
              <p:cNvSpPr>
                <a:spLocks noChangeArrowheads="1"/>
              </p:cNvSpPr>
              <p:nvPr/>
            </p:nvSpPr>
            <p:spPr bwMode="auto">
              <a:xfrm>
                <a:off x="1414" y="2361"/>
                <a:ext cx="57" cy="56"/>
              </a:xfrm>
              <a:custGeom>
                <a:avLst/>
                <a:gdLst>
                  <a:gd name="T0" fmla="*/ 29 w 57"/>
                  <a:gd name="T1" fmla="*/ 0 h 56"/>
                  <a:gd name="T2" fmla="*/ 39 w 57"/>
                  <a:gd name="T3" fmla="*/ 1 h 56"/>
                  <a:gd name="T4" fmla="*/ 48 w 57"/>
                  <a:gd name="T5" fmla="*/ 8 h 56"/>
                  <a:gd name="T6" fmla="*/ 55 w 57"/>
                  <a:gd name="T7" fmla="*/ 17 h 56"/>
                  <a:gd name="T8" fmla="*/ 57 w 57"/>
                  <a:gd name="T9" fmla="*/ 28 h 56"/>
                  <a:gd name="T10" fmla="*/ 55 w 57"/>
                  <a:gd name="T11" fmla="*/ 38 h 56"/>
                  <a:gd name="T12" fmla="*/ 48 w 57"/>
                  <a:gd name="T13" fmla="*/ 47 h 56"/>
                  <a:gd name="T14" fmla="*/ 39 w 57"/>
                  <a:gd name="T15" fmla="*/ 54 h 56"/>
                  <a:gd name="T16" fmla="*/ 29 w 57"/>
                  <a:gd name="T17" fmla="*/ 56 h 56"/>
                  <a:gd name="T18" fmla="*/ 18 w 57"/>
                  <a:gd name="T19" fmla="*/ 54 h 56"/>
                  <a:gd name="T20" fmla="*/ 9 w 57"/>
                  <a:gd name="T21" fmla="*/ 47 h 56"/>
                  <a:gd name="T22" fmla="*/ 2 w 57"/>
                  <a:gd name="T23" fmla="*/ 38 h 56"/>
                  <a:gd name="T24" fmla="*/ 0 w 57"/>
                  <a:gd name="T25" fmla="*/ 28 h 56"/>
                  <a:gd name="T26" fmla="*/ 2 w 57"/>
                  <a:gd name="T27" fmla="*/ 17 h 56"/>
                  <a:gd name="T28" fmla="*/ 9 w 57"/>
                  <a:gd name="T29" fmla="*/ 8 h 56"/>
                  <a:gd name="T30" fmla="*/ 18 w 57"/>
                  <a:gd name="T31" fmla="*/ 1 h 56"/>
                  <a:gd name="T32" fmla="*/ 29 w 57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6">
                    <a:moveTo>
                      <a:pt x="29" y="0"/>
                    </a:moveTo>
                    <a:lnTo>
                      <a:pt x="39" y="1"/>
                    </a:lnTo>
                    <a:lnTo>
                      <a:pt x="48" y="8"/>
                    </a:lnTo>
                    <a:lnTo>
                      <a:pt x="55" y="17"/>
                    </a:lnTo>
                    <a:lnTo>
                      <a:pt x="57" y="28"/>
                    </a:lnTo>
                    <a:lnTo>
                      <a:pt x="55" y="38"/>
                    </a:lnTo>
                    <a:lnTo>
                      <a:pt x="48" y="47"/>
                    </a:lnTo>
                    <a:lnTo>
                      <a:pt x="39" y="54"/>
                    </a:lnTo>
                    <a:lnTo>
                      <a:pt x="29" y="56"/>
                    </a:lnTo>
                    <a:lnTo>
                      <a:pt x="18" y="54"/>
                    </a:lnTo>
                    <a:lnTo>
                      <a:pt x="9" y="47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8"/>
                    </a:lnTo>
                    <a:lnTo>
                      <a:pt x="18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FE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7" name="Freeform 91"/>
              <p:cNvSpPr>
                <a:spLocks noChangeArrowheads="1"/>
              </p:cNvSpPr>
              <p:nvPr/>
            </p:nvSpPr>
            <p:spPr bwMode="auto">
              <a:xfrm>
                <a:off x="1416" y="2362"/>
                <a:ext cx="53" cy="53"/>
              </a:xfrm>
              <a:custGeom>
                <a:avLst/>
                <a:gdLst>
                  <a:gd name="T0" fmla="*/ 27 w 53"/>
                  <a:gd name="T1" fmla="*/ 0 h 53"/>
                  <a:gd name="T2" fmla="*/ 37 w 53"/>
                  <a:gd name="T3" fmla="*/ 2 h 53"/>
                  <a:gd name="T4" fmla="*/ 46 w 53"/>
                  <a:gd name="T5" fmla="*/ 7 h 53"/>
                  <a:gd name="T6" fmla="*/ 51 w 53"/>
                  <a:gd name="T7" fmla="*/ 16 h 53"/>
                  <a:gd name="T8" fmla="*/ 53 w 53"/>
                  <a:gd name="T9" fmla="*/ 27 h 53"/>
                  <a:gd name="T10" fmla="*/ 51 w 53"/>
                  <a:gd name="T11" fmla="*/ 37 h 53"/>
                  <a:gd name="T12" fmla="*/ 46 w 53"/>
                  <a:gd name="T13" fmla="*/ 44 h 53"/>
                  <a:gd name="T14" fmla="*/ 37 w 53"/>
                  <a:gd name="T15" fmla="*/ 51 h 53"/>
                  <a:gd name="T16" fmla="*/ 27 w 53"/>
                  <a:gd name="T17" fmla="*/ 53 h 53"/>
                  <a:gd name="T18" fmla="*/ 16 w 53"/>
                  <a:gd name="T19" fmla="*/ 51 h 53"/>
                  <a:gd name="T20" fmla="*/ 9 w 53"/>
                  <a:gd name="T21" fmla="*/ 44 h 53"/>
                  <a:gd name="T22" fmla="*/ 2 w 53"/>
                  <a:gd name="T23" fmla="*/ 37 h 53"/>
                  <a:gd name="T24" fmla="*/ 0 w 53"/>
                  <a:gd name="T25" fmla="*/ 27 h 53"/>
                  <a:gd name="T26" fmla="*/ 2 w 53"/>
                  <a:gd name="T27" fmla="*/ 16 h 53"/>
                  <a:gd name="T28" fmla="*/ 9 w 53"/>
                  <a:gd name="T29" fmla="*/ 7 h 53"/>
                  <a:gd name="T30" fmla="*/ 16 w 53"/>
                  <a:gd name="T31" fmla="*/ 2 h 53"/>
                  <a:gd name="T32" fmla="*/ 27 w 53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37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7"/>
                    </a:lnTo>
                    <a:lnTo>
                      <a:pt x="51" y="37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27" y="53"/>
                    </a:lnTo>
                    <a:lnTo>
                      <a:pt x="16" y="51"/>
                    </a:lnTo>
                    <a:lnTo>
                      <a:pt x="9" y="44"/>
                    </a:lnTo>
                    <a:lnTo>
                      <a:pt x="2" y="3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6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E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8" name="Freeform 92"/>
              <p:cNvSpPr>
                <a:spLocks noChangeArrowheads="1"/>
              </p:cNvSpPr>
              <p:nvPr/>
            </p:nvSpPr>
            <p:spPr bwMode="auto">
              <a:xfrm>
                <a:off x="1418" y="2364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35 w 49"/>
                  <a:gd name="T3" fmla="*/ 2 h 49"/>
                  <a:gd name="T4" fmla="*/ 42 w 49"/>
                  <a:gd name="T5" fmla="*/ 7 h 49"/>
                  <a:gd name="T6" fmla="*/ 47 w 49"/>
                  <a:gd name="T7" fmla="*/ 14 h 49"/>
                  <a:gd name="T8" fmla="*/ 49 w 49"/>
                  <a:gd name="T9" fmla="*/ 25 h 49"/>
                  <a:gd name="T10" fmla="*/ 47 w 49"/>
                  <a:gd name="T11" fmla="*/ 35 h 49"/>
                  <a:gd name="T12" fmla="*/ 42 w 49"/>
                  <a:gd name="T13" fmla="*/ 42 h 49"/>
                  <a:gd name="T14" fmla="*/ 35 w 49"/>
                  <a:gd name="T15" fmla="*/ 47 h 49"/>
                  <a:gd name="T16" fmla="*/ 25 w 49"/>
                  <a:gd name="T17" fmla="*/ 49 h 49"/>
                  <a:gd name="T18" fmla="*/ 14 w 49"/>
                  <a:gd name="T19" fmla="*/ 47 h 49"/>
                  <a:gd name="T20" fmla="*/ 7 w 49"/>
                  <a:gd name="T21" fmla="*/ 42 h 49"/>
                  <a:gd name="T22" fmla="*/ 2 w 49"/>
                  <a:gd name="T23" fmla="*/ 35 h 49"/>
                  <a:gd name="T24" fmla="*/ 0 w 49"/>
                  <a:gd name="T25" fmla="*/ 25 h 49"/>
                  <a:gd name="T26" fmla="*/ 2 w 49"/>
                  <a:gd name="T27" fmla="*/ 14 h 49"/>
                  <a:gd name="T28" fmla="*/ 7 w 49"/>
                  <a:gd name="T29" fmla="*/ 7 h 49"/>
                  <a:gd name="T30" fmla="*/ 14 w 49"/>
                  <a:gd name="T31" fmla="*/ 2 h 49"/>
                  <a:gd name="T32" fmla="*/ 25 w 49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35" y="2"/>
                    </a:lnTo>
                    <a:lnTo>
                      <a:pt x="42" y="7"/>
                    </a:lnTo>
                    <a:lnTo>
                      <a:pt x="47" y="14"/>
                    </a:lnTo>
                    <a:lnTo>
                      <a:pt x="49" y="25"/>
                    </a:lnTo>
                    <a:lnTo>
                      <a:pt x="47" y="35"/>
                    </a:lnTo>
                    <a:lnTo>
                      <a:pt x="42" y="42"/>
                    </a:lnTo>
                    <a:lnTo>
                      <a:pt x="35" y="47"/>
                    </a:lnTo>
                    <a:lnTo>
                      <a:pt x="25" y="49"/>
                    </a:lnTo>
                    <a:lnTo>
                      <a:pt x="14" y="47"/>
                    </a:lnTo>
                    <a:lnTo>
                      <a:pt x="7" y="42"/>
                    </a:lnTo>
                    <a:lnTo>
                      <a:pt x="2" y="35"/>
                    </a:lnTo>
                    <a:lnTo>
                      <a:pt x="0" y="25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3E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9" name="Freeform 93"/>
              <p:cNvSpPr>
                <a:spLocks noChangeArrowheads="1"/>
              </p:cNvSpPr>
              <p:nvPr/>
            </p:nvSpPr>
            <p:spPr bwMode="auto">
              <a:xfrm>
                <a:off x="1420" y="2366"/>
                <a:ext cx="45" cy="45"/>
              </a:xfrm>
              <a:custGeom>
                <a:avLst/>
                <a:gdLst>
                  <a:gd name="T0" fmla="*/ 23 w 45"/>
                  <a:gd name="T1" fmla="*/ 0 h 45"/>
                  <a:gd name="T2" fmla="*/ 31 w 45"/>
                  <a:gd name="T3" fmla="*/ 2 h 45"/>
                  <a:gd name="T4" fmla="*/ 38 w 45"/>
                  <a:gd name="T5" fmla="*/ 7 h 45"/>
                  <a:gd name="T6" fmla="*/ 44 w 45"/>
                  <a:gd name="T7" fmla="*/ 14 h 45"/>
                  <a:gd name="T8" fmla="*/ 45 w 45"/>
                  <a:gd name="T9" fmla="*/ 23 h 45"/>
                  <a:gd name="T10" fmla="*/ 44 w 45"/>
                  <a:gd name="T11" fmla="*/ 31 h 45"/>
                  <a:gd name="T12" fmla="*/ 38 w 45"/>
                  <a:gd name="T13" fmla="*/ 38 h 45"/>
                  <a:gd name="T14" fmla="*/ 31 w 45"/>
                  <a:gd name="T15" fmla="*/ 44 h 45"/>
                  <a:gd name="T16" fmla="*/ 23 w 45"/>
                  <a:gd name="T17" fmla="*/ 45 h 45"/>
                  <a:gd name="T18" fmla="*/ 14 w 45"/>
                  <a:gd name="T19" fmla="*/ 44 h 45"/>
                  <a:gd name="T20" fmla="*/ 7 w 45"/>
                  <a:gd name="T21" fmla="*/ 38 h 45"/>
                  <a:gd name="T22" fmla="*/ 1 w 45"/>
                  <a:gd name="T23" fmla="*/ 31 h 45"/>
                  <a:gd name="T24" fmla="*/ 0 w 45"/>
                  <a:gd name="T25" fmla="*/ 23 h 45"/>
                  <a:gd name="T26" fmla="*/ 1 w 45"/>
                  <a:gd name="T27" fmla="*/ 14 h 45"/>
                  <a:gd name="T28" fmla="*/ 7 w 45"/>
                  <a:gd name="T29" fmla="*/ 7 h 45"/>
                  <a:gd name="T30" fmla="*/ 14 w 45"/>
                  <a:gd name="T31" fmla="*/ 2 h 45"/>
                  <a:gd name="T32" fmla="*/ 23 w 45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45">
                    <a:moveTo>
                      <a:pt x="23" y="0"/>
                    </a:moveTo>
                    <a:lnTo>
                      <a:pt x="31" y="2"/>
                    </a:lnTo>
                    <a:lnTo>
                      <a:pt x="38" y="7"/>
                    </a:lnTo>
                    <a:lnTo>
                      <a:pt x="44" y="14"/>
                    </a:lnTo>
                    <a:lnTo>
                      <a:pt x="45" y="23"/>
                    </a:lnTo>
                    <a:lnTo>
                      <a:pt x="44" y="31"/>
                    </a:lnTo>
                    <a:lnTo>
                      <a:pt x="38" y="38"/>
                    </a:lnTo>
                    <a:lnTo>
                      <a:pt x="31" y="44"/>
                    </a:lnTo>
                    <a:lnTo>
                      <a:pt x="23" y="45"/>
                    </a:lnTo>
                    <a:lnTo>
                      <a:pt x="14" y="44"/>
                    </a:lnTo>
                    <a:lnTo>
                      <a:pt x="7" y="38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0E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0" name="Freeform 94"/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43" cy="42"/>
              </a:xfrm>
              <a:custGeom>
                <a:avLst/>
                <a:gdLst>
                  <a:gd name="T0" fmla="*/ 22 w 43"/>
                  <a:gd name="T1" fmla="*/ 0 h 42"/>
                  <a:gd name="T2" fmla="*/ 29 w 43"/>
                  <a:gd name="T3" fmla="*/ 1 h 42"/>
                  <a:gd name="T4" fmla="*/ 36 w 43"/>
                  <a:gd name="T5" fmla="*/ 5 h 42"/>
                  <a:gd name="T6" fmla="*/ 41 w 43"/>
                  <a:gd name="T7" fmla="*/ 12 h 42"/>
                  <a:gd name="T8" fmla="*/ 43 w 43"/>
                  <a:gd name="T9" fmla="*/ 21 h 42"/>
                  <a:gd name="T10" fmla="*/ 41 w 43"/>
                  <a:gd name="T11" fmla="*/ 28 h 42"/>
                  <a:gd name="T12" fmla="*/ 36 w 43"/>
                  <a:gd name="T13" fmla="*/ 35 h 42"/>
                  <a:gd name="T14" fmla="*/ 29 w 43"/>
                  <a:gd name="T15" fmla="*/ 40 h 42"/>
                  <a:gd name="T16" fmla="*/ 22 w 43"/>
                  <a:gd name="T17" fmla="*/ 42 h 42"/>
                  <a:gd name="T18" fmla="*/ 13 w 43"/>
                  <a:gd name="T19" fmla="*/ 40 h 42"/>
                  <a:gd name="T20" fmla="*/ 6 w 43"/>
                  <a:gd name="T21" fmla="*/ 35 h 42"/>
                  <a:gd name="T22" fmla="*/ 2 w 43"/>
                  <a:gd name="T23" fmla="*/ 28 h 42"/>
                  <a:gd name="T24" fmla="*/ 0 w 43"/>
                  <a:gd name="T25" fmla="*/ 21 h 42"/>
                  <a:gd name="T26" fmla="*/ 2 w 43"/>
                  <a:gd name="T27" fmla="*/ 12 h 42"/>
                  <a:gd name="T28" fmla="*/ 6 w 43"/>
                  <a:gd name="T29" fmla="*/ 5 h 42"/>
                  <a:gd name="T30" fmla="*/ 13 w 43"/>
                  <a:gd name="T31" fmla="*/ 1 h 42"/>
                  <a:gd name="T32" fmla="*/ 22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2">
                    <a:moveTo>
                      <a:pt x="22" y="0"/>
                    </a:moveTo>
                    <a:lnTo>
                      <a:pt x="29" y="1"/>
                    </a:lnTo>
                    <a:lnTo>
                      <a:pt x="36" y="5"/>
                    </a:lnTo>
                    <a:lnTo>
                      <a:pt x="41" y="12"/>
                    </a:lnTo>
                    <a:lnTo>
                      <a:pt x="43" y="21"/>
                    </a:lnTo>
                    <a:lnTo>
                      <a:pt x="41" y="28"/>
                    </a:lnTo>
                    <a:lnTo>
                      <a:pt x="36" y="35"/>
                    </a:lnTo>
                    <a:lnTo>
                      <a:pt x="29" y="40"/>
                    </a:lnTo>
                    <a:lnTo>
                      <a:pt x="22" y="42"/>
                    </a:lnTo>
                    <a:lnTo>
                      <a:pt x="13" y="40"/>
                    </a:lnTo>
                    <a:lnTo>
                      <a:pt x="6" y="35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8F4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1" name="Freeform 95"/>
              <p:cNvSpPr>
                <a:spLocks noChangeArrowheads="1"/>
              </p:cNvSpPr>
              <p:nvPr/>
            </p:nvSpPr>
            <p:spPr bwMode="auto">
              <a:xfrm>
                <a:off x="1423" y="2369"/>
                <a:ext cx="39" cy="39"/>
              </a:xfrm>
              <a:custGeom>
                <a:avLst/>
                <a:gdLst>
                  <a:gd name="T0" fmla="*/ 20 w 39"/>
                  <a:gd name="T1" fmla="*/ 0 h 39"/>
                  <a:gd name="T2" fmla="*/ 27 w 39"/>
                  <a:gd name="T3" fmla="*/ 2 h 39"/>
                  <a:gd name="T4" fmla="*/ 34 w 39"/>
                  <a:gd name="T5" fmla="*/ 6 h 39"/>
                  <a:gd name="T6" fmla="*/ 37 w 39"/>
                  <a:gd name="T7" fmla="*/ 13 h 39"/>
                  <a:gd name="T8" fmla="*/ 39 w 39"/>
                  <a:gd name="T9" fmla="*/ 20 h 39"/>
                  <a:gd name="T10" fmla="*/ 37 w 39"/>
                  <a:gd name="T11" fmla="*/ 27 h 39"/>
                  <a:gd name="T12" fmla="*/ 34 w 39"/>
                  <a:gd name="T13" fmla="*/ 34 h 39"/>
                  <a:gd name="T14" fmla="*/ 27 w 39"/>
                  <a:gd name="T15" fmla="*/ 37 h 39"/>
                  <a:gd name="T16" fmla="*/ 20 w 39"/>
                  <a:gd name="T17" fmla="*/ 39 h 39"/>
                  <a:gd name="T18" fmla="*/ 13 w 39"/>
                  <a:gd name="T19" fmla="*/ 37 h 39"/>
                  <a:gd name="T20" fmla="*/ 5 w 39"/>
                  <a:gd name="T21" fmla="*/ 34 h 39"/>
                  <a:gd name="T22" fmla="*/ 2 w 39"/>
                  <a:gd name="T23" fmla="*/ 27 h 39"/>
                  <a:gd name="T24" fmla="*/ 0 w 39"/>
                  <a:gd name="T25" fmla="*/ 20 h 39"/>
                  <a:gd name="T26" fmla="*/ 2 w 39"/>
                  <a:gd name="T27" fmla="*/ 13 h 39"/>
                  <a:gd name="T28" fmla="*/ 5 w 39"/>
                  <a:gd name="T29" fmla="*/ 6 h 39"/>
                  <a:gd name="T30" fmla="*/ 13 w 39"/>
                  <a:gd name="T31" fmla="*/ 2 h 39"/>
                  <a:gd name="T32" fmla="*/ 20 w 39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lnTo>
                      <a:pt x="27" y="2"/>
                    </a:lnTo>
                    <a:lnTo>
                      <a:pt x="34" y="6"/>
                    </a:lnTo>
                    <a:lnTo>
                      <a:pt x="37" y="13"/>
                    </a:lnTo>
                    <a:lnTo>
                      <a:pt x="39" y="20"/>
                    </a:lnTo>
                    <a:lnTo>
                      <a:pt x="37" y="27"/>
                    </a:lnTo>
                    <a:lnTo>
                      <a:pt x="34" y="34"/>
                    </a:lnTo>
                    <a:lnTo>
                      <a:pt x="27" y="37"/>
                    </a:lnTo>
                    <a:lnTo>
                      <a:pt x="20" y="39"/>
                    </a:lnTo>
                    <a:lnTo>
                      <a:pt x="13" y="37"/>
                    </a:lnTo>
                    <a:lnTo>
                      <a:pt x="5" y="34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5" y="6"/>
                    </a:lnTo>
                    <a:lnTo>
                      <a:pt x="13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2" name="Freeform 96"/>
              <p:cNvSpPr>
                <a:spLocks noChangeArrowheads="1"/>
              </p:cNvSpPr>
              <p:nvPr/>
            </p:nvSpPr>
            <p:spPr bwMode="auto">
              <a:xfrm>
                <a:off x="1425" y="2371"/>
                <a:ext cx="33" cy="33"/>
              </a:xfrm>
              <a:custGeom>
                <a:avLst/>
                <a:gdLst>
                  <a:gd name="T0" fmla="*/ 0 w 33"/>
                  <a:gd name="T1" fmla="*/ 18 h 33"/>
                  <a:gd name="T2" fmla="*/ 2 w 33"/>
                  <a:gd name="T3" fmla="*/ 11 h 33"/>
                  <a:gd name="T4" fmla="*/ 5 w 33"/>
                  <a:gd name="T5" fmla="*/ 5 h 33"/>
                  <a:gd name="T6" fmla="*/ 11 w 33"/>
                  <a:gd name="T7" fmla="*/ 2 h 33"/>
                  <a:gd name="T8" fmla="*/ 18 w 33"/>
                  <a:gd name="T9" fmla="*/ 0 h 33"/>
                  <a:gd name="T10" fmla="*/ 25 w 33"/>
                  <a:gd name="T11" fmla="*/ 2 h 33"/>
                  <a:gd name="T12" fmla="*/ 28 w 33"/>
                  <a:gd name="T13" fmla="*/ 5 h 33"/>
                  <a:gd name="T14" fmla="*/ 32 w 33"/>
                  <a:gd name="T15" fmla="*/ 11 h 33"/>
                  <a:gd name="T16" fmla="*/ 33 w 33"/>
                  <a:gd name="T17" fmla="*/ 18 h 33"/>
                  <a:gd name="T18" fmla="*/ 32 w 33"/>
                  <a:gd name="T19" fmla="*/ 25 h 33"/>
                  <a:gd name="T20" fmla="*/ 28 w 33"/>
                  <a:gd name="T21" fmla="*/ 28 h 33"/>
                  <a:gd name="T22" fmla="*/ 25 w 33"/>
                  <a:gd name="T23" fmla="*/ 32 h 33"/>
                  <a:gd name="T24" fmla="*/ 18 w 33"/>
                  <a:gd name="T25" fmla="*/ 33 h 33"/>
                  <a:gd name="T26" fmla="*/ 11 w 33"/>
                  <a:gd name="T27" fmla="*/ 32 h 33"/>
                  <a:gd name="T28" fmla="*/ 5 w 33"/>
                  <a:gd name="T29" fmla="*/ 28 h 33"/>
                  <a:gd name="T30" fmla="*/ 2 w 33"/>
                  <a:gd name="T31" fmla="*/ 25 h 33"/>
                  <a:gd name="T32" fmla="*/ 0 w 33"/>
                  <a:gd name="T33" fmla="*/ 18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0" y="18"/>
                    </a:moveTo>
                    <a:lnTo>
                      <a:pt x="2" y="11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5"/>
                    </a:lnTo>
                    <a:lnTo>
                      <a:pt x="28" y="28"/>
                    </a:lnTo>
                    <a:lnTo>
                      <a:pt x="25" y="32"/>
                    </a:lnTo>
                    <a:lnTo>
                      <a:pt x="18" y="33"/>
                    </a:lnTo>
                    <a:lnTo>
                      <a:pt x="11" y="32"/>
                    </a:lnTo>
                    <a:lnTo>
                      <a:pt x="5" y="28"/>
                    </a:lnTo>
                    <a:lnTo>
                      <a:pt x="2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69" name="Oval 97"/>
            <p:cNvSpPr>
              <a:spLocks noChangeArrowheads="1"/>
            </p:cNvSpPr>
            <p:nvPr/>
          </p:nvSpPr>
          <p:spPr bwMode="auto">
            <a:xfrm rot="2486920">
              <a:off x="552" y="0"/>
              <a:ext cx="367" cy="1526"/>
            </a:xfrm>
            <a:prstGeom prst="ellips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3200">
                <a:solidFill>
                  <a:srgbClr val="FF3300"/>
                </a:solidFill>
                <a:latin typeface=".VnArial" panose="020B7200000000000000" pitchFamily="34" charset="0"/>
              </a:endParaRPr>
            </a:p>
          </p:txBody>
        </p:sp>
        <p:grpSp>
          <p:nvGrpSpPr>
            <p:cNvPr id="45070" name="Group 98"/>
            <p:cNvGrpSpPr>
              <a:grpSpLocks/>
            </p:cNvGrpSpPr>
            <p:nvPr/>
          </p:nvGrpSpPr>
          <p:grpSpPr bwMode="auto">
            <a:xfrm>
              <a:off x="1" y="699"/>
              <a:ext cx="221" cy="167"/>
              <a:chOff x="458" y="2206"/>
              <a:chExt cx="221" cy="167"/>
            </a:xfrm>
          </p:grpSpPr>
          <p:sp>
            <p:nvSpPr>
              <p:cNvPr id="45128" name="Freeform 99"/>
              <p:cNvSpPr>
                <a:spLocks noChangeArrowheads="1"/>
              </p:cNvSpPr>
              <p:nvPr/>
            </p:nvSpPr>
            <p:spPr bwMode="auto">
              <a:xfrm>
                <a:off x="644" y="2206"/>
                <a:ext cx="35" cy="33"/>
              </a:xfrm>
              <a:custGeom>
                <a:avLst/>
                <a:gdLst>
                  <a:gd name="T0" fmla="*/ 18 w 35"/>
                  <a:gd name="T1" fmla="*/ 33 h 33"/>
                  <a:gd name="T2" fmla="*/ 25 w 35"/>
                  <a:gd name="T3" fmla="*/ 32 h 33"/>
                  <a:gd name="T4" fmla="*/ 30 w 35"/>
                  <a:gd name="T5" fmla="*/ 28 h 33"/>
                  <a:gd name="T6" fmla="*/ 33 w 35"/>
                  <a:gd name="T7" fmla="*/ 23 h 33"/>
                  <a:gd name="T8" fmla="*/ 35 w 35"/>
                  <a:gd name="T9" fmla="*/ 16 h 33"/>
                  <a:gd name="T10" fmla="*/ 33 w 35"/>
                  <a:gd name="T11" fmla="*/ 9 h 33"/>
                  <a:gd name="T12" fmla="*/ 30 w 35"/>
                  <a:gd name="T13" fmla="*/ 5 h 33"/>
                  <a:gd name="T14" fmla="*/ 25 w 35"/>
                  <a:gd name="T15" fmla="*/ 2 h 33"/>
                  <a:gd name="T16" fmla="*/ 18 w 35"/>
                  <a:gd name="T17" fmla="*/ 0 h 33"/>
                  <a:gd name="T18" fmla="*/ 11 w 35"/>
                  <a:gd name="T19" fmla="*/ 2 h 33"/>
                  <a:gd name="T20" fmla="*/ 5 w 35"/>
                  <a:gd name="T21" fmla="*/ 5 h 33"/>
                  <a:gd name="T22" fmla="*/ 2 w 35"/>
                  <a:gd name="T23" fmla="*/ 9 h 33"/>
                  <a:gd name="T24" fmla="*/ 0 w 35"/>
                  <a:gd name="T25" fmla="*/ 16 h 33"/>
                  <a:gd name="T26" fmla="*/ 2 w 35"/>
                  <a:gd name="T27" fmla="*/ 23 h 33"/>
                  <a:gd name="T28" fmla="*/ 5 w 35"/>
                  <a:gd name="T29" fmla="*/ 28 h 33"/>
                  <a:gd name="T30" fmla="*/ 11 w 35"/>
                  <a:gd name="T31" fmla="*/ 32 h 33"/>
                  <a:gd name="T32" fmla="*/ 18 w 35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3">
                    <a:moveTo>
                      <a:pt x="18" y="33"/>
                    </a:moveTo>
                    <a:lnTo>
                      <a:pt x="25" y="32"/>
                    </a:lnTo>
                    <a:lnTo>
                      <a:pt x="30" y="28"/>
                    </a:lnTo>
                    <a:lnTo>
                      <a:pt x="33" y="23"/>
                    </a:lnTo>
                    <a:lnTo>
                      <a:pt x="35" y="16"/>
                    </a:lnTo>
                    <a:lnTo>
                      <a:pt x="33" y="9"/>
                    </a:lnTo>
                    <a:lnTo>
                      <a:pt x="30" y="5"/>
                    </a:lnTo>
                    <a:lnTo>
                      <a:pt x="25" y="2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5" y="28"/>
                    </a:lnTo>
                    <a:lnTo>
                      <a:pt x="11" y="32"/>
                    </a:lnTo>
                    <a:lnTo>
                      <a:pt x="18" y="33"/>
                    </a:lnTo>
                    <a:close/>
                  </a:path>
                </a:pathLst>
              </a:custGeom>
              <a:solidFill>
                <a:srgbClr val="00F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9" name="Freeform 100"/>
              <p:cNvSpPr>
                <a:spLocks noChangeArrowheads="1"/>
              </p:cNvSpPr>
              <p:nvPr/>
            </p:nvSpPr>
            <p:spPr bwMode="auto">
              <a:xfrm>
                <a:off x="458" y="2238"/>
                <a:ext cx="133" cy="135"/>
              </a:xfrm>
              <a:custGeom>
                <a:avLst/>
                <a:gdLst>
                  <a:gd name="T0" fmla="*/ 0 w 133"/>
                  <a:gd name="T1" fmla="*/ 68 h 135"/>
                  <a:gd name="T2" fmla="*/ 2 w 133"/>
                  <a:gd name="T3" fmla="*/ 54 h 135"/>
                  <a:gd name="T4" fmla="*/ 5 w 133"/>
                  <a:gd name="T5" fmla="*/ 42 h 135"/>
                  <a:gd name="T6" fmla="*/ 11 w 133"/>
                  <a:gd name="T7" fmla="*/ 30 h 135"/>
                  <a:gd name="T8" fmla="*/ 19 w 133"/>
                  <a:gd name="T9" fmla="*/ 21 h 135"/>
                  <a:gd name="T10" fmla="*/ 30 w 133"/>
                  <a:gd name="T11" fmla="*/ 12 h 135"/>
                  <a:gd name="T12" fmla="*/ 40 w 133"/>
                  <a:gd name="T13" fmla="*/ 5 h 135"/>
                  <a:gd name="T14" fmla="*/ 53 w 133"/>
                  <a:gd name="T15" fmla="*/ 1 h 135"/>
                  <a:gd name="T16" fmla="*/ 67 w 133"/>
                  <a:gd name="T17" fmla="*/ 0 h 135"/>
                  <a:gd name="T18" fmla="*/ 81 w 133"/>
                  <a:gd name="T19" fmla="*/ 1 h 135"/>
                  <a:gd name="T20" fmla="*/ 93 w 133"/>
                  <a:gd name="T21" fmla="*/ 5 h 135"/>
                  <a:gd name="T22" fmla="*/ 104 w 133"/>
                  <a:gd name="T23" fmla="*/ 12 h 135"/>
                  <a:gd name="T24" fmla="*/ 114 w 133"/>
                  <a:gd name="T25" fmla="*/ 21 h 135"/>
                  <a:gd name="T26" fmla="*/ 123 w 133"/>
                  <a:gd name="T27" fmla="*/ 30 h 135"/>
                  <a:gd name="T28" fmla="*/ 128 w 133"/>
                  <a:gd name="T29" fmla="*/ 42 h 135"/>
                  <a:gd name="T30" fmla="*/ 132 w 133"/>
                  <a:gd name="T31" fmla="*/ 54 h 135"/>
                  <a:gd name="T32" fmla="*/ 133 w 133"/>
                  <a:gd name="T33" fmla="*/ 68 h 135"/>
                  <a:gd name="T34" fmla="*/ 132 w 133"/>
                  <a:gd name="T35" fmla="*/ 82 h 135"/>
                  <a:gd name="T36" fmla="*/ 128 w 133"/>
                  <a:gd name="T37" fmla="*/ 95 h 135"/>
                  <a:gd name="T38" fmla="*/ 123 w 133"/>
                  <a:gd name="T39" fmla="*/ 105 h 135"/>
                  <a:gd name="T40" fmla="*/ 114 w 133"/>
                  <a:gd name="T41" fmla="*/ 116 h 135"/>
                  <a:gd name="T42" fmla="*/ 104 w 133"/>
                  <a:gd name="T43" fmla="*/ 124 h 135"/>
                  <a:gd name="T44" fmla="*/ 93 w 133"/>
                  <a:gd name="T45" fmla="*/ 130 h 135"/>
                  <a:gd name="T46" fmla="*/ 81 w 133"/>
                  <a:gd name="T47" fmla="*/ 133 h 135"/>
                  <a:gd name="T48" fmla="*/ 67 w 133"/>
                  <a:gd name="T49" fmla="*/ 135 h 135"/>
                  <a:gd name="T50" fmla="*/ 53 w 133"/>
                  <a:gd name="T51" fmla="*/ 133 h 135"/>
                  <a:gd name="T52" fmla="*/ 40 w 133"/>
                  <a:gd name="T53" fmla="*/ 130 h 135"/>
                  <a:gd name="T54" fmla="*/ 30 w 133"/>
                  <a:gd name="T55" fmla="*/ 124 h 135"/>
                  <a:gd name="T56" fmla="*/ 19 w 133"/>
                  <a:gd name="T57" fmla="*/ 116 h 135"/>
                  <a:gd name="T58" fmla="*/ 11 w 133"/>
                  <a:gd name="T59" fmla="*/ 105 h 135"/>
                  <a:gd name="T60" fmla="*/ 5 w 133"/>
                  <a:gd name="T61" fmla="*/ 95 h 135"/>
                  <a:gd name="T62" fmla="*/ 2 w 133"/>
                  <a:gd name="T63" fmla="*/ 82 h 135"/>
                  <a:gd name="T64" fmla="*/ 0 w 133"/>
                  <a:gd name="T65" fmla="*/ 68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35">
                    <a:moveTo>
                      <a:pt x="0" y="68"/>
                    </a:moveTo>
                    <a:lnTo>
                      <a:pt x="2" y="54"/>
                    </a:lnTo>
                    <a:lnTo>
                      <a:pt x="5" y="42"/>
                    </a:lnTo>
                    <a:lnTo>
                      <a:pt x="11" y="30"/>
                    </a:lnTo>
                    <a:lnTo>
                      <a:pt x="19" y="21"/>
                    </a:lnTo>
                    <a:lnTo>
                      <a:pt x="30" y="12"/>
                    </a:lnTo>
                    <a:lnTo>
                      <a:pt x="40" y="5"/>
                    </a:lnTo>
                    <a:lnTo>
                      <a:pt x="53" y="1"/>
                    </a:lnTo>
                    <a:lnTo>
                      <a:pt x="67" y="0"/>
                    </a:lnTo>
                    <a:lnTo>
                      <a:pt x="81" y="1"/>
                    </a:lnTo>
                    <a:lnTo>
                      <a:pt x="93" y="5"/>
                    </a:lnTo>
                    <a:lnTo>
                      <a:pt x="104" y="12"/>
                    </a:lnTo>
                    <a:lnTo>
                      <a:pt x="114" y="21"/>
                    </a:lnTo>
                    <a:lnTo>
                      <a:pt x="123" y="30"/>
                    </a:lnTo>
                    <a:lnTo>
                      <a:pt x="128" y="42"/>
                    </a:lnTo>
                    <a:lnTo>
                      <a:pt x="132" y="54"/>
                    </a:lnTo>
                    <a:lnTo>
                      <a:pt x="133" y="68"/>
                    </a:lnTo>
                    <a:lnTo>
                      <a:pt x="132" y="82"/>
                    </a:lnTo>
                    <a:lnTo>
                      <a:pt x="128" y="95"/>
                    </a:lnTo>
                    <a:lnTo>
                      <a:pt x="123" y="105"/>
                    </a:lnTo>
                    <a:lnTo>
                      <a:pt x="114" y="116"/>
                    </a:lnTo>
                    <a:lnTo>
                      <a:pt x="104" y="124"/>
                    </a:lnTo>
                    <a:lnTo>
                      <a:pt x="93" y="130"/>
                    </a:lnTo>
                    <a:lnTo>
                      <a:pt x="81" y="133"/>
                    </a:lnTo>
                    <a:lnTo>
                      <a:pt x="67" y="135"/>
                    </a:lnTo>
                    <a:lnTo>
                      <a:pt x="53" y="133"/>
                    </a:lnTo>
                    <a:lnTo>
                      <a:pt x="40" y="130"/>
                    </a:lnTo>
                    <a:lnTo>
                      <a:pt x="30" y="124"/>
                    </a:lnTo>
                    <a:lnTo>
                      <a:pt x="19" y="116"/>
                    </a:lnTo>
                    <a:lnTo>
                      <a:pt x="11" y="105"/>
                    </a:lnTo>
                    <a:lnTo>
                      <a:pt x="5" y="95"/>
                    </a:lnTo>
                    <a:lnTo>
                      <a:pt x="2" y="8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0" name="Freeform 101"/>
              <p:cNvSpPr>
                <a:spLocks noChangeArrowheads="1"/>
              </p:cNvSpPr>
              <p:nvPr/>
            </p:nvSpPr>
            <p:spPr bwMode="auto">
              <a:xfrm>
                <a:off x="460" y="2241"/>
                <a:ext cx="130" cy="130"/>
              </a:xfrm>
              <a:custGeom>
                <a:avLst/>
                <a:gdLst>
                  <a:gd name="T0" fmla="*/ 65 w 130"/>
                  <a:gd name="T1" fmla="*/ 0 h 130"/>
                  <a:gd name="T2" fmla="*/ 77 w 130"/>
                  <a:gd name="T3" fmla="*/ 2 h 130"/>
                  <a:gd name="T4" fmla="*/ 89 w 130"/>
                  <a:gd name="T5" fmla="*/ 6 h 130"/>
                  <a:gd name="T6" fmla="*/ 100 w 130"/>
                  <a:gd name="T7" fmla="*/ 11 h 130"/>
                  <a:gd name="T8" fmla="*/ 110 w 130"/>
                  <a:gd name="T9" fmla="*/ 20 h 130"/>
                  <a:gd name="T10" fmla="*/ 119 w 130"/>
                  <a:gd name="T11" fmla="*/ 28 h 130"/>
                  <a:gd name="T12" fmla="*/ 124 w 130"/>
                  <a:gd name="T13" fmla="*/ 39 h 130"/>
                  <a:gd name="T14" fmla="*/ 128 w 130"/>
                  <a:gd name="T15" fmla="*/ 51 h 130"/>
                  <a:gd name="T16" fmla="*/ 130 w 130"/>
                  <a:gd name="T17" fmla="*/ 65 h 130"/>
                  <a:gd name="T18" fmla="*/ 128 w 130"/>
                  <a:gd name="T19" fmla="*/ 77 h 130"/>
                  <a:gd name="T20" fmla="*/ 124 w 130"/>
                  <a:gd name="T21" fmla="*/ 90 h 130"/>
                  <a:gd name="T22" fmla="*/ 119 w 130"/>
                  <a:gd name="T23" fmla="*/ 100 h 130"/>
                  <a:gd name="T24" fmla="*/ 110 w 130"/>
                  <a:gd name="T25" fmla="*/ 111 h 130"/>
                  <a:gd name="T26" fmla="*/ 100 w 130"/>
                  <a:gd name="T27" fmla="*/ 120 h 130"/>
                  <a:gd name="T28" fmla="*/ 89 w 130"/>
                  <a:gd name="T29" fmla="*/ 125 h 130"/>
                  <a:gd name="T30" fmla="*/ 77 w 130"/>
                  <a:gd name="T31" fmla="*/ 128 h 130"/>
                  <a:gd name="T32" fmla="*/ 65 w 130"/>
                  <a:gd name="T33" fmla="*/ 130 h 130"/>
                  <a:gd name="T34" fmla="*/ 51 w 130"/>
                  <a:gd name="T35" fmla="*/ 128 h 130"/>
                  <a:gd name="T36" fmla="*/ 38 w 130"/>
                  <a:gd name="T37" fmla="*/ 125 h 130"/>
                  <a:gd name="T38" fmla="*/ 28 w 130"/>
                  <a:gd name="T39" fmla="*/ 120 h 130"/>
                  <a:gd name="T40" fmla="*/ 19 w 130"/>
                  <a:gd name="T41" fmla="*/ 111 h 130"/>
                  <a:gd name="T42" fmla="*/ 10 w 130"/>
                  <a:gd name="T43" fmla="*/ 100 h 130"/>
                  <a:gd name="T44" fmla="*/ 5 w 130"/>
                  <a:gd name="T45" fmla="*/ 90 h 130"/>
                  <a:gd name="T46" fmla="*/ 2 w 130"/>
                  <a:gd name="T47" fmla="*/ 77 h 130"/>
                  <a:gd name="T48" fmla="*/ 0 w 130"/>
                  <a:gd name="T49" fmla="*/ 65 h 130"/>
                  <a:gd name="T50" fmla="*/ 2 w 130"/>
                  <a:gd name="T51" fmla="*/ 51 h 130"/>
                  <a:gd name="T52" fmla="*/ 5 w 130"/>
                  <a:gd name="T53" fmla="*/ 39 h 130"/>
                  <a:gd name="T54" fmla="*/ 10 w 130"/>
                  <a:gd name="T55" fmla="*/ 28 h 130"/>
                  <a:gd name="T56" fmla="*/ 19 w 130"/>
                  <a:gd name="T57" fmla="*/ 20 h 130"/>
                  <a:gd name="T58" fmla="*/ 28 w 130"/>
                  <a:gd name="T59" fmla="*/ 11 h 130"/>
                  <a:gd name="T60" fmla="*/ 38 w 130"/>
                  <a:gd name="T61" fmla="*/ 6 h 130"/>
                  <a:gd name="T62" fmla="*/ 51 w 130"/>
                  <a:gd name="T63" fmla="*/ 2 h 130"/>
                  <a:gd name="T64" fmla="*/ 65 w 130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77" y="2"/>
                    </a:lnTo>
                    <a:lnTo>
                      <a:pt x="89" y="6"/>
                    </a:lnTo>
                    <a:lnTo>
                      <a:pt x="100" y="11"/>
                    </a:lnTo>
                    <a:lnTo>
                      <a:pt x="110" y="20"/>
                    </a:lnTo>
                    <a:lnTo>
                      <a:pt x="119" y="28"/>
                    </a:lnTo>
                    <a:lnTo>
                      <a:pt x="124" y="39"/>
                    </a:lnTo>
                    <a:lnTo>
                      <a:pt x="128" y="51"/>
                    </a:lnTo>
                    <a:lnTo>
                      <a:pt x="130" y="65"/>
                    </a:lnTo>
                    <a:lnTo>
                      <a:pt x="128" y="77"/>
                    </a:lnTo>
                    <a:lnTo>
                      <a:pt x="124" y="90"/>
                    </a:lnTo>
                    <a:lnTo>
                      <a:pt x="119" y="100"/>
                    </a:lnTo>
                    <a:lnTo>
                      <a:pt x="110" y="111"/>
                    </a:lnTo>
                    <a:lnTo>
                      <a:pt x="100" y="120"/>
                    </a:lnTo>
                    <a:lnTo>
                      <a:pt x="89" y="125"/>
                    </a:lnTo>
                    <a:lnTo>
                      <a:pt x="77" y="128"/>
                    </a:lnTo>
                    <a:lnTo>
                      <a:pt x="65" y="130"/>
                    </a:lnTo>
                    <a:lnTo>
                      <a:pt x="51" y="128"/>
                    </a:lnTo>
                    <a:lnTo>
                      <a:pt x="38" y="125"/>
                    </a:lnTo>
                    <a:lnTo>
                      <a:pt x="28" y="120"/>
                    </a:lnTo>
                    <a:lnTo>
                      <a:pt x="19" y="111"/>
                    </a:lnTo>
                    <a:lnTo>
                      <a:pt x="10" y="100"/>
                    </a:lnTo>
                    <a:lnTo>
                      <a:pt x="5" y="90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" y="51"/>
                    </a:lnTo>
                    <a:lnTo>
                      <a:pt x="5" y="39"/>
                    </a:lnTo>
                    <a:lnTo>
                      <a:pt x="10" y="28"/>
                    </a:lnTo>
                    <a:lnTo>
                      <a:pt x="19" y="20"/>
                    </a:lnTo>
                    <a:lnTo>
                      <a:pt x="28" y="11"/>
                    </a:lnTo>
                    <a:lnTo>
                      <a:pt x="38" y="6"/>
                    </a:lnTo>
                    <a:lnTo>
                      <a:pt x="51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0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1" name="Freeform 102"/>
              <p:cNvSpPr>
                <a:spLocks noChangeArrowheads="1"/>
              </p:cNvSpPr>
              <p:nvPr/>
            </p:nvSpPr>
            <p:spPr bwMode="auto">
              <a:xfrm>
                <a:off x="462" y="2243"/>
                <a:ext cx="126" cy="126"/>
              </a:xfrm>
              <a:custGeom>
                <a:avLst/>
                <a:gdLst>
                  <a:gd name="T0" fmla="*/ 63 w 126"/>
                  <a:gd name="T1" fmla="*/ 0 h 126"/>
                  <a:gd name="T2" fmla="*/ 75 w 126"/>
                  <a:gd name="T3" fmla="*/ 2 h 126"/>
                  <a:gd name="T4" fmla="*/ 87 w 126"/>
                  <a:gd name="T5" fmla="*/ 5 h 126"/>
                  <a:gd name="T6" fmla="*/ 98 w 126"/>
                  <a:gd name="T7" fmla="*/ 11 h 126"/>
                  <a:gd name="T8" fmla="*/ 108 w 126"/>
                  <a:gd name="T9" fmla="*/ 18 h 126"/>
                  <a:gd name="T10" fmla="*/ 115 w 126"/>
                  <a:gd name="T11" fmla="*/ 28 h 126"/>
                  <a:gd name="T12" fmla="*/ 121 w 126"/>
                  <a:gd name="T13" fmla="*/ 39 h 126"/>
                  <a:gd name="T14" fmla="*/ 124 w 126"/>
                  <a:gd name="T15" fmla="*/ 51 h 126"/>
                  <a:gd name="T16" fmla="*/ 126 w 126"/>
                  <a:gd name="T17" fmla="*/ 63 h 126"/>
                  <a:gd name="T18" fmla="*/ 124 w 126"/>
                  <a:gd name="T19" fmla="*/ 75 h 126"/>
                  <a:gd name="T20" fmla="*/ 121 w 126"/>
                  <a:gd name="T21" fmla="*/ 88 h 126"/>
                  <a:gd name="T22" fmla="*/ 115 w 126"/>
                  <a:gd name="T23" fmla="*/ 98 h 126"/>
                  <a:gd name="T24" fmla="*/ 108 w 126"/>
                  <a:gd name="T25" fmla="*/ 107 h 126"/>
                  <a:gd name="T26" fmla="*/ 98 w 126"/>
                  <a:gd name="T27" fmla="*/ 116 h 126"/>
                  <a:gd name="T28" fmla="*/ 87 w 126"/>
                  <a:gd name="T29" fmla="*/ 121 h 126"/>
                  <a:gd name="T30" fmla="*/ 75 w 126"/>
                  <a:gd name="T31" fmla="*/ 125 h 126"/>
                  <a:gd name="T32" fmla="*/ 63 w 126"/>
                  <a:gd name="T33" fmla="*/ 126 h 126"/>
                  <a:gd name="T34" fmla="*/ 51 w 126"/>
                  <a:gd name="T35" fmla="*/ 125 h 126"/>
                  <a:gd name="T36" fmla="*/ 38 w 126"/>
                  <a:gd name="T37" fmla="*/ 121 h 126"/>
                  <a:gd name="T38" fmla="*/ 28 w 126"/>
                  <a:gd name="T39" fmla="*/ 116 h 126"/>
                  <a:gd name="T40" fmla="*/ 19 w 126"/>
                  <a:gd name="T41" fmla="*/ 107 h 126"/>
                  <a:gd name="T42" fmla="*/ 10 w 126"/>
                  <a:gd name="T43" fmla="*/ 98 h 126"/>
                  <a:gd name="T44" fmla="*/ 5 w 126"/>
                  <a:gd name="T45" fmla="*/ 88 h 126"/>
                  <a:gd name="T46" fmla="*/ 1 w 126"/>
                  <a:gd name="T47" fmla="*/ 75 h 126"/>
                  <a:gd name="T48" fmla="*/ 0 w 126"/>
                  <a:gd name="T49" fmla="*/ 63 h 126"/>
                  <a:gd name="T50" fmla="*/ 1 w 126"/>
                  <a:gd name="T51" fmla="*/ 51 h 126"/>
                  <a:gd name="T52" fmla="*/ 5 w 126"/>
                  <a:gd name="T53" fmla="*/ 39 h 126"/>
                  <a:gd name="T54" fmla="*/ 10 w 126"/>
                  <a:gd name="T55" fmla="*/ 28 h 126"/>
                  <a:gd name="T56" fmla="*/ 19 w 126"/>
                  <a:gd name="T57" fmla="*/ 18 h 126"/>
                  <a:gd name="T58" fmla="*/ 28 w 126"/>
                  <a:gd name="T59" fmla="*/ 11 h 126"/>
                  <a:gd name="T60" fmla="*/ 38 w 126"/>
                  <a:gd name="T61" fmla="*/ 5 h 126"/>
                  <a:gd name="T62" fmla="*/ 51 w 126"/>
                  <a:gd name="T63" fmla="*/ 2 h 126"/>
                  <a:gd name="T64" fmla="*/ 63 w 126"/>
                  <a:gd name="T65" fmla="*/ 0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6" h="126">
                    <a:moveTo>
                      <a:pt x="63" y="0"/>
                    </a:moveTo>
                    <a:lnTo>
                      <a:pt x="75" y="2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8" y="18"/>
                    </a:lnTo>
                    <a:lnTo>
                      <a:pt x="115" y="28"/>
                    </a:lnTo>
                    <a:lnTo>
                      <a:pt x="121" y="39"/>
                    </a:lnTo>
                    <a:lnTo>
                      <a:pt x="124" y="51"/>
                    </a:lnTo>
                    <a:lnTo>
                      <a:pt x="126" y="63"/>
                    </a:lnTo>
                    <a:lnTo>
                      <a:pt x="124" y="75"/>
                    </a:lnTo>
                    <a:lnTo>
                      <a:pt x="121" y="88"/>
                    </a:lnTo>
                    <a:lnTo>
                      <a:pt x="115" y="98"/>
                    </a:lnTo>
                    <a:lnTo>
                      <a:pt x="108" y="107"/>
                    </a:lnTo>
                    <a:lnTo>
                      <a:pt x="98" y="116"/>
                    </a:lnTo>
                    <a:lnTo>
                      <a:pt x="87" y="121"/>
                    </a:lnTo>
                    <a:lnTo>
                      <a:pt x="75" y="125"/>
                    </a:lnTo>
                    <a:lnTo>
                      <a:pt x="63" y="126"/>
                    </a:lnTo>
                    <a:lnTo>
                      <a:pt x="51" y="125"/>
                    </a:lnTo>
                    <a:lnTo>
                      <a:pt x="38" y="121"/>
                    </a:lnTo>
                    <a:lnTo>
                      <a:pt x="28" y="116"/>
                    </a:lnTo>
                    <a:lnTo>
                      <a:pt x="19" y="107"/>
                    </a:lnTo>
                    <a:lnTo>
                      <a:pt x="10" y="98"/>
                    </a:lnTo>
                    <a:lnTo>
                      <a:pt x="5" y="88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5" y="39"/>
                    </a:lnTo>
                    <a:lnTo>
                      <a:pt x="10" y="28"/>
                    </a:lnTo>
                    <a:lnTo>
                      <a:pt x="19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1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14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2" name="Freeform 103"/>
              <p:cNvSpPr>
                <a:spLocks noChangeArrowheads="1"/>
              </p:cNvSpPr>
              <p:nvPr/>
            </p:nvSpPr>
            <p:spPr bwMode="auto">
              <a:xfrm>
                <a:off x="463" y="2245"/>
                <a:ext cx="123" cy="123"/>
              </a:xfrm>
              <a:custGeom>
                <a:avLst/>
                <a:gdLst>
                  <a:gd name="T0" fmla="*/ 62 w 123"/>
                  <a:gd name="T1" fmla="*/ 0 h 123"/>
                  <a:gd name="T2" fmla="*/ 74 w 123"/>
                  <a:gd name="T3" fmla="*/ 2 h 123"/>
                  <a:gd name="T4" fmla="*/ 85 w 123"/>
                  <a:gd name="T5" fmla="*/ 5 h 123"/>
                  <a:gd name="T6" fmla="*/ 95 w 123"/>
                  <a:gd name="T7" fmla="*/ 10 h 123"/>
                  <a:gd name="T8" fmla="*/ 106 w 123"/>
                  <a:gd name="T9" fmla="*/ 17 h 123"/>
                  <a:gd name="T10" fmla="*/ 113 w 123"/>
                  <a:gd name="T11" fmla="*/ 26 h 123"/>
                  <a:gd name="T12" fmla="*/ 118 w 123"/>
                  <a:gd name="T13" fmla="*/ 37 h 123"/>
                  <a:gd name="T14" fmla="*/ 121 w 123"/>
                  <a:gd name="T15" fmla="*/ 49 h 123"/>
                  <a:gd name="T16" fmla="*/ 123 w 123"/>
                  <a:gd name="T17" fmla="*/ 61 h 123"/>
                  <a:gd name="T18" fmla="*/ 121 w 123"/>
                  <a:gd name="T19" fmla="*/ 73 h 123"/>
                  <a:gd name="T20" fmla="*/ 118 w 123"/>
                  <a:gd name="T21" fmla="*/ 84 h 123"/>
                  <a:gd name="T22" fmla="*/ 113 w 123"/>
                  <a:gd name="T23" fmla="*/ 95 h 123"/>
                  <a:gd name="T24" fmla="*/ 106 w 123"/>
                  <a:gd name="T25" fmla="*/ 105 h 123"/>
                  <a:gd name="T26" fmla="*/ 95 w 123"/>
                  <a:gd name="T27" fmla="*/ 112 h 123"/>
                  <a:gd name="T28" fmla="*/ 85 w 123"/>
                  <a:gd name="T29" fmla="*/ 117 h 123"/>
                  <a:gd name="T30" fmla="*/ 74 w 123"/>
                  <a:gd name="T31" fmla="*/ 121 h 123"/>
                  <a:gd name="T32" fmla="*/ 62 w 123"/>
                  <a:gd name="T33" fmla="*/ 123 h 123"/>
                  <a:gd name="T34" fmla="*/ 50 w 123"/>
                  <a:gd name="T35" fmla="*/ 121 h 123"/>
                  <a:gd name="T36" fmla="*/ 39 w 123"/>
                  <a:gd name="T37" fmla="*/ 117 h 123"/>
                  <a:gd name="T38" fmla="*/ 28 w 123"/>
                  <a:gd name="T39" fmla="*/ 112 h 123"/>
                  <a:gd name="T40" fmla="*/ 18 w 123"/>
                  <a:gd name="T41" fmla="*/ 105 h 123"/>
                  <a:gd name="T42" fmla="*/ 11 w 123"/>
                  <a:gd name="T43" fmla="*/ 95 h 123"/>
                  <a:gd name="T44" fmla="*/ 6 w 123"/>
                  <a:gd name="T45" fmla="*/ 84 h 123"/>
                  <a:gd name="T46" fmla="*/ 2 w 123"/>
                  <a:gd name="T47" fmla="*/ 73 h 123"/>
                  <a:gd name="T48" fmla="*/ 0 w 123"/>
                  <a:gd name="T49" fmla="*/ 61 h 123"/>
                  <a:gd name="T50" fmla="*/ 2 w 123"/>
                  <a:gd name="T51" fmla="*/ 49 h 123"/>
                  <a:gd name="T52" fmla="*/ 6 w 123"/>
                  <a:gd name="T53" fmla="*/ 37 h 123"/>
                  <a:gd name="T54" fmla="*/ 11 w 123"/>
                  <a:gd name="T55" fmla="*/ 26 h 123"/>
                  <a:gd name="T56" fmla="*/ 18 w 123"/>
                  <a:gd name="T57" fmla="*/ 17 h 123"/>
                  <a:gd name="T58" fmla="*/ 28 w 123"/>
                  <a:gd name="T59" fmla="*/ 10 h 123"/>
                  <a:gd name="T60" fmla="*/ 39 w 123"/>
                  <a:gd name="T61" fmla="*/ 5 h 123"/>
                  <a:gd name="T62" fmla="*/ 50 w 123"/>
                  <a:gd name="T63" fmla="*/ 2 h 123"/>
                  <a:gd name="T64" fmla="*/ 62 w 123"/>
                  <a:gd name="T65" fmla="*/ 0 h 1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3" h="123">
                    <a:moveTo>
                      <a:pt x="62" y="0"/>
                    </a:moveTo>
                    <a:lnTo>
                      <a:pt x="74" y="2"/>
                    </a:lnTo>
                    <a:lnTo>
                      <a:pt x="85" y="5"/>
                    </a:lnTo>
                    <a:lnTo>
                      <a:pt x="95" y="10"/>
                    </a:lnTo>
                    <a:lnTo>
                      <a:pt x="106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1" y="49"/>
                    </a:lnTo>
                    <a:lnTo>
                      <a:pt x="123" y="61"/>
                    </a:lnTo>
                    <a:lnTo>
                      <a:pt x="121" y="73"/>
                    </a:lnTo>
                    <a:lnTo>
                      <a:pt x="118" y="84"/>
                    </a:lnTo>
                    <a:lnTo>
                      <a:pt x="113" y="95"/>
                    </a:lnTo>
                    <a:lnTo>
                      <a:pt x="106" y="105"/>
                    </a:lnTo>
                    <a:lnTo>
                      <a:pt x="95" y="112"/>
                    </a:lnTo>
                    <a:lnTo>
                      <a:pt x="85" y="117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7"/>
                    </a:lnTo>
                    <a:lnTo>
                      <a:pt x="28" y="112"/>
                    </a:lnTo>
                    <a:lnTo>
                      <a:pt x="18" y="105"/>
                    </a:lnTo>
                    <a:lnTo>
                      <a:pt x="11" y="95"/>
                    </a:lnTo>
                    <a:lnTo>
                      <a:pt x="6" y="84"/>
                    </a:lnTo>
                    <a:lnTo>
                      <a:pt x="2" y="73"/>
                    </a:lnTo>
                    <a:lnTo>
                      <a:pt x="0" y="61"/>
                    </a:lnTo>
                    <a:lnTo>
                      <a:pt x="2" y="49"/>
                    </a:lnTo>
                    <a:lnTo>
                      <a:pt x="6" y="37"/>
                    </a:lnTo>
                    <a:lnTo>
                      <a:pt x="11" y="26"/>
                    </a:lnTo>
                    <a:lnTo>
                      <a:pt x="18" y="17"/>
                    </a:lnTo>
                    <a:lnTo>
                      <a:pt x="28" y="10"/>
                    </a:lnTo>
                    <a:lnTo>
                      <a:pt x="39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1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3" name="Freeform 104"/>
              <p:cNvSpPr>
                <a:spLocks noChangeArrowheads="1"/>
              </p:cNvSpPr>
              <p:nvPr/>
            </p:nvSpPr>
            <p:spPr bwMode="auto">
              <a:xfrm>
                <a:off x="465" y="2247"/>
                <a:ext cx="119" cy="117"/>
              </a:xfrm>
              <a:custGeom>
                <a:avLst/>
                <a:gdLst>
                  <a:gd name="T0" fmla="*/ 60 w 119"/>
                  <a:gd name="T1" fmla="*/ 0 h 117"/>
                  <a:gd name="T2" fmla="*/ 72 w 119"/>
                  <a:gd name="T3" fmla="*/ 1 h 117"/>
                  <a:gd name="T4" fmla="*/ 83 w 119"/>
                  <a:gd name="T5" fmla="*/ 5 h 117"/>
                  <a:gd name="T6" fmla="*/ 93 w 119"/>
                  <a:gd name="T7" fmla="*/ 10 h 117"/>
                  <a:gd name="T8" fmla="*/ 102 w 119"/>
                  <a:gd name="T9" fmla="*/ 17 h 117"/>
                  <a:gd name="T10" fmla="*/ 109 w 119"/>
                  <a:gd name="T11" fmla="*/ 26 h 117"/>
                  <a:gd name="T12" fmla="*/ 114 w 119"/>
                  <a:gd name="T13" fmla="*/ 36 h 117"/>
                  <a:gd name="T14" fmla="*/ 118 w 119"/>
                  <a:gd name="T15" fmla="*/ 47 h 117"/>
                  <a:gd name="T16" fmla="*/ 119 w 119"/>
                  <a:gd name="T17" fmla="*/ 59 h 117"/>
                  <a:gd name="T18" fmla="*/ 118 w 119"/>
                  <a:gd name="T19" fmla="*/ 71 h 117"/>
                  <a:gd name="T20" fmla="*/ 114 w 119"/>
                  <a:gd name="T21" fmla="*/ 82 h 117"/>
                  <a:gd name="T22" fmla="*/ 109 w 119"/>
                  <a:gd name="T23" fmla="*/ 91 h 117"/>
                  <a:gd name="T24" fmla="*/ 102 w 119"/>
                  <a:gd name="T25" fmla="*/ 100 h 117"/>
                  <a:gd name="T26" fmla="*/ 93 w 119"/>
                  <a:gd name="T27" fmla="*/ 107 h 117"/>
                  <a:gd name="T28" fmla="*/ 83 w 119"/>
                  <a:gd name="T29" fmla="*/ 112 h 117"/>
                  <a:gd name="T30" fmla="*/ 72 w 119"/>
                  <a:gd name="T31" fmla="*/ 115 h 117"/>
                  <a:gd name="T32" fmla="*/ 60 w 119"/>
                  <a:gd name="T33" fmla="*/ 117 h 117"/>
                  <a:gd name="T34" fmla="*/ 48 w 119"/>
                  <a:gd name="T35" fmla="*/ 115 h 117"/>
                  <a:gd name="T36" fmla="*/ 37 w 119"/>
                  <a:gd name="T37" fmla="*/ 112 h 117"/>
                  <a:gd name="T38" fmla="*/ 26 w 119"/>
                  <a:gd name="T39" fmla="*/ 107 h 117"/>
                  <a:gd name="T40" fmla="*/ 18 w 119"/>
                  <a:gd name="T41" fmla="*/ 100 h 117"/>
                  <a:gd name="T42" fmla="*/ 11 w 119"/>
                  <a:gd name="T43" fmla="*/ 91 h 117"/>
                  <a:gd name="T44" fmla="*/ 5 w 119"/>
                  <a:gd name="T45" fmla="*/ 82 h 117"/>
                  <a:gd name="T46" fmla="*/ 2 w 119"/>
                  <a:gd name="T47" fmla="*/ 71 h 117"/>
                  <a:gd name="T48" fmla="*/ 0 w 119"/>
                  <a:gd name="T49" fmla="*/ 59 h 117"/>
                  <a:gd name="T50" fmla="*/ 2 w 119"/>
                  <a:gd name="T51" fmla="*/ 47 h 117"/>
                  <a:gd name="T52" fmla="*/ 5 w 119"/>
                  <a:gd name="T53" fmla="*/ 36 h 117"/>
                  <a:gd name="T54" fmla="*/ 11 w 119"/>
                  <a:gd name="T55" fmla="*/ 26 h 117"/>
                  <a:gd name="T56" fmla="*/ 18 w 119"/>
                  <a:gd name="T57" fmla="*/ 17 h 117"/>
                  <a:gd name="T58" fmla="*/ 26 w 119"/>
                  <a:gd name="T59" fmla="*/ 10 h 117"/>
                  <a:gd name="T60" fmla="*/ 37 w 119"/>
                  <a:gd name="T61" fmla="*/ 5 h 117"/>
                  <a:gd name="T62" fmla="*/ 48 w 119"/>
                  <a:gd name="T63" fmla="*/ 1 h 117"/>
                  <a:gd name="T64" fmla="*/ 60 w 119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117">
                    <a:moveTo>
                      <a:pt x="60" y="0"/>
                    </a:moveTo>
                    <a:lnTo>
                      <a:pt x="72" y="1"/>
                    </a:lnTo>
                    <a:lnTo>
                      <a:pt x="83" y="5"/>
                    </a:lnTo>
                    <a:lnTo>
                      <a:pt x="93" y="10"/>
                    </a:lnTo>
                    <a:lnTo>
                      <a:pt x="102" y="17"/>
                    </a:lnTo>
                    <a:lnTo>
                      <a:pt x="109" y="26"/>
                    </a:lnTo>
                    <a:lnTo>
                      <a:pt x="114" y="36"/>
                    </a:lnTo>
                    <a:lnTo>
                      <a:pt x="118" y="47"/>
                    </a:lnTo>
                    <a:lnTo>
                      <a:pt x="119" y="59"/>
                    </a:lnTo>
                    <a:lnTo>
                      <a:pt x="118" y="71"/>
                    </a:lnTo>
                    <a:lnTo>
                      <a:pt x="114" y="82"/>
                    </a:lnTo>
                    <a:lnTo>
                      <a:pt x="109" y="91"/>
                    </a:lnTo>
                    <a:lnTo>
                      <a:pt x="102" y="100"/>
                    </a:lnTo>
                    <a:lnTo>
                      <a:pt x="93" y="107"/>
                    </a:lnTo>
                    <a:lnTo>
                      <a:pt x="83" y="112"/>
                    </a:lnTo>
                    <a:lnTo>
                      <a:pt x="72" y="115"/>
                    </a:lnTo>
                    <a:lnTo>
                      <a:pt x="60" y="117"/>
                    </a:lnTo>
                    <a:lnTo>
                      <a:pt x="48" y="115"/>
                    </a:lnTo>
                    <a:lnTo>
                      <a:pt x="37" y="112"/>
                    </a:lnTo>
                    <a:lnTo>
                      <a:pt x="26" y="107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1" y="26"/>
                    </a:lnTo>
                    <a:lnTo>
                      <a:pt x="18" y="17"/>
                    </a:lnTo>
                    <a:lnTo>
                      <a:pt x="26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2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4" name="Freeform 105"/>
              <p:cNvSpPr>
                <a:spLocks noChangeArrowheads="1"/>
              </p:cNvSpPr>
              <p:nvPr/>
            </p:nvSpPr>
            <p:spPr bwMode="auto">
              <a:xfrm>
                <a:off x="467" y="2248"/>
                <a:ext cx="116" cy="114"/>
              </a:xfrm>
              <a:custGeom>
                <a:avLst/>
                <a:gdLst>
                  <a:gd name="T0" fmla="*/ 58 w 116"/>
                  <a:gd name="T1" fmla="*/ 0 h 114"/>
                  <a:gd name="T2" fmla="*/ 70 w 116"/>
                  <a:gd name="T3" fmla="*/ 2 h 114"/>
                  <a:gd name="T4" fmla="*/ 81 w 116"/>
                  <a:gd name="T5" fmla="*/ 6 h 114"/>
                  <a:gd name="T6" fmla="*/ 89 w 116"/>
                  <a:gd name="T7" fmla="*/ 11 h 114"/>
                  <a:gd name="T8" fmla="*/ 98 w 116"/>
                  <a:gd name="T9" fmla="*/ 18 h 114"/>
                  <a:gd name="T10" fmla="*/ 105 w 116"/>
                  <a:gd name="T11" fmla="*/ 27 h 114"/>
                  <a:gd name="T12" fmla="*/ 110 w 116"/>
                  <a:gd name="T13" fmla="*/ 35 h 114"/>
                  <a:gd name="T14" fmla="*/ 114 w 116"/>
                  <a:gd name="T15" fmla="*/ 46 h 114"/>
                  <a:gd name="T16" fmla="*/ 116 w 116"/>
                  <a:gd name="T17" fmla="*/ 58 h 114"/>
                  <a:gd name="T18" fmla="*/ 114 w 116"/>
                  <a:gd name="T19" fmla="*/ 70 h 114"/>
                  <a:gd name="T20" fmla="*/ 110 w 116"/>
                  <a:gd name="T21" fmla="*/ 81 h 114"/>
                  <a:gd name="T22" fmla="*/ 105 w 116"/>
                  <a:gd name="T23" fmla="*/ 90 h 114"/>
                  <a:gd name="T24" fmla="*/ 98 w 116"/>
                  <a:gd name="T25" fmla="*/ 99 h 114"/>
                  <a:gd name="T26" fmla="*/ 89 w 116"/>
                  <a:gd name="T27" fmla="*/ 106 h 114"/>
                  <a:gd name="T28" fmla="*/ 81 w 116"/>
                  <a:gd name="T29" fmla="*/ 111 h 114"/>
                  <a:gd name="T30" fmla="*/ 70 w 116"/>
                  <a:gd name="T31" fmla="*/ 113 h 114"/>
                  <a:gd name="T32" fmla="*/ 58 w 116"/>
                  <a:gd name="T33" fmla="*/ 114 h 114"/>
                  <a:gd name="T34" fmla="*/ 46 w 116"/>
                  <a:gd name="T35" fmla="*/ 113 h 114"/>
                  <a:gd name="T36" fmla="*/ 35 w 116"/>
                  <a:gd name="T37" fmla="*/ 111 h 114"/>
                  <a:gd name="T38" fmla="*/ 26 w 116"/>
                  <a:gd name="T39" fmla="*/ 106 h 114"/>
                  <a:gd name="T40" fmla="*/ 17 w 116"/>
                  <a:gd name="T41" fmla="*/ 99 h 114"/>
                  <a:gd name="T42" fmla="*/ 10 w 116"/>
                  <a:gd name="T43" fmla="*/ 90 h 114"/>
                  <a:gd name="T44" fmla="*/ 5 w 116"/>
                  <a:gd name="T45" fmla="*/ 81 h 114"/>
                  <a:gd name="T46" fmla="*/ 2 w 116"/>
                  <a:gd name="T47" fmla="*/ 70 h 114"/>
                  <a:gd name="T48" fmla="*/ 0 w 116"/>
                  <a:gd name="T49" fmla="*/ 58 h 114"/>
                  <a:gd name="T50" fmla="*/ 2 w 116"/>
                  <a:gd name="T51" fmla="*/ 46 h 114"/>
                  <a:gd name="T52" fmla="*/ 5 w 116"/>
                  <a:gd name="T53" fmla="*/ 35 h 114"/>
                  <a:gd name="T54" fmla="*/ 10 w 116"/>
                  <a:gd name="T55" fmla="*/ 27 h 114"/>
                  <a:gd name="T56" fmla="*/ 17 w 116"/>
                  <a:gd name="T57" fmla="*/ 18 h 114"/>
                  <a:gd name="T58" fmla="*/ 26 w 116"/>
                  <a:gd name="T59" fmla="*/ 11 h 114"/>
                  <a:gd name="T60" fmla="*/ 35 w 116"/>
                  <a:gd name="T61" fmla="*/ 6 h 114"/>
                  <a:gd name="T62" fmla="*/ 46 w 116"/>
                  <a:gd name="T63" fmla="*/ 2 h 114"/>
                  <a:gd name="T64" fmla="*/ 58 w 116"/>
                  <a:gd name="T65" fmla="*/ 0 h 1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114">
                    <a:moveTo>
                      <a:pt x="58" y="0"/>
                    </a:moveTo>
                    <a:lnTo>
                      <a:pt x="70" y="2"/>
                    </a:lnTo>
                    <a:lnTo>
                      <a:pt x="81" y="6"/>
                    </a:lnTo>
                    <a:lnTo>
                      <a:pt x="89" y="11"/>
                    </a:lnTo>
                    <a:lnTo>
                      <a:pt x="98" y="18"/>
                    </a:lnTo>
                    <a:lnTo>
                      <a:pt x="105" y="27"/>
                    </a:lnTo>
                    <a:lnTo>
                      <a:pt x="110" y="35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0"/>
                    </a:lnTo>
                    <a:lnTo>
                      <a:pt x="98" y="99"/>
                    </a:lnTo>
                    <a:lnTo>
                      <a:pt x="89" y="106"/>
                    </a:lnTo>
                    <a:lnTo>
                      <a:pt x="81" y="111"/>
                    </a:lnTo>
                    <a:lnTo>
                      <a:pt x="70" y="113"/>
                    </a:lnTo>
                    <a:lnTo>
                      <a:pt x="58" y="114"/>
                    </a:lnTo>
                    <a:lnTo>
                      <a:pt x="46" y="113"/>
                    </a:lnTo>
                    <a:lnTo>
                      <a:pt x="35" y="111"/>
                    </a:lnTo>
                    <a:lnTo>
                      <a:pt x="26" y="106"/>
                    </a:lnTo>
                    <a:lnTo>
                      <a:pt x="17" y="99"/>
                    </a:lnTo>
                    <a:lnTo>
                      <a:pt x="10" y="90"/>
                    </a:lnTo>
                    <a:lnTo>
                      <a:pt x="5" y="81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5" y="35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3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5" name="Freeform 106"/>
              <p:cNvSpPr>
                <a:spLocks noChangeArrowheads="1"/>
              </p:cNvSpPr>
              <p:nvPr/>
            </p:nvSpPr>
            <p:spPr bwMode="auto">
              <a:xfrm>
                <a:off x="469" y="2250"/>
                <a:ext cx="112" cy="111"/>
              </a:xfrm>
              <a:custGeom>
                <a:avLst/>
                <a:gdLst>
                  <a:gd name="T0" fmla="*/ 56 w 112"/>
                  <a:gd name="T1" fmla="*/ 0 h 111"/>
                  <a:gd name="T2" fmla="*/ 66 w 112"/>
                  <a:gd name="T3" fmla="*/ 2 h 111"/>
                  <a:gd name="T4" fmla="*/ 77 w 112"/>
                  <a:gd name="T5" fmla="*/ 4 h 111"/>
                  <a:gd name="T6" fmla="*/ 87 w 112"/>
                  <a:gd name="T7" fmla="*/ 9 h 111"/>
                  <a:gd name="T8" fmla="*/ 94 w 112"/>
                  <a:gd name="T9" fmla="*/ 16 h 111"/>
                  <a:gd name="T10" fmla="*/ 101 w 112"/>
                  <a:gd name="T11" fmla="*/ 25 h 111"/>
                  <a:gd name="T12" fmla="*/ 107 w 112"/>
                  <a:gd name="T13" fmla="*/ 33 h 111"/>
                  <a:gd name="T14" fmla="*/ 110 w 112"/>
                  <a:gd name="T15" fmla="*/ 44 h 111"/>
                  <a:gd name="T16" fmla="*/ 112 w 112"/>
                  <a:gd name="T17" fmla="*/ 56 h 111"/>
                  <a:gd name="T18" fmla="*/ 110 w 112"/>
                  <a:gd name="T19" fmla="*/ 67 h 111"/>
                  <a:gd name="T20" fmla="*/ 107 w 112"/>
                  <a:gd name="T21" fmla="*/ 77 h 111"/>
                  <a:gd name="T22" fmla="*/ 101 w 112"/>
                  <a:gd name="T23" fmla="*/ 86 h 111"/>
                  <a:gd name="T24" fmla="*/ 94 w 112"/>
                  <a:gd name="T25" fmla="*/ 95 h 111"/>
                  <a:gd name="T26" fmla="*/ 87 w 112"/>
                  <a:gd name="T27" fmla="*/ 102 h 111"/>
                  <a:gd name="T28" fmla="*/ 77 w 112"/>
                  <a:gd name="T29" fmla="*/ 107 h 111"/>
                  <a:gd name="T30" fmla="*/ 66 w 112"/>
                  <a:gd name="T31" fmla="*/ 109 h 111"/>
                  <a:gd name="T32" fmla="*/ 56 w 112"/>
                  <a:gd name="T33" fmla="*/ 111 h 111"/>
                  <a:gd name="T34" fmla="*/ 45 w 112"/>
                  <a:gd name="T35" fmla="*/ 109 h 111"/>
                  <a:gd name="T36" fmla="*/ 35 w 112"/>
                  <a:gd name="T37" fmla="*/ 107 h 111"/>
                  <a:gd name="T38" fmla="*/ 24 w 112"/>
                  <a:gd name="T39" fmla="*/ 102 h 111"/>
                  <a:gd name="T40" fmla="*/ 17 w 112"/>
                  <a:gd name="T41" fmla="*/ 95 h 111"/>
                  <a:gd name="T42" fmla="*/ 10 w 112"/>
                  <a:gd name="T43" fmla="*/ 86 h 111"/>
                  <a:gd name="T44" fmla="*/ 5 w 112"/>
                  <a:gd name="T45" fmla="*/ 77 h 111"/>
                  <a:gd name="T46" fmla="*/ 1 w 112"/>
                  <a:gd name="T47" fmla="*/ 67 h 111"/>
                  <a:gd name="T48" fmla="*/ 0 w 112"/>
                  <a:gd name="T49" fmla="*/ 56 h 111"/>
                  <a:gd name="T50" fmla="*/ 1 w 112"/>
                  <a:gd name="T51" fmla="*/ 44 h 111"/>
                  <a:gd name="T52" fmla="*/ 5 w 112"/>
                  <a:gd name="T53" fmla="*/ 33 h 111"/>
                  <a:gd name="T54" fmla="*/ 10 w 112"/>
                  <a:gd name="T55" fmla="*/ 25 h 111"/>
                  <a:gd name="T56" fmla="*/ 17 w 112"/>
                  <a:gd name="T57" fmla="*/ 16 h 111"/>
                  <a:gd name="T58" fmla="*/ 24 w 112"/>
                  <a:gd name="T59" fmla="*/ 9 h 111"/>
                  <a:gd name="T60" fmla="*/ 35 w 112"/>
                  <a:gd name="T61" fmla="*/ 4 h 111"/>
                  <a:gd name="T62" fmla="*/ 45 w 112"/>
                  <a:gd name="T63" fmla="*/ 2 h 111"/>
                  <a:gd name="T64" fmla="*/ 56 w 112"/>
                  <a:gd name="T65" fmla="*/ 0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2" h="111">
                    <a:moveTo>
                      <a:pt x="56" y="0"/>
                    </a:moveTo>
                    <a:lnTo>
                      <a:pt x="66" y="2"/>
                    </a:lnTo>
                    <a:lnTo>
                      <a:pt x="77" y="4"/>
                    </a:lnTo>
                    <a:lnTo>
                      <a:pt x="87" y="9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07" y="33"/>
                    </a:lnTo>
                    <a:lnTo>
                      <a:pt x="110" y="44"/>
                    </a:lnTo>
                    <a:lnTo>
                      <a:pt x="112" y="56"/>
                    </a:lnTo>
                    <a:lnTo>
                      <a:pt x="110" y="67"/>
                    </a:lnTo>
                    <a:lnTo>
                      <a:pt x="107" y="77"/>
                    </a:lnTo>
                    <a:lnTo>
                      <a:pt x="101" y="86"/>
                    </a:lnTo>
                    <a:lnTo>
                      <a:pt x="94" y="95"/>
                    </a:lnTo>
                    <a:lnTo>
                      <a:pt x="87" y="102"/>
                    </a:lnTo>
                    <a:lnTo>
                      <a:pt x="77" y="107"/>
                    </a:lnTo>
                    <a:lnTo>
                      <a:pt x="66" y="109"/>
                    </a:lnTo>
                    <a:lnTo>
                      <a:pt x="56" y="111"/>
                    </a:lnTo>
                    <a:lnTo>
                      <a:pt x="45" y="109"/>
                    </a:lnTo>
                    <a:lnTo>
                      <a:pt x="35" y="107"/>
                    </a:lnTo>
                    <a:lnTo>
                      <a:pt x="24" y="102"/>
                    </a:lnTo>
                    <a:lnTo>
                      <a:pt x="17" y="95"/>
                    </a:lnTo>
                    <a:lnTo>
                      <a:pt x="10" y="86"/>
                    </a:lnTo>
                    <a:lnTo>
                      <a:pt x="5" y="77"/>
                    </a:lnTo>
                    <a:lnTo>
                      <a:pt x="1" y="67"/>
                    </a:lnTo>
                    <a:lnTo>
                      <a:pt x="0" y="56"/>
                    </a:lnTo>
                    <a:lnTo>
                      <a:pt x="1" y="44"/>
                    </a:lnTo>
                    <a:lnTo>
                      <a:pt x="5" y="33"/>
                    </a:lnTo>
                    <a:lnTo>
                      <a:pt x="10" y="25"/>
                    </a:lnTo>
                    <a:lnTo>
                      <a:pt x="17" y="16"/>
                    </a:lnTo>
                    <a:lnTo>
                      <a:pt x="24" y="9"/>
                    </a:lnTo>
                    <a:lnTo>
                      <a:pt x="35" y="4"/>
                    </a:lnTo>
                    <a:lnTo>
                      <a:pt x="45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3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6" name="Freeform 107"/>
              <p:cNvSpPr>
                <a:spLocks noChangeArrowheads="1"/>
              </p:cNvSpPr>
              <p:nvPr/>
            </p:nvSpPr>
            <p:spPr bwMode="auto">
              <a:xfrm>
                <a:off x="470" y="2252"/>
                <a:ext cx="107" cy="107"/>
              </a:xfrm>
              <a:custGeom>
                <a:avLst/>
                <a:gdLst>
                  <a:gd name="T0" fmla="*/ 55 w 107"/>
                  <a:gd name="T1" fmla="*/ 0 h 107"/>
                  <a:gd name="T2" fmla="*/ 65 w 107"/>
                  <a:gd name="T3" fmla="*/ 2 h 107"/>
                  <a:gd name="T4" fmla="*/ 76 w 107"/>
                  <a:gd name="T5" fmla="*/ 3 h 107"/>
                  <a:gd name="T6" fmla="*/ 85 w 107"/>
                  <a:gd name="T7" fmla="*/ 9 h 107"/>
                  <a:gd name="T8" fmla="*/ 92 w 107"/>
                  <a:gd name="T9" fmla="*/ 16 h 107"/>
                  <a:gd name="T10" fmla="*/ 99 w 107"/>
                  <a:gd name="T11" fmla="*/ 24 h 107"/>
                  <a:gd name="T12" fmla="*/ 104 w 107"/>
                  <a:gd name="T13" fmla="*/ 33 h 107"/>
                  <a:gd name="T14" fmla="*/ 106 w 107"/>
                  <a:gd name="T15" fmla="*/ 44 h 107"/>
                  <a:gd name="T16" fmla="*/ 107 w 107"/>
                  <a:gd name="T17" fmla="*/ 54 h 107"/>
                  <a:gd name="T18" fmla="*/ 106 w 107"/>
                  <a:gd name="T19" fmla="*/ 65 h 107"/>
                  <a:gd name="T20" fmla="*/ 104 w 107"/>
                  <a:gd name="T21" fmla="*/ 75 h 107"/>
                  <a:gd name="T22" fmla="*/ 99 w 107"/>
                  <a:gd name="T23" fmla="*/ 84 h 107"/>
                  <a:gd name="T24" fmla="*/ 92 w 107"/>
                  <a:gd name="T25" fmla="*/ 91 h 107"/>
                  <a:gd name="T26" fmla="*/ 85 w 107"/>
                  <a:gd name="T27" fmla="*/ 98 h 107"/>
                  <a:gd name="T28" fmla="*/ 76 w 107"/>
                  <a:gd name="T29" fmla="*/ 103 h 107"/>
                  <a:gd name="T30" fmla="*/ 65 w 107"/>
                  <a:gd name="T31" fmla="*/ 105 h 107"/>
                  <a:gd name="T32" fmla="*/ 55 w 107"/>
                  <a:gd name="T33" fmla="*/ 107 h 107"/>
                  <a:gd name="T34" fmla="*/ 44 w 107"/>
                  <a:gd name="T35" fmla="*/ 105 h 107"/>
                  <a:gd name="T36" fmla="*/ 34 w 107"/>
                  <a:gd name="T37" fmla="*/ 103 h 107"/>
                  <a:gd name="T38" fmla="*/ 25 w 107"/>
                  <a:gd name="T39" fmla="*/ 98 h 107"/>
                  <a:gd name="T40" fmla="*/ 16 w 107"/>
                  <a:gd name="T41" fmla="*/ 91 h 107"/>
                  <a:gd name="T42" fmla="*/ 9 w 107"/>
                  <a:gd name="T43" fmla="*/ 84 h 107"/>
                  <a:gd name="T44" fmla="*/ 4 w 107"/>
                  <a:gd name="T45" fmla="*/ 75 h 107"/>
                  <a:gd name="T46" fmla="*/ 2 w 107"/>
                  <a:gd name="T47" fmla="*/ 65 h 107"/>
                  <a:gd name="T48" fmla="*/ 0 w 107"/>
                  <a:gd name="T49" fmla="*/ 54 h 107"/>
                  <a:gd name="T50" fmla="*/ 2 w 107"/>
                  <a:gd name="T51" fmla="*/ 44 h 107"/>
                  <a:gd name="T52" fmla="*/ 4 w 107"/>
                  <a:gd name="T53" fmla="*/ 33 h 107"/>
                  <a:gd name="T54" fmla="*/ 9 w 107"/>
                  <a:gd name="T55" fmla="*/ 24 h 107"/>
                  <a:gd name="T56" fmla="*/ 16 w 107"/>
                  <a:gd name="T57" fmla="*/ 16 h 107"/>
                  <a:gd name="T58" fmla="*/ 25 w 107"/>
                  <a:gd name="T59" fmla="*/ 9 h 107"/>
                  <a:gd name="T60" fmla="*/ 34 w 107"/>
                  <a:gd name="T61" fmla="*/ 3 h 107"/>
                  <a:gd name="T62" fmla="*/ 44 w 107"/>
                  <a:gd name="T63" fmla="*/ 2 h 107"/>
                  <a:gd name="T64" fmla="*/ 55 w 107"/>
                  <a:gd name="T65" fmla="*/ 0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107">
                    <a:moveTo>
                      <a:pt x="55" y="0"/>
                    </a:moveTo>
                    <a:lnTo>
                      <a:pt x="65" y="2"/>
                    </a:lnTo>
                    <a:lnTo>
                      <a:pt x="76" y="3"/>
                    </a:lnTo>
                    <a:lnTo>
                      <a:pt x="85" y="9"/>
                    </a:lnTo>
                    <a:lnTo>
                      <a:pt x="92" y="16"/>
                    </a:lnTo>
                    <a:lnTo>
                      <a:pt x="99" y="24"/>
                    </a:lnTo>
                    <a:lnTo>
                      <a:pt x="104" y="33"/>
                    </a:lnTo>
                    <a:lnTo>
                      <a:pt x="106" y="44"/>
                    </a:lnTo>
                    <a:lnTo>
                      <a:pt x="107" y="54"/>
                    </a:lnTo>
                    <a:lnTo>
                      <a:pt x="106" y="65"/>
                    </a:lnTo>
                    <a:lnTo>
                      <a:pt x="104" y="75"/>
                    </a:lnTo>
                    <a:lnTo>
                      <a:pt x="99" y="84"/>
                    </a:lnTo>
                    <a:lnTo>
                      <a:pt x="92" y="91"/>
                    </a:lnTo>
                    <a:lnTo>
                      <a:pt x="85" y="98"/>
                    </a:lnTo>
                    <a:lnTo>
                      <a:pt x="76" y="103"/>
                    </a:lnTo>
                    <a:lnTo>
                      <a:pt x="65" y="105"/>
                    </a:lnTo>
                    <a:lnTo>
                      <a:pt x="55" y="107"/>
                    </a:lnTo>
                    <a:lnTo>
                      <a:pt x="44" y="105"/>
                    </a:lnTo>
                    <a:lnTo>
                      <a:pt x="34" y="103"/>
                    </a:lnTo>
                    <a:lnTo>
                      <a:pt x="25" y="98"/>
                    </a:lnTo>
                    <a:lnTo>
                      <a:pt x="16" y="91"/>
                    </a:lnTo>
                    <a:lnTo>
                      <a:pt x="9" y="84"/>
                    </a:lnTo>
                    <a:lnTo>
                      <a:pt x="4" y="75"/>
                    </a:lnTo>
                    <a:lnTo>
                      <a:pt x="2" y="65"/>
                    </a:lnTo>
                    <a:lnTo>
                      <a:pt x="0" y="54"/>
                    </a:lnTo>
                    <a:lnTo>
                      <a:pt x="2" y="44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25" y="9"/>
                    </a:lnTo>
                    <a:lnTo>
                      <a:pt x="34" y="3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4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7" name="Freeform 108"/>
              <p:cNvSpPr>
                <a:spLocks noChangeArrowheads="1"/>
              </p:cNvSpPr>
              <p:nvPr/>
            </p:nvSpPr>
            <p:spPr bwMode="auto">
              <a:xfrm>
                <a:off x="474" y="2254"/>
                <a:ext cx="102" cy="103"/>
              </a:xfrm>
              <a:custGeom>
                <a:avLst/>
                <a:gdLst>
                  <a:gd name="T0" fmla="*/ 51 w 102"/>
                  <a:gd name="T1" fmla="*/ 0 h 103"/>
                  <a:gd name="T2" fmla="*/ 70 w 102"/>
                  <a:gd name="T3" fmla="*/ 3 h 103"/>
                  <a:gd name="T4" fmla="*/ 88 w 102"/>
                  <a:gd name="T5" fmla="*/ 15 h 103"/>
                  <a:gd name="T6" fmla="*/ 98 w 102"/>
                  <a:gd name="T7" fmla="*/ 33 h 103"/>
                  <a:gd name="T8" fmla="*/ 102 w 102"/>
                  <a:gd name="T9" fmla="*/ 52 h 103"/>
                  <a:gd name="T10" fmla="*/ 98 w 102"/>
                  <a:gd name="T11" fmla="*/ 71 h 103"/>
                  <a:gd name="T12" fmla="*/ 88 w 102"/>
                  <a:gd name="T13" fmla="*/ 87 h 103"/>
                  <a:gd name="T14" fmla="*/ 70 w 102"/>
                  <a:gd name="T15" fmla="*/ 100 h 103"/>
                  <a:gd name="T16" fmla="*/ 51 w 102"/>
                  <a:gd name="T17" fmla="*/ 103 h 103"/>
                  <a:gd name="T18" fmla="*/ 31 w 102"/>
                  <a:gd name="T19" fmla="*/ 100 h 103"/>
                  <a:gd name="T20" fmla="*/ 16 w 102"/>
                  <a:gd name="T21" fmla="*/ 87 h 103"/>
                  <a:gd name="T22" fmla="*/ 3 w 102"/>
                  <a:gd name="T23" fmla="*/ 71 h 103"/>
                  <a:gd name="T24" fmla="*/ 0 w 102"/>
                  <a:gd name="T25" fmla="*/ 52 h 103"/>
                  <a:gd name="T26" fmla="*/ 3 w 102"/>
                  <a:gd name="T27" fmla="*/ 33 h 103"/>
                  <a:gd name="T28" fmla="*/ 16 w 102"/>
                  <a:gd name="T29" fmla="*/ 15 h 103"/>
                  <a:gd name="T30" fmla="*/ 31 w 102"/>
                  <a:gd name="T31" fmla="*/ 3 h 103"/>
                  <a:gd name="T32" fmla="*/ 51 w 102"/>
                  <a:gd name="T33" fmla="*/ 0 h 1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103">
                    <a:moveTo>
                      <a:pt x="51" y="0"/>
                    </a:moveTo>
                    <a:lnTo>
                      <a:pt x="70" y="3"/>
                    </a:lnTo>
                    <a:lnTo>
                      <a:pt x="88" y="15"/>
                    </a:lnTo>
                    <a:lnTo>
                      <a:pt x="98" y="33"/>
                    </a:lnTo>
                    <a:lnTo>
                      <a:pt x="102" y="52"/>
                    </a:lnTo>
                    <a:lnTo>
                      <a:pt x="98" y="71"/>
                    </a:lnTo>
                    <a:lnTo>
                      <a:pt x="88" y="87"/>
                    </a:lnTo>
                    <a:lnTo>
                      <a:pt x="70" y="100"/>
                    </a:lnTo>
                    <a:lnTo>
                      <a:pt x="51" y="103"/>
                    </a:lnTo>
                    <a:lnTo>
                      <a:pt x="31" y="100"/>
                    </a:lnTo>
                    <a:lnTo>
                      <a:pt x="16" y="87"/>
                    </a:lnTo>
                    <a:lnTo>
                      <a:pt x="3" y="71"/>
                    </a:lnTo>
                    <a:lnTo>
                      <a:pt x="0" y="52"/>
                    </a:lnTo>
                    <a:lnTo>
                      <a:pt x="3" y="33"/>
                    </a:lnTo>
                    <a:lnTo>
                      <a:pt x="16" y="15"/>
                    </a:lnTo>
                    <a:lnTo>
                      <a:pt x="31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4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8" name="Freeform 109"/>
              <p:cNvSpPr>
                <a:spLocks noChangeArrowheads="1"/>
              </p:cNvSpPr>
              <p:nvPr/>
            </p:nvSpPr>
            <p:spPr bwMode="auto">
              <a:xfrm>
                <a:off x="476" y="2255"/>
                <a:ext cx="98" cy="100"/>
              </a:xfrm>
              <a:custGeom>
                <a:avLst/>
                <a:gdLst>
                  <a:gd name="T0" fmla="*/ 49 w 98"/>
                  <a:gd name="T1" fmla="*/ 0 h 100"/>
                  <a:gd name="T2" fmla="*/ 68 w 98"/>
                  <a:gd name="T3" fmla="*/ 4 h 100"/>
                  <a:gd name="T4" fmla="*/ 84 w 98"/>
                  <a:gd name="T5" fmla="*/ 14 h 100"/>
                  <a:gd name="T6" fmla="*/ 94 w 98"/>
                  <a:gd name="T7" fmla="*/ 32 h 100"/>
                  <a:gd name="T8" fmla="*/ 98 w 98"/>
                  <a:gd name="T9" fmla="*/ 51 h 100"/>
                  <a:gd name="T10" fmla="*/ 94 w 98"/>
                  <a:gd name="T11" fmla="*/ 70 h 100"/>
                  <a:gd name="T12" fmla="*/ 84 w 98"/>
                  <a:gd name="T13" fmla="*/ 86 h 100"/>
                  <a:gd name="T14" fmla="*/ 68 w 98"/>
                  <a:gd name="T15" fmla="*/ 97 h 100"/>
                  <a:gd name="T16" fmla="*/ 49 w 98"/>
                  <a:gd name="T17" fmla="*/ 100 h 100"/>
                  <a:gd name="T18" fmla="*/ 29 w 98"/>
                  <a:gd name="T19" fmla="*/ 97 h 100"/>
                  <a:gd name="T20" fmla="*/ 14 w 98"/>
                  <a:gd name="T21" fmla="*/ 86 h 100"/>
                  <a:gd name="T22" fmla="*/ 3 w 98"/>
                  <a:gd name="T23" fmla="*/ 70 h 100"/>
                  <a:gd name="T24" fmla="*/ 0 w 98"/>
                  <a:gd name="T25" fmla="*/ 51 h 100"/>
                  <a:gd name="T26" fmla="*/ 3 w 98"/>
                  <a:gd name="T27" fmla="*/ 32 h 100"/>
                  <a:gd name="T28" fmla="*/ 14 w 98"/>
                  <a:gd name="T29" fmla="*/ 14 h 100"/>
                  <a:gd name="T30" fmla="*/ 29 w 98"/>
                  <a:gd name="T31" fmla="*/ 4 h 100"/>
                  <a:gd name="T32" fmla="*/ 49 w 98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68" y="4"/>
                    </a:lnTo>
                    <a:lnTo>
                      <a:pt x="84" y="14"/>
                    </a:lnTo>
                    <a:lnTo>
                      <a:pt x="94" y="32"/>
                    </a:lnTo>
                    <a:lnTo>
                      <a:pt x="98" y="51"/>
                    </a:lnTo>
                    <a:lnTo>
                      <a:pt x="94" y="70"/>
                    </a:lnTo>
                    <a:lnTo>
                      <a:pt x="84" y="86"/>
                    </a:lnTo>
                    <a:lnTo>
                      <a:pt x="68" y="97"/>
                    </a:lnTo>
                    <a:lnTo>
                      <a:pt x="49" y="100"/>
                    </a:lnTo>
                    <a:lnTo>
                      <a:pt x="29" y="97"/>
                    </a:lnTo>
                    <a:lnTo>
                      <a:pt x="14" y="86"/>
                    </a:lnTo>
                    <a:lnTo>
                      <a:pt x="3" y="70"/>
                    </a:lnTo>
                    <a:lnTo>
                      <a:pt x="0" y="51"/>
                    </a:lnTo>
                    <a:lnTo>
                      <a:pt x="3" y="32"/>
                    </a:lnTo>
                    <a:lnTo>
                      <a:pt x="14" y="14"/>
                    </a:lnTo>
                    <a:lnTo>
                      <a:pt x="29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5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9" name="Freeform 110"/>
              <p:cNvSpPr>
                <a:spLocks noChangeArrowheads="1"/>
              </p:cNvSpPr>
              <p:nvPr/>
            </p:nvSpPr>
            <p:spPr bwMode="auto">
              <a:xfrm>
                <a:off x="477" y="2259"/>
                <a:ext cx="95" cy="95"/>
              </a:xfrm>
              <a:custGeom>
                <a:avLst/>
                <a:gdLst>
                  <a:gd name="T0" fmla="*/ 48 w 95"/>
                  <a:gd name="T1" fmla="*/ 0 h 95"/>
                  <a:gd name="T2" fmla="*/ 67 w 95"/>
                  <a:gd name="T3" fmla="*/ 3 h 95"/>
                  <a:gd name="T4" fmla="*/ 81 w 95"/>
                  <a:gd name="T5" fmla="*/ 14 h 95"/>
                  <a:gd name="T6" fmla="*/ 92 w 95"/>
                  <a:gd name="T7" fmla="*/ 28 h 95"/>
                  <a:gd name="T8" fmla="*/ 95 w 95"/>
                  <a:gd name="T9" fmla="*/ 47 h 95"/>
                  <a:gd name="T10" fmla="*/ 92 w 95"/>
                  <a:gd name="T11" fmla="*/ 66 h 95"/>
                  <a:gd name="T12" fmla="*/ 81 w 95"/>
                  <a:gd name="T13" fmla="*/ 81 h 95"/>
                  <a:gd name="T14" fmla="*/ 67 w 95"/>
                  <a:gd name="T15" fmla="*/ 91 h 95"/>
                  <a:gd name="T16" fmla="*/ 48 w 95"/>
                  <a:gd name="T17" fmla="*/ 95 h 95"/>
                  <a:gd name="T18" fmla="*/ 28 w 95"/>
                  <a:gd name="T19" fmla="*/ 91 h 95"/>
                  <a:gd name="T20" fmla="*/ 14 w 95"/>
                  <a:gd name="T21" fmla="*/ 81 h 95"/>
                  <a:gd name="T22" fmla="*/ 4 w 95"/>
                  <a:gd name="T23" fmla="*/ 66 h 95"/>
                  <a:gd name="T24" fmla="*/ 0 w 95"/>
                  <a:gd name="T25" fmla="*/ 47 h 95"/>
                  <a:gd name="T26" fmla="*/ 4 w 95"/>
                  <a:gd name="T27" fmla="*/ 28 h 95"/>
                  <a:gd name="T28" fmla="*/ 14 w 95"/>
                  <a:gd name="T29" fmla="*/ 14 h 95"/>
                  <a:gd name="T30" fmla="*/ 28 w 95"/>
                  <a:gd name="T31" fmla="*/ 3 h 95"/>
                  <a:gd name="T32" fmla="*/ 48 w 95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48" y="0"/>
                    </a:moveTo>
                    <a:lnTo>
                      <a:pt x="67" y="3"/>
                    </a:lnTo>
                    <a:lnTo>
                      <a:pt x="81" y="14"/>
                    </a:lnTo>
                    <a:lnTo>
                      <a:pt x="92" y="28"/>
                    </a:lnTo>
                    <a:lnTo>
                      <a:pt x="95" y="47"/>
                    </a:lnTo>
                    <a:lnTo>
                      <a:pt x="92" y="66"/>
                    </a:lnTo>
                    <a:lnTo>
                      <a:pt x="81" y="81"/>
                    </a:lnTo>
                    <a:lnTo>
                      <a:pt x="67" y="91"/>
                    </a:lnTo>
                    <a:lnTo>
                      <a:pt x="48" y="95"/>
                    </a:lnTo>
                    <a:lnTo>
                      <a:pt x="28" y="91"/>
                    </a:lnTo>
                    <a:lnTo>
                      <a:pt x="14" y="81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28"/>
                    </a:lnTo>
                    <a:lnTo>
                      <a:pt x="14" y="14"/>
                    </a:lnTo>
                    <a:lnTo>
                      <a:pt x="28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6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0" name="Freeform 111"/>
              <p:cNvSpPr>
                <a:spLocks noChangeArrowheads="1"/>
              </p:cNvSpPr>
              <p:nvPr/>
            </p:nvSpPr>
            <p:spPr bwMode="auto">
              <a:xfrm>
                <a:off x="479" y="2261"/>
                <a:ext cx="91" cy="91"/>
              </a:xfrm>
              <a:custGeom>
                <a:avLst/>
                <a:gdLst>
                  <a:gd name="T0" fmla="*/ 46 w 91"/>
                  <a:gd name="T1" fmla="*/ 0 h 91"/>
                  <a:gd name="T2" fmla="*/ 63 w 91"/>
                  <a:gd name="T3" fmla="*/ 3 h 91"/>
                  <a:gd name="T4" fmla="*/ 77 w 91"/>
                  <a:gd name="T5" fmla="*/ 12 h 91"/>
                  <a:gd name="T6" fmla="*/ 88 w 91"/>
                  <a:gd name="T7" fmla="*/ 28 h 91"/>
                  <a:gd name="T8" fmla="*/ 91 w 91"/>
                  <a:gd name="T9" fmla="*/ 45 h 91"/>
                  <a:gd name="T10" fmla="*/ 88 w 91"/>
                  <a:gd name="T11" fmla="*/ 63 h 91"/>
                  <a:gd name="T12" fmla="*/ 77 w 91"/>
                  <a:gd name="T13" fmla="*/ 77 h 91"/>
                  <a:gd name="T14" fmla="*/ 63 w 91"/>
                  <a:gd name="T15" fmla="*/ 87 h 91"/>
                  <a:gd name="T16" fmla="*/ 46 w 91"/>
                  <a:gd name="T17" fmla="*/ 91 h 91"/>
                  <a:gd name="T18" fmla="*/ 28 w 91"/>
                  <a:gd name="T19" fmla="*/ 87 h 91"/>
                  <a:gd name="T20" fmla="*/ 14 w 91"/>
                  <a:gd name="T21" fmla="*/ 77 h 91"/>
                  <a:gd name="T22" fmla="*/ 4 w 91"/>
                  <a:gd name="T23" fmla="*/ 63 h 91"/>
                  <a:gd name="T24" fmla="*/ 0 w 91"/>
                  <a:gd name="T25" fmla="*/ 45 h 91"/>
                  <a:gd name="T26" fmla="*/ 4 w 91"/>
                  <a:gd name="T27" fmla="*/ 28 h 91"/>
                  <a:gd name="T28" fmla="*/ 14 w 91"/>
                  <a:gd name="T29" fmla="*/ 12 h 91"/>
                  <a:gd name="T30" fmla="*/ 28 w 91"/>
                  <a:gd name="T31" fmla="*/ 3 h 91"/>
                  <a:gd name="T32" fmla="*/ 46 w 91"/>
                  <a:gd name="T33" fmla="*/ 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91">
                    <a:moveTo>
                      <a:pt x="46" y="0"/>
                    </a:moveTo>
                    <a:lnTo>
                      <a:pt x="63" y="3"/>
                    </a:lnTo>
                    <a:lnTo>
                      <a:pt x="77" y="12"/>
                    </a:lnTo>
                    <a:lnTo>
                      <a:pt x="88" y="28"/>
                    </a:lnTo>
                    <a:lnTo>
                      <a:pt x="91" y="45"/>
                    </a:lnTo>
                    <a:lnTo>
                      <a:pt x="88" y="63"/>
                    </a:lnTo>
                    <a:lnTo>
                      <a:pt x="77" y="77"/>
                    </a:lnTo>
                    <a:lnTo>
                      <a:pt x="63" y="87"/>
                    </a:lnTo>
                    <a:lnTo>
                      <a:pt x="46" y="91"/>
                    </a:lnTo>
                    <a:lnTo>
                      <a:pt x="28" y="87"/>
                    </a:lnTo>
                    <a:lnTo>
                      <a:pt x="14" y="77"/>
                    </a:lnTo>
                    <a:lnTo>
                      <a:pt x="4" y="63"/>
                    </a:lnTo>
                    <a:lnTo>
                      <a:pt x="0" y="45"/>
                    </a:lnTo>
                    <a:lnTo>
                      <a:pt x="4" y="28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6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1" name="Freeform 112"/>
              <p:cNvSpPr>
                <a:spLocks noChangeArrowheads="1"/>
              </p:cNvSpPr>
              <p:nvPr/>
            </p:nvSpPr>
            <p:spPr bwMode="auto">
              <a:xfrm>
                <a:off x="481" y="2262"/>
                <a:ext cx="88" cy="88"/>
              </a:xfrm>
              <a:custGeom>
                <a:avLst/>
                <a:gdLst>
                  <a:gd name="T0" fmla="*/ 44 w 88"/>
                  <a:gd name="T1" fmla="*/ 0 h 88"/>
                  <a:gd name="T2" fmla="*/ 61 w 88"/>
                  <a:gd name="T3" fmla="*/ 4 h 88"/>
                  <a:gd name="T4" fmla="*/ 75 w 88"/>
                  <a:gd name="T5" fmla="*/ 13 h 88"/>
                  <a:gd name="T6" fmla="*/ 84 w 88"/>
                  <a:gd name="T7" fmla="*/ 27 h 88"/>
                  <a:gd name="T8" fmla="*/ 88 w 88"/>
                  <a:gd name="T9" fmla="*/ 44 h 88"/>
                  <a:gd name="T10" fmla="*/ 84 w 88"/>
                  <a:gd name="T11" fmla="*/ 62 h 88"/>
                  <a:gd name="T12" fmla="*/ 75 w 88"/>
                  <a:gd name="T13" fmla="*/ 76 h 88"/>
                  <a:gd name="T14" fmla="*/ 61 w 88"/>
                  <a:gd name="T15" fmla="*/ 85 h 88"/>
                  <a:gd name="T16" fmla="*/ 44 w 88"/>
                  <a:gd name="T17" fmla="*/ 88 h 88"/>
                  <a:gd name="T18" fmla="*/ 26 w 88"/>
                  <a:gd name="T19" fmla="*/ 85 h 88"/>
                  <a:gd name="T20" fmla="*/ 12 w 88"/>
                  <a:gd name="T21" fmla="*/ 76 h 88"/>
                  <a:gd name="T22" fmla="*/ 3 w 88"/>
                  <a:gd name="T23" fmla="*/ 62 h 88"/>
                  <a:gd name="T24" fmla="*/ 0 w 88"/>
                  <a:gd name="T25" fmla="*/ 44 h 88"/>
                  <a:gd name="T26" fmla="*/ 3 w 88"/>
                  <a:gd name="T27" fmla="*/ 27 h 88"/>
                  <a:gd name="T28" fmla="*/ 12 w 88"/>
                  <a:gd name="T29" fmla="*/ 13 h 88"/>
                  <a:gd name="T30" fmla="*/ 26 w 88"/>
                  <a:gd name="T31" fmla="*/ 4 h 88"/>
                  <a:gd name="T32" fmla="*/ 44 w 88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88">
                    <a:moveTo>
                      <a:pt x="44" y="0"/>
                    </a:moveTo>
                    <a:lnTo>
                      <a:pt x="61" y="4"/>
                    </a:lnTo>
                    <a:lnTo>
                      <a:pt x="75" y="13"/>
                    </a:lnTo>
                    <a:lnTo>
                      <a:pt x="84" y="27"/>
                    </a:lnTo>
                    <a:lnTo>
                      <a:pt x="88" y="44"/>
                    </a:lnTo>
                    <a:lnTo>
                      <a:pt x="84" y="62"/>
                    </a:lnTo>
                    <a:lnTo>
                      <a:pt x="75" y="76"/>
                    </a:lnTo>
                    <a:lnTo>
                      <a:pt x="61" y="85"/>
                    </a:lnTo>
                    <a:lnTo>
                      <a:pt x="44" y="88"/>
                    </a:lnTo>
                    <a:lnTo>
                      <a:pt x="26" y="85"/>
                    </a:lnTo>
                    <a:lnTo>
                      <a:pt x="12" y="76"/>
                    </a:lnTo>
                    <a:lnTo>
                      <a:pt x="3" y="62"/>
                    </a:lnTo>
                    <a:lnTo>
                      <a:pt x="0" y="44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7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2" name="Freeform 113"/>
              <p:cNvSpPr>
                <a:spLocks noChangeArrowheads="1"/>
              </p:cNvSpPr>
              <p:nvPr/>
            </p:nvSpPr>
            <p:spPr bwMode="auto">
              <a:xfrm>
                <a:off x="483" y="2264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58 w 84"/>
                  <a:gd name="T3" fmla="*/ 4 h 84"/>
                  <a:gd name="T4" fmla="*/ 72 w 84"/>
                  <a:gd name="T5" fmla="*/ 12 h 84"/>
                  <a:gd name="T6" fmla="*/ 80 w 84"/>
                  <a:gd name="T7" fmla="*/ 26 h 84"/>
                  <a:gd name="T8" fmla="*/ 84 w 84"/>
                  <a:gd name="T9" fmla="*/ 42 h 84"/>
                  <a:gd name="T10" fmla="*/ 80 w 84"/>
                  <a:gd name="T11" fmla="*/ 58 h 84"/>
                  <a:gd name="T12" fmla="*/ 72 w 84"/>
                  <a:gd name="T13" fmla="*/ 72 h 84"/>
                  <a:gd name="T14" fmla="*/ 58 w 84"/>
                  <a:gd name="T15" fmla="*/ 81 h 84"/>
                  <a:gd name="T16" fmla="*/ 42 w 84"/>
                  <a:gd name="T17" fmla="*/ 84 h 84"/>
                  <a:gd name="T18" fmla="*/ 26 w 84"/>
                  <a:gd name="T19" fmla="*/ 81 h 84"/>
                  <a:gd name="T20" fmla="*/ 12 w 84"/>
                  <a:gd name="T21" fmla="*/ 72 h 84"/>
                  <a:gd name="T22" fmla="*/ 3 w 84"/>
                  <a:gd name="T23" fmla="*/ 58 h 84"/>
                  <a:gd name="T24" fmla="*/ 0 w 84"/>
                  <a:gd name="T25" fmla="*/ 42 h 84"/>
                  <a:gd name="T26" fmla="*/ 3 w 84"/>
                  <a:gd name="T27" fmla="*/ 26 h 84"/>
                  <a:gd name="T28" fmla="*/ 12 w 84"/>
                  <a:gd name="T29" fmla="*/ 12 h 84"/>
                  <a:gd name="T30" fmla="*/ 26 w 84"/>
                  <a:gd name="T31" fmla="*/ 4 h 84"/>
                  <a:gd name="T32" fmla="*/ 42 w 84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6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2" y="72"/>
                    </a:lnTo>
                    <a:lnTo>
                      <a:pt x="58" y="81"/>
                    </a:lnTo>
                    <a:lnTo>
                      <a:pt x="42" y="84"/>
                    </a:lnTo>
                    <a:lnTo>
                      <a:pt x="26" y="81"/>
                    </a:lnTo>
                    <a:lnTo>
                      <a:pt x="12" y="72"/>
                    </a:lnTo>
                    <a:lnTo>
                      <a:pt x="3" y="58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3" name="Freeform 114"/>
              <p:cNvSpPr>
                <a:spLocks noChangeArrowheads="1"/>
              </p:cNvSpPr>
              <p:nvPr/>
            </p:nvSpPr>
            <p:spPr bwMode="auto">
              <a:xfrm>
                <a:off x="484" y="2266"/>
                <a:ext cx="81" cy="81"/>
              </a:xfrm>
              <a:custGeom>
                <a:avLst/>
                <a:gdLst>
                  <a:gd name="T0" fmla="*/ 41 w 81"/>
                  <a:gd name="T1" fmla="*/ 0 h 81"/>
                  <a:gd name="T2" fmla="*/ 57 w 81"/>
                  <a:gd name="T3" fmla="*/ 3 h 81"/>
                  <a:gd name="T4" fmla="*/ 69 w 81"/>
                  <a:gd name="T5" fmla="*/ 12 h 81"/>
                  <a:gd name="T6" fmla="*/ 78 w 81"/>
                  <a:gd name="T7" fmla="*/ 24 h 81"/>
                  <a:gd name="T8" fmla="*/ 81 w 81"/>
                  <a:gd name="T9" fmla="*/ 40 h 81"/>
                  <a:gd name="T10" fmla="*/ 78 w 81"/>
                  <a:gd name="T11" fmla="*/ 56 h 81"/>
                  <a:gd name="T12" fmla="*/ 69 w 81"/>
                  <a:gd name="T13" fmla="*/ 68 h 81"/>
                  <a:gd name="T14" fmla="*/ 57 w 81"/>
                  <a:gd name="T15" fmla="*/ 77 h 81"/>
                  <a:gd name="T16" fmla="*/ 41 w 81"/>
                  <a:gd name="T17" fmla="*/ 81 h 81"/>
                  <a:gd name="T18" fmla="*/ 25 w 81"/>
                  <a:gd name="T19" fmla="*/ 77 h 81"/>
                  <a:gd name="T20" fmla="*/ 13 w 81"/>
                  <a:gd name="T21" fmla="*/ 68 h 81"/>
                  <a:gd name="T22" fmla="*/ 4 w 81"/>
                  <a:gd name="T23" fmla="*/ 56 h 81"/>
                  <a:gd name="T24" fmla="*/ 0 w 81"/>
                  <a:gd name="T25" fmla="*/ 40 h 81"/>
                  <a:gd name="T26" fmla="*/ 4 w 81"/>
                  <a:gd name="T27" fmla="*/ 24 h 81"/>
                  <a:gd name="T28" fmla="*/ 13 w 81"/>
                  <a:gd name="T29" fmla="*/ 12 h 81"/>
                  <a:gd name="T30" fmla="*/ 25 w 81"/>
                  <a:gd name="T31" fmla="*/ 3 h 81"/>
                  <a:gd name="T32" fmla="*/ 41 w 81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57" y="3"/>
                    </a:lnTo>
                    <a:lnTo>
                      <a:pt x="69" y="12"/>
                    </a:lnTo>
                    <a:lnTo>
                      <a:pt x="78" y="24"/>
                    </a:lnTo>
                    <a:lnTo>
                      <a:pt x="81" y="40"/>
                    </a:lnTo>
                    <a:lnTo>
                      <a:pt x="78" y="56"/>
                    </a:lnTo>
                    <a:lnTo>
                      <a:pt x="69" y="68"/>
                    </a:lnTo>
                    <a:lnTo>
                      <a:pt x="57" y="77"/>
                    </a:lnTo>
                    <a:lnTo>
                      <a:pt x="41" y="81"/>
                    </a:lnTo>
                    <a:lnTo>
                      <a:pt x="25" y="77"/>
                    </a:lnTo>
                    <a:lnTo>
                      <a:pt x="13" y="68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3" y="12"/>
                    </a:lnTo>
                    <a:lnTo>
                      <a:pt x="25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8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4" name="Freeform 115"/>
              <p:cNvSpPr>
                <a:spLocks noChangeArrowheads="1"/>
              </p:cNvSpPr>
              <p:nvPr/>
            </p:nvSpPr>
            <p:spPr bwMode="auto">
              <a:xfrm>
                <a:off x="486" y="2268"/>
                <a:ext cx="77" cy="77"/>
              </a:xfrm>
              <a:custGeom>
                <a:avLst/>
                <a:gdLst>
                  <a:gd name="T0" fmla="*/ 39 w 77"/>
                  <a:gd name="T1" fmla="*/ 0 h 77"/>
                  <a:gd name="T2" fmla="*/ 55 w 77"/>
                  <a:gd name="T3" fmla="*/ 3 h 77"/>
                  <a:gd name="T4" fmla="*/ 67 w 77"/>
                  <a:gd name="T5" fmla="*/ 10 h 77"/>
                  <a:gd name="T6" fmla="*/ 74 w 77"/>
                  <a:gd name="T7" fmla="*/ 22 h 77"/>
                  <a:gd name="T8" fmla="*/ 77 w 77"/>
                  <a:gd name="T9" fmla="*/ 38 h 77"/>
                  <a:gd name="T10" fmla="*/ 74 w 77"/>
                  <a:gd name="T11" fmla="*/ 52 h 77"/>
                  <a:gd name="T12" fmla="*/ 67 w 77"/>
                  <a:gd name="T13" fmla="*/ 65 h 77"/>
                  <a:gd name="T14" fmla="*/ 55 w 77"/>
                  <a:gd name="T15" fmla="*/ 73 h 77"/>
                  <a:gd name="T16" fmla="*/ 39 w 77"/>
                  <a:gd name="T17" fmla="*/ 77 h 77"/>
                  <a:gd name="T18" fmla="*/ 25 w 77"/>
                  <a:gd name="T19" fmla="*/ 73 h 77"/>
                  <a:gd name="T20" fmla="*/ 12 w 77"/>
                  <a:gd name="T21" fmla="*/ 65 h 77"/>
                  <a:gd name="T22" fmla="*/ 4 w 77"/>
                  <a:gd name="T23" fmla="*/ 52 h 77"/>
                  <a:gd name="T24" fmla="*/ 0 w 77"/>
                  <a:gd name="T25" fmla="*/ 38 h 77"/>
                  <a:gd name="T26" fmla="*/ 4 w 77"/>
                  <a:gd name="T27" fmla="*/ 22 h 77"/>
                  <a:gd name="T28" fmla="*/ 12 w 77"/>
                  <a:gd name="T29" fmla="*/ 10 h 77"/>
                  <a:gd name="T30" fmla="*/ 25 w 77"/>
                  <a:gd name="T31" fmla="*/ 3 h 77"/>
                  <a:gd name="T32" fmla="*/ 39 w 77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77">
                    <a:moveTo>
                      <a:pt x="39" y="0"/>
                    </a:moveTo>
                    <a:lnTo>
                      <a:pt x="55" y="3"/>
                    </a:lnTo>
                    <a:lnTo>
                      <a:pt x="67" y="10"/>
                    </a:lnTo>
                    <a:lnTo>
                      <a:pt x="74" y="22"/>
                    </a:lnTo>
                    <a:lnTo>
                      <a:pt x="77" y="38"/>
                    </a:lnTo>
                    <a:lnTo>
                      <a:pt x="74" y="52"/>
                    </a:lnTo>
                    <a:lnTo>
                      <a:pt x="67" y="65"/>
                    </a:lnTo>
                    <a:lnTo>
                      <a:pt x="55" y="73"/>
                    </a:lnTo>
                    <a:lnTo>
                      <a:pt x="39" y="77"/>
                    </a:lnTo>
                    <a:lnTo>
                      <a:pt x="25" y="73"/>
                    </a:lnTo>
                    <a:lnTo>
                      <a:pt x="12" y="65"/>
                    </a:lnTo>
                    <a:lnTo>
                      <a:pt x="4" y="52"/>
                    </a:lnTo>
                    <a:lnTo>
                      <a:pt x="0" y="38"/>
                    </a:lnTo>
                    <a:lnTo>
                      <a:pt x="4" y="22"/>
                    </a:lnTo>
                    <a:lnTo>
                      <a:pt x="12" y="10"/>
                    </a:lnTo>
                    <a:lnTo>
                      <a:pt x="2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5" name="Freeform 116"/>
              <p:cNvSpPr>
                <a:spLocks noChangeArrowheads="1"/>
              </p:cNvSpPr>
              <p:nvPr/>
            </p:nvSpPr>
            <p:spPr bwMode="auto">
              <a:xfrm>
                <a:off x="488" y="2269"/>
                <a:ext cx="74" cy="72"/>
              </a:xfrm>
              <a:custGeom>
                <a:avLst/>
                <a:gdLst>
                  <a:gd name="T0" fmla="*/ 37 w 74"/>
                  <a:gd name="T1" fmla="*/ 0 h 72"/>
                  <a:gd name="T2" fmla="*/ 51 w 74"/>
                  <a:gd name="T3" fmla="*/ 4 h 72"/>
                  <a:gd name="T4" fmla="*/ 63 w 74"/>
                  <a:gd name="T5" fmla="*/ 11 h 72"/>
                  <a:gd name="T6" fmla="*/ 70 w 74"/>
                  <a:gd name="T7" fmla="*/ 23 h 72"/>
                  <a:gd name="T8" fmla="*/ 74 w 74"/>
                  <a:gd name="T9" fmla="*/ 37 h 72"/>
                  <a:gd name="T10" fmla="*/ 70 w 74"/>
                  <a:gd name="T11" fmla="*/ 51 h 72"/>
                  <a:gd name="T12" fmla="*/ 63 w 74"/>
                  <a:gd name="T13" fmla="*/ 62 h 72"/>
                  <a:gd name="T14" fmla="*/ 51 w 74"/>
                  <a:gd name="T15" fmla="*/ 69 h 72"/>
                  <a:gd name="T16" fmla="*/ 37 w 74"/>
                  <a:gd name="T17" fmla="*/ 72 h 72"/>
                  <a:gd name="T18" fmla="*/ 23 w 74"/>
                  <a:gd name="T19" fmla="*/ 69 h 72"/>
                  <a:gd name="T20" fmla="*/ 10 w 74"/>
                  <a:gd name="T21" fmla="*/ 62 h 72"/>
                  <a:gd name="T22" fmla="*/ 3 w 74"/>
                  <a:gd name="T23" fmla="*/ 51 h 72"/>
                  <a:gd name="T24" fmla="*/ 0 w 74"/>
                  <a:gd name="T25" fmla="*/ 37 h 72"/>
                  <a:gd name="T26" fmla="*/ 3 w 74"/>
                  <a:gd name="T27" fmla="*/ 23 h 72"/>
                  <a:gd name="T28" fmla="*/ 10 w 74"/>
                  <a:gd name="T29" fmla="*/ 11 h 72"/>
                  <a:gd name="T30" fmla="*/ 23 w 74"/>
                  <a:gd name="T31" fmla="*/ 4 h 72"/>
                  <a:gd name="T32" fmla="*/ 37 w 74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72">
                    <a:moveTo>
                      <a:pt x="37" y="0"/>
                    </a:moveTo>
                    <a:lnTo>
                      <a:pt x="51" y="4"/>
                    </a:lnTo>
                    <a:lnTo>
                      <a:pt x="63" y="11"/>
                    </a:lnTo>
                    <a:lnTo>
                      <a:pt x="70" y="23"/>
                    </a:lnTo>
                    <a:lnTo>
                      <a:pt x="74" y="37"/>
                    </a:lnTo>
                    <a:lnTo>
                      <a:pt x="70" y="51"/>
                    </a:lnTo>
                    <a:lnTo>
                      <a:pt x="63" y="62"/>
                    </a:lnTo>
                    <a:lnTo>
                      <a:pt x="51" y="69"/>
                    </a:lnTo>
                    <a:lnTo>
                      <a:pt x="37" y="72"/>
                    </a:lnTo>
                    <a:lnTo>
                      <a:pt x="23" y="69"/>
                    </a:lnTo>
                    <a:lnTo>
                      <a:pt x="10" y="62"/>
                    </a:lnTo>
                    <a:lnTo>
                      <a:pt x="3" y="51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0" y="11"/>
                    </a:lnTo>
                    <a:lnTo>
                      <a:pt x="23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9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6" name="Freeform 117"/>
              <p:cNvSpPr>
                <a:spLocks noChangeArrowheads="1"/>
              </p:cNvSpPr>
              <p:nvPr/>
            </p:nvSpPr>
            <p:spPr bwMode="auto">
              <a:xfrm>
                <a:off x="491" y="2271"/>
                <a:ext cx="67" cy="69"/>
              </a:xfrm>
              <a:custGeom>
                <a:avLst/>
                <a:gdLst>
                  <a:gd name="T0" fmla="*/ 34 w 67"/>
                  <a:gd name="T1" fmla="*/ 0 h 69"/>
                  <a:gd name="T2" fmla="*/ 48 w 67"/>
                  <a:gd name="T3" fmla="*/ 4 h 69"/>
                  <a:gd name="T4" fmla="*/ 58 w 67"/>
                  <a:gd name="T5" fmla="*/ 11 h 69"/>
                  <a:gd name="T6" fmla="*/ 65 w 67"/>
                  <a:gd name="T7" fmla="*/ 21 h 69"/>
                  <a:gd name="T8" fmla="*/ 67 w 67"/>
                  <a:gd name="T9" fmla="*/ 35 h 69"/>
                  <a:gd name="T10" fmla="*/ 65 w 67"/>
                  <a:gd name="T11" fmla="*/ 49 h 69"/>
                  <a:gd name="T12" fmla="*/ 58 w 67"/>
                  <a:gd name="T13" fmla="*/ 60 h 69"/>
                  <a:gd name="T14" fmla="*/ 48 w 67"/>
                  <a:gd name="T15" fmla="*/ 67 h 69"/>
                  <a:gd name="T16" fmla="*/ 34 w 67"/>
                  <a:gd name="T17" fmla="*/ 69 h 69"/>
                  <a:gd name="T18" fmla="*/ 20 w 67"/>
                  <a:gd name="T19" fmla="*/ 67 h 69"/>
                  <a:gd name="T20" fmla="*/ 9 w 67"/>
                  <a:gd name="T21" fmla="*/ 60 h 69"/>
                  <a:gd name="T22" fmla="*/ 2 w 67"/>
                  <a:gd name="T23" fmla="*/ 49 h 69"/>
                  <a:gd name="T24" fmla="*/ 0 w 67"/>
                  <a:gd name="T25" fmla="*/ 35 h 69"/>
                  <a:gd name="T26" fmla="*/ 2 w 67"/>
                  <a:gd name="T27" fmla="*/ 21 h 69"/>
                  <a:gd name="T28" fmla="*/ 9 w 67"/>
                  <a:gd name="T29" fmla="*/ 11 h 69"/>
                  <a:gd name="T30" fmla="*/ 20 w 67"/>
                  <a:gd name="T31" fmla="*/ 4 h 69"/>
                  <a:gd name="T32" fmla="*/ 34 w 6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9">
                    <a:moveTo>
                      <a:pt x="34" y="0"/>
                    </a:moveTo>
                    <a:lnTo>
                      <a:pt x="48" y="4"/>
                    </a:lnTo>
                    <a:lnTo>
                      <a:pt x="58" y="11"/>
                    </a:lnTo>
                    <a:lnTo>
                      <a:pt x="65" y="21"/>
                    </a:lnTo>
                    <a:lnTo>
                      <a:pt x="67" y="35"/>
                    </a:lnTo>
                    <a:lnTo>
                      <a:pt x="65" y="49"/>
                    </a:lnTo>
                    <a:lnTo>
                      <a:pt x="58" y="60"/>
                    </a:lnTo>
                    <a:lnTo>
                      <a:pt x="48" y="67"/>
                    </a:lnTo>
                    <a:lnTo>
                      <a:pt x="34" y="69"/>
                    </a:lnTo>
                    <a:lnTo>
                      <a:pt x="20" y="67"/>
                    </a:lnTo>
                    <a:lnTo>
                      <a:pt x="9" y="60"/>
                    </a:lnTo>
                    <a:lnTo>
                      <a:pt x="2" y="49"/>
                    </a:lnTo>
                    <a:lnTo>
                      <a:pt x="0" y="35"/>
                    </a:lnTo>
                    <a:lnTo>
                      <a:pt x="2" y="21"/>
                    </a:lnTo>
                    <a:lnTo>
                      <a:pt x="9" y="11"/>
                    </a:lnTo>
                    <a:lnTo>
                      <a:pt x="20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7" name="Freeform 118"/>
              <p:cNvSpPr>
                <a:spLocks noChangeArrowheads="1"/>
              </p:cNvSpPr>
              <p:nvPr/>
            </p:nvSpPr>
            <p:spPr bwMode="auto">
              <a:xfrm>
                <a:off x="493" y="2275"/>
                <a:ext cx="63" cy="63"/>
              </a:xfrm>
              <a:custGeom>
                <a:avLst/>
                <a:gdLst>
                  <a:gd name="T0" fmla="*/ 32 w 63"/>
                  <a:gd name="T1" fmla="*/ 0 h 63"/>
                  <a:gd name="T2" fmla="*/ 44 w 63"/>
                  <a:gd name="T3" fmla="*/ 1 h 63"/>
                  <a:gd name="T4" fmla="*/ 55 w 63"/>
                  <a:gd name="T5" fmla="*/ 8 h 63"/>
                  <a:gd name="T6" fmla="*/ 62 w 63"/>
                  <a:gd name="T7" fmla="*/ 19 h 63"/>
                  <a:gd name="T8" fmla="*/ 63 w 63"/>
                  <a:gd name="T9" fmla="*/ 31 h 63"/>
                  <a:gd name="T10" fmla="*/ 62 w 63"/>
                  <a:gd name="T11" fmla="*/ 43 h 63"/>
                  <a:gd name="T12" fmla="*/ 55 w 63"/>
                  <a:gd name="T13" fmla="*/ 54 h 63"/>
                  <a:gd name="T14" fmla="*/ 44 w 63"/>
                  <a:gd name="T15" fmla="*/ 61 h 63"/>
                  <a:gd name="T16" fmla="*/ 32 w 63"/>
                  <a:gd name="T17" fmla="*/ 63 h 63"/>
                  <a:gd name="T18" fmla="*/ 20 w 63"/>
                  <a:gd name="T19" fmla="*/ 61 h 63"/>
                  <a:gd name="T20" fmla="*/ 9 w 63"/>
                  <a:gd name="T21" fmla="*/ 54 h 63"/>
                  <a:gd name="T22" fmla="*/ 2 w 63"/>
                  <a:gd name="T23" fmla="*/ 43 h 63"/>
                  <a:gd name="T24" fmla="*/ 0 w 63"/>
                  <a:gd name="T25" fmla="*/ 31 h 63"/>
                  <a:gd name="T26" fmla="*/ 2 w 63"/>
                  <a:gd name="T27" fmla="*/ 19 h 63"/>
                  <a:gd name="T28" fmla="*/ 9 w 63"/>
                  <a:gd name="T29" fmla="*/ 8 h 63"/>
                  <a:gd name="T30" fmla="*/ 20 w 63"/>
                  <a:gd name="T31" fmla="*/ 1 h 63"/>
                  <a:gd name="T32" fmla="*/ 32 w 63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3">
                    <a:moveTo>
                      <a:pt x="32" y="0"/>
                    </a:moveTo>
                    <a:lnTo>
                      <a:pt x="44" y="1"/>
                    </a:lnTo>
                    <a:lnTo>
                      <a:pt x="55" y="8"/>
                    </a:lnTo>
                    <a:lnTo>
                      <a:pt x="62" y="19"/>
                    </a:lnTo>
                    <a:lnTo>
                      <a:pt x="63" y="31"/>
                    </a:lnTo>
                    <a:lnTo>
                      <a:pt x="62" y="43"/>
                    </a:lnTo>
                    <a:lnTo>
                      <a:pt x="55" y="54"/>
                    </a:lnTo>
                    <a:lnTo>
                      <a:pt x="44" y="61"/>
                    </a:lnTo>
                    <a:lnTo>
                      <a:pt x="32" y="63"/>
                    </a:lnTo>
                    <a:lnTo>
                      <a:pt x="20" y="61"/>
                    </a:lnTo>
                    <a:lnTo>
                      <a:pt x="9" y="54"/>
                    </a:lnTo>
                    <a:lnTo>
                      <a:pt x="2" y="43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9" y="8"/>
                    </a:lnTo>
                    <a:lnTo>
                      <a:pt x="20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A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8" name="Freeform 119"/>
              <p:cNvSpPr>
                <a:spLocks noChangeArrowheads="1"/>
              </p:cNvSpPr>
              <p:nvPr/>
            </p:nvSpPr>
            <p:spPr bwMode="auto">
              <a:xfrm>
                <a:off x="495" y="2276"/>
                <a:ext cx="60" cy="60"/>
              </a:xfrm>
              <a:custGeom>
                <a:avLst/>
                <a:gdLst>
                  <a:gd name="T0" fmla="*/ 30 w 60"/>
                  <a:gd name="T1" fmla="*/ 0 h 60"/>
                  <a:gd name="T2" fmla="*/ 42 w 60"/>
                  <a:gd name="T3" fmla="*/ 2 h 60"/>
                  <a:gd name="T4" fmla="*/ 51 w 60"/>
                  <a:gd name="T5" fmla="*/ 9 h 60"/>
                  <a:gd name="T6" fmla="*/ 58 w 60"/>
                  <a:gd name="T7" fmla="*/ 18 h 60"/>
                  <a:gd name="T8" fmla="*/ 60 w 60"/>
                  <a:gd name="T9" fmla="*/ 30 h 60"/>
                  <a:gd name="T10" fmla="*/ 58 w 60"/>
                  <a:gd name="T11" fmla="*/ 41 h 60"/>
                  <a:gd name="T12" fmla="*/ 51 w 60"/>
                  <a:gd name="T13" fmla="*/ 51 h 60"/>
                  <a:gd name="T14" fmla="*/ 42 w 60"/>
                  <a:gd name="T15" fmla="*/ 58 h 60"/>
                  <a:gd name="T16" fmla="*/ 30 w 60"/>
                  <a:gd name="T17" fmla="*/ 60 h 60"/>
                  <a:gd name="T18" fmla="*/ 18 w 60"/>
                  <a:gd name="T19" fmla="*/ 58 h 60"/>
                  <a:gd name="T20" fmla="*/ 9 w 60"/>
                  <a:gd name="T21" fmla="*/ 51 h 60"/>
                  <a:gd name="T22" fmla="*/ 2 w 60"/>
                  <a:gd name="T23" fmla="*/ 41 h 60"/>
                  <a:gd name="T24" fmla="*/ 0 w 60"/>
                  <a:gd name="T25" fmla="*/ 30 h 60"/>
                  <a:gd name="T26" fmla="*/ 2 w 60"/>
                  <a:gd name="T27" fmla="*/ 18 h 60"/>
                  <a:gd name="T28" fmla="*/ 9 w 60"/>
                  <a:gd name="T29" fmla="*/ 9 h 60"/>
                  <a:gd name="T30" fmla="*/ 18 w 60"/>
                  <a:gd name="T31" fmla="*/ 2 h 60"/>
                  <a:gd name="T32" fmla="*/ 30 w 6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lnTo>
                      <a:pt x="42" y="2"/>
                    </a:lnTo>
                    <a:lnTo>
                      <a:pt x="51" y="9"/>
                    </a:lnTo>
                    <a:lnTo>
                      <a:pt x="58" y="18"/>
                    </a:lnTo>
                    <a:lnTo>
                      <a:pt x="60" y="30"/>
                    </a:lnTo>
                    <a:lnTo>
                      <a:pt x="58" y="41"/>
                    </a:lnTo>
                    <a:lnTo>
                      <a:pt x="51" y="51"/>
                    </a:lnTo>
                    <a:lnTo>
                      <a:pt x="42" y="58"/>
                    </a:lnTo>
                    <a:lnTo>
                      <a:pt x="30" y="60"/>
                    </a:lnTo>
                    <a:lnTo>
                      <a:pt x="18" y="58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9" name="Freeform 120"/>
              <p:cNvSpPr>
                <a:spLocks noChangeArrowheads="1"/>
              </p:cNvSpPr>
              <p:nvPr/>
            </p:nvSpPr>
            <p:spPr bwMode="auto">
              <a:xfrm>
                <a:off x="497" y="2278"/>
                <a:ext cx="56" cy="56"/>
              </a:xfrm>
              <a:custGeom>
                <a:avLst/>
                <a:gdLst>
                  <a:gd name="T0" fmla="*/ 28 w 56"/>
                  <a:gd name="T1" fmla="*/ 0 h 56"/>
                  <a:gd name="T2" fmla="*/ 38 w 56"/>
                  <a:gd name="T3" fmla="*/ 2 h 56"/>
                  <a:gd name="T4" fmla="*/ 47 w 56"/>
                  <a:gd name="T5" fmla="*/ 9 h 56"/>
                  <a:gd name="T6" fmla="*/ 54 w 56"/>
                  <a:gd name="T7" fmla="*/ 18 h 56"/>
                  <a:gd name="T8" fmla="*/ 56 w 56"/>
                  <a:gd name="T9" fmla="*/ 28 h 56"/>
                  <a:gd name="T10" fmla="*/ 54 w 56"/>
                  <a:gd name="T11" fmla="*/ 39 h 56"/>
                  <a:gd name="T12" fmla="*/ 47 w 56"/>
                  <a:gd name="T13" fmla="*/ 47 h 56"/>
                  <a:gd name="T14" fmla="*/ 38 w 56"/>
                  <a:gd name="T15" fmla="*/ 55 h 56"/>
                  <a:gd name="T16" fmla="*/ 28 w 56"/>
                  <a:gd name="T17" fmla="*/ 56 h 56"/>
                  <a:gd name="T18" fmla="*/ 17 w 56"/>
                  <a:gd name="T19" fmla="*/ 55 h 56"/>
                  <a:gd name="T20" fmla="*/ 8 w 56"/>
                  <a:gd name="T21" fmla="*/ 47 h 56"/>
                  <a:gd name="T22" fmla="*/ 1 w 56"/>
                  <a:gd name="T23" fmla="*/ 39 h 56"/>
                  <a:gd name="T24" fmla="*/ 0 w 56"/>
                  <a:gd name="T25" fmla="*/ 28 h 56"/>
                  <a:gd name="T26" fmla="*/ 1 w 56"/>
                  <a:gd name="T27" fmla="*/ 18 h 56"/>
                  <a:gd name="T28" fmla="*/ 8 w 56"/>
                  <a:gd name="T29" fmla="*/ 9 h 56"/>
                  <a:gd name="T30" fmla="*/ 17 w 56"/>
                  <a:gd name="T31" fmla="*/ 2 h 56"/>
                  <a:gd name="T32" fmla="*/ 28 w 56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38" y="2"/>
                    </a:lnTo>
                    <a:lnTo>
                      <a:pt x="47" y="9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4" y="39"/>
                    </a:lnTo>
                    <a:lnTo>
                      <a:pt x="47" y="47"/>
                    </a:lnTo>
                    <a:lnTo>
                      <a:pt x="38" y="55"/>
                    </a:lnTo>
                    <a:lnTo>
                      <a:pt x="28" y="56"/>
                    </a:lnTo>
                    <a:lnTo>
                      <a:pt x="17" y="55"/>
                    </a:lnTo>
                    <a:lnTo>
                      <a:pt x="8" y="47"/>
                    </a:lnTo>
                    <a:lnTo>
                      <a:pt x="1" y="39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0" name="Freeform 121"/>
              <p:cNvSpPr>
                <a:spLocks noChangeArrowheads="1"/>
              </p:cNvSpPr>
              <p:nvPr/>
            </p:nvSpPr>
            <p:spPr bwMode="auto">
              <a:xfrm>
                <a:off x="498" y="2280"/>
                <a:ext cx="53" cy="53"/>
              </a:xfrm>
              <a:custGeom>
                <a:avLst/>
                <a:gdLst>
                  <a:gd name="T0" fmla="*/ 27 w 53"/>
                  <a:gd name="T1" fmla="*/ 0 h 53"/>
                  <a:gd name="T2" fmla="*/ 37 w 53"/>
                  <a:gd name="T3" fmla="*/ 2 h 53"/>
                  <a:gd name="T4" fmla="*/ 46 w 53"/>
                  <a:gd name="T5" fmla="*/ 7 h 53"/>
                  <a:gd name="T6" fmla="*/ 51 w 53"/>
                  <a:gd name="T7" fmla="*/ 16 h 53"/>
                  <a:gd name="T8" fmla="*/ 53 w 53"/>
                  <a:gd name="T9" fmla="*/ 26 h 53"/>
                  <a:gd name="T10" fmla="*/ 51 w 53"/>
                  <a:gd name="T11" fmla="*/ 37 h 53"/>
                  <a:gd name="T12" fmla="*/ 46 w 53"/>
                  <a:gd name="T13" fmla="*/ 44 h 53"/>
                  <a:gd name="T14" fmla="*/ 37 w 53"/>
                  <a:gd name="T15" fmla="*/ 51 h 53"/>
                  <a:gd name="T16" fmla="*/ 27 w 53"/>
                  <a:gd name="T17" fmla="*/ 53 h 53"/>
                  <a:gd name="T18" fmla="*/ 16 w 53"/>
                  <a:gd name="T19" fmla="*/ 51 h 53"/>
                  <a:gd name="T20" fmla="*/ 9 w 53"/>
                  <a:gd name="T21" fmla="*/ 44 h 53"/>
                  <a:gd name="T22" fmla="*/ 2 w 53"/>
                  <a:gd name="T23" fmla="*/ 37 h 53"/>
                  <a:gd name="T24" fmla="*/ 0 w 53"/>
                  <a:gd name="T25" fmla="*/ 26 h 53"/>
                  <a:gd name="T26" fmla="*/ 2 w 53"/>
                  <a:gd name="T27" fmla="*/ 16 h 53"/>
                  <a:gd name="T28" fmla="*/ 9 w 53"/>
                  <a:gd name="T29" fmla="*/ 7 h 53"/>
                  <a:gd name="T30" fmla="*/ 16 w 53"/>
                  <a:gd name="T31" fmla="*/ 2 h 53"/>
                  <a:gd name="T32" fmla="*/ 27 w 53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37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6"/>
                    </a:lnTo>
                    <a:lnTo>
                      <a:pt x="51" y="37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27" y="53"/>
                    </a:lnTo>
                    <a:lnTo>
                      <a:pt x="16" y="51"/>
                    </a:lnTo>
                    <a:lnTo>
                      <a:pt x="9" y="44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6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1" name="Freeform 122"/>
              <p:cNvSpPr>
                <a:spLocks noChangeArrowheads="1"/>
              </p:cNvSpPr>
              <p:nvPr/>
            </p:nvSpPr>
            <p:spPr bwMode="auto">
              <a:xfrm>
                <a:off x="500" y="2282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35 w 49"/>
                  <a:gd name="T3" fmla="*/ 1 h 49"/>
                  <a:gd name="T4" fmla="*/ 42 w 49"/>
                  <a:gd name="T5" fmla="*/ 7 h 49"/>
                  <a:gd name="T6" fmla="*/ 48 w 49"/>
                  <a:gd name="T7" fmla="*/ 14 h 49"/>
                  <a:gd name="T8" fmla="*/ 49 w 49"/>
                  <a:gd name="T9" fmla="*/ 24 h 49"/>
                  <a:gd name="T10" fmla="*/ 48 w 49"/>
                  <a:gd name="T11" fmla="*/ 35 h 49"/>
                  <a:gd name="T12" fmla="*/ 42 w 49"/>
                  <a:gd name="T13" fmla="*/ 42 h 49"/>
                  <a:gd name="T14" fmla="*/ 35 w 49"/>
                  <a:gd name="T15" fmla="*/ 47 h 49"/>
                  <a:gd name="T16" fmla="*/ 25 w 49"/>
                  <a:gd name="T17" fmla="*/ 49 h 49"/>
                  <a:gd name="T18" fmla="*/ 14 w 49"/>
                  <a:gd name="T19" fmla="*/ 47 h 49"/>
                  <a:gd name="T20" fmla="*/ 7 w 49"/>
                  <a:gd name="T21" fmla="*/ 42 h 49"/>
                  <a:gd name="T22" fmla="*/ 2 w 49"/>
                  <a:gd name="T23" fmla="*/ 35 h 49"/>
                  <a:gd name="T24" fmla="*/ 0 w 49"/>
                  <a:gd name="T25" fmla="*/ 24 h 49"/>
                  <a:gd name="T26" fmla="*/ 2 w 49"/>
                  <a:gd name="T27" fmla="*/ 14 h 49"/>
                  <a:gd name="T28" fmla="*/ 7 w 49"/>
                  <a:gd name="T29" fmla="*/ 7 h 49"/>
                  <a:gd name="T30" fmla="*/ 14 w 49"/>
                  <a:gd name="T31" fmla="*/ 1 h 49"/>
                  <a:gd name="T32" fmla="*/ 25 w 49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35" y="1"/>
                    </a:lnTo>
                    <a:lnTo>
                      <a:pt x="42" y="7"/>
                    </a:lnTo>
                    <a:lnTo>
                      <a:pt x="48" y="14"/>
                    </a:lnTo>
                    <a:lnTo>
                      <a:pt x="49" y="24"/>
                    </a:lnTo>
                    <a:lnTo>
                      <a:pt x="48" y="35"/>
                    </a:lnTo>
                    <a:lnTo>
                      <a:pt x="42" y="42"/>
                    </a:lnTo>
                    <a:lnTo>
                      <a:pt x="35" y="47"/>
                    </a:lnTo>
                    <a:lnTo>
                      <a:pt x="25" y="49"/>
                    </a:lnTo>
                    <a:lnTo>
                      <a:pt x="14" y="47"/>
                    </a:lnTo>
                    <a:lnTo>
                      <a:pt x="7" y="42"/>
                    </a:lnTo>
                    <a:lnTo>
                      <a:pt x="2" y="35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4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2" name="Freeform 123"/>
              <p:cNvSpPr>
                <a:spLocks noChangeArrowheads="1"/>
              </p:cNvSpPr>
              <p:nvPr/>
            </p:nvSpPr>
            <p:spPr bwMode="auto">
              <a:xfrm>
                <a:off x="502" y="2283"/>
                <a:ext cx="46" cy="46"/>
              </a:xfrm>
              <a:custGeom>
                <a:avLst/>
                <a:gdLst>
                  <a:gd name="T0" fmla="*/ 23 w 46"/>
                  <a:gd name="T1" fmla="*/ 0 h 46"/>
                  <a:gd name="T2" fmla="*/ 32 w 46"/>
                  <a:gd name="T3" fmla="*/ 2 h 46"/>
                  <a:gd name="T4" fmla="*/ 39 w 46"/>
                  <a:gd name="T5" fmla="*/ 7 h 46"/>
                  <a:gd name="T6" fmla="*/ 44 w 46"/>
                  <a:gd name="T7" fmla="*/ 14 h 46"/>
                  <a:gd name="T8" fmla="*/ 46 w 46"/>
                  <a:gd name="T9" fmla="*/ 23 h 46"/>
                  <a:gd name="T10" fmla="*/ 44 w 46"/>
                  <a:gd name="T11" fmla="*/ 32 h 46"/>
                  <a:gd name="T12" fmla="*/ 39 w 46"/>
                  <a:gd name="T13" fmla="*/ 39 h 46"/>
                  <a:gd name="T14" fmla="*/ 32 w 46"/>
                  <a:gd name="T15" fmla="*/ 44 h 46"/>
                  <a:gd name="T16" fmla="*/ 23 w 46"/>
                  <a:gd name="T17" fmla="*/ 46 h 46"/>
                  <a:gd name="T18" fmla="*/ 14 w 46"/>
                  <a:gd name="T19" fmla="*/ 44 h 46"/>
                  <a:gd name="T20" fmla="*/ 7 w 46"/>
                  <a:gd name="T21" fmla="*/ 39 h 46"/>
                  <a:gd name="T22" fmla="*/ 2 w 46"/>
                  <a:gd name="T23" fmla="*/ 32 h 46"/>
                  <a:gd name="T24" fmla="*/ 0 w 46"/>
                  <a:gd name="T25" fmla="*/ 23 h 46"/>
                  <a:gd name="T26" fmla="*/ 2 w 46"/>
                  <a:gd name="T27" fmla="*/ 14 h 46"/>
                  <a:gd name="T28" fmla="*/ 7 w 46"/>
                  <a:gd name="T29" fmla="*/ 7 h 46"/>
                  <a:gd name="T30" fmla="*/ 14 w 46"/>
                  <a:gd name="T31" fmla="*/ 2 h 46"/>
                  <a:gd name="T32" fmla="*/ 23 w 46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32" y="2"/>
                    </a:lnTo>
                    <a:lnTo>
                      <a:pt x="39" y="7"/>
                    </a:lnTo>
                    <a:lnTo>
                      <a:pt x="44" y="14"/>
                    </a:lnTo>
                    <a:lnTo>
                      <a:pt x="46" y="23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2" y="44"/>
                    </a:lnTo>
                    <a:lnTo>
                      <a:pt x="23" y="46"/>
                    </a:lnTo>
                    <a:lnTo>
                      <a:pt x="14" y="44"/>
                    </a:lnTo>
                    <a:lnTo>
                      <a:pt x="7" y="39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E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3" name="Freeform 124"/>
              <p:cNvSpPr>
                <a:spLocks noChangeArrowheads="1"/>
              </p:cNvSpPr>
              <p:nvPr/>
            </p:nvSpPr>
            <p:spPr bwMode="auto">
              <a:xfrm>
                <a:off x="504" y="2285"/>
                <a:ext cx="42" cy="42"/>
              </a:xfrm>
              <a:custGeom>
                <a:avLst/>
                <a:gdLst>
                  <a:gd name="T0" fmla="*/ 21 w 42"/>
                  <a:gd name="T1" fmla="*/ 0 h 42"/>
                  <a:gd name="T2" fmla="*/ 30 w 42"/>
                  <a:gd name="T3" fmla="*/ 2 h 42"/>
                  <a:gd name="T4" fmla="*/ 37 w 42"/>
                  <a:gd name="T5" fmla="*/ 7 h 42"/>
                  <a:gd name="T6" fmla="*/ 40 w 42"/>
                  <a:gd name="T7" fmla="*/ 14 h 42"/>
                  <a:gd name="T8" fmla="*/ 42 w 42"/>
                  <a:gd name="T9" fmla="*/ 21 h 42"/>
                  <a:gd name="T10" fmla="*/ 40 w 42"/>
                  <a:gd name="T11" fmla="*/ 28 h 42"/>
                  <a:gd name="T12" fmla="*/ 37 w 42"/>
                  <a:gd name="T13" fmla="*/ 35 h 42"/>
                  <a:gd name="T14" fmla="*/ 30 w 42"/>
                  <a:gd name="T15" fmla="*/ 40 h 42"/>
                  <a:gd name="T16" fmla="*/ 21 w 42"/>
                  <a:gd name="T17" fmla="*/ 42 h 42"/>
                  <a:gd name="T18" fmla="*/ 14 w 42"/>
                  <a:gd name="T19" fmla="*/ 40 h 42"/>
                  <a:gd name="T20" fmla="*/ 7 w 42"/>
                  <a:gd name="T21" fmla="*/ 35 h 42"/>
                  <a:gd name="T22" fmla="*/ 1 w 42"/>
                  <a:gd name="T23" fmla="*/ 28 h 42"/>
                  <a:gd name="T24" fmla="*/ 0 w 42"/>
                  <a:gd name="T25" fmla="*/ 21 h 42"/>
                  <a:gd name="T26" fmla="*/ 1 w 42"/>
                  <a:gd name="T27" fmla="*/ 14 h 42"/>
                  <a:gd name="T28" fmla="*/ 7 w 42"/>
                  <a:gd name="T29" fmla="*/ 7 h 42"/>
                  <a:gd name="T30" fmla="*/ 14 w 42"/>
                  <a:gd name="T31" fmla="*/ 2 h 42"/>
                  <a:gd name="T32" fmla="*/ 21 w 42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30" y="2"/>
                    </a:lnTo>
                    <a:lnTo>
                      <a:pt x="37" y="7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5"/>
                    </a:lnTo>
                    <a:lnTo>
                      <a:pt x="30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4" name="Freeform 125"/>
              <p:cNvSpPr>
                <a:spLocks noChangeArrowheads="1"/>
              </p:cNvSpPr>
              <p:nvPr/>
            </p:nvSpPr>
            <p:spPr bwMode="auto">
              <a:xfrm>
                <a:off x="505" y="2287"/>
                <a:ext cx="39" cy="38"/>
              </a:xfrm>
              <a:custGeom>
                <a:avLst/>
                <a:gdLst>
                  <a:gd name="T0" fmla="*/ 20 w 39"/>
                  <a:gd name="T1" fmla="*/ 0 h 38"/>
                  <a:gd name="T2" fmla="*/ 27 w 39"/>
                  <a:gd name="T3" fmla="*/ 2 h 38"/>
                  <a:gd name="T4" fmla="*/ 34 w 39"/>
                  <a:gd name="T5" fmla="*/ 5 h 38"/>
                  <a:gd name="T6" fmla="*/ 37 w 39"/>
                  <a:gd name="T7" fmla="*/ 12 h 38"/>
                  <a:gd name="T8" fmla="*/ 39 w 39"/>
                  <a:gd name="T9" fmla="*/ 19 h 38"/>
                  <a:gd name="T10" fmla="*/ 37 w 39"/>
                  <a:gd name="T11" fmla="*/ 26 h 38"/>
                  <a:gd name="T12" fmla="*/ 34 w 39"/>
                  <a:gd name="T13" fmla="*/ 33 h 38"/>
                  <a:gd name="T14" fmla="*/ 27 w 39"/>
                  <a:gd name="T15" fmla="*/ 37 h 38"/>
                  <a:gd name="T16" fmla="*/ 20 w 39"/>
                  <a:gd name="T17" fmla="*/ 38 h 38"/>
                  <a:gd name="T18" fmla="*/ 13 w 39"/>
                  <a:gd name="T19" fmla="*/ 37 h 38"/>
                  <a:gd name="T20" fmla="*/ 6 w 39"/>
                  <a:gd name="T21" fmla="*/ 33 h 38"/>
                  <a:gd name="T22" fmla="*/ 2 w 39"/>
                  <a:gd name="T23" fmla="*/ 26 h 38"/>
                  <a:gd name="T24" fmla="*/ 0 w 39"/>
                  <a:gd name="T25" fmla="*/ 19 h 38"/>
                  <a:gd name="T26" fmla="*/ 2 w 39"/>
                  <a:gd name="T27" fmla="*/ 12 h 38"/>
                  <a:gd name="T28" fmla="*/ 6 w 39"/>
                  <a:gd name="T29" fmla="*/ 5 h 38"/>
                  <a:gd name="T30" fmla="*/ 13 w 39"/>
                  <a:gd name="T31" fmla="*/ 2 h 38"/>
                  <a:gd name="T32" fmla="*/ 20 w 39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8">
                    <a:moveTo>
                      <a:pt x="20" y="0"/>
                    </a:moveTo>
                    <a:lnTo>
                      <a:pt x="27" y="2"/>
                    </a:lnTo>
                    <a:lnTo>
                      <a:pt x="34" y="5"/>
                    </a:lnTo>
                    <a:lnTo>
                      <a:pt x="37" y="12"/>
                    </a:lnTo>
                    <a:lnTo>
                      <a:pt x="39" y="19"/>
                    </a:lnTo>
                    <a:lnTo>
                      <a:pt x="37" y="26"/>
                    </a:lnTo>
                    <a:lnTo>
                      <a:pt x="34" y="33"/>
                    </a:lnTo>
                    <a:lnTo>
                      <a:pt x="27" y="37"/>
                    </a:lnTo>
                    <a:lnTo>
                      <a:pt x="20" y="38"/>
                    </a:lnTo>
                    <a:lnTo>
                      <a:pt x="13" y="37"/>
                    </a:lnTo>
                    <a:lnTo>
                      <a:pt x="6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5" name="Freeform 126"/>
              <p:cNvSpPr>
                <a:spLocks noChangeArrowheads="1"/>
              </p:cNvSpPr>
              <p:nvPr/>
            </p:nvSpPr>
            <p:spPr bwMode="auto">
              <a:xfrm>
                <a:off x="509" y="2289"/>
                <a:ext cx="33" cy="35"/>
              </a:xfrm>
              <a:custGeom>
                <a:avLst/>
                <a:gdLst>
                  <a:gd name="T0" fmla="*/ 0 w 33"/>
                  <a:gd name="T1" fmla="*/ 17 h 35"/>
                  <a:gd name="T2" fmla="*/ 2 w 33"/>
                  <a:gd name="T3" fmla="*/ 10 h 35"/>
                  <a:gd name="T4" fmla="*/ 5 w 33"/>
                  <a:gd name="T5" fmla="*/ 5 h 35"/>
                  <a:gd name="T6" fmla="*/ 9 w 33"/>
                  <a:gd name="T7" fmla="*/ 1 h 35"/>
                  <a:gd name="T8" fmla="*/ 16 w 33"/>
                  <a:gd name="T9" fmla="*/ 0 h 35"/>
                  <a:gd name="T10" fmla="*/ 23 w 33"/>
                  <a:gd name="T11" fmla="*/ 1 h 35"/>
                  <a:gd name="T12" fmla="*/ 28 w 33"/>
                  <a:gd name="T13" fmla="*/ 5 h 35"/>
                  <a:gd name="T14" fmla="*/ 32 w 33"/>
                  <a:gd name="T15" fmla="*/ 10 h 35"/>
                  <a:gd name="T16" fmla="*/ 33 w 33"/>
                  <a:gd name="T17" fmla="*/ 17 h 35"/>
                  <a:gd name="T18" fmla="*/ 32 w 33"/>
                  <a:gd name="T19" fmla="*/ 24 h 35"/>
                  <a:gd name="T20" fmla="*/ 28 w 33"/>
                  <a:gd name="T21" fmla="*/ 29 h 35"/>
                  <a:gd name="T22" fmla="*/ 23 w 33"/>
                  <a:gd name="T23" fmla="*/ 33 h 35"/>
                  <a:gd name="T24" fmla="*/ 16 w 33"/>
                  <a:gd name="T25" fmla="*/ 35 h 35"/>
                  <a:gd name="T26" fmla="*/ 9 w 33"/>
                  <a:gd name="T27" fmla="*/ 33 h 35"/>
                  <a:gd name="T28" fmla="*/ 5 w 33"/>
                  <a:gd name="T29" fmla="*/ 29 h 35"/>
                  <a:gd name="T30" fmla="*/ 2 w 33"/>
                  <a:gd name="T31" fmla="*/ 24 h 35"/>
                  <a:gd name="T32" fmla="*/ 0 w 33"/>
                  <a:gd name="T33" fmla="*/ 1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5">
                    <a:moveTo>
                      <a:pt x="0" y="17"/>
                    </a:moveTo>
                    <a:lnTo>
                      <a:pt x="2" y="10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3" y="17"/>
                    </a:ln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5"/>
                    </a:lnTo>
                    <a:lnTo>
                      <a:pt x="9" y="33"/>
                    </a:lnTo>
                    <a:lnTo>
                      <a:pt x="5" y="29"/>
                    </a:lnTo>
                    <a:lnTo>
                      <a:pt x="2" y="2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71" name="Group 127"/>
            <p:cNvGrpSpPr>
              <a:grpSpLocks/>
            </p:cNvGrpSpPr>
            <p:nvPr/>
          </p:nvGrpSpPr>
          <p:grpSpPr bwMode="auto">
            <a:xfrm>
              <a:off x="1068" y="96"/>
              <a:ext cx="221" cy="167"/>
              <a:chOff x="458" y="2206"/>
              <a:chExt cx="221" cy="167"/>
            </a:xfrm>
          </p:grpSpPr>
          <p:sp>
            <p:nvSpPr>
              <p:cNvPr id="45100" name="Freeform 128"/>
              <p:cNvSpPr>
                <a:spLocks noChangeArrowheads="1"/>
              </p:cNvSpPr>
              <p:nvPr/>
            </p:nvSpPr>
            <p:spPr bwMode="auto">
              <a:xfrm>
                <a:off x="644" y="2206"/>
                <a:ext cx="35" cy="33"/>
              </a:xfrm>
              <a:custGeom>
                <a:avLst/>
                <a:gdLst>
                  <a:gd name="T0" fmla="*/ 18 w 35"/>
                  <a:gd name="T1" fmla="*/ 33 h 33"/>
                  <a:gd name="T2" fmla="*/ 25 w 35"/>
                  <a:gd name="T3" fmla="*/ 32 h 33"/>
                  <a:gd name="T4" fmla="*/ 30 w 35"/>
                  <a:gd name="T5" fmla="*/ 28 h 33"/>
                  <a:gd name="T6" fmla="*/ 33 w 35"/>
                  <a:gd name="T7" fmla="*/ 23 h 33"/>
                  <a:gd name="T8" fmla="*/ 35 w 35"/>
                  <a:gd name="T9" fmla="*/ 16 h 33"/>
                  <a:gd name="T10" fmla="*/ 33 w 35"/>
                  <a:gd name="T11" fmla="*/ 9 h 33"/>
                  <a:gd name="T12" fmla="*/ 30 w 35"/>
                  <a:gd name="T13" fmla="*/ 5 h 33"/>
                  <a:gd name="T14" fmla="*/ 25 w 35"/>
                  <a:gd name="T15" fmla="*/ 2 h 33"/>
                  <a:gd name="T16" fmla="*/ 18 w 35"/>
                  <a:gd name="T17" fmla="*/ 0 h 33"/>
                  <a:gd name="T18" fmla="*/ 11 w 35"/>
                  <a:gd name="T19" fmla="*/ 2 h 33"/>
                  <a:gd name="T20" fmla="*/ 5 w 35"/>
                  <a:gd name="T21" fmla="*/ 5 h 33"/>
                  <a:gd name="T22" fmla="*/ 2 w 35"/>
                  <a:gd name="T23" fmla="*/ 9 h 33"/>
                  <a:gd name="T24" fmla="*/ 0 w 35"/>
                  <a:gd name="T25" fmla="*/ 16 h 33"/>
                  <a:gd name="T26" fmla="*/ 2 w 35"/>
                  <a:gd name="T27" fmla="*/ 23 h 33"/>
                  <a:gd name="T28" fmla="*/ 5 w 35"/>
                  <a:gd name="T29" fmla="*/ 28 h 33"/>
                  <a:gd name="T30" fmla="*/ 11 w 35"/>
                  <a:gd name="T31" fmla="*/ 32 h 33"/>
                  <a:gd name="T32" fmla="*/ 18 w 35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3">
                    <a:moveTo>
                      <a:pt x="18" y="33"/>
                    </a:moveTo>
                    <a:lnTo>
                      <a:pt x="25" y="32"/>
                    </a:lnTo>
                    <a:lnTo>
                      <a:pt x="30" y="28"/>
                    </a:lnTo>
                    <a:lnTo>
                      <a:pt x="33" y="23"/>
                    </a:lnTo>
                    <a:lnTo>
                      <a:pt x="35" y="16"/>
                    </a:lnTo>
                    <a:lnTo>
                      <a:pt x="33" y="9"/>
                    </a:lnTo>
                    <a:lnTo>
                      <a:pt x="30" y="5"/>
                    </a:lnTo>
                    <a:lnTo>
                      <a:pt x="25" y="2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5" y="28"/>
                    </a:lnTo>
                    <a:lnTo>
                      <a:pt x="11" y="32"/>
                    </a:lnTo>
                    <a:lnTo>
                      <a:pt x="18" y="33"/>
                    </a:lnTo>
                    <a:close/>
                  </a:path>
                </a:pathLst>
              </a:custGeom>
              <a:solidFill>
                <a:srgbClr val="00F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1" name="Freeform 129"/>
              <p:cNvSpPr>
                <a:spLocks noChangeArrowheads="1"/>
              </p:cNvSpPr>
              <p:nvPr/>
            </p:nvSpPr>
            <p:spPr bwMode="auto">
              <a:xfrm>
                <a:off x="458" y="2238"/>
                <a:ext cx="133" cy="135"/>
              </a:xfrm>
              <a:custGeom>
                <a:avLst/>
                <a:gdLst>
                  <a:gd name="T0" fmla="*/ 0 w 133"/>
                  <a:gd name="T1" fmla="*/ 68 h 135"/>
                  <a:gd name="T2" fmla="*/ 2 w 133"/>
                  <a:gd name="T3" fmla="*/ 54 h 135"/>
                  <a:gd name="T4" fmla="*/ 5 w 133"/>
                  <a:gd name="T5" fmla="*/ 42 h 135"/>
                  <a:gd name="T6" fmla="*/ 11 w 133"/>
                  <a:gd name="T7" fmla="*/ 30 h 135"/>
                  <a:gd name="T8" fmla="*/ 19 w 133"/>
                  <a:gd name="T9" fmla="*/ 21 h 135"/>
                  <a:gd name="T10" fmla="*/ 30 w 133"/>
                  <a:gd name="T11" fmla="*/ 12 h 135"/>
                  <a:gd name="T12" fmla="*/ 40 w 133"/>
                  <a:gd name="T13" fmla="*/ 5 h 135"/>
                  <a:gd name="T14" fmla="*/ 53 w 133"/>
                  <a:gd name="T15" fmla="*/ 1 h 135"/>
                  <a:gd name="T16" fmla="*/ 67 w 133"/>
                  <a:gd name="T17" fmla="*/ 0 h 135"/>
                  <a:gd name="T18" fmla="*/ 81 w 133"/>
                  <a:gd name="T19" fmla="*/ 1 h 135"/>
                  <a:gd name="T20" fmla="*/ 93 w 133"/>
                  <a:gd name="T21" fmla="*/ 5 h 135"/>
                  <a:gd name="T22" fmla="*/ 104 w 133"/>
                  <a:gd name="T23" fmla="*/ 12 h 135"/>
                  <a:gd name="T24" fmla="*/ 114 w 133"/>
                  <a:gd name="T25" fmla="*/ 21 h 135"/>
                  <a:gd name="T26" fmla="*/ 123 w 133"/>
                  <a:gd name="T27" fmla="*/ 30 h 135"/>
                  <a:gd name="T28" fmla="*/ 128 w 133"/>
                  <a:gd name="T29" fmla="*/ 42 h 135"/>
                  <a:gd name="T30" fmla="*/ 132 w 133"/>
                  <a:gd name="T31" fmla="*/ 54 h 135"/>
                  <a:gd name="T32" fmla="*/ 133 w 133"/>
                  <a:gd name="T33" fmla="*/ 68 h 135"/>
                  <a:gd name="T34" fmla="*/ 132 w 133"/>
                  <a:gd name="T35" fmla="*/ 82 h 135"/>
                  <a:gd name="T36" fmla="*/ 128 w 133"/>
                  <a:gd name="T37" fmla="*/ 95 h 135"/>
                  <a:gd name="T38" fmla="*/ 123 w 133"/>
                  <a:gd name="T39" fmla="*/ 105 h 135"/>
                  <a:gd name="T40" fmla="*/ 114 w 133"/>
                  <a:gd name="T41" fmla="*/ 116 h 135"/>
                  <a:gd name="T42" fmla="*/ 104 w 133"/>
                  <a:gd name="T43" fmla="*/ 124 h 135"/>
                  <a:gd name="T44" fmla="*/ 93 w 133"/>
                  <a:gd name="T45" fmla="*/ 130 h 135"/>
                  <a:gd name="T46" fmla="*/ 81 w 133"/>
                  <a:gd name="T47" fmla="*/ 133 h 135"/>
                  <a:gd name="T48" fmla="*/ 67 w 133"/>
                  <a:gd name="T49" fmla="*/ 135 h 135"/>
                  <a:gd name="T50" fmla="*/ 53 w 133"/>
                  <a:gd name="T51" fmla="*/ 133 h 135"/>
                  <a:gd name="T52" fmla="*/ 40 w 133"/>
                  <a:gd name="T53" fmla="*/ 130 h 135"/>
                  <a:gd name="T54" fmla="*/ 30 w 133"/>
                  <a:gd name="T55" fmla="*/ 124 h 135"/>
                  <a:gd name="T56" fmla="*/ 19 w 133"/>
                  <a:gd name="T57" fmla="*/ 116 h 135"/>
                  <a:gd name="T58" fmla="*/ 11 w 133"/>
                  <a:gd name="T59" fmla="*/ 105 h 135"/>
                  <a:gd name="T60" fmla="*/ 5 w 133"/>
                  <a:gd name="T61" fmla="*/ 95 h 135"/>
                  <a:gd name="T62" fmla="*/ 2 w 133"/>
                  <a:gd name="T63" fmla="*/ 82 h 135"/>
                  <a:gd name="T64" fmla="*/ 0 w 133"/>
                  <a:gd name="T65" fmla="*/ 68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35">
                    <a:moveTo>
                      <a:pt x="0" y="68"/>
                    </a:moveTo>
                    <a:lnTo>
                      <a:pt x="2" y="54"/>
                    </a:lnTo>
                    <a:lnTo>
                      <a:pt x="5" y="42"/>
                    </a:lnTo>
                    <a:lnTo>
                      <a:pt x="11" y="30"/>
                    </a:lnTo>
                    <a:lnTo>
                      <a:pt x="19" y="21"/>
                    </a:lnTo>
                    <a:lnTo>
                      <a:pt x="30" y="12"/>
                    </a:lnTo>
                    <a:lnTo>
                      <a:pt x="40" y="5"/>
                    </a:lnTo>
                    <a:lnTo>
                      <a:pt x="53" y="1"/>
                    </a:lnTo>
                    <a:lnTo>
                      <a:pt x="67" y="0"/>
                    </a:lnTo>
                    <a:lnTo>
                      <a:pt x="81" y="1"/>
                    </a:lnTo>
                    <a:lnTo>
                      <a:pt x="93" y="5"/>
                    </a:lnTo>
                    <a:lnTo>
                      <a:pt x="104" y="12"/>
                    </a:lnTo>
                    <a:lnTo>
                      <a:pt x="114" y="21"/>
                    </a:lnTo>
                    <a:lnTo>
                      <a:pt x="123" y="30"/>
                    </a:lnTo>
                    <a:lnTo>
                      <a:pt x="128" y="42"/>
                    </a:lnTo>
                    <a:lnTo>
                      <a:pt x="132" y="54"/>
                    </a:lnTo>
                    <a:lnTo>
                      <a:pt x="133" y="68"/>
                    </a:lnTo>
                    <a:lnTo>
                      <a:pt x="132" y="82"/>
                    </a:lnTo>
                    <a:lnTo>
                      <a:pt x="128" y="95"/>
                    </a:lnTo>
                    <a:lnTo>
                      <a:pt x="123" y="105"/>
                    </a:lnTo>
                    <a:lnTo>
                      <a:pt x="114" y="116"/>
                    </a:lnTo>
                    <a:lnTo>
                      <a:pt x="104" y="124"/>
                    </a:lnTo>
                    <a:lnTo>
                      <a:pt x="93" y="130"/>
                    </a:lnTo>
                    <a:lnTo>
                      <a:pt x="81" y="133"/>
                    </a:lnTo>
                    <a:lnTo>
                      <a:pt x="67" y="135"/>
                    </a:lnTo>
                    <a:lnTo>
                      <a:pt x="53" y="133"/>
                    </a:lnTo>
                    <a:lnTo>
                      <a:pt x="40" y="130"/>
                    </a:lnTo>
                    <a:lnTo>
                      <a:pt x="30" y="124"/>
                    </a:lnTo>
                    <a:lnTo>
                      <a:pt x="19" y="116"/>
                    </a:lnTo>
                    <a:lnTo>
                      <a:pt x="11" y="105"/>
                    </a:lnTo>
                    <a:lnTo>
                      <a:pt x="5" y="95"/>
                    </a:lnTo>
                    <a:lnTo>
                      <a:pt x="2" y="8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2" name="Freeform 130"/>
              <p:cNvSpPr>
                <a:spLocks noChangeArrowheads="1"/>
              </p:cNvSpPr>
              <p:nvPr/>
            </p:nvSpPr>
            <p:spPr bwMode="auto">
              <a:xfrm>
                <a:off x="460" y="2241"/>
                <a:ext cx="130" cy="130"/>
              </a:xfrm>
              <a:custGeom>
                <a:avLst/>
                <a:gdLst>
                  <a:gd name="T0" fmla="*/ 65 w 130"/>
                  <a:gd name="T1" fmla="*/ 0 h 130"/>
                  <a:gd name="T2" fmla="*/ 77 w 130"/>
                  <a:gd name="T3" fmla="*/ 2 h 130"/>
                  <a:gd name="T4" fmla="*/ 89 w 130"/>
                  <a:gd name="T5" fmla="*/ 6 h 130"/>
                  <a:gd name="T6" fmla="*/ 100 w 130"/>
                  <a:gd name="T7" fmla="*/ 11 h 130"/>
                  <a:gd name="T8" fmla="*/ 110 w 130"/>
                  <a:gd name="T9" fmla="*/ 20 h 130"/>
                  <a:gd name="T10" fmla="*/ 119 w 130"/>
                  <a:gd name="T11" fmla="*/ 28 h 130"/>
                  <a:gd name="T12" fmla="*/ 124 w 130"/>
                  <a:gd name="T13" fmla="*/ 39 h 130"/>
                  <a:gd name="T14" fmla="*/ 128 w 130"/>
                  <a:gd name="T15" fmla="*/ 51 h 130"/>
                  <a:gd name="T16" fmla="*/ 130 w 130"/>
                  <a:gd name="T17" fmla="*/ 65 h 130"/>
                  <a:gd name="T18" fmla="*/ 128 w 130"/>
                  <a:gd name="T19" fmla="*/ 77 h 130"/>
                  <a:gd name="T20" fmla="*/ 124 w 130"/>
                  <a:gd name="T21" fmla="*/ 90 h 130"/>
                  <a:gd name="T22" fmla="*/ 119 w 130"/>
                  <a:gd name="T23" fmla="*/ 100 h 130"/>
                  <a:gd name="T24" fmla="*/ 110 w 130"/>
                  <a:gd name="T25" fmla="*/ 111 h 130"/>
                  <a:gd name="T26" fmla="*/ 100 w 130"/>
                  <a:gd name="T27" fmla="*/ 120 h 130"/>
                  <a:gd name="T28" fmla="*/ 89 w 130"/>
                  <a:gd name="T29" fmla="*/ 125 h 130"/>
                  <a:gd name="T30" fmla="*/ 77 w 130"/>
                  <a:gd name="T31" fmla="*/ 128 h 130"/>
                  <a:gd name="T32" fmla="*/ 65 w 130"/>
                  <a:gd name="T33" fmla="*/ 130 h 130"/>
                  <a:gd name="T34" fmla="*/ 51 w 130"/>
                  <a:gd name="T35" fmla="*/ 128 h 130"/>
                  <a:gd name="T36" fmla="*/ 38 w 130"/>
                  <a:gd name="T37" fmla="*/ 125 h 130"/>
                  <a:gd name="T38" fmla="*/ 28 w 130"/>
                  <a:gd name="T39" fmla="*/ 120 h 130"/>
                  <a:gd name="T40" fmla="*/ 19 w 130"/>
                  <a:gd name="T41" fmla="*/ 111 h 130"/>
                  <a:gd name="T42" fmla="*/ 10 w 130"/>
                  <a:gd name="T43" fmla="*/ 100 h 130"/>
                  <a:gd name="T44" fmla="*/ 5 w 130"/>
                  <a:gd name="T45" fmla="*/ 90 h 130"/>
                  <a:gd name="T46" fmla="*/ 2 w 130"/>
                  <a:gd name="T47" fmla="*/ 77 h 130"/>
                  <a:gd name="T48" fmla="*/ 0 w 130"/>
                  <a:gd name="T49" fmla="*/ 65 h 130"/>
                  <a:gd name="T50" fmla="*/ 2 w 130"/>
                  <a:gd name="T51" fmla="*/ 51 h 130"/>
                  <a:gd name="T52" fmla="*/ 5 w 130"/>
                  <a:gd name="T53" fmla="*/ 39 h 130"/>
                  <a:gd name="T54" fmla="*/ 10 w 130"/>
                  <a:gd name="T55" fmla="*/ 28 h 130"/>
                  <a:gd name="T56" fmla="*/ 19 w 130"/>
                  <a:gd name="T57" fmla="*/ 20 h 130"/>
                  <a:gd name="T58" fmla="*/ 28 w 130"/>
                  <a:gd name="T59" fmla="*/ 11 h 130"/>
                  <a:gd name="T60" fmla="*/ 38 w 130"/>
                  <a:gd name="T61" fmla="*/ 6 h 130"/>
                  <a:gd name="T62" fmla="*/ 51 w 130"/>
                  <a:gd name="T63" fmla="*/ 2 h 130"/>
                  <a:gd name="T64" fmla="*/ 65 w 130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77" y="2"/>
                    </a:lnTo>
                    <a:lnTo>
                      <a:pt x="89" y="6"/>
                    </a:lnTo>
                    <a:lnTo>
                      <a:pt x="100" y="11"/>
                    </a:lnTo>
                    <a:lnTo>
                      <a:pt x="110" y="20"/>
                    </a:lnTo>
                    <a:lnTo>
                      <a:pt x="119" y="28"/>
                    </a:lnTo>
                    <a:lnTo>
                      <a:pt x="124" y="39"/>
                    </a:lnTo>
                    <a:lnTo>
                      <a:pt x="128" y="51"/>
                    </a:lnTo>
                    <a:lnTo>
                      <a:pt x="130" y="65"/>
                    </a:lnTo>
                    <a:lnTo>
                      <a:pt x="128" y="77"/>
                    </a:lnTo>
                    <a:lnTo>
                      <a:pt x="124" y="90"/>
                    </a:lnTo>
                    <a:lnTo>
                      <a:pt x="119" y="100"/>
                    </a:lnTo>
                    <a:lnTo>
                      <a:pt x="110" y="111"/>
                    </a:lnTo>
                    <a:lnTo>
                      <a:pt x="100" y="120"/>
                    </a:lnTo>
                    <a:lnTo>
                      <a:pt x="89" y="125"/>
                    </a:lnTo>
                    <a:lnTo>
                      <a:pt x="77" y="128"/>
                    </a:lnTo>
                    <a:lnTo>
                      <a:pt x="65" y="130"/>
                    </a:lnTo>
                    <a:lnTo>
                      <a:pt x="51" y="128"/>
                    </a:lnTo>
                    <a:lnTo>
                      <a:pt x="38" y="125"/>
                    </a:lnTo>
                    <a:lnTo>
                      <a:pt x="28" y="120"/>
                    </a:lnTo>
                    <a:lnTo>
                      <a:pt x="19" y="111"/>
                    </a:lnTo>
                    <a:lnTo>
                      <a:pt x="10" y="100"/>
                    </a:lnTo>
                    <a:lnTo>
                      <a:pt x="5" y="90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" y="51"/>
                    </a:lnTo>
                    <a:lnTo>
                      <a:pt x="5" y="39"/>
                    </a:lnTo>
                    <a:lnTo>
                      <a:pt x="10" y="28"/>
                    </a:lnTo>
                    <a:lnTo>
                      <a:pt x="19" y="20"/>
                    </a:lnTo>
                    <a:lnTo>
                      <a:pt x="28" y="11"/>
                    </a:lnTo>
                    <a:lnTo>
                      <a:pt x="38" y="6"/>
                    </a:lnTo>
                    <a:lnTo>
                      <a:pt x="51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0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3" name="Freeform 131"/>
              <p:cNvSpPr>
                <a:spLocks noChangeArrowheads="1"/>
              </p:cNvSpPr>
              <p:nvPr/>
            </p:nvSpPr>
            <p:spPr bwMode="auto">
              <a:xfrm>
                <a:off x="462" y="2243"/>
                <a:ext cx="126" cy="126"/>
              </a:xfrm>
              <a:custGeom>
                <a:avLst/>
                <a:gdLst>
                  <a:gd name="T0" fmla="*/ 63 w 126"/>
                  <a:gd name="T1" fmla="*/ 0 h 126"/>
                  <a:gd name="T2" fmla="*/ 75 w 126"/>
                  <a:gd name="T3" fmla="*/ 2 h 126"/>
                  <a:gd name="T4" fmla="*/ 87 w 126"/>
                  <a:gd name="T5" fmla="*/ 5 h 126"/>
                  <a:gd name="T6" fmla="*/ 98 w 126"/>
                  <a:gd name="T7" fmla="*/ 11 h 126"/>
                  <a:gd name="T8" fmla="*/ 108 w 126"/>
                  <a:gd name="T9" fmla="*/ 18 h 126"/>
                  <a:gd name="T10" fmla="*/ 115 w 126"/>
                  <a:gd name="T11" fmla="*/ 28 h 126"/>
                  <a:gd name="T12" fmla="*/ 121 w 126"/>
                  <a:gd name="T13" fmla="*/ 39 h 126"/>
                  <a:gd name="T14" fmla="*/ 124 w 126"/>
                  <a:gd name="T15" fmla="*/ 51 h 126"/>
                  <a:gd name="T16" fmla="*/ 126 w 126"/>
                  <a:gd name="T17" fmla="*/ 63 h 126"/>
                  <a:gd name="T18" fmla="*/ 124 w 126"/>
                  <a:gd name="T19" fmla="*/ 75 h 126"/>
                  <a:gd name="T20" fmla="*/ 121 w 126"/>
                  <a:gd name="T21" fmla="*/ 88 h 126"/>
                  <a:gd name="T22" fmla="*/ 115 w 126"/>
                  <a:gd name="T23" fmla="*/ 98 h 126"/>
                  <a:gd name="T24" fmla="*/ 108 w 126"/>
                  <a:gd name="T25" fmla="*/ 107 h 126"/>
                  <a:gd name="T26" fmla="*/ 98 w 126"/>
                  <a:gd name="T27" fmla="*/ 116 h 126"/>
                  <a:gd name="T28" fmla="*/ 87 w 126"/>
                  <a:gd name="T29" fmla="*/ 121 h 126"/>
                  <a:gd name="T30" fmla="*/ 75 w 126"/>
                  <a:gd name="T31" fmla="*/ 125 h 126"/>
                  <a:gd name="T32" fmla="*/ 63 w 126"/>
                  <a:gd name="T33" fmla="*/ 126 h 126"/>
                  <a:gd name="T34" fmla="*/ 51 w 126"/>
                  <a:gd name="T35" fmla="*/ 125 h 126"/>
                  <a:gd name="T36" fmla="*/ 38 w 126"/>
                  <a:gd name="T37" fmla="*/ 121 h 126"/>
                  <a:gd name="T38" fmla="*/ 28 w 126"/>
                  <a:gd name="T39" fmla="*/ 116 h 126"/>
                  <a:gd name="T40" fmla="*/ 19 w 126"/>
                  <a:gd name="T41" fmla="*/ 107 h 126"/>
                  <a:gd name="T42" fmla="*/ 10 w 126"/>
                  <a:gd name="T43" fmla="*/ 98 h 126"/>
                  <a:gd name="T44" fmla="*/ 5 w 126"/>
                  <a:gd name="T45" fmla="*/ 88 h 126"/>
                  <a:gd name="T46" fmla="*/ 1 w 126"/>
                  <a:gd name="T47" fmla="*/ 75 h 126"/>
                  <a:gd name="T48" fmla="*/ 0 w 126"/>
                  <a:gd name="T49" fmla="*/ 63 h 126"/>
                  <a:gd name="T50" fmla="*/ 1 w 126"/>
                  <a:gd name="T51" fmla="*/ 51 h 126"/>
                  <a:gd name="T52" fmla="*/ 5 w 126"/>
                  <a:gd name="T53" fmla="*/ 39 h 126"/>
                  <a:gd name="T54" fmla="*/ 10 w 126"/>
                  <a:gd name="T55" fmla="*/ 28 h 126"/>
                  <a:gd name="T56" fmla="*/ 19 w 126"/>
                  <a:gd name="T57" fmla="*/ 18 h 126"/>
                  <a:gd name="T58" fmla="*/ 28 w 126"/>
                  <a:gd name="T59" fmla="*/ 11 h 126"/>
                  <a:gd name="T60" fmla="*/ 38 w 126"/>
                  <a:gd name="T61" fmla="*/ 5 h 126"/>
                  <a:gd name="T62" fmla="*/ 51 w 126"/>
                  <a:gd name="T63" fmla="*/ 2 h 126"/>
                  <a:gd name="T64" fmla="*/ 63 w 126"/>
                  <a:gd name="T65" fmla="*/ 0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6" h="126">
                    <a:moveTo>
                      <a:pt x="63" y="0"/>
                    </a:moveTo>
                    <a:lnTo>
                      <a:pt x="75" y="2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8" y="18"/>
                    </a:lnTo>
                    <a:lnTo>
                      <a:pt x="115" y="28"/>
                    </a:lnTo>
                    <a:lnTo>
                      <a:pt x="121" y="39"/>
                    </a:lnTo>
                    <a:lnTo>
                      <a:pt x="124" y="51"/>
                    </a:lnTo>
                    <a:lnTo>
                      <a:pt x="126" y="63"/>
                    </a:lnTo>
                    <a:lnTo>
                      <a:pt x="124" y="75"/>
                    </a:lnTo>
                    <a:lnTo>
                      <a:pt x="121" y="88"/>
                    </a:lnTo>
                    <a:lnTo>
                      <a:pt x="115" y="98"/>
                    </a:lnTo>
                    <a:lnTo>
                      <a:pt x="108" y="107"/>
                    </a:lnTo>
                    <a:lnTo>
                      <a:pt x="98" y="116"/>
                    </a:lnTo>
                    <a:lnTo>
                      <a:pt x="87" y="121"/>
                    </a:lnTo>
                    <a:lnTo>
                      <a:pt x="75" y="125"/>
                    </a:lnTo>
                    <a:lnTo>
                      <a:pt x="63" y="126"/>
                    </a:lnTo>
                    <a:lnTo>
                      <a:pt x="51" y="125"/>
                    </a:lnTo>
                    <a:lnTo>
                      <a:pt x="38" y="121"/>
                    </a:lnTo>
                    <a:lnTo>
                      <a:pt x="28" y="116"/>
                    </a:lnTo>
                    <a:lnTo>
                      <a:pt x="19" y="107"/>
                    </a:lnTo>
                    <a:lnTo>
                      <a:pt x="10" y="98"/>
                    </a:lnTo>
                    <a:lnTo>
                      <a:pt x="5" y="88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5" y="39"/>
                    </a:lnTo>
                    <a:lnTo>
                      <a:pt x="10" y="28"/>
                    </a:lnTo>
                    <a:lnTo>
                      <a:pt x="19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1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14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4" name="Freeform 132"/>
              <p:cNvSpPr>
                <a:spLocks noChangeArrowheads="1"/>
              </p:cNvSpPr>
              <p:nvPr/>
            </p:nvSpPr>
            <p:spPr bwMode="auto">
              <a:xfrm>
                <a:off x="463" y="2245"/>
                <a:ext cx="123" cy="123"/>
              </a:xfrm>
              <a:custGeom>
                <a:avLst/>
                <a:gdLst>
                  <a:gd name="T0" fmla="*/ 62 w 123"/>
                  <a:gd name="T1" fmla="*/ 0 h 123"/>
                  <a:gd name="T2" fmla="*/ 74 w 123"/>
                  <a:gd name="T3" fmla="*/ 2 h 123"/>
                  <a:gd name="T4" fmla="*/ 85 w 123"/>
                  <a:gd name="T5" fmla="*/ 5 h 123"/>
                  <a:gd name="T6" fmla="*/ 95 w 123"/>
                  <a:gd name="T7" fmla="*/ 10 h 123"/>
                  <a:gd name="T8" fmla="*/ 106 w 123"/>
                  <a:gd name="T9" fmla="*/ 17 h 123"/>
                  <a:gd name="T10" fmla="*/ 113 w 123"/>
                  <a:gd name="T11" fmla="*/ 26 h 123"/>
                  <a:gd name="T12" fmla="*/ 118 w 123"/>
                  <a:gd name="T13" fmla="*/ 37 h 123"/>
                  <a:gd name="T14" fmla="*/ 121 w 123"/>
                  <a:gd name="T15" fmla="*/ 49 h 123"/>
                  <a:gd name="T16" fmla="*/ 123 w 123"/>
                  <a:gd name="T17" fmla="*/ 61 h 123"/>
                  <a:gd name="T18" fmla="*/ 121 w 123"/>
                  <a:gd name="T19" fmla="*/ 73 h 123"/>
                  <a:gd name="T20" fmla="*/ 118 w 123"/>
                  <a:gd name="T21" fmla="*/ 84 h 123"/>
                  <a:gd name="T22" fmla="*/ 113 w 123"/>
                  <a:gd name="T23" fmla="*/ 95 h 123"/>
                  <a:gd name="T24" fmla="*/ 106 w 123"/>
                  <a:gd name="T25" fmla="*/ 105 h 123"/>
                  <a:gd name="T26" fmla="*/ 95 w 123"/>
                  <a:gd name="T27" fmla="*/ 112 h 123"/>
                  <a:gd name="T28" fmla="*/ 85 w 123"/>
                  <a:gd name="T29" fmla="*/ 117 h 123"/>
                  <a:gd name="T30" fmla="*/ 74 w 123"/>
                  <a:gd name="T31" fmla="*/ 121 h 123"/>
                  <a:gd name="T32" fmla="*/ 62 w 123"/>
                  <a:gd name="T33" fmla="*/ 123 h 123"/>
                  <a:gd name="T34" fmla="*/ 50 w 123"/>
                  <a:gd name="T35" fmla="*/ 121 h 123"/>
                  <a:gd name="T36" fmla="*/ 39 w 123"/>
                  <a:gd name="T37" fmla="*/ 117 h 123"/>
                  <a:gd name="T38" fmla="*/ 28 w 123"/>
                  <a:gd name="T39" fmla="*/ 112 h 123"/>
                  <a:gd name="T40" fmla="*/ 18 w 123"/>
                  <a:gd name="T41" fmla="*/ 105 h 123"/>
                  <a:gd name="T42" fmla="*/ 11 w 123"/>
                  <a:gd name="T43" fmla="*/ 95 h 123"/>
                  <a:gd name="T44" fmla="*/ 6 w 123"/>
                  <a:gd name="T45" fmla="*/ 84 h 123"/>
                  <a:gd name="T46" fmla="*/ 2 w 123"/>
                  <a:gd name="T47" fmla="*/ 73 h 123"/>
                  <a:gd name="T48" fmla="*/ 0 w 123"/>
                  <a:gd name="T49" fmla="*/ 61 h 123"/>
                  <a:gd name="T50" fmla="*/ 2 w 123"/>
                  <a:gd name="T51" fmla="*/ 49 h 123"/>
                  <a:gd name="T52" fmla="*/ 6 w 123"/>
                  <a:gd name="T53" fmla="*/ 37 h 123"/>
                  <a:gd name="T54" fmla="*/ 11 w 123"/>
                  <a:gd name="T55" fmla="*/ 26 h 123"/>
                  <a:gd name="T56" fmla="*/ 18 w 123"/>
                  <a:gd name="T57" fmla="*/ 17 h 123"/>
                  <a:gd name="T58" fmla="*/ 28 w 123"/>
                  <a:gd name="T59" fmla="*/ 10 h 123"/>
                  <a:gd name="T60" fmla="*/ 39 w 123"/>
                  <a:gd name="T61" fmla="*/ 5 h 123"/>
                  <a:gd name="T62" fmla="*/ 50 w 123"/>
                  <a:gd name="T63" fmla="*/ 2 h 123"/>
                  <a:gd name="T64" fmla="*/ 62 w 123"/>
                  <a:gd name="T65" fmla="*/ 0 h 1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3" h="123">
                    <a:moveTo>
                      <a:pt x="62" y="0"/>
                    </a:moveTo>
                    <a:lnTo>
                      <a:pt x="74" y="2"/>
                    </a:lnTo>
                    <a:lnTo>
                      <a:pt x="85" y="5"/>
                    </a:lnTo>
                    <a:lnTo>
                      <a:pt x="95" y="10"/>
                    </a:lnTo>
                    <a:lnTo>
                      <a:pt x="106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1" y="49"/>
                    </a:lnTo>
                    <a:lnTo>
                      <a:pt x="123" y="61"/>
                    </a:lnTo>
                    <a:lnTo>
                      <a:pt x="121" y="73"/>
                    </a:lnTo>
                    <a:lnTo>
                      <a:pt x="118" y="84"/>
                    </a:lnTo>
                    <a:lnTo>
                      <a:pt x="113" y="95"/>
                    </a:lnTo>
                    <a:lnTo>
                      <a:pt x="106" y="105"/>
                    </a:lnTo>
                    <a:lnTo>
                      <a:pt x="95" y="112"/>
                    </a:lnTo>
                    <a:lnTo>
                      <a:pt x="85" y="117"/>
                    </a:lnTo>
                    <a:lnTo>
                      <a:pt x="74" y="121"/>
                    </a:lnTo>
                    <a:lnTo>
                      <a:pt x="62" y="123"/>
                    </a:lnTo>
                    <a:lnTo>
                      <a:pt x="50" y="121"/>
                    </a:lnTo>
                    <a:lnTo>
                      <a:pt x="39" y="117"/>
                    </a:lnTo>
                    <a:lnTo>
                      <a:pt x="28" y="112"/>
                    </a:lnTo>
                    <a:lnTo>
                      <a:pt x="18" y="105"/>
                    </a:lnTo>
                    <a:lnTo>
                      <a:pt x="11" y="95"/>
                    </a:lnTo>
                    <a:lnTo>
                      <a:pt x="6" y="84"/>
                    </a:lnTo>
                    <a:lnTo>
                      <a:pt x="2" y="73"/>
                    </a:lnTo>
                    <a:lnTo>
                      <a:pt x="0" y="61"/>
                    </a:lnTo>
                    <a:lnTo>
                      <a:pt x="2" y="49"/>
                    </a:lnTo>
                    <a:lnTo>
                      <a:pt x="6" y="37"/>
                    </a:lnTo>
                    <a:lnTo>
                      <a:pt x="11" y="26"/>
                    </a:lnTo>
                    <a:lnTo>
                      <a:pt x="18" y="17"/>
                    </a:lnTo>
                    <a:lnTo>
                      <a:pt x="28" y="10"/>
                    </a:lnTo>
                    <a:lnTo>
                      <a:pt x="39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1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5" name="Freeform 133"/>
              <p:cNvSpPr>
                <a:spLocks noChangeArrowheads="1"/>
              </p:cNvSpPr>
              <p:nvPr/>
            </p:nvSpPr>
            <p:spPr bwMode="auto">
              <a:xfrm>
                <a:off x="465" y="2247"/>
                <a:ext cx="119" cy="117"/>
              </a:xfrm>
              <a:custGeom>
                <a:avLst/>
                <a:gdLst>
                  <a:gd name="T0" fmla="*/ 60 w 119"/>
                  <a:gd name="T1" fmla="*/ 0 h 117"/>
                  <a:gd name="T2" fmla="*/ 72 w 119"/>
                  <a:gd name="T3" fmla="*/ 1 h 117"/>
                  <a:gd name="T4" fmla="*/ 83 w 119"/>
                  <a:gd name="T5" fmla="*/ 5 h 117"/>
                  <a:gd name="T6" fmla="*/ 93 w 119"/>
                  <a:gd name="T7" fmla="*/ 10 h 117"/>
                  <a:gd name="T8" fmla="*/ 102 w 119"/>
                  <a:gd name="T9" fmla="*/ 17 h 117"/>
                  <a:gd name="T10" fmla="*/ 109 w 119"/>
                  <a:gd name="T11" fmla="*/ 26 h 117"/>
                  <a:gd name="T12" fmla="*/ 114 w 119"/>
                  <a:gd name="T13" fmla="*/ 36 h 117"/>
                  <a:gd name="T14" fmla="*/ 118 w 119"/>
                  <a:gd name="T15" fmla="*/ 47 h 117"/>
                  <a:gd name="T16" fmla="*/ 119 w 119"/>
                  <a:gd name="T17" fmla="*/ 59 h 117"/>
                  <a:gd name="T18" fmla="*/ 118 w 119"/>
                  <a:gd name="T19" fmla="*/ 71 h 117"/>
                  <a:gd name="T20" fmla="*/ 114 w 119"/>
                  <a:gd name="T21" fmla="*/ 82 h 117"/>
                  <a:gd name="T22" fmla="*/ 109 w 119"/>
                  <a:gd name="T23" fmla="*/ 91 h 117"/>
                  <a:gd name="T24" fmla="*/ 102 w 119"/>
                  <a:gd name="T25" fmla="*/ 100 h 117"/>
                  <a:gd name="T26" fmla="*/ 93 w 119"/>
                  <a:gd name="T27" fmla="*/ 107 h 117"/>
                  <a:gd name="T28" fmla="*/ 83 w 119"/>
                  <a:gd name="T29" fmla="*/ 112 h 117"/>
                  <a:gd name="T30" fmla="*/ 72 w 119"/>
                  <a:gd name="T31" fmla="*/ 115 h 117"/>
                  <a:gd name="T32" fmla="*/ 60 w 119"/>
                  <a:gd name="T33" fmla="*/ 117 h 117"/>
                  <a:gd name="T34" fmla="*/ 48 w 119"/>
                  <a:gd name="T35" fmla="*/ 115 h 117"/>
                  <a:gd name="T36" fmla="*/ 37 w 119"/>
                  <a:gd name="T37" fmla="*/ 112 h 117"/>
                  <a:gd name="T38" fmla="*/ 26 w 119"/>
                  <a:gd name="T39" fmla="*/ 107 h 117"/>
                  <a:gd name="T40" fmla="*/ 18 w 119"/>
                  <a:gd name="T41" fmla="*/ 100 h 117"/>
                  <a:gd name="T42" fmla="*/ 11 w 119"/>
                  <a:gd name="T43" fmla="*/ 91 h 117"/>
                  <a:gd name="T44" fmla="*/ 5 w 119"/>
                  <a:gd name="T45" fmla="*/ 82 h 117"/>
                  <a:gd name="T46" fmla="*/ 2 w 119"/>
                  <a:gd name="T47" fmla="*/ 71 h 117"/>
                  <a:gd name="T48" fmla="*/ 0 w 119"/>
                  <a:gd name="T49" fmla="*/ 59 h 117"/>
                  <a:gd name="T50" fmla="*/ 2 w 119"/>
                  <a:gd name="T51" fmla="*/ 47 h 117"/>
                  <a:gd name="T52" fmla="*/ 5 w 119"/>
                  <a:gd name="T53" fmla="*/ 36 h 117"/>
                  <a:gd name="T54" fmla="*/ 11 w 119"/>
                  <a:gd name="T55" fmla="*/ 26 h 117"/>
                  <a:gd name="T56" fmla="*/ 18 w 119"/>
                  <a:gd name="T57" fmla="*/ 17 h 117"/>
                  <a:gd name="T58" fmla="*/ 26 w 119"/>
                  <a:gd name="T59" fmla="*/ 10 h 117"/>
                  <a:gd name="T60" fmla="*/ 37 w 119"/>
                  <a:gd name="T61" fmla="*/ 5 h 117"/>
                  <a:gd name="T62" fmla="*/ 48 w 119"/>
                  <a:gd name="T63" fmla="*/ 1 h 117"/>
                  <a:gd name="T64" fmla="*/ 60 w 119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117">
                    <a:moveTo>
                      <a:pt x="60" y="0"/>
                    </a:moveTo>
                    <a:lnTo>
                      <a:pt x="72" y="1"/>
                    </a:lnTo>
                    <a:lnTo>
                      <a:pt x="83" y="5"/>
                    </a:lnTo>
                    <a:lnTo>
                      <a:pt x="93" y="10"/>
                    </a:lnTo>
                    <a:lnTo>
                      <a:pt x="102" y="17"/>
                    </a:lnTo>
                    <a:lnTo>
                      <a:pt x="109" y="26"/>
                    </a:lnTo>
                    <a:lnTo>
                      <a:pt x="114" y="36"/>
                    </a:lnTo>
                    <a:lnTo>
                      <a:pt x="118" y="47"/>
                    </a:lnTo>
                    <a:lnTo>
                      <a:pt x="119" y="59"/>
                    </a:lnTo>
                    <a:lnTo>
                      <a:pt x="118" y="71"/>
                    </a:lnTo>
                    <a:lnTo>
                      <a:pt x="114" y="82"/>
                    </a:lnTo>
                    <a:lnTo>
                      <a:pt x="109" y="91"/>
                    </a:lnTo>
                    <a:lnTo>
                      <a:pt x="102" y="100"/>
                    </a:lnTo>
                    <a:lnTo>
                      <a:pt x="93" y="107"/>
                    </a:lnTo>
                    <a:lnTo>
                      <a:pt x="83" y="112"/>
                    </a:lnTo>
                    <a:lnTo>
                      <a:pt x="72" y="115"/>
                    </a:lnTo>
                    <a:lnTo>
                      <a:pt x="60" y="117"/>
                    </a:lnTo>
                    <a:lnTo>
                      <a:pt x="48" y="115"/>
                    </a:lnTo>
                    <a:lnTo>
                      <a:pt x="37" y="112"/>
                    </a:lnTo>
                    <a:lnTo>
                      <a:pt x="26" y="107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1" y="26"/>
                    </a:lnTo>
                    <a:lnTo>
                      <a:pt x="18" y="17"/>
                    </a:lnTo>
                    <a:lnTo>
                      <a:pt x="26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2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6" name="Freeform 134"/>
              <p:cNvSpPr>
                <a:spLocks noChangeArrowheads="1"/>
              </p:cNvSpPr>
              <p:nvPr/>
            </p:nvSpPr>
            <p:spPr bwMode="auto">
              <a:xfrm>
                <a:off x="467" y="2248"/>
                <a:ext cx="116" cy="114"/>
              </a:xfrm>
              <a:custGeom>
                <a:avLst/>
                <a:gdLst>
                  <a:gd name="T0" fmla="*/ 58 w 116"/>
                  <a:gd name="T1" fmla="*/ 0 h 114"/>
                  <a:gd name="T2" fmla="*/ 70 w 116"/>
                  <a:gd name="T3" fmla="*/ 2 h 114"/>
                  <a:gd name="T4" fmla="*/ 81 w 116"/>
                  <a:gd name="T5" fmla="*/ 6 h 114"/>
                  <a:gd name="T6" fmla="*/ 89 w 116"/>
                  <a:gd name="T7" fmla="*/ 11 h 114"/>
                  <a:gd name="T8" fmla="*/ 98 w 116"/>
                  <a:gd name="T9" fmla="*/ 18 h 114"/>
                  <a:gd name="T10" fmla="*/ 105 w 116"/>
                  <a:gd name="T11" fmla="*/ 27 h 114"/>
                  <a:gd name="T12" fmla="*/ 110 w 116"/>
                  <a:gd name="T13" fmla="*/ 35 h 114"/>
                  <a:gd name="T14" fmla="*/ 114 w 116"/>
                  <a:gd name="T15" fmla="*/ 46 h 114"/>
                  <a:gd name="T16" fmla="*/ 116 w 116"/>
                  <a:gd name="T17" fmla="*/ 58 h 114"/>
                  <a:gd name="T18" fmla="*/ 114 w 116"/>
                  <a:gd name="T19" fmla="*/ 70 h 114"/>
                  <a:gd name="T20" fmla="*/ 110 w 116"/>
                  <a:gd name="T21" fmla="*/ 81 h 114"/>
                  <a:gd name="T22" fmla="*/ 105 w 116"/>
                  <a:gd name="T23" fmla="*/ 90 h 114"/>
                  <a:gd name="T24" fmla="*/ 98 w 116"/>
                  <a:gd name="T25" fmla="*/ 99 h 114"/>
                  <a:gd name="T26" fmla="*/ 89 w 116"/>
                  <a:gd name="T27" fmla="*/ 106 h 114"/>
                  <a:gd name="T28" fmla="*/ 81 w 116"/>
                  <a:gd name="T29" fmla="*/ 111 h 114"/>
                  <a:gd name="T30" fmla="*/ 70 w 116"/>
                  <a:gd name="T31" fmla="*/ 113 h 114"/>
                  <a:gd name="T32" fmla="*/ 58 w 116"/>
                  <a:gd name="T33" fmla="*/ 114 h 114"/>
                  <a:gd name="T34" fmla="*/ 46 w 116"/>
                  <a:gd name="T35" fmla="*/ 113 h 114"/>
                  <a:gd name="T36" fmla="*/ 35 w 116"/>
                  <a:gd name="T37" fmla="*/ 111 h 114"/>
                  <a:gd name="T38" fmla="*/ 26 w 116"/>
                  <a:gd name="T39" fmla="*/ 106 h 114"/>
                  <a:gd name="T40" fmla="*/ 17 w 116"/>
                  <a:gd name="T41" fmla="*/ 99 h 114"/>
                  <a:gd name="T42" fmla="*/ 10 w 116"/>
                  <a:gd name="T43" fmla="*/ 90 h 114"/>
                  <a:gd name="T44" fmla="*/ 5 w 116"/>
                  <a:gd name="T45" fmla="*/ 81 h 114"/>
                  <a:gd name="T46" fmla="*/ 2 w 116"/>
                  <a:gd name="T47" fmla="*/ 70 h 114"/>
                  <a:gd name="T48" fmla="*/ 0 w 116"/>
                  <a:gd name="T49" fmla="*/ 58 h 114"/>
                  <a:gd name="T50" fmla="*/ 2 w 116"/>
                  <a:gd name="T51" fmla="*/ 46 h 114"/>
                  <a:gd name="T52" fmla="*/ 5 w 116"/>
                  <a:gd name="T53" fmla="*/ 35 h 114"/>
                  <a:gd name="T54" fmla="*/ 10 w 116"/>
                  <a:gd name="T55" fmla="*/ 27 h 114"/>
                  <a:gd name="T56" fmla="*/ 17 w 116"/>
                  <a:gd name="T57" fmla="*/ 18 h 114"/>
                  <a:gd name="T58" fmla="*/ 26 w 116"/>
                  <a:gd name="T59" fmla="*/ 11 h 114"/>
                  <a:gd name="T60" fmla="*/ 35 w 116"/>
                  <a:gd name="T61" fmla="*/ 6 h 114"/>
                  <a:gd name="T62" fmla="*/ 46 w 116"/>
                  <a:gd name="T63" fmla="*/ 2 h 114"/>
                  <a:gd name="T64" fmla="*/ 58 w 116"/>
                  <a:gd name="T65" fmla="*/ 0 h 1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114">
                    <a:moveTo>
                      <a:pt x="58" y="0"/>
                    </a:moveTo>
                    <a:lnTo>
                      <a:pt x="70" y="2"/>
                    </a:lnTo>
                    <a:lnTo>
                      <a:pt x="81" y="6"/>
                    </a:lnTo>
                    <a:lnTo>
                      <a:pt x="89" y="11"/>
                    </a:lnTo>
                    <a:lnTo>
                      <a:pt x="98" y="18"/>
                    </a:lnTo>
                    <a:lnTo>
                      <a:pt x="105" y="27"/>
                    </a:lnTo>
                    <a:lnTo>
                      <a:pt x="110" y="35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0"/>
                    </a:lnTo>
                    <a:lnTo>
                      <a:pt x="98" y="99"/>
                    </a:lnTo>
                    <a:lnTo>
                      <a:pt x="89" y="106"/>
                    </a:lnTo>
                    <a:lnTo>
                      <a:pt x="81" y="111"/>
                    </a:lnTo>
                    <a:lnTo>
                      <a:pt x="70" y="113"/>
                    </a:lnTo>
                    <a:lnTo>
                      <a:pt x="58" y="114"/>
                    </a:lnTo>
                    <a:lnTo>
                      <a:pt x="46" y="113"/>
                    </a:lnTo>
                    <a:lnTo>
                      <a:pt x="35" y="111"/>
                    </a:lnTo>
                    <a:lnTo>
                      <a:pt x="26" y="106"/>
                    </a:lnTo>
                    <a:lnTo>
                      <a:pt x="17" y="99"/>
                    </a:lnTo>
                    <a:lnTo>
                      <a:pt x="10" y="90"/>
                    </a:lnTo>
                    <a:lnTo>
                      <a:pt x="5" y="81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5" y="35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3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7" name="Freeform 135"/>
              <p:cNvSpPr>
                <a:spLocks noChangeArrowheads="1"/>
              </p:cNvSpPr>
              <p:nvPr/>
            </p:nvSpPr>
            <p:spPr bwMode="auto">
              <a:xfrm>
                <a:off x="469" y="2250"/>
                <a:ext cx="112" cy="111"/>
              </a:xfrm>
              <a:custGeom>
                <a:avLst/>
                <a:gdLst>
                  <a:gd name="T0" fmla="*/ 56 w 112"/>
                  <a:gd name="T1" fmla="*/ 0 h 111"/>
                  <a:gd name="T2" fmla="*/ 66 w 112"/>
                  <a:gd name="T3" fmla="*/ 2 h 111"/>
                  <a:gd name="T4" fmla="*/ 77 w 112"/>
                  <a:gd name="T5" fmla="*/ 4 h 111"/>
                  <a:gd name="T6" fmla="*/ 87 w 112"/>
                  <a:gd name="T7" fmla="*/ 9 h 111"/>
                  <a:gd name="T8" fmla="*/ 94 w 112"/>
                  <a:gd name="T9" fmla="*/ 16 h 111"/>
                  <a:gd name="T10" fmla="*/ 101 w 112"/>
                  <a:gd name="T11" fmla="*/ 25 h 111"/>
                  <a:gd name="T12" fmla="*/ 107 w 112"/>
                  <a:gd name="T13" fmla="*/ 33 h 111"/>
                  <a:gd name="T14" fmla="*/ 110 w 112"/>
                  <a:gd name="T15" fmla="*/ 44 h 111"/>
                  <a:gd name="T16" fmla="*/ 112 w 112"/>
                  <a:gd name="T17" fmla="*/ 56 h 111"/>
                  <a:gd name="T18" fmla="*/ 110 w 112"/>
                  <a:gd name="T19" fmla="*/ 67 h 111"/>
                  <a:gd name="T20" fmla="*/ 107 w 112"/>
                  <a:gd name="T21" fmla="*/ 77 h 111"/>
                  <a:gd name="T22" fmla="*/ 101 w 112"/>
                  <a:gd name="T23" fmla="*/ 86 h 111"/>
                  <a:gd name="T24" fmla="*/ 94 w 112"/>
                  <a:gd name="T25" fmla="*/ 95 h 111"/>
                  <a:gd name="T26" fmla="*/ 87 w 112"/>
                  <a:gd name="T27" fmla="*/ 102 h 111"/>
                  <a:gd name="T28" fmla="*/ 77 w 112"/>
                  <a:gd name="T29" fmla="*/ 107 h 111"/>
                  <a:gd name="T30" fmla="*/ 66 w 112"/>
                  <a:gd name="T31" fmla="*/ 109 h 111"/>
                  <a:gd name="T32" fmla="*/ 56 w 112"/>
                  <a:gd name="T33" fmla="*/ 111 h 111"/>
                  <a:gd name="T34" fmla="*/ 45 w 112"/>
                  <a:gd name="T35" fmla="*/ 109 h 111"/>
                  <a:gd name="T36" fmla="*/ 35 w 112"/>
                  <a:gd name="T37" fmla="*/ 107 h 111"/>
                  <a:gd name="T38" fmla="*/ 24 w 112"/>
                  <a:gd name="T39" fmla="*/ 102 h 111"/>
                  <a:gd name="T40" fmla="*/ 17 w 112"/>
                  <a:gd name="T41" fmla="*/ 95 h 111"/>
                  <a:gd name="T42" fmla="*/ 10 w 112"/>
                  <a:gd name="T43" fmla="*/ 86 h 111"/>
                  <a:gd name="T44" fmla="*/ 5 w 112"/>
                  <a:gd name="T45" fmla="*/ 77 h 111"/>
                  <a:gd name="T46" fmla="*/ 1 w 112"/>
                  <a:gd name="T47" fmla="*/ 67 h 111"/>
                  <a:gd name="T48" fmla="*/ 0 w 112"/>
                  <a:gd name="T49" fmla="*/ 56 h 111"/>
                  <a:gd name="T50" fmla="*/ 1 w 112"/>
                  <a:gd name="T51" fmla="*/ 44 h 111"/>
                  <a:gd name="T52" fmla="*/ 5 w 112"/>
                  <a:gd name="T53" fmla="*/ 33 h 111"/>
                  <a:gd name="T54" fmla="*/ 10 w 112"/>
                  <a:gd name="T55" fmla="*/ 25 h 111"/>
                  <a:gd name="T56" fmla="*/ 17 w 112"/>
                  <a:gd name="T57" fmla="*/ 16 h 111"/>
                  <a:gd name="T58" fmla="*/ 24 w 112"/>
                  <a:gd name="T59" fmla="*/ 9 h 111"/>
                  <a:gd name="T60" fmla="*/ 35 w 112"/>
                  <a:gd name="T61" fmla="*/ 4 h 111"/>
                  <a:gd name="T62" fmla="*/ 45 w 112"/>
                  <a:gd name="T63" fmla="*/ 2 h 111"/>
                  <a:gd name="T64" fmla="*/ 56 w 112"/>
                  <a:gd name="T65" fmla="*/ 0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2" h="111">
                    <a:moveTo>
                      <a:pt x="56" y="0"/>
                    </a:moveTo>
                    <a:lnTo>
                      <a:pt x="66" y="2"/>
                    </a:lnTo>
                    <a:lnTo>
                      <a:pt x="77" y="4"/>
                    </a:lnTo>
                    <a:lnTo>
                      <a:pt x="87" y="9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07" y="33"/>
                    </a:lnTo>
                    <a:lnTo>
                      <a:pt x="110" y="44"/>
                    </a:lnTo>
                    <a:lnTo>
                      <a:pt x="112" y="56"/>
                    </a:lnTo>
                    <a:lnTo>
                      <a:pt x="110" y="67"/>
                    </a:lnTo>
                    <a:lnTo>
                      <a:pt x="107" y="77"/>
                    </a:lnTo>
                    <a:lnTo>
                      <a:pt x="101" y="86"/>
                    </a:lnTo>
                    <a:lnTo>
                      <a:pt x="94" y="95"/>
                    </a:lnTo>
                    <a:lnTo>
                      <a:pt x="87" y="102"/>
                    </a:lnTo>
                    <a:lnTo>
                      <a:pt x="77" y="107"/>
                    </a:lnTo>
                    <a:lnTo>
                      <a:pt x="66" y="109"/>
                    </a:lnTo>
                    <a:lnTo>
                      <a:pt x="56" y="111"/>
                    </a:lnTo>
                    <a:lnTo>
                      <a:pt x="45" y="109"/>
                    </a:lnTo>
                    <a:lnTo>
                      <a:pt x="35" y="107"/>
                    </a:lnTo>
                    <a:lnTo>
                      <a:pt x="24" y="102"/>
                    </a:lnTo>
                    <a:lnTo>
                      <a:pt x="17" y="95"/>
                    </a:lnTo>
                    <a:lnTo>
                      <a:pt x="10" y="86"/>
                    </a:lnTo>
                    <a:lnTo>
                      <a:pt x="5" y="77"/>
                    </a:lnTo>
                    <a:lnTo>
                      <a:pt x="1" y="67"/>
                    </a:lnTo>
                    <a:lnTo>
                      <a:pt x="0" y="56"/>
                    </a:lnTo>
                    <a:lnTo>
                      <a:pt x="1" y="44"/>
                    </a:lnTo>
                    <a:lnTo>
                      <a:pt x="5" y="33"/>
                    </a:lnTo>
                    <a:lnTo>
                      <a:pt x="10" y="25"/>
                    </a:lnTo>
                    <a:lnTo>
                      <a:pt x="17" y="16"/>
                    </a:lnTo>
                    <a:lnTo>
                      <a:pt x="24" y="9"/>
                    </a:lnTo>
                    <a:lnTo>
                      <a:pt x="35" y="4"/>
                    </a:lnTo>
                    <a:lnTo>
                      <a:pt x="45" y="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3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8" name="Freeform 136"/>
              <p:cNvSpPr>
                <a:spLocks noChangeArrowheads="1"/>
              </p:cNvSpPr>
              <p:nvPr/>
            </p:nvSpPr>
            <p:spPr bwMode="auto">
              <a:xfrm>
                <a:off x="470" y="2252"/>
                <a:ext cx="107" cy="107"/>
              </a:xfrm>
              <a:custGeom>
                <a:avLst/>
                <a:gdLst>
                  <a:gd name="T0" fmla="*/ 55 w 107"/>
                  <a:gd name="T1" fmla="*/ 0 h 107"/>
                  <a:gd name="T2" fmla="*/ 65 w 107"/>
                  <a:gd name="T3" fmla="*/ 2 h 107"/>
                  <a:gd name="T4" fmla="*/ 76 w 107"/>
                  <a:gd name="T5" fmla="*/ 3 h 107"/>
                  <a:gd name="T6" fmla="*/ 85 w 107"/>
                  <a:gd name="T7" fmla="*/ 9 h 107"/>
                  <a:gd name="T8" fmla="*/ 92 w 107"/>
                  <a:gd name="T9" fmla="*/ 16 h 107"/>
                  <a:gd name="T10" fmla="*/ 99 w 107"/>
                  <a:gd name="T11" fmla="*/ 24 h 107"/>
                  <a:gd name="T12" fmla="*/ 104 w 107"/>
                  <a:gd name="T13" fmla="*/ 33 h 107"/>
                  <a:gd name="T14" fmla="*/ 106 w 107"/>
                  <a:gd name="T15" fmla="*/ 44 h 107"/>
                  <a:gd name="T16" fmla="*/ 107 w 107"/>
                  <a:gd name="T17" fmla="*/ 54 h 107"/>
                  <a:gd name="T18" fmla="*/ 106 w 107"/>
                  <a:gd name="T19" fmla="*/ 65 h 107"/>
                  <a:gd name="T20" fmla="*/ 104 w 107"/>
                  <a:gd name="T21" fmla="*/ 75 h 107"/>
                  <a:gd name="T22" fmla="*/ 99 w 107"/>
                  <a:gd name="T23" fmla="*/ 84 h 107"/>
                  <a:gd name="T24" fmla="*/ 92 w 107"/>
                  <a:gd name="T25" fmla="*/ 91 h 107"/>
                  <a:gd name="T26" fmla="*/ 85 w 107"/>
                  <a:gd name="T27" fmla="*/ 98 h 107"/>
                  <a:gd name="T28" fmla="*/ 76 w 107"/>
                  <a:gd name="T29" fmla="*/ 103 h 107"/>
                  <a:gd name="T30" fmla="*/ 65 w 107"/>
                  <a:gd name="T31" fmla="*/ 105 h 107"/>
                  <a:gd name="T32" fmla="*/ 55 w 107"/>
                  <a:gd name="T33" fmla="*/ 107 h 107"/>
                  <a:gd name="T34" fmla="*/ 44 w 107"/>
                  <a:gd name="T35" fmla="*/ 105 h 107"/>
                  <a:gd name="T36" fmla="*/ 34 w 107"/>
                  <a:gd name="T37" fmla="*/ 103 h 107"/>
                  <a:gd name="T38" fmla="*/ 25 w 107"/>
                  <a:gd name="T39" fmla="*/ 98 h 107"/>
                  <a:gd name="T40" fmla="*/ 16 w 107"/>
                  <a:gd name="T41" fmla="*/ 91 h 107"/>
                  <a:gd name="T42" fmla="*/ 9 w 107"/>
                  <a:gd name="T43" fmla="*/ 84 h 107"/>
                  <a:gd name="T44" fmla="*/ 4 w 107"/>
                  <a:gd name="T45" fmla="*/ 75 h 107"/>
                  <a:gd name="T46" fmla="*/ 2 w 107"/>
                  <a:gd name="T47" fmla="*/ 65 h 107"/>
                  <a:gd name="T48" fmla="*/ 0 w 107"/>
                  <a:gd name="T49" fmla="*/ 54 h 107"/>
                  <a:gd name="T50" fmla="*/ 2 w 107"/>
                  <a:gd name="T51" fmla="*/ 44 h 107"/>
                  <a:gd name="T52" fmla="*/ 4 w 107"/>
                  <a:gd name="T53" fmla="*/ 33 h 107"/>
                  <a:gd name="T54" fmla="*/ 9 w 107"/>
                  <a:gd name="T55" fmla="*/ 24 h 107"/>
                  <a:gd name="T56" fmla="*/ 16 w 107"/>
                  <a:gd name="T57" fmla="*/ 16 h 107"/>
                  <a:gd name="T58" fmla="*/ 25 w 107"/>
                  <a:gd name="T59" fmla="*/ 9 h 107"/>
                  <a:gd name="T60" fmla="*/ 34 w 107"/>
                  <a:gd name="T61" fmla="*/ 3 h 107"/>
                  <a:gd name="T62" fmla="*/ 44 w 107"/>
                  <a:gd name="T63" fmla="*/ 2 h 107"/>
                  <a:gd name="T64" fmla="*/ 55 w 107"/>
                  <a:gd name="T65" fmla="*/ 0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107">
                    <a:moveTo>
                      <a:pt x="55" y="0"/>
                    </a:moveTo>
                    <a:lnTo>
                      <a:pt x="65" y="2"/>
                    </a:lnTo>
                    <a:lnTo>
                      <a:pt x="76" y="3"/>
                    </a:lnTo>
                    <a:lnTo>
                      <a:pt x="85" y="9"/>
                    </a:lnTo>
                    <a:lnTo>
                      <a:pt x="92" y="16"/>
                    </a:lnTo>
                    <a:lnTo>
                      <a:pt x="99" y="24"/>
                    </a:lnTo>
                    <a:lnTo>
                      <a:pt x="104" y="33"/>
                    </a:lnTo>
                    <a:lnTo>
                      <a:pt x="106" y="44"/>
                    </a:lnTo>
                    <a:lnTo>
                      <a:pt x="107" y="54"/>
                    </a:lnTo>
                    <a:lnTo>
                      <a:pt x="106" y="65"/>
                    </a:lnTo>
                    <a:lnTo>
                      <a:pt x="104" y="75"/>
                    </a:lnTo>
                    <a:lnTo>
                      <a:pt x="99" y="84"/>
                    </a:lnTo>
                    <a:lnTo>
                      <a:pt x="92" y="91"/>
                    </a:lnTo>
                    <a:lnTo>
                      <a:pt x="85" y="98"/>
                    </a:lnTo>
                    <a:lnTo>
                      <a:pt x="76" y="103"/>
                    </a:lnTo>
                    <a:lnTo>
                      <a:pt x="65" y="105"/>
                    </a:lnTo>
                    <a:lnTo>
                      <a:pt x="55" y="107"/>
                    </a:lnTo>
                    <a:lnTo>
                      <a:pt x="44" y="105"/>
                    </a:lnTo>
                    <a:lnTo>
                      <a:pt x="34" y="103"/>
                    </a:lnTo>
                    <a:lnTo>
                      <a:pt x="25" y="98"/>
                    </a:lnTo>
                    <a:lnTo>
                      <a:pt x="16" y="91"/>
                    </a:lnTo>
                    <a:lnTo>
                      <a:pt x="9" y="84"/>
                    </a:lnTo>
                    <a:lnTo>
                      <a:pt x="4" y="75"/>
                    </a:lnTo>
                    <a:lnTo>
                      <a:pt x="2" y="65"/>
                    </a:lnTo>
                    <a:lnTo>
                      <a:pt x="0" y="54"/>
                    </a:lnTo>
                    <a:lnTo>
                      <a:pt x="2" y="44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25" y="9"/>
                    </a:lnTo>
                    <a:lnTo>
                      <a:pt x="34" y="3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4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9" name="Freeform 137"/>
              <p:cNvSpPr>
                <a:spLocks noChangeArrowheads="1"/>
              </p:cNvSpPr>
              <p:nvPr/>
            </p:nvSpPr>
            <p:spPr bwMode="auto">
              <a:xfrm>
                <a:off x="474" y="2254"/>
                <a:ext cx="102" cy="103"/>
              </a:xfrm>
              <a:custGeom>
                <a:avLst/>
                <a:gdLst>
                  <a:gd name="T0" fmla="*/ 51 w 102"/>
                  <a:gd name="T1" fmla="*/ 0 h 103"/>
                  <a:gd name="T2" fmla="*/ 70 w 102"/>
                  <a:gd name="T3" fmla="*/ 3 h 103"/>
                  <a:gd name="T4" fmla="*/ 88 w 102"/>
                  <a:gd name="T5" fmla="*/ 15 h 103"/>
                  <a:gd name="T6" fmla="*/ 98 w 102"/>
                  <a:gd name="T7" fmla="*/ 33 h 103"/>
                  <a:gd name="T8" fmla="*/ 102 w 102"/>
                  <a:gd name="T9" fmla="*/ 52 h 103"/>
                  <a:gd name="T10" fmla="*/ 98 w 102"/>
                  <a:gd name="T11" fmla="*/ 71 h 103"/>
                  <a:gd name="T12" fmla="*/ 88 w 102"/>
                  <a:gd name="T13" fmla="*/ 87 h 103"/>
                  <a:gd name="T14" fmla="*/ 70 w 102"/>
                  <a:gd name="T15" fmla="*/ 100 h 103"/>
                  <a:gd name="T16" fmla="*/ 51 w 102"/>
                  <a:gd name="T17" fmla="*/ 103 h 103"/>
                  <a:gd name="T18" fmla="*/ 31 w 102"/>
                  <a:gd name="T19" fmla="*/ 100 h 103"/>
                  <a:gd name="T20" fmla="*/ 16 w 102"/>
                  <a:gd name="T21" fmla="*/ 87 h 103"/>
                  <a:gd name="T22" fmla="*/ 3 w 102"/>
                  <a:gd name="T23" fmla="*/ 71 h 103"/>
                  <a:gd name="T24" fmla="*/ 0 w 102"/>
                  <a:gd name="T25" fmla="*/ 52 h 103"/>
                  <a:gd name="T26" fmla="*/ 3 w 102"/>
                  <a:gd name="T27" fmla="*/ 33 h 103"/>
                  <a:gd name="T28" fmla="*/ 16 w 102"/>
                  <a:gd name="T29" fmla="*/ 15 h 103"/>
                  <a:gd name="T30" fmla="*/ 31 w 102"/>
                  <a:gd name="T31" fmla="*/ 3 h 103"/>
                  <a:gd name="T32" fmla="*/ 51 w 102"/>
                  <a:gd name="T33" fmla="*/ 0 h 1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103">
                    <a:moveTo>
                      <a:pt x="51" y="0"/>
                    </a:moveTo>
                    <a:lnTo>
                      <a:pt x="70" y="3"/>
                    </a:lnTo>
                    <a:lnTo>
                      <a:pt x="88" y="15"/>
                    </a:lnTo>
                    <a:lnTo>
                      <a:pt x="98" y="33"/>
                    </a:lnTo>
                    <a:lnTo>
                      <a:pt x="102" y="52"/>
                    </a:lnTo>
                    <a:lnTo>
                      <a:pt x="98" y="71"/>
                    </a:lnTo>
                    <a:lnTo>
                      <a:pt x="88" y="87"/>
                    </a:lnTo>
                    <a:lnTo>
                      <a:pt x="70" y="100"/>
                    </a:lnTo>
                    <a:lnTo>
                      <a:pt x="51" y="103"/>
                    </a:lnTo>
                    <a:lnTo>
                      <a:pt x="31" y="100"/>
                    </a:lnTo>
                    <a:lnTo>
                      <a:pt x="16" y="87"/>
                    </a:lnTo>
                    <a:lnTo>
                      <a:pt x="3" y="71"/>
                    </a:lnTo>
                    <a:lnTo>
                      <a:pt x="0" y="52"/>
                    </a:lnTo>
                    <a:lnTo>
                      <a:pt x="3" y="33"/>
                    </a:lnTo>
                    <a:lnTo>
                      <a:pt x="16" y="15"/>
                    </a:lnTo>
                    <a:lnTo>
                      <a:pt x="31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4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0" name="Freeform 138"/>
              <p:cNvSpPr>
                <a:spLocks noChangeArrowheads="1"/>
              </p:cNvSpPr>
              <p:nvPr/>
            </p:nvSpPr>
            <p:spPr bwMode="auto">
              <a:xfrm>
                <a:off x="476" y="2255"/>
                <a:ext cx="98" cy="100"/>
              </a:xfrm>
              <a:custGeom>
                <a:avLst/>
                <a:gdLst>
                  <a:gd name="T0" fmla="*/ 49 w 98"/>
                  <a:gd name="T1" fmla="*/ 0 h 100"/>
                  <a:gd name="T2" fmla="*/ 68 w 98"/>
                  <a:gd name="T3" fmla="*/ 4 h 100"/>
                  <a:gd name="T4" fmla="*/ 84 w 98"/>
                  <a:gd name="T5" fmla="*/ 14 h 100"/>
                  <a:gd name="T6" fmla="*/ 94 w 98"/>
                  <a:gd name="T7" fmla="*/ 32 h 100"/>
                  <a:gd name="T8" fmla="*/ 98 w 98"/>
                  <a:gd name="T9" fmla="*/ 51 h 100"/>
                  <a:gd name="T10" fmla="*/ 94 w 98"/>
                  <a:gd name="T11" fmla="*/ 70 h 100"/>
                  <a:gd name="T12" fmla="*/ 84 w 98"/>
                  <a:gd name="T13" fmla="*/ 86 h 100"/>
                  <a:gd name="T14" fmla="*/ 68 w 98"/>
                  <a:gd name="T15" fmla="*/ 97 h 100"/>
                  <a:gd name="T16" fmla="*/ 49 w 98"/>
                  <a:gd name="T17" fmla="*/ 100 h 100"/>
                  <a:gd name="T18" fmla="*/ 29 w 98"/>
                  <a:gd name="T19" fmla="*/ 97 h 100"/>
                  <a:gd name="T20" fmla="*/ 14 w 98"/>
                  <a:gd name="T21" fmla="*/ 86 h 100"/>
                  <a:gd name="T22" fmla="*/ 3 w 98"/>
                  <a:gd name="T23" fmla="*/ 70 h 100"/>
                  <a:gd name="T24" fmla="*/ 0 w 98"/>
                  <a:gd name="T25" fmla="*/ 51 h 100"/>
                  <a:gd name="T26" fmla="*/ 3 w 98"/>
                  <a:gd name="T27" fmla="*/ 32 h 100"/>
                  <a:gd name="T28" fmla="*/ 14 w 98"/>
                  <a:gd name="T29" fmla="*/ 14 h 100"/>
                  <a:gd name="T30" fmla="*/ 29 w 98"/>
                  <a:gd name="T31" fmla="*/ 4 h 100"/>
                  <a:gd name="T32" fmla="*/ 49 w 98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68" y="4"/>
                    </a:lnTo>
                    <a:lnTo>
                      <a:pt x="84" y="14"/>
                    </a:lnTo>
                    <a:lnTo>
                      <a:pt x="94" y="32"/>
                    </a:lnTo>
                    <a:lnTo>
                      <a:pt x="98" y="51"/>
                    </a:lnTo>
                    <a:lnTo>
                      <a:pt x="94" y="70"/>
                    </a:lnTo>
                    <a:lnTo>
                      <a:pt x="84" y="86"/>
                    </a:lnTo>
                    <a:lnTo>
                      <a:pt x="68" y="97"/>
                    </a:lnTo>
                    <a:lnTo>
                      <a:pt x="49" y="100"/>
                    </a:lnTo>
                    <a:lnTo>
                      <a:pt x="29" y="97"/>
                    </a:lnTo>
                    <a:lnTo>
                      <a:pt x="14" y="86"/>
                    </a:lnTo>
                    <a:lnTo>
                      <a:pt x="3" y="70"/>
                    </a:lnTo>
                    <a:lnTo>
                      <a:pt x="0" y="51"/>
                    </a:lnTo>
                    <a:lnTo>
                      <a:pt x="3" y="32"/>
                    </a:lnTo>
                    <a:lnTo>
                      <a:pt x="14" y="14"/>
                    </a:lnTo>
                    <a:lnTo>
                      <a:pt x="29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5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1" name="Freeform 139"/>
              <p:cNvSpPr>
                <a:spLocks noChangeArrowheads="1"/>
              </p:cNvSpPr>
              <p:nvPr/>
            </p:nvSpPr>
            <p:spPr bwMode="auto">
              <a:xfrm>
                <a:off x="477" y="2259"/>
                <a:ext cx="95" cy="95"/>
              </a:xfrm>
              <a:custGeom>
                <a:avLst/>
                <a:gdLst>
                  <a:gd name="T0" fmla="*/ 48 w 95"/>
                  <a:gd name="T1" fmla="*/ 0 h 95"/>
                  <a:gd name="T2" fmla="*/ 67 w 95"/>
                  <a:gd name="T3" fmla="*/ 3 h 95"/>
                  <a:gd name="T4" fmla="*/ 81 w 95"/>
                  <a:gd name="T5" fmla="*/ 14 h 95"/>
                  <a:gd name="T6" fmla="*/ 92 w 95"/>
                  <a:gd name="T7" fmla="*/ 28 h 95"/>
                  <a:gd name="T8" fmla="*/ 95 w 95"/>
                  <a:gd name="T9" fmla="*/ 47 h 95"/>
                  <a:gd name="T10" fmla="*/ 92 w 95"/>
                  <a:gd name="T11" fmla="*/ 66 h 95"/>
                  <a:gd name="T12" fmla="*/ 81 w 95"/>
                  <a:gd name="T13" fmla="*/ 81 h 95"/>
                  <a:gd name="T14" fmla="*/ 67 w 95"/>
                  <a:gd name="T15" fmla="*/ 91 h 95"/>
                  <a:gd name="T16" fmla="*/ 48 w 95"/>
                  <a:gd name="T17" fmla="*/ 95 h 95"/>
                  <a:gd name="T18" fmla="*/ 28 w 95"/>
                  <a:gd name="T19" fmla="*/ 91 h 95"/>
                  <a:gd name="T20" fmla="*/ 14 w 95"/>
                  <a:gd name="T21" fmla="*/ 81 h 95"/>
                  <a:gd name="T22" fmla="*/ 4 w 95"/>
                  <a:gd name="T23" fmla="*/ 66 h 95"/>
                  <a:gd name="T24" fmla="*/ 0 w 95"/>
                  <a:gd name="T25" fmla="*/ 47 h 95"/>
                  <a:gd name="T26" fmla="*/ 4 w 95"/>
                  <a:gd name="T27" fmla="*/ 28 h 95"/>
                  <a:gd name="T28" fmla="*/ 14 w 95"/>
                  <a:gd name="T29" fmla="*/ 14 h 95"/>
                  <a:gd name="T30" fmla="*/ 28 w 95"/>
                  <a:gd name="T31" fmla="*/ 3 h 95"/>
                  <a:gd name="T32" fmla="*/ 48 w 95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48" y="0"/>
                    </a:moveTo>
                    <a:lnTo>
                      <a:pt x="67" y="3"/>
                    </a:lnTo>
                    <a:lnTo>
                      <a:pt x="81" y="14"/>
                    </a:lnTo>
                    <a:lnTo>
                      <a:pt x="92" y="28"/>
                    </a:lnTo>
                    <a:lnTo>
                      <a:pt x="95" y="47"/>
                    </a:lnTo>
                    <a:lnTo>
                      <a:pt x="92" y="66"/>
                    </a:lnTo>
                    <a:lnTo>
                      <a:pt x="81" y="81"/>
                    </a:lnTo>
                    <a:lnTo>
                      <a:pt x="67" y="91"/>
                    </a:lnTo>
                    <a:lnTo>
                      <a:pt x="48" y="95"/>
                    </a:lnTo>
                    <a:lnTo>
                      <a:pt x="28" y="91"/>
                    </a:lnTo>
                    <a:lnTo>
                      <a:pt x="14" y="81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28"/>
                    </a:lnTo>
                    <a:lnTo>
                      <a:pt x="14" y="14"/>
                    </a:lnTo>
                    <a:lnTo>
                      <a:pt x="28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6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2" name="Freeform 140"/>
              <p:cNvSpPr>
                <a:spLocks noChangeArrowheads="1"/>
              </p:cNvSpPr>
              <p:nvPr/>
            </p:nvSpPr>
            <p:spPr bwMode="auto">
              <a:xfrm>
                <a:off x="479" y="2261"/>
                <a:ext cx="91" cy="91"/>
              </a:xfrm>
              <a:custGeom>
                <a:avLst/>
                <a:gdLst>
                  <a:gd name="T0" fmla="*/ 46 w 91"/>
                  <a:gd name="T1" fmla="*/ 0 h 91"/>
                  <a:gd name="T2" fmla="*/ 63 w 91"/>
                  <a:gd name="T3" fmla="*/ 3 h 91"/>
                  <a:gd name="T4" fmla="*/ 77 w 91"/>
                  <a:gd name="T5" fmla="*/ 12 h 91"/>
                  <a:gd name="T6" fmla="*/ 88 w 91"/>
                  <a:gd name="T7" fmla="*/ 28 h 91"/>
                  <a:gd name="T8" fmla="*/ 91 w 91"/>
                  <a:gd name="T9" fmla="*/ 45 h 91"/>
                  <a:gd name="T10" fmla="*/ 88 w 91"/>
                  <a:gd name="T11" fmla="*/ 63 h 91"/>
                  <a:gd name="T12" fmla="*/ 77 w 91"/>
                  <a:gd name="T13" fmla="*/ 77 h 91"/>
                  <a:gd name="T14" fmla="*/ 63 w 91"/>
                  <a:gd name="T15" fmla="*/ 87 h 91"/>
                  <a:gd name="T16" fmla="*/ 46 w 91"/>
                  <a:gd name="T17" fmla="*/ 91 h 91"/>
                  <a:gd name="T18" fmla="*/ 28 w 91"/>
                  <a:gd name="T19" fmla="*/ 87 h 91"/>
                  <a:gd name="T20" fmla="*/ 14 w 91"/>
                  <a:gd name="T21" fmla="*/ 77 h 91"/>
                  <a:gd name="T22" fmla="*/ 4 w 91"/>
                  <a:gd name="T23" fmla="*/ 63 h 91"/>
                  <a:gd name="T24" fmla="*/ 0 w 91"/>
                  <a:gd name="T25" fmla="*/ 45 h 91"/>
                  <a:gd name="T26" fmla="*/ 4 w 91"/>
                  <a:gd name="T27" fmla="*/ 28 h 91"/>
                  <a:gd name="T28" fmla="*/ 14 w 91"/>
                  <a:gd name="T29" fmla="*/ 12 h 91"/>
                  <a:gd name="T30" fmla="*/ 28 w 91"/>
                  <a:gd name="T31" fmla="*/ 3 h 91"/>
                  <a:gd name="T32" fmla="*/ 46 w 91"/>
                  <a:gd name="T33" fmla="*/ 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91">
                    <a:moveTo>
                      <a:pt x="46" y="0"/>
                    </a:moveTo>
                    <a:lnTo>
                      <a:pt x="63" y="3"/>
                    </a:lnTo>
                    <a:lnTo>
                      <a:pt x="77" y="12"/>
                    </a:lnTo>
                    <a:lnTo>
                      <a:pt x="88" y="28"/>
                    </a:lnTo>
                    <a:lnTo>
                      <a:pt x="91" y="45"/>
                    </a:lnTo>
                    <a:lnTo>
                      <a:pt x="88" y="63"/>
                    </a:lnTo>
                    <a:lnTo>
                      <a:pt x="77" y="77"/>
                    </a:lnTo>
                    <a:lnTo>
                      <a:pt x="63" y="87"/>
                    </a:lnTo>
                    <a:lnTo>
                      <a:pt x="46" y="91"/>
                    </a:lnTo>
                    <a:lnTo>
                      <a:pt x="28" y="87"/>
                    </a:lnTo>
                    <a:lnTo>
                      <a:pt x="14" y="77"/>
                    </a:lnTo>
                    <a:lnTo>
                      <a:pt x="4" y="63"/>
                    </a:lnTo>
                    <a:lnTo>
                      <a:pt x="0" y="45"/>
                    </a:lnTo>
                    <a:lnTo>
                      <a:pt x="4" y="28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6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3" name="Freeform 141"/>
              <p:cNvSpPr>
                <a:spLocks noChangeArrowheads="1"/>
              </p:cNvSpPr>
              <p:nvPr/>
            </p:nvSpPr>
            <p:spPr bwMode="auto">
              <a:xfrm>
                <a:off x="481" y="2262"/>
                <a:ext cx="88" cy="88"/>
              </a:xfrm>
              <a:custGeom>
                <a:avLst/>
                <a:gdLst>
                  <a:gd name="T0" fmla="*/ 44 w 88"/>
                  <a:gd name="T1" fmla="*/ 0 h 88"/>
                  <a:gd name="T2" fmla="*/ 61 w 88"/>
                  <a:gd name="T3" fmla="*/ 4 h 88"/>
                  <a:gd name="T4" fmla="*/ 75 w 88"/>
                  <a:gd name="T5" fmla="*/ 13 h 88"/>
                  <a:gd name="T6" fmla="*/ 84 w 88"/>
                  <a:gd name="T7" fmla="*/ 27 h 88"/>
                  <a:gd name="T8" fmla="*/ 88 w 88"/>
                  <a:gd name="T9" fmla="*/ 44 h 88"/>
                  <a:gd name="T10" fmla="*/ 84 w 88"/>
                  <a:gd name="T11" fmla="*/ 62 h 88"/>
                  <a:gd name="T12" fmla="*/ 75 w 88"/>
                  <a:gd name="T13" fmla="*/ 76 h 88"/>
                  <a:gd name="T14" fmla="*/ 61 w 88"/>
                  <a:gd name="T15" fmla="*/ 85 h 88"/>
                  <a:gd name="T16" fmla="*/ 44 w 88"/>
                  <a:gd name="T17" fmla="*/ 88 h 88"/>
                  <a:gd name="T18" fmla="*/ 26 w 88"/>
                  <a:gd name="T19" fmla="*/ 85 h 88"/>
                  <a:gd name="T20" fmla="*/ 12 w 88"/>
                  <a:gd name="T21" fmla="*/ 76 h 88"/>
                  <a:gd name="T22" fmla="*/ 3 w 88"/>
                  <a:gd name="T23" fmla="*/ 62 h 88"/>
                  <a:gd name="T24" fmla="*/ 0 w 88"/>
                  <a:gd name="T25" fmla="*/ 44 h 88"/>
                  <a:gd name="T26" fmla="*/ 3 w 88"/>
                  <a:gd name="T27" fmla="*/ 27 h 88"/>
                  <a:gd name="T28" fmla="*/ 12 w 88"/>
                  <a:gd name="T29" fmla="*/ 13 h 88"/>
                  <a:gd name="T30" fmla="*/ 26 w 88"/>
                  <a:gd name="T31" fmla="*/ 4 h 88"/>
                  <a:gd name="T32" fmla="*/ 44 w 88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88">
                    <a:moveTo>
                      <a:pt x="44" y="0"/>
                    </a:moveTo>
                    <a:lnTo>
                      <a:pt x="61" y="4"/>
                    </a:lnTo>
                    <a:lnTo>
                      <a:pt x="75" y="13"/>
                    </a:lnTo>
                    <a:lnTo>
                      <a:pt x="84" y="27"/>
                    </a:lnTo>
                    <a:lnTo>
                      <a:pt x="88" y="44"/>
                    </a:lnTo>
                    <a:lnTo>
                      <a:pt x="84" y="62"/>
                    </a:lnTo>
                    <a:lnTo>
                      <a:pt x="75" y="76"/>
                    </a:lnTo>
                    <a:lnTo>
                      <a:pt x="61" y="85"/>
                    </a:lnTo>
                    <a:lnTo>
                      <a:pt x="44" y="88"/>
                    </a:lnTo>
                    <a:lnTo>
                      <a:pt x="26" y="85"/>
                    </a:lnTo>
                    <a:lnTo>
                      <a:pt x="12" y="76"/>
                    </a:lnTo>
                    <a:lnTo>
                      <a:pt x="3" y="62"/>
                    </a:lnTo>
                    <a:lnTo>
                      <a:pt x="0" y="44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7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4" name="Freeform 142"/>
              <p:cNvSpPr>
                <a:spLocks noChangeArrowheads="1"/>
              </p:cNvSpPr>
              <p:nvPr/>
            </p:nvSpPr>
            <p:spPr bwMode="auto">
              <a:xfrm>
                <a:off x="483" y="2264"/>
                <a:ext cx="84" cy="84"/>
              </a:xfrm>
              <a:custGeom>
                <a:avLst/>
                <a:gdLst>
                  <a:gd name="T0" fmla="*/ 42 w 84"/>
                  <a:gd name="T1" fmla="*/ 0 h 84"/>
                  <a:gd name="T2" fmla="*/ 58 w 84"/>
                  <a:gd name="T3" fmla="*/ 4 h 84"/>
                  <a:gd name="T4" fmla="*/ 72 w 84"/>
                  <a:gd name="T5" fmla="*/ 12 h 84"/>
                  <a:gd name="T6" fmla="*/ 80 w 84"/>
                  <a:gd name="T7" fmla="*/ 26 h 84"/>
                  <a:gd name="T8" fmla="*/ 84 w 84"/>
                  <a:gd name="T9" fmla="*/ 42 h 84"/>
                  <a:gd name="T10" fmla="*/ 80 w 84"/>
                  <a:gd name="T11" fmla="*/ 58 h 84"/>
                  <a:gd name="T12" fmla="*/ 72 w 84"/>
                  <a:gd name="T13" fmla="*/ 72 h 84"/>
                  <a:gd name="T14" fmla="*/ 58 w 84"/>
                  <a:gd name="T15" fmla="*/ 81 h 84"/>
                  <a:gd name="T16" fmla="*/ 42 w 84"/>
                  <a:gd name="T17" fmla="*/ 84 h 84"/>
                  <a:gd name="T18" fmla="*/ 26 w 84"/>
                  <a:gd name="T19" fmla="*/ 81 h 84"/>
                  <a:gd name="T20" fmla="*/ 12 w 84"/>
                  <a:gd name="T21" fmla="*/ 72 h 84"/>
                  <a:gd name="T22" fmla="*/ 3 w 84"/>
                  <a:gd name="T23" fmla="*/ 58 h 84"/>
                  <a:gd name="T24" fmla="*/ 0 w 84"/>
                  <a:gd name="T25" fmla="*/ 42 h 84"/>
                  <a:gd name="T26" fmla="*/ 3 w 84"/>
                  <a:gd name="T27" fmla="*/ 26 h 84"/>
                  <a:gd name="T28" fmla="*/ 12 w 84"/>
                  <a:gd name="T29" fmla="*/ 12 h 84"/>
                  <a:gd name="T30" fmla="*/ 26 w 84"/>
                  <a:gd name="T31" fmla="*/ 4 h 84"/>
                  <a:gd name="T32" fmla="*/ 42 w 84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6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2" y="72"/>
                    </a:lnTo>
                    <a:lnTo>
                      <a:pt x="58" y="81"/>
                    </a:lnTo>
                    <a:lnTo>
                      <a:pt x="42" y="84"/>
                    </a:lnTo>
                    <a:lnTo>
                      <a:pt x="26" y="81"/>
                    </a:lnTo>
                    <a:lnTo>
                      <a:pt x="12" y="72"/>
                    </a:lnTo>
                    <a:lnTo>
                      <a:pt x="3" y="58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5" name="Freeform 143"/>
              <p:cNvSpPr>
                <a:spLocks noChangeArrowheads="1"/>
              </p:cNvSpPr>
              <p:nvPr/>
            </p:nvSpPr>
            <p:spPr bwMode="auto">
              <a:xfrm>
                <a:off x="484" y="2266"/>
                <a:ext cx="81" cy="81"/>
              </a:xfrm>
              <a:custGeom>
                <a:avLst/>
                <a:gdLst>
                  <a:gd name="T0" fmla="*/ 41 w 81"/>
                  <a:gd name="T1" fmla="*/ 0 h 81"/>
                  <a:gd name="T2" fmla="*/ 57 w 81"/>
                  <a:gd name="T3" fmla="*/ 3 h 81"/>
                  <a:gd name="T4" fmla="*/ 69 w 81"/>
                  <a:gd name="T5" fmla="*/ 12 h 81"/>
                  <a:gd name="T6" fmla="*/ 78 w 81"/>
                  <a:gd name="T7" fmla="*/ 24 h 81"/>
                  <a:gd name="T8" fmla="*/ 81 w 81"/>
                  <a:gd name="T9" fmla="*/ 40 h 81"/>
                  <a:gd name="T10" fmla="*/ 78 w 81"/>
                  <a:gd name="T11" fmla="*/ 56 h 81"/>
                  <a:gd name="T12" fmla="*/ 69 w 81"/>
                  <a:gd name="T13" fmla="*/ 68 h 81"/>
                  <a:gd name="T14" fmla="*/ 57 w 81"/>
                  <a:gd name="T15" fmla="*/ 77 h 81"/>
                  <a:gd name="T16" fmla="*/ 41 w 81"/>
                  <a:gd name="T17" fmla="*/ 81 h 81"/>
                  <a:gd name="T18" fmla="*/ 25 w 81"/>
                  <a:gd name="T19" fmla="*/ 77 h 81"/>
                  <a:gd name="T20" fmla="*/ 13 w 81"/>
                  <a:gd name="T21" fmla="*/ 68 h 81"/>
                  <a:gd name="T22" fmla="*/ 4 w 81"/>
                  <a:gd name="T23" fmla="*/ 56 h 81"/>
                  <a:gd name="T24" fmla="*/ 0 w 81"/>
                  <a:gd name="T25" fmla="*/ 40 h 81"/>
                  <a:gd name="T26" fmla="*/ 4 w 81"/>
                  <a:gd name="T27" fmla="*/ 24 h 81"/>
                  <a:gd name="T28" fmla="*/ 13 w 81"/>
                  <a:gd name="T29" fmla="*/ 12 h 81"/>
                  <a:gd name="T30" fmla="*/ 25 w 81"/>
                  <a:gd name="T31" fmla="*/ 3 h 81"/>
                  <a:gd name="T32" fmla="*/ 41 w 81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57" y="3"/>
                    </a:lnTo>
                    <a:lnTo>
                      <a:pt x="69" y="12"/>
                    </a:lnTo>
                    <a:lnTo>
                      <a:pt x="78" y="24"/>
                    </a:lnTo>
                    <a:lnTo>
                      <a:pt x="81" y="40"/>
                    </a:lnTo>
                    <a:lnTo>
                      <a:pt x="78" y="56"/>
                    </a:lnTo>
                    <a:lnTo>
                      <a:pt x="69" y="68"/>
                    </a:lnTo>
                    <a:lnTo>
                      <a:pt x="57" y="77"/>
                    </a:lnTo>
                    <a:lnTo>
                      <a:pt x="41" y="81"/>
                    </a:lnTo>
                    <a:lnTo>
                      <a:pt x="25" y="77"/>
                    </a:lnTo>
                    <a:lnTo>
                      <a:pt x="13" y="68"/>
                    </a:lnTo>
                    <a:lnTo>
                      <a:pt x="4" y="56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3" y="12"/>
                    </a:lnTo>
                    <a:lnTo>
                      <a:pt x="25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8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6" name="Freeform 144"/>
              <p:cNvSpPr>
                <a:spLocks noChangeArrowheads="1"/>
              </p:cNvSpPr>
              <p:nvPr/>
            </p:nvSpPr>
            <p:spPr bwMode="auto">
              <a:xfrm>
                <a:off x="486" y="2268"/>
                <a:ext cx="77" cy="77"/>
              </a:xfrm>
              <a:custGeom>
                <a:avLst/>
                <a:gdLst>
                  <a:gd name="T0" fmla="*/ 39 w 77"/>
                  <a:gd name="T1" fmla="*/ 0 h 77"/>
                  <a:gd name="T2" fmla="*/ 55 w 77"/>
                  <a:gd name="T3" fmla="*/ 3 h 77"/>
                  <a:gd name="T4" fmla="*/ 67 w 77"/>
                  <a:gd name="T5" fmla="*/ 10 h 77"/>
                  <a:gd name="T6" fmla="*/ 74 w 77"/>
                  <a:gd name="T7" fmla="*/ 22 h 77"/>
                  <a:gd name="T8" fmla="*/ 77 w 77"/>
                  <a:gd name="T9" fmla="*/ 38 h 77"/>
                  <a:gd name="T10" fmla="*/ 74 w 77"/>
                  <a:gd name="T11" fmla="*/ 52 h 77"/>
                  <a:gd name="T12" fmla="*/ 67 w 77"/>
                  <a:gd name="T13" fmla="*/ 65 h 77"/>
                  <a:gd name="T14" fmla="*/ 55 w 77"/>
                  <a:gd name="T15" fmla="*/ 73 h 77"/>
                  <a:gd name="T16" fmla="*/ 39 w 77"/>
                  <a:gd name="T17" fmla="*/ 77 h 77"/>
                  <a:gd name="T18" fmla="*/ 25 w 77"/>
                  <a:gd name="T19" fmla="*/ 73 h 77"/>
                  <a:gd name="T20" fmla="*/ 12 w 77"/>
                  <a:gd name="T21" fmla="*/ 65 h 77"/>
                  <a:gd name="T22" fmla="*/ 4 w 77"/>
                  <a:gd name="T23" fmla="*/ 52 h 77"/>
                  <a:gd name="T24" fmla="*/ 0 w 77"/>
                  <a:gd name="T25" fmla="*/ 38 h 77"/>
                  <a:gd name="T26" fmla="*/ 4 w 77"/>
                  <a:gd name="T27" fmla="*/ 22 h 77"/>
                  <a:gd name="T28" fmla="*/ 12 w 77"/>
                  <a:gd name="T29" fmla="*/ 10 h 77"/>
                  <a:gd name="T30" fmla="*/ 25 w 77"/>
                  <a:gd name="T31" fmla="*/ 3 h 77"/>
                  <a:gd name="T32" fmla="*/ 39 w 77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77">
                    <a:moveTo>
                      <a:pt x="39" y="0"/>
                    </a:moveTo>
                    <a:lnTo>
                      <a:pt x="55" y="3"/>
                    </a:lnTo>
                    <a:lnTo>
                      <a:pt x="67" y="10"/>
                    </a:lnTo>
                    <a:lnTo>
                      <a:pt x="74" y="22"/>
                    </a:lnTo>
                    <a:lnTo>
                      <a:pt x="77" y="38"/>
                    </a:lnTo>
                    <a:lnTo>
                      <a:pt x="74" y="52"/>
                    </a:lnTo>
                    <a:lnTo>
                      <a:pt x="67" y="65"/>
                    </a:lnTo>
                    <a:lnTo>
                      <a:pt x="55" y="73"/>
                    </a:lnTo>
                    <a:lnTo>
                      <a:pt x="39" y="77"/>
                    </a:lnTo>
                    <a:lnTo>
                      <a:pt x="25" y="73"/>
                    </a:lnTo>
                    <a:lnTo>
                      <a:pt x="12" y="65"/>
                    </a:lnTo>
                    <a:lnTo>
                      <a:pt x="4" y="52"/>
                    </a:lnTo>
                    <a:lnTo>
                      <a:pt x="0" y="38"/>
                    </a:lnTo>
                    <a:lnTo>
                      <a:pt x="4" y="22"/>
                    </a:lnTo>
                    <a:lnTo>
                      <a:pt x="12" y="10"/>
                    </a:lnTo>
                    <a:lnTo>
                      <a:pt x="2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7" name="Freeform 145"/>
              <p:cNvSpPr>
                <a:spLocks noChangeArrowheads="1"/>
              </p:cNvSpPr>
              <p:nvPr/>
            </p:nvSpPr>
            <p:spPr bwMode="auto">
              <a:xfrm>
                <a:off x="488" y="2269"/>
                <a:ext cx="74" cy="72"/>
              </a:xfrm>
              <a:custGeom>
                <a:avLst/>
                <a:gdLst>
                  <a:gd name="T0" fmla="*/ 37 w 74"/>
                  <a:gd name="T1" fmla="*/ 0 h 72"/>
                  <a:gd name="T2" fmla="*/ 51 w 74"/>
                  <a:gd name="T3" fmla="*/ 4 h 72"/>
                  <a:gd name="T4" fmla="*/ 63 w 74"/>
                  <a:gd name="T5" fmla="*/ 11 h 72"/>
                  <a:gd name="T6" fmla="*/ 70 w 74"/>
                  <a:gd name="T7" fmla="*/ 23 h 72"/>
                  <a:gd name="T8" fmla="*/ 74 w 74"/>
                  <a:gd name="T9" fmla="*/ 37 h 72"/>
                  <a:gd name="T10" fmla="*/ 70 w 74"/>
                  <a:gd name="T11" fmla="*/ 51 h 72"/>
                  <a:gd name="T12" fmla="*/ 63 w 74"/>
                  <a:gd name="T13" fmla="*/ 62 h 72"/>
                  <a:gd name="T14" fmla="*/ 51 w 74"/>
                  <a:gd name="T15" fmla="*/ 69 h 72"/>
                  <a:gd name="T16" fmla="*/ 37 w 74"/>
                  <a:gd name="T17" fmla="*/ 72 h 72"/>
                  <a:gd name="T18" fmla="*/ 23 w 74"/>
                  <a:gd name="T19" fmla="*/ 69 h 72"/>
                  <a:gd name="T20" fmla="*/ 10 w 74"/>
                  <a:gd name="T21" fmla="*/ 62 h 72"/>
                  <a:gd name="T22" fmla="*/ 3 w 74"/>
                  <a:gd name="T23" fmla="*/ 51 h 72"/>
                  <a:gd name="T24" fmla="*/ 0 w 74"/>
                  <a:gd name="T25" fmla="*/ 37 h 72"/>
                  <a:gd name="T26" fmla="*/ 3 w 74"/>
                  <a:gd name="T27" fmla="*/ 23 h 72"/>
                  <a:gd name="T28" fmla="*/ 10 w 74"/>
                  <a:gd name="T29" fmla="*/ 11 h 72"/>
                  <a:gd name="T30" fmla="*/ 23 w 74"/>
                  <a:gd name="T31" fmla="*/ 4 h 72"/>
                  <a:gd name="T32" fmla="*/ 37 w 74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72">
                    <a:moveTo>
                      <a:pt x="37" y="0"/>
                    </a:moveTo>
                    <a:lnTo>
                      <a:pt x="51" y="4"/>
                    </a:lnTo>
                    <a:lnTo>
                      <a:pt x="63" y="11"/>
                    </a:lnTo>
                    <a:lnTo>
                      <a:pt x="70" y="23"/>
                    </a:lnTo>
                    <a:lnTo>
                      <a:pt x="74" y="37"/>
                    </a:lnTo>
                    <a:lnTo>
                      <a:pt x="70" y="51"/>
                    </a:lnTo>
                    <a:lnTo>
                      <a:pt x="63" y="62"/>
                    </a:lnTo>
                    <a:lnTo>
                      <a:pt x="51" y="69"/>
                    </a:lnTo>
                    <a:lnTo>
                      <a:pt x="37" y="72"/>
                    </a:lnTo>
                    <a:lnTo>
                      <a:pt x="23" y="69"/>
                    </a:lnTo>
                    <a:lnTo>
                      <a:pt x="10" y="62"/>
                    </a:lnTo>
                    <a:lnTo>
                      <a:pt x="3" y="51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0" y="11"/>
                    </a:lnTo>
                    <a:lnTo>
                      <a:pt x="23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9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8" name="Freeform 146"/>
              <p:cNvSpPr>
                <a:spLocks noChangeArrowheads="1"/>
              </p:cNvSpPr>
              <p:nvPr/>
            </p:nvSpPr>
            <p:spPr bwMode="auto">
              <a:xfrm>
                <a:off x="491" y="2271"/>
                <a:ext cx="67" cy="69"/>
              </a:xfrm>
              <a:custGeom>
                <a:avLst/>
                <a:gdLst>
                  <a:gd name="T0" fmla="*/ 34 w 67"/>
                  <a:gd name="T1" fmla="*/ 0 h 69"/>
                  <a:gd name="T2" fmla="*/ 48 w 67"/>
                  <a:gd name="T3" fmla="*/ 4 h 69"/>
                  <a:gd name="T4" fmla="*/ 58 w 67"/>
                  <a:gd name="T5" fmla="*/ 11 h 69"/>
                  <a:gd name="T6" fmla="*/ 65 w 67"/>
                  <a:gd name="T7" fmla="*/ 21 h 69"/>
                  <a:gd name="T8" fmla="*/ 67 w 67"/>
                  <a:gd name="T9" fmla="*/ 35 h 69"/>
                  <a:gd name="T10" fmla="*/ 65 w 67"/>
                  <a:gd name="T11" fmla="*/ 49 h 69"/>
                  <a:gd name="T12" fmla="*/ 58 w 67"/>
                  <a:gd name="T13" fmla="*/ 60 h 69"/>
                  <a:gd name="T14" fmla="*/ 48 w 67"/>
                  <a:gd name="T15" fmla="*/ 67 h 69"/>
                  <a:gd name="T16" fmla="*/ 34 w 67"/>
                  <a:gd name="T17" fmla="*/ 69 h 69"/>
                  <a:gd name="T18" fmla="*/ 20 w 67"/>
                  <a:gd name="T19" fmla="*/ 67 h 69"/>
                  <a:gd name="T20" fmla="*/ 9 w 67"/>
                  <a:gd name="T21" fmla="*/ 60 h 69"/>
                  <a:gd name="T22" fmla="*/ 2 w 67"/>
                  <a:gd name="T23" fmla="*/ 49 h 69"/>
                  <a:gd name="T24" fmla="*/ 0 w 67"/>
                  <a:gd name="T25" fmla="*/ 35 h 69"/>
                  <a:gd name="T26" fmla="*/ 2 w 67"/>
                  <a:gd name="T27" fmla="*/ 21 h 69"/>
                  <a:gd name="T28" fmla="*/ 9 w 67"/>
                  <a:gd name="T29" fmla="*/ 11 h 69"/>
                  <a:gd name="T30" fmla="*/ 20 w 67"/>
                  <a:gd name="T31" fmla="*/ 4 h 69"/>
                  <a:gd name="T32" fmla="*/ 34 w 6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9">
                    <a:moveTo>
                      <a:pt x="34" y="0"/>
                    </a:moveTo>
                    <a:lnTo>
                      <a:pt x="48" y="4"/>
                    </a:lnTo>
                    <a:lnTo>
                      <a:pt x="58" y="11"/>
                    </a:lnTo>
                    <a:lnTo>
                      <a:pt x="65" y="21"/>
                    </a:lnTo>
                    <a:lnTo>
                      <a:pt x="67" y="35"/>
                    </a:lnTo>
                    <a:lnTo>
                      <a:pt x="65" y="49"/>
                    </a:lnTo>
                    <a:lnTo>
                      <a:pt x="58" y="60"/>
                    </a:lnTo>
                    <a:lnTo>
                      <a:pt x="48" y="67"/>
                    </a:lnTo>
                    <a:lnTo>
                      <a:pt x="34" y="69"/>
                    </a:lnTo>
                    <a:lnTo>
                      <a:pt x="20" y="67"/>
                    </a:lnTo>
                    <a:lnTo>
                      <a:pt x="9" y="60"/>
                    </a:lnTo>
                    <a:lnTo>
                      <a:pt x="2" y="49"/>
                    </a:lnTo>
                    <a:lnTo>
                      <a:pt x="0" y="35"/>
                    </a:lnTo>
                    <a:lnTo>
                      <a:pt x="2" y="21"/>
                    </a:lnTo>
                    <a:lnTo>
                      <a:pt x="9" y="11"/>
                    </a:lnTo>
                    <a:lnTo>
                      <a:pt x="20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A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9" name="Freeform 147"/>
              <p:cNvSpPr>
                <a:spLocks noChangeArrowheads="1"/>
              </p:cNvSpPr>
              <p:nvPr/>
            </p:nvSpPr>
            <p:spPr bwMode="auto">
              <a:xfrm>
                <a:off x="493" y="2275"/>
                <a:ext cx="63" cy="63"/>
              </a:xfrm>
              <a:custGeom>
                <a:avLst/>
                <a:gdLst>
                  <a:gd name="T0" fmla="*/ 32 w 63"/>
                  <a:gd name="T1" fmla="*/ 0 h 63"/>
                  <a:gd name="T2" fmla="*/ 44 w 63"/>
                  <a:gd name="T3" fmla="*/ 1 h 63"/>
                  <a:gd name="T4" fmla="*/ 55 w 63"/>
                  <a:gd name="T5" fmla="*/ 8 h 63"/>
                  <a:gd name="T6" fmla="*/ 62 w 63"/>
                  <a:gd name="T7" fmla="*/ 19 h 63"/>
                  <a:gd name="T8" fmla="*/ 63 w 63"/>
                  <a:gd name="T9" fmla="*/ 31 h 63"/>
                  <a:gd name="T10" fmla="*/ 62 w 63"/>
                  <a:gd name="T11" fmla="*/ 43 h 63"/>
                  <a:gd name="T12" fmla="*/ 55 w 63"/>
                  <a:gd name="T13" fmla="*/ 54 h 63"/>
                  <a:gd name="T14" fmla="*/ 44 w 63"/>
                  <a:gd name="T15" fmla="*/ 61 h 63"/>
                  <a:gd name="T16" fmla="*/ 32 w 63"/>
                  <a:gd name="T17" fmla="*/ 63 h 63"/>
                  <a:gd name="T18" fmla="*/ 20 w 63"/>
                  <a:gd name="T19" fmla="*/ 61 h 63"/>
                  <a:gd name="T20" fmla="*/ 9 w 63"/>
                  <a:gd name="T21" fmla="*/ 54 h 63"/>
                  <a:gd name="T22" fmla="*/ 2 w 63"/>
                  <a:gd name="T23" fmla="*/ 43 h 63"/>
                  <a:gd name="T24" fmla="*/ 0 w 63"/>
                  <a:gd name="T25" fmla="*/ 31 h 63"/>
                  <a:gd name="T26" fmla="*/ 2 w 63"/>
                  <a:gd name="T27" fmla="*/ 19 h 63"/>
                  <a:gd name="T28" fmla="*/ 9 w 63"/>
                  <a:gd name="T29" fmla="*/ 8 h 63"/>
                  <a:gd name="T30" fmla="*/ 20 w 63"/>
                  <a:gd name="T31" fmla="*/ 1 h 63"/>
                  <a:gd name="T32" fmla="*/ 32 w 63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3">
                    <a:moveTo>
                      <a:pt x="32" y="0"/>
                    </a:moveTo>
                    <a:lnTo>
                      <a:pt x="44" y="1"/>
                    </a:lnTo>
                    <a:lnTo>
                      <a:pt x="55" y="8"/>
                    </a:lnTo>
                    <a:lnTo>
                      <a:pt x="62" y="19"/>
                    </a:lnTo>
                    <a:lnTo>
                      <a:pt x="63" y="31"/>
                    </a:lnTo>
                    <a:lnTo>
                      <a:pt x="62" y="43"/>
                    </a:lnTo>
                    <a:lnTo>
                      <a:pt x="55" y="54"/>
                    </a:lnTo>
                    <a:lnTo>
                      <a:pt x="44" y="61"/>
                    </a:lnTo>
                    <a:lnTo>
                      <a:pt x="32" y="63"/>
                    </a:lnTo>
                    <a:lnTo>
                      <a:pt x="20" y="61"/>
                    </a:lnTo>
                    <a:lnTo>
                      <a:pt x="9" y="54"/>
                    </a:lnTo>
                    <a:lnTo>
                      <a:pt x="2" y="43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9" y="8"/>
                    </a:lnTo>
                    <a:lnTo>
                      <a:pt x="20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A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0" name="Freeform 148"/>
              <p:cNvSpPr>
                <a:spLocks noChangeArrowheads="1"/>
              </p:cNvSpPr>
              <p:nvPr/>
            </p:nvSpPr>
            <p:spPr bwMode="auto">
              <a:xfrm>
                <a:off x="495" y="2276"/>
                <a:ext cx="60" cy="60"/>
              </a:xfrm>
              <a:custGeom>
                <a:avLst/>
                <a:gdLst>
                  <a:gd name="T0" fmla="*/ 30 w 60"/>
                  <a:gd name="T1" fmla="*/ 0 h 60"/>
                  <a:gd name="T2" fmla="*/ 42 w 60"/>
                  <a:gd name="T3" fmla="*/ 2 h 60"/>
                  <a:gd name="T4" fmla="*/ 51 w 60"/>
                  <a:gd name="T5" fmla="*/ 9 h 60"/>
                  <a:gd name="T6" fmla="*/ 58 w 60"/>
                  <a:gd name="T7" fmla="*/ 18 h 60"/>
                  <a:gd name="T8" fmla="*/ 60 w 60"/>
                  <a:gd name="T9" fmla="*/ 30 h 60"/>
                  <a:gd name="T10" fmla="*/ 58 w 60"/>
                  <a:gd name="T11" fmla="*/ 41 h 60"/>
                  <a:gd name="T12" fmla="*/ 51 w 60"/>
                  <a:gd name="T13" fmla="*/ 51 h 60"/>
                  <a:gd name="T14" fmla="*/ 42 w 60"/>
                  <a:gd name="T15" fmla="*/ 58 h 60"/>
                  <a:gd name="T16" fmla="*/ 30 w 60"/>
                  <a:gd name="T17" fmla="*/ 60 h 60"/>
                  <a:gd name="T18" fmla="*/ 18 w 60"/>
                  <a:gd name="T19" fmla="*/ 58 h 60"/>
                  <a:gd name="T20" fmla="*/ 9 w 60"/>
                  <a:gd name="T21" fmla="*/ 51 h 60"/>
                  <a:gd name="T22" fmla="*/ 2 w 60"/>
                  <a:gd name="T23" fmla="*/ 41 h 60"/>
                  <a:gd name="T24" fmla="*/ 0 w 60"/>
                  <a:gd name="T25" fmla="*/ 30 h 60"/>
                  <a:gd name="T26" fmla="*/ 2 w 60"/>
                  <a:gd name="T27" fmla="*/ 18 h 60"/>
                  <a:gd name="T28" fmla="*/ 9 w 60"/>
                  <a:gd name="T29" fmla="*/ 9 h 60"/>
                  <a:gd name="T30" fmla="*/ 18 w 60"/>
                  <a:gd name="T31" fmla="*/ 2 h 60"/>
                  <a:gd name="T32" fmla="*/ 30 w 6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lnTo>
                      <a:pt x="42" y="2"/>
                    </a:lnTo>
                    <a:lnTo>
                      <a:pt x="51" y="9"/>
                    </a:lnTo>
                    <a:lnTo>
                      <a:pt x="58" y="18"/>
                    </a:lnTo>
                    <a:lnTo>
                      <a:pt x="60" y="30"/>
                    </a:lnTo>
                    <a:lnTo>
                      <a:pt x="58" y="41"/>
                    </a:lnTo>
                    <a:lnTo>
                      <a:pt x="51" y="51"/>
                    </a:lnTo>
                    <a:lnTo>
                      <a:pt x="42" y="58"/>
                    </a:lnTo>
                    <a:lnTo>
                      <a:pt x="30" y="60"/>
                    </a:lnTo>
                    <a:lnTo>
                      <a:pt x="18" y="58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1" name="Freeform 149"/>
              <p:cNvSpPr>
                <a:spLocks noChangeArrowheads="1"/>
              </p:cNvSpPr>
              <p:nvPr/>
            </p:nvSpPr>
            <p:spPr bwMode="auto">
              <a:xfrm>
                <a:off x="497" y="2278"/>
                <a:ext cx="56" cy="56"/>
              </a:xfrm>
              <a:custGeom>
                <a:avLst/>
                <a:gdLst>
                  <a:gd name="T0" fmla="*/ 28 w 56"/>
                  <a:gd name="T1" fmla="*/ 0 h 56"/>
                  <a:gd name="T2" fmla="*/ 38 w 56"/>
                  <a:gd name="T3" fmla="*/ 2 h 56"/>
                  <a:gd name="T4" fmla="*/ 47 w 56"/>
                  <a:gd name="T5" fmla="*/ 9 h 56"/>
                  <a:gd name="T6" fmla="*/ 54 w 56"/>
                  <a:gd name="T7" fmla="*/ 18 h 56"/>
                  <a:gd name="T8" fmla="*/ 56 w 56"/>
                  <a:gd name="T9" fmla="*/ 28 h 56"/>
                  <a:gd name="T10" fmla="*/ 54 w 56"/>
                  <a:gd name="T11" fmla="*/ 39 h 56"/>
                  <a:gd name="T12" fmla="*/ 47 w 56"/>
                  <a:gd name="T13" fmla="*/ 47 h 56"/>
                  <a:gd name="T14" fmla="*/ 38 w 56"/>
                  <a:gd name="T15" fmla="*/ 55 h 56"/>
                  <a:gd name="T16" fmla="*/ 28 w 56"/>
                  <a:gd name="T17" fmla="*/ 56 h 56"/>
                  <a:gd name="T18" fmla="*/ 17 w 56"/>
                  <a:gd name="T19" fmla="*/ 55 h 56"/>
                  <a:gd name="T20" fmla="*/ 8 w 56"/>
                  <a:gd name="T21" fmla="*/ 47 h 56"/>
                  <a:gd name="T22" fmla="*/ 1 w 56"/>
                  <a:gd name="T23" fmla="*/ 39 h 56"/>
                  <a:gd name="T24" fmla="*/ 0 w 56"/>
                  <a:gd name="T25" fmla="*/ 28 h 56"/>
                  <a:gd name="T26" fmla="*/ 1 w 56"/>
                  <a:gd name="T27" fmla="*/ 18 h 56"/>
                  <a:gd name="T28" fmla="*/ 8 w 56"/>
                  <a:gd name="T29" fmla="*/ 9 h 56"/>
                  <a:gd name="T30" fmla="*/ 17 w 56"/>
                  <a:gd name="T31" fmla="*/ 2 h 56"/>
                  <a:gd name="T32" fmla="*/ 28 w 56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38" y="2"/>
                    </a:lnTo>
                    <a:lnTo>
                      <a:pt x="47" y="9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4" y="39"/>
                    </a:lnTo>
                    <a:lnTo>
                      <a:pt x="47" y="47"/>
                    </a:lnTo>
                    <a:lnTo>
                      <a:pt x="38" y="55"/>
                    </a:lnTo>
                    <a:lnTo>
                      <a:pt x="28" y="56"/>
                    </a:lnTo>
                    <a:lnTo>
                      <a:pt x="17" y="55"/>
                    </a:lnTo>
                    <a:lnTo>
                      <a:pt x="8" y="47"/>
                    </a:lnTo>
                    <a:lnTo>
                      <a:pt x="1" y="39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2" name="Freeform 150"/>
              <p:cNvSpPr>
                <a:spLocks noChangeArrowheads="1"/>
              </p:cNvSpPr>
              <p:nvPr/>
            </p:nvSpPr>
            <p:spPr bwMode="auto">
              <a:xfrm>
                <a:off x="498" y="2280"/>
                <a:ext cx="53" cy="53"/>
              </a:xfrm>
              <a:custGeom>
                <a:avLst/>
                <a:gdLst>
                  <a:gd name="T0" fmla="*/ 27 w 53"/>
                  <a:gd name="T1" fmla="*/ 0 h 53"/>
                  <a:gd name="T2" fmla="*/ 37 w 53"/>
                  <a:gd name="T3" fmla="*/ 2 h 53"/>
                  <a:gd name="T4" fmla="*/ 46 w 53"/>
                  <a:gd name="T5" fmla="*/ 7 h 53"/>
                  <a:gd name="T6" fmla="*/ 51 w 53"/>
                  <a:gd name="T7" fmla="*/ 16 h 53"/>
                  <a:gd name="T8" fmla="*/ 53 w 53"/>
                  <a:gd name="T9" fmla="*/ 26 h 53"/>
                  <a:gd name="T10" fmla="*/ 51 w 53"/>
                  <a:gd name="T11" fmla="*/ 37 h 53"/>
                  <a:gd name="T12" fmla="*/ 46 w 53"/>
                  <a:gd name="T13" fmla="*/ 44 h 53"/>
                  <a:gd name="T14" fmla="*/ 37 w 53"/>
                  <a:gd name="T15" fmla="*/ 51 h 53"/>
                  <a:gd name="T16" fmla="*/ 27 w 53"/>
                  <a:gd name="T17" fmla="*/ 53 h 53"/>
                  <a:gd name="T18" fmla="*/ 16 w 53"/>
                  <a:gd name="T19" fmla="*/ 51 h 53"/>
                  <a:gd name="T20" fmla="*/ 9 w 53"/>
                  <a:gd name="T21" fmla="*/ 44 h 53"/>
                  <a:gd name="T22" fmla="*/ 2 w 53"/>
                  <a:gd name="T23" fmla="*/ 37 h 53"/>
                  <a:gd name="T24" fmla="*/ 0 w 53"/>
                  <a:gd name="T25" fmla="*/ 26 h 53"/>
                  <a:gd name="T26" fmla="*/ 2 w 53"/>
                  <a:gd name="T27" fmla="*/ 16 h 53"/>
                  <a:gd name="T28" fmla="*/ 9 w 53"/>
                  <a:gd name="T29" fmla="*/ 7 h 53"/>
                  <a:gd name="T30" fmla="*/ 16 w 53"/>
                  <a:gd name="T31" fmla="*/ 2 h 53"/>
                  <a:gd name="T32" fmla="*/ 27 w 53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37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6"/>
                    </a:lnTo>
                    <a:lnTo>
                      <a:pt x="51" y="37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27" y="53"/>
                    </a:lnTo>
                    <a:lnTo>
                      <a:pt x="16" y="51"/>
                    </a:lnTo>
                    <a:lnTo>
                      <a:pt x="9" y="44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6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3" name="Freeform 151"/>
              <p:cNvSpPr>
                <a:spLocks noChangeArrowheads="1"/>
              </p:cNvSpPr>
              <p:nvPr/>
            </p:nvSpPr>
            <p:spPr bwMode="auto">
              <a:xfrm>
                <a:off x="500" y="2282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35 w 49"/>
                  <a:gd name="T3" fmla="*/ 1 h 49"/>
                  <a:gd name="T4" fmla="*/ 42 w 49"/>
                  <a:gd name="T5" fmla="*/ 7 h 49"/>
                  <a:gd name="T6" fmla="*/ 48 w 49"/>
                  <a:gd name="T7" fmla="*/ 14 h 49"/>
                  <a:gd name="T8" fmla="*/ 49 w 49"/>
                  <a:gd name="T9" fmla="*/ 24 h 49"/>
                  <a:gd name="T10" fmla="*/ 48 w 49"/>
                  <a:gd name="T11" fmla="*/ 35 h 49"/>
                  <a:gd name="T12" fmla="*/ 42 w 49"/>
                  <a:gd name="T13" fmla="*/ 42 h 49"/>
                  <a:gd name="T14" fmla="*/ 35 w 49"/>
                  <a:gd name="T15" fmla="*/ 47 h 49"/>
                  <a:gd name="T16" fmla="*/ 25 w 49"/>
                  <a:gd name="T17" fmla="*/ 49 h 49"/>
                  <a:gd name="T18" fmla="*/ 14 w 49"/>
                  <a:gd name="T19" fmla="*/ 47 h 49"/>
                  <a:gd name="T20" fmla="*/ 7 w 49"/>
                  <a:gd name="T21" fmla="*/ 42 h 49"/>
                  <a:gd name="T22" fmla="*/ 2 w 49"/>
                  <a:gd name="T23" fmla="*/ 35 h 49"/>
                  <a:gd name="T24" fmla="*/ 0 w 49"/>
                  <a:gd name="T25" fmla="*/ 24 h 49"/>
                  <a:gd name="T26" fmla="*/ 2 w 49"/>
                  <a:gd name="T27" fmla="*/ 14 h 49"/>
                  <a:gd name="T28" fmla="*/ 7 w 49"/>
                  <a:gd name="T29" fmla="*/ 7 h 49"/>
                  <a:gd name="T30" fmla="*/ 14 w 49"/>
                  <a:gd name="T31" fmla="*/ 1 h 49"/>
                  <a:gd name="T32" fmla="*/ 25 w 49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35" y="1"/>
                    </a:lnTo>
                    <a:lnTo>
                      <a:pt x="42" y="7"/>
                    </a:lnTo>
                    <a:lnTo>
                      <a:pt x="48" y="14"/>
                    </a:lnTo>
                    <a:lnTo>
                      <a:pt x="49" y="24"/>
                    </a:lnTo>
                    <a:lnTo>
                      <a:pt x="48" y="35"/>
                    </a:lnTo>
                    <a:lnTo>
                      <a:pt x="42" y="42"/>
                    </a:lnTo>
                    <a:lnTo>
                      <a:pt x="35" y="47"/>
                    </a:lnTo>
                    <a:lnTo>
                      <a:pt x="25" y="49"/>
                    </a:lnTo>
                    <a:lnTo>
                      <a:pt x="14" y="47"/>
                    </a:lnTo>
                    <a:lnTo>
                      <a:pt x="7" y="42"/>
                    </a:lnTo>
                    <a:lnTo>
                      <a:pt x="2" y="35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4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4" name="Freeform 152"/>
              <p:cNvSpPr>
                <a:spLocks noChangeArrowheads="1"/>
              </p:cNvSpPr>
              <p:nvPr/>
            </p:nvSpPr>
            <p:spPr bwMode="auto">
              <a:xfrm>
                <a:off x="502" y="2283"/>
                <a:ext cx="46" cy="46"/>
              </a:xfrm>
              <a:custGeom>
                <a:avLst/>
                <a:gdLst>
                  <a:gd name="T0" fmla="*/ 23 w 46"/>
                  <a:gd name="T1" fmla="*/ 0 h 46"/>
                  <a:gd name="T2" fmla="*/ 32 w 46"/>
                  <a:gd name="T3" fmla="*/ 2 h 46"/>
                  <a:gd name="T4" fmla="*/ 39 w 46"/>
                  <a:gd name="T5" fmla="*/ 7 h 46"/>
                  <a:gd name="T6" fmla="*/ 44 w 46"/>
                  <a:gd name="T7" fmla="*/ 14 h 46"/>
                  <a:gd name="T8" fmla="*/ 46 w 46"/>
                  <a:gd name="T9" fmla="*/ 23 h 46"/>
                  <a:gd name="T10" fmla="*/ 44 w 46"/>
                  <a:gd name="T11" fmla="*/ 32 h 46"/>
                  <a:gd name="T12" fmla="*/ 39 w 46"/>
                  <a:gd name="T13" fmla="*/ 39 h 46"/>
                  <a:gd name="T14" fmla="*/ 32 w 46"/>
                  <a:gd name="T15" fmla="*/ 44 h 46"/>
                  <a:gd name="T16" fmla="*/ 23 w 46"/>
                  <a:gd name="T17" fmla="*/ 46 h 46"/>
                  <a:gd name="T18" fmla="*/ 14 w 46"/>
                  <a:gd name="T19" fmla="*/ 44 h 46"/>
                  <a:gd name="T20" fmla="*/ 7 w 46"/>
                  <a:gd name="T21" fmla="*/ 39 h 46"/>
                  <a:gd name="T22" fmla="*/ 2 w 46"/>
                  <a:gd name="T23" fmla="*/ 32 h 46"/>
                  <a:gd name="T24" fmla="*/ 0 w 46"/>
                  <a:gd name="T25" fmla="*/ 23 h 46"/>
                  <a:gd name="T26" fmla="*/ 2 w 46"/>
                  <a:gd name="T27" fmla="*/ 14 h 46"/>
                  <a:gd name="T28" fmla="*/ 7 w 46"/>
                  <a:gd name="T29" fmla="*/ 7 h 46"/>
                  <a:gd name="T30" fmla="*/ 14 w 46"/>
                  <a:gd name="T31" fmla="*/ 2 h 46"/>
                  <a:gd name="T32" fmla="*/ 23 w 46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lnTo>
                      <a:pt x="32" y="2"/>
                    </a:lnTo>
                    <a:lnTo>
                      <a:pt x="39" y="7"/>
                    </a:lnTo>
                    <a:lnTo>
                      <a:pt x="44" y="14"/>
                    </a:lnTo>
                    <a:lnTo>
                      <a:pt x="46" y="23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2" y="44"/>
                    </a:lnTo>
                    <a:lnTo>
                      <a:pt x="23" y="46"/>
                    </a:lnTo>
                    <a:lnTo>
                      <a:pt x="14" y="44"/>
                    </a:lnTo>
                    <a:lnTo>
                      <a:pt x="7" y="39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E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5" name="Freeform 153"/>
              <p:cNvSpPr>
                <a:spLocks noChangeArrowheads="1"/>
              </p:cNvSpPr>
              <p:nvPr/>
            </p:nvSpPr>
            <p:spPr bwMode="auto">
              <a:xfrm>
                <a:off x="504" y="2285"/>
                <a:ext cx="42" cy="42"/>
              </a:xfrm>
              <a:custGeom>
                <a:avLst/>
                <a:gdLst>
                  <a:gd name="T0" fmla="*/ 21 w 42"/>
                  <a:gd name="T1" fmla="*/ 0 h 42"/>
                  <a:gd name="T2" fmla="*/ 30 w 42"/>
                  <a:gd name="T3" fmla="*/ 2 h 42"/>
                  <a:gd name="T4" fmla="*/ 37 w 42"/>
                  <a:gd name="T5" fmla="*/ 7 h 42"/>
                  <a:gd name="T6" fmla="*/ 40 w 42"/>
                  <a:gd name="T7" fmla="*/ 14 h 42"/>
                  <a:gd name="T8" fmla="*/ 42 w 42"/>
                  <a:gd name="T9" fmla="*/ 21 h 42"/>
                  <a:gd name="T10" fmla="*/ 40 w 42"/>
                  <a:gd name="T11" fmla="*/ 28 h 42"/>
                  <a:gd name="T12" fmla="*/ 37 w 42"/>
                  <a:gd name="T13" fmla="*/ 35 h 42"/>
                  <a:gd name="T14" fmla="*/ 30 w 42"/>
                  <a:gd name="T15" fmla="*/ 40 h 42"/>
                  <a:gd name="T16" fmla="*/ 21 w 42"/>
                  <a:gd name="T17" fmla="*/ 42 h 42"/>
                  <a:gd name="T18" fmla="*/ 14 w 42"/>
                  <a:gd name="T19" fmla="*/ 40 h 42"/>
                  <a:gd name="T20" fmla="*/ 7 w 42"/>
                  <a:gd name="T21" fmla="*/ 35 h 42"/>
                  <a:gd name="T22" fmla="*/ 1 w 42"/>
                  <a:gd name="T23" fmla="*/ 28 h 42"/>
                  <a:gd name="T24" fmla="*/ 0 w 42"/>
                  <a:gd name="T25" fmla="*/ 21 h 42"/>
                  <a:gd name="T26" fmla="*/ 1 w 42"/>
                  <a:gd name="T27" fmla="*/ 14 h 42"/>
                  <a:gd name="T28" fmla="*/ 7 w 42"/>
                  <a:gd name="T29" fmla="*/ 7 h 42"/>
                  <a:gd name="T30" fmla="*/ 14 w 42"/>
                  <a:gd name="T31" fmla="*/ 2 h 42"/>
                  <a:gd name="T32" fmla="*/ 21 w 42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30" y="2"/>
                    </a:lnTo>
                    <a:lnTo>
                      <a:pt x="37" y="7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5"/>
                    </a:lnTo>
                    <a:lnTo>
                      <a:pt x="30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6" name="Freeform 154"/>
              <p:cNvSpPr>
                <a:spLocks noChangeArrowheads="1"/>
              </p:cNvSpPr>
              <p:nvPr/>
            </p:nvSpPr>
            <p:spPr bwMode="auto">
              <a:xfrm>
                <a:off x="505" y="2287"/>
                <a:ext cx="39" cy="38"/>
              </a:xfrm>
              <a:custGeom>
                <a:avLst/>
                <a:gdLst>
                  <a:gd name="T0" fmla="*/ 20 w 39"/>
                  <a:gd name="T1" fmla="*/ 0 h 38"/>
                  <a:gd name="T2" fmla="*/ 27 w 39"/>
                  <a:gd name="T3" fmla="*/ 2 h 38"/>
                  <a:gd name="T4" fmla="*/ 34 w 39"/>
                  <a:gd name="T5" fmla="*/ 5 h 38"/>
                  <a:gd name="T6" fmla="*/ 37 w 39"/>
                  <a:gd name="T7" fmla="*/ 12 h 38"/>
                  <a:gd name="T8" fmla="*/ 39 w 39"/>
                  <a:gd name="T9" fmla="*/ 19 h 38"/>
                  <a:gd name="T10" fmla="*/ 37 w 39"/>
                  <a:gd name="T11" fmla="*/ 26 h 38"/>
                  <a:gd name="T12" fmla="*/ 34 w 39"/>
                  <a:gd name="T13" fmla="*/ 33 h 38"/>
                  <a:gd name="T14" fmla="*/ 27 w 39"/>
                  <a:gd name="T15" fmla="*/ 37 h 38"/>
                  <a:gd name="T16" fmla="*/ 20 w 39"/>
                  <a:gd name="T17" fmla="*/ 38 h 38"/>
                  <a:gd name="T18" fmla="*/ 13 w 39"/>
                  <a:gd name="T19" fmla="*/ 37 h 38"/>
                  <a:gd name="T20" fmla="*/ 6 w 39"/>
                  <a:gd name="T21" fmla="*/ 33 h 38"/>
                  <a:gd name="T22" fmla="*/ 2 w 39"/>
                  <a:gd name="T23" fmla="*/ 26 h 38"/>
                  <a:gd name="T24" fmla="*/ 0 w 39"/>
                  <a:gd name="T25" fmla="*/ 19 h 38"/>
                  <a:gd name="T26" fmla="*/ 2 w 39"/>
                  <a:gd name="T27" fmla="*/ 12 h 38"/>
                  <a:gd name="T28" fmla="*/ 6 w 39"/>
                  <a:gd name="T29" fmla="*/ 5 h 38"/>
                  <a:gd name="T30" fmla="*/ 13 w 39"/>
                  <a:gd name="T31" fmla="*/ 2 h 38"/>
                  <a:gd name="T32" fmla="*/ 20 w 39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8">
                    <a:moveTo>
                      <a:pt x="20" y="0"/>
                    </a:moveTo>
                    <a:lnTo>
                      <a:pt x="27" y="2"/>
                    </a:lnTo>
                    <a:lnTo>
                      <a:pt x="34" y="5"/>
                    </a:lnTo>
                    <a:lnTo>
                      <a:pt x="37" y="12"/>
                    </a:lnTo>
                    <a:lnTo>
                      <a:pt x="39" y="19"/>
                    </a:lnTo>
                    <a:lnTo>
                      <a:pt x="37" y="26"/>
                    </a:lnTo>
                    <a:lnTo>
                      <a:pt x="34" y="33"/>
                    </a:lnTo>
                    <a:lnTo>
                      <a:pt x="27" y="37"/>
                    </a:lnTo>
                    <a:lnTo>
                      <a:pt x="20" y="38"/>
                    </a:lnTo>
                    <a:lnTo>
                      <a:pt x="13" y="37"/>
                    </a:lnTo>
                    <a:lnTo>
                      <a:pt x="6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7" name="Freeform 155"/>
              <p:cNvSpPr>
                <a:spLocks noChangeArrowheads="1"/>
              </p:cNvSpPr>
              <p:nvPr/>
            </p:nvSpPr>
            <p:spPr bwMode="auto">
              <a:xfrm>
                <a:off x="509" y="2289"/>
                <a:ext cx="33" cy="35"/>
              </a:xfrm>
              <a:custGeom>
                <a:avLst/>
                <a:gdLst>
                  <a:gd name="T0" fmla="*/ 0 w 33"/>
                  <a:gd name="T1" fmla="*/ 17 h 35"/>
                  <a:gd name="T2" fmla="*/ 2 w 33"/>
                  <a:gd name="T3" fmla="*/ 10 h 35"/>
                  <a:gd name="T4" fmla="*/ 5 w 33"/>
                  <a:gd name="T5" fmla="*/ 5 h 35"/>
                  <a:gd name="T6" fmla="*/ 9 w 33"/>
                  <a:gd name="T7" fmla="*/ 1 h 35"/>
                  <a:gd name="T8" fmla="*/ 16 w 33"/>
                  <a:gd name="T9" fmla="*/ 0 h 35"/>
                  <a:gd name="T10" fmla="*/ 23 w 33"/>
                  <a:gd name="T11" fmla="*/ 1 h 35"/>
                  <a:gd name="T12" fmla="*/ 28 w 33"/>
                  <a:gd name="T13" fmla="*/ 5 h 35"/>
                  <a:gd name="T14" fmla="*/ 32 w 33"/>
                  <a:gd name="T15" fmla="*/ 10 h 35"/>
                  <a:gd name="T16" fmla="*/ 33 w 33"/>
                  <a:gd name="T17" fmla="*/ 17 h 35"/>
                  <a:gd name="T18" fmla="*/ 32 w 33"/>
                  <a:gd name="T19" fmla="*/ 24 h 35"/>
                  <a:gd name="T20" fmla="*/ 28 w 33"/>
                  <a:gd name="T21" fmla="*/ 29 h 35"/>
                  <a:gd name="T22" fmla="*/ 23 w 33"/>
                  <a:gd name="T23" fmla="*/ 33 h 35"/>
                  <a:gd name="T24" fmla="*/ 16 w 33"/>
                  <a:gd name="T25" fmla="*/ 35 h 35"/>
                  <a:gd name="T26" fmla="*/ 9 w 33"/>
                  <a:gd name="T27" fmla="*/ 33 h 35"/>
                  <a:gd name="T28" fmla="*/ 5 w 33"/>
                  <a:gd name="T29" fmla="*/ 29 h 35"/>
                  <a:gd name="T30" fmla="*/ 2 w 33"/>
                  <a:gd name="T31" fmla="*/ 24 h 35"/>
                  <a:gd name="T32" fmla="*/ 0 w 33"/>
                  <a:gd name="T33" fmla="*/ 1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5">
                    <a:moveTo>
                      <a:pt x="0" y="17"/>
                    </a:moveTo>
                    <a:lnTo>
                      <a:pt x="2" y="10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3" y="17"/>
                    </a:ln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5"/>
                    </a:lnTo>
                    <a:lnTo>
                      <a:pt x="9" y="33"/>
                    </a:lnTo>
                    <a:lnTo>
                      <a:pt x="5" y="29"/>
                    </a:lnTo>
                    <a:lnTo>
                      <a:pt x="2" y="2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72" name="Group 156"/>
            <p:cNvGrpSpPr>
              <a:grpSpLocks/>
            </p:cNvGrpSpPr>
            <p:nvPr/>
          </p:nvGrpSpPr>
          <p:grpSpPr bwMode="auto">
            <a:xfrm>
              <a:off x="174" y="288"/>
              <a:ext cx="133" cy="135"/>
              <a:chOff x="1376" y="2320"/>
              <a:chExt cx="133" cy="135"/>
            </a:xfrm>
          </p:grpSpPr>
          <p:sp>
            <p:nvSpPr>
              <p:cNvPr id="45073" name="Freeform 157"/>
              <p:cNvSpPr>
                <a:spLocks noChangeArrowheads="1"/>
              </p:cNvSpPr>
              <p:nvPr/>
            </p:nvSpPr>
            <p:spPr bwMode="auto">
              <a:xfrm>
                <a:off x="1376" y="2320"/>
                <a:ext cx="133" cy="135"/>
              </a:xfrm>
              <a:custGeom>
                <a:avLst/>
                <a:gdLst>
                  <a:gd name="T0" fmla="*/ 0 w 133"/>
                  <a:gd name="T1" fmla="*/ 67 h 135"/>
                  <a:gd name="T2" fmla="*/ 2 w 133"/>
                  <a:gd name="T3" fmla="*/ 53 h 135"/>
                  <a:gd name="T4" fmla="*/ 5 w 133"/>
                  <a:gd name="T5" fmla="*/ 41 h 135"/>
                  <a:gd name="T6" fmla="*/ 10 w 133"/>
                  <a:gd name="T7" fmla="*/ 30 h 135"/>
                  <a:gd name="T8" fmla="*/ 19 w 133"/>
                  <a:gd name="T9" fmla="*/ 20 h 135"/>
                  <a:gd name="T10" fmla="*/ 30 w 133"/>
                  <a:gd name="T11" fmla="*/ 11 h 135"/>
                  <a:gd name="T12" fmla="*/ 40 w 133"/>
                  <a:gd name="T13" fmla="*/ 5 h 135"/>
                  <a:gd name="T14" fmla="*/ 52 w 133"/>
                  <a:gd name="T15" fmla="*/ 2 h 135"/>
                  <a:gd name="T16" fmla="*/ 67 w 133"/>
                  <a:gd name="T17" fmla="*/ 0 h 135"/>
                  <a:gd name="T18" fmla="*/ 81 w 133"/>
                  <a:gd name="T19" fmla="*/ 2 h 135"/>
                  <a:gd name="T20" fmla="*/ 93 w 133"/>
                  <a:gd name="T21" fmla="*/ 5 h 135"/>
                  <a:gd name="T22" fmla="*/ 103 w 133"/>
                  <a:gd name="T23" fmla="*/ 11 h 135"/>
                  <a:gd name="T24" fmla="*/ 114 w 133"/>
                  <a:gd name="T25" fmla="*/ 20 h 135"/>
                  <a:gd name="T26" fmla="*/ 123 w 133"/>
                  <a:gd name="T27" fmla="*/ 30 h 135"/>
                  <a:gd name="T28" fmla="*/ 128 w 133"/>
                  <a:gd name="T29" fmla="*/ 41 h 135"/>
                  <a:gd name="T30" fmla="*/ 131 w 133"/>
                  <a:gd name="T31" fmla="*/ 53 h 135"/>
                  <a:gd name="T32" fmla="*/ 133 w 133"/>
                  <a:gd name="T33" fmla="*/ 67 h 135"/>
                  <a:gd name="T34" fmla="*/ 131 w 133"/>
                  <a:gd name="T35" fmla="*/ 81 h 135"/>
                  <a:gd name="T36" fmla="*/ 128 w 133"/>
                  <a:gd name="T37" fmla="*/ 93 h 135"/>
                  <a:gd name="T38" fmla="*/ 123 w 133"/>
                  <a:gd name="T39" fmla="*/ 106 h 135"/>
                  <a:gd name="T40" fmla="*/ 114 w 133"/>
                  <a:gd name="T41" fmla="*/ 116 h 135"/>
                  <a:gd name="T42" fmla="*/ 103 w 133"/>
                  <a:gd name="T43" fmla="*/ 123 h 135"/>
                  <a:gd name="T44" fmla="*/ 93 w 133"/>
                  <a:gd name="T45" fmla="*/ 130 h 135"/>
                  <a:gd name="T46" fmla="*/ 81 w 133"/>
                  <a:gd name="T47" fmla="*/ 134 h 135"/>
                  <a:gd name="T48" fmla="*/ 67 w 133"/>
                  <a:gd name="T49" fmla="*/ 135 h 135"/>
                  <a:gd name="T50" fmla="*/ 52 w 133"/>
                  <a:gd name="T51" fmla="*/ 134 h 135"/>
                  <a:gd name="T52" fmla="*/ 40 w 133"/>
                  <a:gd name="T53" fmla="*/ 130 h 135"/>
                  <a:gd name="T54" fmla="*/ 30 w 133"/>
                  <a:gd name="T55" fmla="*/ 123 h 135"/>
                  <a:gd name="T56" fmla="*/ 19 w 133"/>
                  <a:gd name="T57" fmla="*/ 116 h 135"/>
                  <a:gd name="T58" fmla="*/ 10 w 133"/>
                  <a:gd name="T59" fmla="*/ 106 h 135"/>
                  <a:gd name="T60" fmla="*/ 5 w 133"/>
                  <a:gd name="T61" fmla="*/ 93 h 135"/>
                  <a:gd name="T62" fmla="*/ 2 w 133"/>
                  <a:gd name="T63" fmla="*/ 81 h 135"/>
                  <a:gd name="T64" fmla="*/ 0 w 133"/>
                  <a:gd name="T65" fmla="*/ 67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35">
                    <a:moveTo>
                      <a:pt x="0" y="67"/>
                    </a:moveTo>
                    <a:lnTo>
                      <a:pt x="2" y="53"/>
                    </a:lnTo>
                    <a:lnTo>
                      <a:pt x="5" y="41"/>
                    </a:lnTo>
                    <a:lnTo>
                      <a:pt x="10" y="30"/>
                    </a:lnTo>
                    <a:lnTo>
                      <a:pt x="19" y="20"/>
                    </a:lnTo>
                    <a:lnTo>
                      <a:pt x="30" y="11"/>
                    </a:lnTo>
                    <a:lnTo>
                      <a:pt x="40" y="5"/>
                    </a:lnTo>
                    <a:lnTo>
                      <a:pt x="52" y="2"/>
                    </a:lnTo>
                    <a:lnTo>
                      <a:pt x="67" y="0"/>
                    </a:lnTo>
                    <a:lnTo>
                      <a:pt x="81" y="2"/>
                    </a:lnTo>
                    <a:lnTo>
                      <a:pt x="93" y="5"/>
                    </a:lnTo>
                    <a:lnTo>
                      <a:pt x="103" y="11"/>
                    </a:lnTo>
                    <a:lnTo>
                      <a:pt x="114" y="20"/>
                    </a:lnTo>
                    <a:lnTo>
                      <a:pt x="123" y="30"/>
                    </a:lnTo>
                    <a:lnTo>
                      <a:pt x="128" y="41"/>
                    </a:lnTo>
                    <a:lnTo>
                      <a:pt x="131" y="53"/>
                    </a:lnTo>
                    <a:lnTo>
                      <a:pt x="133" y="67"/>
                    </a:lnTo>
                    <a:lnTo>
                      <a:pt x="131" y="81"/>
                    </a:lnTo>
                    <a:lnTo>
                      <a:pt x="128" y="93"/>
                    </a:lnTo>
                    <a:lnTo>
                      <a:pt x="123" y="106"/>
                    </a:lnTo>
                    <a:lnTo>
                      <a:pt x="114" y="116"/>
                    </a:lnTo>
                    <a:lnTo>
                      <a:pt x="103" y="123"/>
                    </a:lnTo>
                    <a:lnTo>
                      <a:pt x="93" y="130"/>
                    </a:lnTo>
                    <a:lnTo>
                      <a:pt x="81" y="134"/>
                    </a:lnTo>
                    <a:lnTo>
                      <a:pt x="67" y="135"/>
                    </a:lnTo>
                    <a:lnTo>
                      <a:pt x="52" y="134"/>
                    </a:lnTo>
                    <a:lnTo>
                      <a:pt x="40" y="130"/>
                    </a:lnTo>
                    <a:lnTo>
                      <a:pt x="30" y="123"/>
                    </a:lnTo>
                    <a:lnTo>
                      <a:pt x="19" y="116"/>
                    </a:lnTo>
                    <a:lnTo>
                      <a:pt x="10" y="106"/>
                    </a:lnTo>
                    <a:lnTo>
                      <a:pt x="5" y="93"/>
                    </a:lnTo>
                    <a:lnTo>
                      <a:pt x="2" y="8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7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4" name="Freeform 158"/>
              <p:cNvSpPr>
                <a:spLocks noChangeArrowheads="1"/>
              </p:cNvSpPr>
              <p:nvPr/>
            </p:nvSpPr>
            <p:spPr bwMode="auto">
              <a:xfrm>
                <a:off x="1378" y="2322"/>
                <a:ext cx="129" cy="132"/>
              </a:xfrm>
              <a:custGeom>
                <a:avLst/>
                <a:gdLst>
                  <a:gd name="T0" fmla="*/ 65 w 129"/>
                  <a:gd name="T1" fmla="*/ 0 h 132"/>
                  <a:gd name="T2" fmla="*/ 77 w 129"/>
                  <a:gd name="T3" fmla="*/ 2 h 132"/>
                  <a:gd name="T4" fmla="*/ 89 w 129"/>
                  <a:gd name="T5" fmla="*/ 5 h 132"/>
                  <a:gd name="T6" fmla="*/ 100 w 129"/>
                  <a:gd name="T7" fmla="*/ 11 h 132"/>
                  <a:gd name="T8" fmla="*/ 110 w 129"/>
                  <a:gd name="T9" fmla="*/ 19 h 132"/>
                  <a:gd name="T10" fmla="*/ 119 w 129"/>
                  <a:gd name="T11" fmla="*/ 30 h 132"/>
                  <a:gd name="T12" fmla="*/ 124 w 129"/>
                  <a:gd name="T13" fmla="*/ 40 h 132"/>
                  <a:gd name="T14" fmla="*/ 128 w 129"/>
                  <a:gd name="T15" fmla="*/ 53 h 132"/>
                  <a:gd name="T16" fmla="*/ 129 w 129"/>
                  <a:gd name="T17" fmla="*/ 65 h 132"/>
                  <a:gd name="T18" fmla="*/ 128 w 129"/>
                  <a:gd name="T19" fmla="*/ 79 h 132"/>
                  <a:gd name="T20" fmla="*/ 124 w 129"/>
                  <a:gd name="T21" fmla="*/ 91 h 132"/>
                  <a:gd name="T22" fmla="*/ 119 w 129"/>
                  <a:gd name="T23" fmla="*/ 102 h 132"/>
                  <a:gd name="T24" fmla="*/ 110 w 129"/>
                  <a:gd name="T25" fmla="*/ 112 h 132"/>
                  <a:gd name="T26" fmla="*/ 100 w 129"/>
                  <a:gd name="T27" fmla="*/ 121 h 132"/>
                  <a:gd name="T28" fmla="*/ 89 w 129"/>
                  <a:gd name="T29" fmla="*/ 126 h 132"/>
                  <a:gd name="T30" fmla="*/ 77 w 129"/>
                  <a:gd name="T31" fmla="*/ 130 h 132"/>
                  <a:gd name="T32" fmla="*/ 65 w 129"/>
                  <a:gd name="T33" fmla="*/ 132 h 132"/>
                  <a:gd name="T34" fmla="*/ 50 w 129"/>
                  <a:gd name="T35" fmla="*/ 130 h 132"/>
                  <a:gd name="T36" fmla="*/ 38 w 129"/>
                  <a:gd name="T37" fmla="*/ 126 h 132"/>
                  <a:gd name="T38" fmla="*/ 28 w 129"/>
                  <a:gd name="T39" fmla="*/ 121 h 132"/>
                  <a:gd name="T40" fmla="*/ 19 w 129"/>
                  <a:gd name="T41" fmla="*/ 112 h 132"/>
                  <a:gd name="T42" fmla="*/ 10 w 129"/>
                  <a:gd name="T43" fmla="*/ 102 h 132"/>
                  <a:gd name="T44" fmla="*/ 5 w 129"/>
                  <a:gd name="T45" fmla="*/ 91 h 132"/>
                  <a:gd name="T46" fmla="*/ 1 w 129"/>
                  <a:gd name="T47" fmla="*/ 79 h 132"/>
                  <a:gd name="T48" fmla="*/ 0 w 129"/>
                  <a:gd name="T49" fmla="*/ 65 h 132"/>
                  <a:gd name="T50" fmla="*/ 1 w 129"/>
                  <a:gd name="T51" fmla="*/ 53 h 132"/>
                  <a:gd name="T52" fmla="*/ 5 w 129"/>
                  <a:gd name="T53" fmla="*/ 40 h 132"/>
                  <a:gd name="T54" fmla="*/ 10 w 129"/>
                  <a:gd name="T55" fmla="*/ 30 h 132"/>
                  <a:gd name="T56" fmla="*/ 19 w 129"/>
                  <a:gd name="T57" fmla="*/ 19 h 132"/>
                  <a:gd name="T58" fmla="*/ 28 w 129"/>
                  <a:gd name="T59" fmla="*/ 11 h 132"/>
                  <a:gd name="T60" fmla="*/ 38 w 129"/>
                  <a:gd name="T61" fmla="*/ 5 h 132"/>
                  <a:gd name="T62" fmla="*/ 50 w 129"/>
                  <a:gd name="T63" fmla="*/ 2 h 132"/>
                  <a:gd name="T64" fmla="*/ 65 w 12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132">
                    <a:moveTo>
                      <a:pt x="65" y="0"/>
                    </a:moveTo>
                    <a:lnTo>
                      <a:pt x="77" y="2"/>
                    </a:lnTo>
                    <a:lnTo>
                      <a:pt x="89" y="5"/>
                    </a:lnTo>
                    <a:lnTo>
                      <a:pt x="100" y="11"/>
                    </a:lnTo>
                    <a:lnTo>
                      <a:pt x="110" y="19"/>
                    </a:lnTo>
                    <a:lnTo>
                      <a:pt x="119" y="30"/>
                    </a:lnTo>
                    <a:lnTo>
                      <a:pt x="124" y="40"/>
                    </a:lnTo>
                    <a:lnTo>
                      <a:pt x="128" y="53"/>
                    </a:lnTo>
                    <a:lnTo>
                      <a:pt x="129" y="65"/>
                    </a:lnTo>
                    <a:lnTo>
                      <a:pt x="128" y="79"/>
                    </a:lnTo>
                    <a:lnTo>
                      <a:pt x="124" y="91"/>
                    </a:lnTo>
                    <a:lnTo>
                      <a:pt x="119" y="102"/>
                    </a:lnTo>
                    <a:lnTo>
                      <a:pt x="110" y="112"/>
                    </a:lnTo>
                    <a:lnTo>
                      <a:pt x="100" y="121"/>
                    </a:lnTo>
                    <a:lnTo>
                      <a:pt x="89" y="126"/>
                    </a:lnTo>
                    <a:lnTo>
                      <a:pt x="77" y="130"/>
                    </a:lnTo>
                    <a:lnTo>
                      <a:pt x="65" y="132"/>
                    </a:lnTo>
                    <a:lnTo>
                      <a:pt x="50" y="130"/>
                    </a:lnTo>
                    <a:lnTo>
                      <a:pt x="38" y="126"/>
                    </a:lnTo>
                    <a:lnTo>
                      <a:pt x="28" y="121"/>
                    </a:lnTo>
                    <a:lnTo>
                      <a:pt x="19" y="112"/>
                    </a:lnTo>
                    <a:lnTo>
                      <a:pt x="10" y="102"/>
                    </a:lnTo>
                    <a:lnTo>
                      <a:pt x="5" y="91"/>
                    </a:lnTo>
                    <a:lnTo>
                      <a:pt x="1" y="79"/>
                    </a:lnTo>
                    <a:lnTo>
                      <a:pt x="0" y="65"/>
                    </a:lnTo>
                    <a:lnTo>
                      <a:pt x="1" y="53"/>
                    </a:lnTo>
                    <a:lnTo>
                      <a:pt x="5" y="40"/>
                    </a:lnTo>
                    <a:lnTo>
                      <a:pt x="10" y="30"/>
                    </a:lnTo>
                    <a:lnTo>
                      <a:pt x="19" y="19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8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5" name="Freeform 159"/>
              <p:cNvSpPr>
                <a:spLocks noChangeArrowheads="1"/>
              </p:cNvSpPr>
              <p:nvPr/>
            </p:nvSpPr>
            <p:spPr bwMode="auto">
              <a:xfrm>
                <a:off x="1379" y="2325"/>
                <a:ext cx="127" cy="127"/>
              </a:xfrm>
              <a:custGeom>
                <a:avLst/>
                <a:gdLst>
                  <a:gd name="T0" fmla="*/ 64 w 127"/>
                  <a:gd name="T1" fmla="*/ 0 h 127"/>
                  <a:gd name="T2" fmla="*/ 76 w 127"/>
                  <a:gd name="T3" fmla="*/ 2 h 127"/>
                  <a:gd name="T4" fmla="*/ 88 w 127"/>
                  <a:gd name="T5" fmla="*/ 6 h 127"/>
                  <a:gd name="T6" fmla="*/ 99 w 127"/>
                  <a:gd name="T7" fmla="*/ 11 h 127"/>
                  <a:gd name="T8" fmla="*/ 109 w 127"/>
                  <a:gd name="T9" fmla="*/ 18 h 127"/>
                  <a:gd name="T10" fmla="*/ 116 w 127"/>
                  <a:gd name="T11" fmla="*/ 29 h 127"/>
                  <a:gd name="T12" fmla="*/ 121 w 127"/>
                  <a:gd name="T13" fmla="*/ 39 h 127"/>
                  <a:gd name="T14" fmla="*/ 125 w 127"/>
                  <a:gd name="T15" fmla="*/ 51 h 127"/>
                  <a:gd name="T16" fmla="*/ 127 w 127"/>
                  <a:gd name="T17" fmla="*/ 64 h 127"/>
                  <a:gd name="T18" fmla="*/ 125 w 127"/>
                  <a:gd name="T19" fmla="*/ 76 h 127"/>
                  <a:gd name="T20" fmla="*/ 121 w 127"/>
                  <a:gd name="T21" fmla="*/ 88 h 127"/>
                  <a:gd name="T22" fmla="*/ 116 w 127"/>
                  <a:gd name="T23" fmla="*/ 99 h 127"/>
                  <a:gd name="T24" fmla="*/ 109 w 127"/>
                  <a:gd name="T25" fmla="*/ 108 h 127"/>
                  <a:gd name="T26" fmla="*/ 99 w 127"/>
                  <a:gd name="T27" fmla="*/ 116 h 127"/>
                  <a:gd name="T28" fmla="*/ 88 w 127"/>
                  <a:gd name="T29" fmla="*/ 122 h 127"/>
                  <a:gd name="T30" fmla="*/ 76 w 127"/>
                  <a:gd name="T31" fmla="*/ 125 h 127"/>
                  <a:gd name="T32" fmla="*/ 64 w 127"/>
                  <a:gd name="T33" fmla="*/ 127 h 127"/>
                  <a:gd name="T34" fmla="*/ 51 w 127"/>
                  <a:gd name="T35" fmla="*/ 125 h 127"/>
                  <a:gd name="T36" fmla="*/ 39 w 127"/>
                  <a:gd name="T37" fmla="*/ 122 h 127"/>
                  <a:gd name="T38" fmla="*/ 28 w 127"/>
                  <a:gd name="T39" fmla="*/ 116 h 127"/>
                  <a:gd name="T40" fmla="*/ 20 w 127"/>
                  <a:gd name="T41" fmla="*/ 108 h 127"/>
                  <a:gd name="T42" fmla="*/ 11 w 127"/>
                  <a:gd name="T43" fmla="*/ 99 h 127"/>
                  <a:gd name="T44" fmla="*/ 6 w 127"/>
                  <a:gd name="T45" fmla="*/ 88 h 127"/>
                  <a:gd name="T46" fmla="*/ 2 w 127"/>
                  <a:gd name="T47" fmla="*/ 76 h 127"/>
                  <a:gd name="T48" fmla="*/ 0 w 127"/>
                  <a:gd name="T49" fmla="*/ 64 h 127"/>
                  <a:gd name="T50" fmla="*/ 2 w 127"/>
                  <a:gd name="T51" fmla="*/ 51 h 127"/>
                  <a:gd name="T52" fmla="*/ 6 w 127"/>
                  <a:gd name="T53" fmla="*/ 39 h 127"/>
                  <a:gd name="T54" fmla="*/ 11 w 127"/>
                  <a:gd name="T55" fmla="*/ 29 h 127"/>
                  <a:gd name="T56" fmla="*/ 20 w 127"/>
                  <a:gd name="T57" fmla="*/ 18 h 127"/>
                  <a:gd name="T58" fmla="*/ 28 w 127"/>
                  <a:gd name="T59" fmla="*/ 11 h 127"/>
                  <a:gd name="T60" fmla="*/ 39 w 127"/>
                  <a:gd name="T61" fmla="*/ 6 h 127"/>
                  <a:gd name="T62" fmla="*/ 51 w 127"/>
                  <a:gd name="T63" fmla="*/ 2 h 127"/>
                  <a:gd name="T64" fmla="*/ 64 w 127"/>
                  <a:gd name="T65" fmla="*/ 0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64" y="0"/>
                    </a:moveTo>
                    <a:lnTo>
                      <a:pt x="76" y="2"/>
                    </a:lnTo>
                    <a:lnTo>
                      <a:pt x="88" y="6"/>
                    </a:lnTo>
                    <a:lnTo>
                      <a:pt x="99" y="11"/>
                    </a:lnTo>
                    <a:lnTo>
                      <a:pt x="109" y="18"/>
                    </a:lnTo>
                    <a:lnTo>
                      <a:pt x="116" y="29"/>
                    </a:lnTo>
                    <a:lnTo>
                      <a:pt x="121" y="39"/>
                    </a:lnTo>
                    <a:lnTo>
                      <a:pt x="125" y="51"/>
                    </a:lnTo>
                    <a:lnTo>
                      <a:pt x="127" y="64"/>
                    </a:lnTo>
                    <a:lnTo>
                      <a:pt x="125" y="76"/>
                    </a:lnTo>
                    <a:lnTo>
                      <a:pt x="121" y="88"/>
                    </a:lnTo>
                    <a:lnTo>
                      <a:pt x="116" y="99"/>
                    </a:lnTo>
                    <a:lnTo>
                      <a:pt x="109" y="108"/>
                    </a:lnTo>
                    <a:lnTo>
                      <a:pt x="99" y="116"/>
                    </a:lnTo>
                    <a:lnTo>
                      <a:pt x="88" y="122"/>
                    </a:lnTo>
                    <a:lnTo>
                      <a:pt x="76" y="125"/>
                    </a:lnTo>
                    <a:lnTo>
                      <a:pt x="64" y="127"/>
                    </a:lnTo>
                    <a:lnTo>
                      <a:pt x="51" y="125"/>
                    </a:lnTo>
                    <a:lnTo>
                      <a:pt x="39" y="122"/>
                    </a:lnTo>
                    <a:lnTo>
                      <a:pt x="28" y="116"/>
                    </a:lnTo>
                    <a:lnTo>
                      <a:pt x="20" y="108"/>
                    </a:lnTo>
                    <a:lnTo>
                      <a:pt x="11" y="99"/>
                    </a:lnTo>
                    <a:lnTo>
                      <a:pt x="6" y="88"/>
                    </a:lnTo>
                    <a:lnTo>
                      <a:pt x="2" y="76"/>
                    </a:lnTo>
                    <a:lnTo>
                      <a:pt x="0" y="64"/>
                    </a:lnTo>
                    <a:lnTo>
                      <a:pt x="2" y="51"/>
                    </a:lnTo>
                    <a:lnTo>
                      <a:pt x="6" y="39"/>
                    </a:lnTo>
                    <a:lnTo>
                      <a:pt x="11" y="29"/>
                    </a:lnTo>
                    <a:lnTo>
                      <a:pt x="20" y="18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1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8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6" name="Freeform 160"/>
              <p:cNvSpPr>
                <a:spLocks noChangeArrowheads="1"/>
              </p:cNvSpPr>
              <p:nvPr/>
            </p:nvSpPr>
            <p:spPr bwMode="auto">
              <a:xfrm>
                <a:off x="1381" y="2327"/>
                <a:ext cx="123" cy="121"/>
              </a:xfrm>
              <a:custGeom>
                <a:avLst/>
                <a:gdLst>
                  <a:gd name="T0" fmla="*/ 62 w 123"/>
                  <a:gd name="T1" fmla="*/ 0 h 121"/>
                  <a:gd name="T2" fmla="*/ 74 w 123"/>
                  <a:gd name="T3" fmla="*/ 2 h 121"/>
                  <a:gd name="T4" fmla="*/ 84 w 123"/>
                  <a:gd name="T5" fmla="*/ 6 h 121"/>
                  <a:gd name="T6" fmla="*/ 95 w 123"/>
                  <a:gd name="T7" fmla="*/ 11 h 121"/>
                  <a:gd name="T8" fmla="*/ 105 w 123"/>
                  <a:gd name="T9" fmla="*/ 18 h 121"/>
                  <a:gd name="T10" fmla="*/ 112 w 123"/>
                  <a:gd name="T11" fmla="*/ 27 h 121"/>
                  <a:gd name="T12" fmla="*/ 118 w 123"/>
                  <a:gd name="T13" fmla="*/ 37 h 121"/>
                  <a:gd name="T14" fmla="*/ 121 w 123"/>
                  <a:gd name="T15" fmla="*/ 49 h 121"/>
                  <a:gd name="T16" fmla="*/ 123 w 123"/>
                  <a:gd name="T17" fmla="*/ 62 h 121"/>
                  <a:gd name="T18" fmla="*/ 121 w 123"/>
                  <a:gd name="T19" fmla="*/ 74 h 121"/>
                  <a:gd name="T20" fmla="*/ 118 w 123"/>
                  <a:gd name="T21" fmla="*/ 84 h 121"/>
                  <a:gd name="T22" fmla="*/ 112 w 123"/>
                  <a:gd name="T23" fmla="*/ 95 h 121"/>
                  <a:gd name="T24" fmla="*/ 105 w 123"/>
                  <a:gd name="T25" fmla="*/ 104 h 121"/>
                  <a:gd name="T26" fmla="*/ 95 w 123"/>
                  <a:gd name="T27" fmla="*/ 111 h 121"/>
                  <a:gd name="T28" fmla="*/ 84 w 123"/>
                  <a:gd name="T29" fmla="*/ 116 h 121"/>
                  <a:gd name="T30" fmla="*/ 74 w 123"/>
                  <a:gd name="T31" fmla="*/ 120 h 121"/>
                  <a:gd name="T32" fmla="*/ 62 w 123"/>
                  <a:gd name="T33" fmla="*/ 121 h 121"/>
                  <a:gd name="T34" fmla="*/ 49 w 123"/>
                  <a:gd name="T35" fmla="*/ 120 h 121"/>
                  <a:gd name="T36" fmla="*/ 37 w 123"/>
                  <a:gd name="T37" fmla="*/ 116 h 121"/>
                  <a:gd name="T38" fmla="*/ 26 w 123"/>
                  <a:gd name="T39" fmla="*/ 111 h 121"/>
                  <a:gd name="T40" fmla="*/ 18 w 123"/>
                  <a:gd name="T41" fmla="*/ 104 h 121"/>
                  <a:gd name="T42" fmla="*/ 11 w 123"/>
                  <a:gd name="T43" fmla="*/ 95 h 121"/>
                  <a:gd name="T44" fmla="*/ 5 w 123"/>
                  <a:gd name="T45" fmla="*/ 84 h 121"/>
                  <a:gd name="T46" fmla="*/ 2 w 123"/>
                  <a:gd name="T47" fmla="*/ 74 h 121"/>
                  <a:gd name="T48" fmla="*/ 0 w 123"/>
                  <a:gd name="T49" fmla="*/ 62 h 121"/>
                  <a:gd name="T50" fmla="*/ 2 w 123"/>
                  <a:gd name="T51" fmla="*/ 49 h 121"/>
                  <a:gd name="T52" fmla="*/ 5 w 123"/>
                  <a:gd name="T53" fmla="*/ 37 h 121"/>
                  <a:gd name="T54" fmla="*/ 11 w 123"/>
                  <a:gd name="T55" fmla="*/ 27 h 121"/>
                  <a:gd name="T56" fmla="*/ 18 w 123"/>
                  <a:gd name="T57" fmla="*/ 18 h 121"/>
                  <a:gd name="T58" fmla="*/ 26 w 123"/>
                  <a:gd name="T59" fmla="*/ 11 h 121"/>
                  <a:gd name="T60" fmla="*/ 37 w 123"/>
                  <a:gd name="T61" fmla="*/ 6 h 121"/>
                  <a:gd name="T62" fmla="*/ 49 w 123"/>
                  <a:gd name="T63" fmla="*/ 2 h 121"/>
                  <a:gd name="T64" fmla="*/ 62 w 123"/>
                  <a:gd name="T65" fmla="*/ 0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3" h="121">
                    <a:moveTo>
                      <a:pt x="62" y="0"/>
                    </a:moveTo>
                    <a:lnTo>
                      <a:pt x="74" y="2"/>
                    </a:lnTo>
                    <a:lnTo>
                      <a:pt x="84" y="6"/>
                    </a:lnTo>
                    <a:lnTo>
                      <a:pt x="95" y="11"/>
                    </a:lnTo>
                    <a:lnTo>
                      <a:pt x="105" y="18"/>
                    </a:lnTo>
                    <a:lnTo>
                      <a:pt x="112" y="27"/>
                    </a:lnTo>
                    <a:lnTo>
                      <a:pt x="118" y="37"/>
                    </a:lnTo>
                    <a:lnTo>
                      <a:pt x="121" y="49"/>
                    </a:lnTo>
                    <a:lnTo>
                      <a:pt x="123" y="62"/>
                    </a:lnTo>
                    <a:lnTo>
                      <a:pt x="121" y="74"/>
                    </a:lnTo>
                    <a:lnTo>
                      <a:pt x="118" y="84"/>
                    </a:lnTo>
                    <a:lnTo>
                      <a:pt x="112" y="95"/>
                    </a:lnTo>
                    <a:lnTo>
                      <a:pt x="105" y="104"/>
                    </a:lnTo>
                    <a:lnTo>
                      <a:pt x="95" y="111"/>
                    </a:lnTo>
                    <a:lnTo>
                      <a:pt x="84" y="116"/>
                    </a:lnTo>
                    <a:lnTo>
                      <a:pt x="74" y="120"/>
                    </a:lnTo>
                    <a:lnTo>
                      <a:pt x="62" y="121"/>
                    </a:lnTo>
                    <a:lnTo>
                      <a:pt x="49" y="120"/>
                    </a:lnTo>
                    <a:lnTo>
                      <a:pt x="37" y="116"/>
                    </a:lnTo>
                    <a:lnTo>
                      <a:pt x="26" y="111"/>
                    </a:lnTo>
                    <a:lnTo>
                      <a:pt x="18" y="104"/>
                    </a:lnTo>
                    <a:lnTo>
                      <a:pt x="11" y="95"/>
                    </a:lnTo>
                    <a:lnTo>
                      <a:pt x="5" y="84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5" y="37"/>
                    </a:lnTo>
                    <a:lnTo>
                      <a:pt x="11" y="27"/>
                    </a:lnTo>
                    <a:lnTo>
                      <a:pt x="18" y="18"/>
                    </a:lnTo>
                    <a:lnTo>
                      <a:pt x="26" y="11"/>
                    </a:lnTo>
                    <a:lnTo>
                      <a:pt x="37" y="6"/>
                    </a:lnTo>
                    <a:lnTo>
                      <a:pt x="49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58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7" name="Freeform 161"/>
              <p:cNvSpPr>
                <a:spLocks noChangeArrowheads="1"/>
              </p:cNvSpPr>
              <p:nvPr/>
            </p:nvSpPr>
            <p:spPr bwMode="auto">
              <a:xfrm>
                <a:off x="1383" y="2329"/>
                <a:ext cx="119" cy="118"/>
              </a:xfrm>
              <a:custGeom>
                <a:avLst/>
                <a:gdLst>
                  <a:gd name="T0" fmla="*/ 60 w 119"/>
                  <a:gd name="T1" fmla="*/ 0 h 118"/>
                  <a:gd name="T2" fmla="*/ 72 w 119"/>
                  <a:gd name="T3" fmla="*/ 2 h 118"/>
                  <a:gd name="T4" fmla="*/ 82 w 119"/>
                  <a:gd name="T5" fmla="*/ 5 h 118"/>
                  <a:gd name="T6" fmla="*/ 93 w 119"/>
                  <a:gd name="T7" fmla="*/ 11 h 118"/>
                  <a:gd name="T8" fmla="*/ 102 w 119"/>
                  <a:gd name="T9" fmla="*/ 18 h 118"/>
                  <a:gd name="T10" fmla="*/ 109 w 119"/>
                  <a:gd name="T11" fmla="*/ 26 h 118"/>
                  <a:gd name="T12" fmla="*/ 114 w 119"/>
                  <a:gd name="T13" fmla="*/ 37 h 118"/>
                  <a:gd name="T14" fmla="*/ 117 w 119"/>
                  <a:gd name="T15" fmla="*/ 47 h 118"/>
                  <a:gd name="T16" fmla="*/ 119 w 119"/>
                  <a:gd name="T17" fmla="*/ 60 h 118"/>
                  <a:gd name="T18" fmla="*/ 117 w 119"/>
                  <a:gd name="T19" fmla="*/ 72 h 118"/>
                  <a:gd name="T20" fmla="*/ 114 w 119"/>
                  <a:gd name="T21" fmla="*/ 82 h 118"/>
                  <a:gd name="T22" fmla="*/ 109 w 119"/>
                  <a:gd name="T23" fmla="*/ 91 h 118"/>
                  <a:gd name="T24" fmla="*/ 102 w 119"/>
                  <a:gd name="T25" fmla="*/ 100 h 118"/>
                  <a:gd name="T26" fmla="*/ 93 w 119"/>
                  <a:gd name="T27" fmla="*/ 107 h 118"/>
                  <a:gd name="T28" fmla="*/ 82 w 119"/>
                  <a:gd name="T29" fmla="*/ 112 h 118"/>
                  <a:gd name="T30" fmla="*/ 72 w 119"/>
                  <a:gd name="T31" fmla="*/ 116 h 118"/>
                  <a:gd name="T32" fmla="*/ 60 w 119"/>
                  <a:gd name="T33" fmla="*/ 118 h 118"/>
                  <a:gd name="T34" fmla="*/ 47 w 119"/>
                  <a:gd name="T35" fmla="*/ 116 h 118"/>
                  <a:gd name="T36" fmla="*/ 37 w 119"/>
                  <a:gd name="T37" fmla="*/ 112 h 118"/>
                  <a:gd name="T38" fmla="*/ 26 w 119"/>
                  <a:gd name="T39" fmla="*/ 107 h 118"/>
                  <a:gd name="T40" fmla="*/ 17 w 119"/>
                  <a:gd name="T41" fmla="*/ 100 h 118"/>
                  <a:gd name="T42" fmla="*/ 10 w 119"/>
                  <a:gd name="T43" fmla="*/ 91 h 118"/>
                  <a:gd name="T44" fmla="*/ 5 w 119"/>
                  <a:gd name="T45" fmla="*/ 82 h 118"/>
                  <a:gd name="T46" fmla="*/ 2 w 119"/>
                  <a:gd name="T47" fmla="*/ 72 h 118"/>
                  <a:gd name="T48" fmla="*/ 0 w 119"/>
                  <a:gd name="T49" fmla="*/ 60 h 118"/>
                  <a:gd name="T50" fmla="*/ 2 w 119"/>
                  <a:gd name="T51" fmla="*/ 47 h 118"/>
                  <a:gd name="T52" fmla="*/ 5 w 119"/>
                  <a:gd name="T53" fmla="*/ 37 h 118"/>
                  <a:gd name="T54" fmla="*/ 10 w 119"/>
                  <a:gd name="T55" fmla="*/ 26 h 118"/>
                  <a:gd name="T56" fmla="*/ 17 w 119"/>
                  <a:gd name="T57" fmla="*/ 18 h 118"/>
                  <a:gd name="T58" fmla="*/ 26 w 119"/>
                  <a:gd name="T59" fmla="*/ 11 h 118"/>
                  <a:gd name="T60" fmla="*/ 37 w 119"/>
                  <a:gd name="T61" fmla="*/ 5 h 118"/>
                  <a:gd name="T62" fmla="*/ 47 w 119"/>
                  <a:gd name="T63" fmla="*/ 2 h 118"/>
                  <a:gd name="T64" fmla="*/ 60 w 119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118">
                    <a:moveTo>
                      <a:pt x="60" y="0"/>
                    </a:moveTo>
                    <a:lnTo>
                      <a:pt x="72" y="2"/>
                    </a:lnTo>
                    <a:lnTo>
                      <a:pt x="82" y="5"/>
                    </a:lnTo>
                    <a:lnTo>
                      <a:pt x="93" y="11"/>
                    </a:lnTo>
                    <a:lnTo>
                      <a:pt x="102" y="18"/>
                    </a:lnTo>
                    <a:lnTo>
                      <a:pt x="109" y="26"/>
                    </a:lnTo>
                    <a:lnTo>
                      <a:pt x="114" y="37"/>
                    </a:lnTo>
                    <a:lnTo>
                      <a:pt x="117" y="47"/>
                    </a:lnTo>
                    <a:lnTo>
                      <a:pt x="119" y="60"/>
                    </a:lnTo>
                    <a:lnTo>
                      <a:pt x="117" y="72"/>
                    </a:lnTo>
                    <a:lnTo>
                      <a:pt x="114" y="82"/>
                    </a:lnTo>
                    <a:lnTo>
                      <a:pt x="109" y="91"/>
                    </a:lnTo>
                    <a:lnTo>
                      <a:pt x="102" y="100"/>
                    </a:lnTo>
                    <a:lnTo>
                      <a:pt x="93" y="107"/>
                    </a:lnTo>
                    <a:lnTo>
                      <a:pt x="82" y="112"/>
                    </a:lnTo>
                    <a:lnTo>
                      <a:pt x="72" y="116"/>
                    </a:lnTo>
                    <a:lnTo>
                      <a:pt x="60" y="118"/>
                    </a:lnTo>
                    <a:lnTo>
                      <a:pt x="47" y="116"/>
                    </a:lnTo>
                    <a:lnTo>
                      <a:pt x="37" y="112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10" y="91"/>
                    </a:lnTo>
                    <a:lnTo>
                      <a:pt x="5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5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6" y="11"/>
                    </a:lnTo>
                    <a:lnTo>
                      <a:pt x="37" y="5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F9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8" name="Freeform 162"/>
              <p:cNvSpPr>
                <a:spLocks noChangeArrowheads="1"/>
              </p:cNvSpPr>
              <p:nvPr/>
            </p:nvSpPr>
            <p:spPr bwMode="auto">
              <a:xfrm>
                <a:off x="1385" y="2331"/>
                <a:ext cx="114" cy="114"/>
              </a:xfrm>
              <a:custGeom>
                <a:avLst/>
                <a:gdLst>
                  <a:gd name="T0" fmla="*/ 58 w 114"/>
                  <a:gd name="T1" fmla="*/ 0 h 114"/>
                  <a:gd name="T2" fmla="*/ 70 w 114"/>
                  <a:gd name="T3" fmla="*/ 2 h 114"/>
                  <a:gd name="T4" fmla="*/ 80 w 114"/>
                  <a:gd name="T5" fmla="*/ 3 h 114"/>
                  <a:gd name="T6" fmla="*/ 89 w 114"/>
                  <a:gd name="T7" fmla="*/ 9 h 114"/>
                  <a:gd name="T8" fmla="*/ 98 w 114"/>
                  <a:gd name="T9" fmla="*/ 16 h 114"/>
                  <a:gd name="T10" fmla="*/ 105 w 114"/>
                  <a:gd name="T11" fmla="*/ 24 h 114"/>
                  <a:gd name="T12" fmla="*/ 110 w 114"/>
                  <a:gd name="T13" fmla="*/ 35 h 114"/>
                  <a:gd name="T14" fmla="*/ 112 w 114"/>
                  <a:gd name="T15" fmla="*/ 45 h 114"/>
                  <a:gd name="T16" fmla="*/ 114 w 114"/>
                  <a:gd name="T17" fmla="*/ 58 h 114"/>
                  <a:gd name="T18" fmla="*/ 112 w 114"/>
                  <a:gd name="T19" fmla="*/ 70 h 114"/>
                  <a:gd name="T20" fmla="*/ 110 w 114"/>
                  <a:gd name="T21" fmla="*/ 80 h 114"/>
                  <a:gd name="T22" fmla="*/ 105 w 114"/>
                  <a:gd name="T23" fmla="*/ 89 h 114"/>
                  <a:gd name="T24" fmla="*/ 98 w 114"/>
                  <a:gd name="T25" fmla="*/ 98 h 114"/>
                  <a:gd name="T26" fmla="*/ 89 w 114"/>
                  <a:gd name="T27" fmla="*/ 105 h 114"/>
                  <a:gd name="T28" fmla="*/ 80 w 114"/>
                  <a:gd name="T29" fmla="*/ 110 h 114"/>
                  <a:gd name="T30" fmla="*/ 70 w 114"/>
                  <a:gd name="T31" fmla="*/ 112 h 114"/>
                  <a:gd name="T32" fmla="*/ 58 w 114"/>
                  <a:gd name="T33" fmla="*/ 114 h 114"/>
                  <a:gd name="T34" fmla="*/ 45 w 114"/>
                  <a:gd name="T35" fmla="*/ 112 h 114"/>
                  <a:gd name="T36" fmla="*/ 35 w 114"/>
                  <a:gd name="T37" fmla="*/ 110 h 114"/>
                  <a:gd name="T38" fmla="*/ 26 w 114"/>
                  <a:gd name="T39" fmla="*/ 105 h 114"/>
                  <a:gd name="T40" fmla="*/ 17 w 114"/>
                  <a:gd name="T41" fmla="*/ 98 h 114"/>
                  <a:gd name="T42" fmla="*/ 10 w 114"/>
                  <a:gd name="T43" fmla="*/ 89 h 114"/>
                  <a:gd name="T44" fmla="*/ 5 w 114"/>
                  <a:gd name="T45" fmla="*/ 80 h 114"/>
                  <a:gd name="T46" fmla="*/ 1 w 114"/>
                  <a:gd name="T47" fmla="*/ 70 h 114"/>
                  <a:gd name="T48" fmla="*/ 0 w 114"/>
                  <a:gd name="T49" fmla="*/ 58 h 114"/>
                  <a:gd name="T50" fmla="*/ 1 w 114"/>
                  <a:gd name="T51" fmla="*/ 45 h 114"/>
                  <a:gd name="T52" fmla="*/ 5 w 114"/>
                  <a:gd name="T53" fmla="*/ 35 h 114"/>
                  <a:gd name="T54" fmla="*/ 10 w 114"/>
                  <a:gd name="T55" fmla="*/ 24 h 114"/>
                  <a:gd name="T56" fmla="*/ 17 w 114"/>
                  <a:gd name="T57" fmla="*/ 16 h 114"/>
                  <a:gd name="T58" fmla="*/ 26 w 114"/>
                  <a:gd name="T59" fmla="*/ 9 h 114"/>
                  <a:gd name="T60" fmla="*/ 35 w 114"/>
                  <a:gd name="T61" fmla="*/ 3 h 114"/>
                  <a:gd name="T62" fmla="*/ 45 w 114"/>
                  <a:gd name="T63" fmla="*/ 2 h 114"/>
                  <a:gd name="T64" fmla="*/ 58 w 114"/>
                  <a:gd name="T65" fmla="*/ 0 h 1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4" h="114">
                    <a:moveTo>
                      <a:pt x="58" y="0"/>
                    </a:moveTo>
                    <a:lnTo>
                      <a:pt x="70" y="2"/>
                    </a:lnTo>
                    <a:lnTo>
                      <a:pt x="80" y="3"/>
                    </a:lnTo>
                    <a:lnTo>
                      <a:pt x="89" y="9"/>
                    </a:lnTo>
                    <a:lnTo>
                      <a:pt x="98" y="16"/>
                    </a:lnTo>
                    <a:lnTo>
                      <a:pt x="105" y="24"/>
                    </a:lnTo>
                    <a:lnTo>
                      <a:pt x="110" y="35"/>
                    </a:lnTo>
                    <a:lnTo>
                      <a:pt x="112" y="45"/>
                    </a:lnTo>
                    <a:lnTo>
                      <a:pt x="114" y="58"/>
                    </a:lnTo>
                    <a:lnTo>
                      <a:pt x="112" y="70"/>
                    </a:lnTo>
                    <a:lnTo>
                      <a:pt x="110" y="80"/>
                    </a:lnTo>
                    <a:lnTo>
                      <a:pt x="105" y="89"/>
                    </a:lnTo>
                    <a:lnTo>
                      <a:pt x="98" y="98"/>
                    </a:lnTo>
                    <a:lnTo>
                      <a:pt x="89" y="105"/>
                    </a:lnTo>
                    <a:lnTo>
                      <a:pt x="80" y="110"/>
                    </a:lnTo>
                    <a:lnTo>
                      <a:pt x="70" y="112"/>
                    </a:lnTo>
                    <a:lnTo>
                      <a:pt x="58" y="114"/>
                    </a:lnTo>
                    <a:lnTo>
                      <a:pt x="45" y="112"/>
                    </a:lnTo>
                    <a:lnTo>
                      <a:pt x="35" y="110"/>
                    </a:lnTo>
                    <a:lnTo>
                      <a:pt x="26" y="105"/>
                    </a:lnTo>
                    <a:lnTo>
                      <a:pt x="17" y="98"/>
                    </a:lnTo>
                    <a:lnTo>
                      <a:pt x="10" y="89"/>
                    </a:lnTo>
                    <a:lnTo>
                      <a:pt x="5" y="80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10" y="24"/>
                    </a:lnTo>
                    <a:lnTo>
                      <a:pt x="17" y="16"/>
                    </a:lnTo>
                    <a:lnTo>
                      <a:pt x="26" y="9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1C9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9" name="Freeform 163"/>
              <p:cNvSpPr>
                <a:spLocks noChangeArrowheads="1"/>
              </p:cNvSpPr>
              <p:nvPr/>
            </p:nvSpPr>
            <p:spPr bwMode="auto">
              <a:xfrm>
                <a:off x="1386" y="2333"/>
                <a:ext cx="111" cy="110"/>
              </a:xfrm>
              <a:custGeom>
                <a:avLst/>
                <a:gdLst>
                  <a:gd name="T0" fmla="*/ 57 w 111"/>
                  <a:gd name="T1" fmla="*/ 0 h 110"/>
                  <a:gd name="T2" fmla="*/ 67 w 111"/>
                  <a:gd name="T3" fmla="*/ 1 h 110"/>
                  <a:gd name="T4" fmla="*/ 78 w 111"/>
                  <a:gd name="T5" fmla="*/ 3 h 110"/>
                  <a:gd name="T6" fmla="*/ 86 w 111"/>
                  <a:gd name="T7" fmla="*/ 8 h 110"/>
                  <a:gd name="T8" fmla="*/ 95 w 111"/>
                  <a:gd name="T9" fmla="*/ 15 h 110"/>
                  <a:gd name="T10" fmla="*/ 102 w 111"/>
                  <a:gd name="T11" fmla="*/ 24 h 110"/>
                  <a:gd name="T12" fmla="*/ 107 w 111"/>
                  <a:gd name="T13" fmla="*/ 33 h 110"/>
                  <a:gd name="T14" fmla="*/ 109 w 111"/>
                  <a:gd name="T15" fmla="*/ 43 h 110"/>
                  <a:gd name="T16" fmla="*/ 111 w 111"/>
                  <a:gd name="T17" fmla="*/ 56 h 110"/>
                  <a:gd name="T18" fmla="*/ 109 w 111"/>
                  <a:gd name="T19" fmla="*/ 66 h 110"/>
                  <a:gd name="T20" fmla="*/ 107 w 111"/>
                  <a:gd name="T21" fmla="*/ 77 h 110"/>
                  <a:gd name="T22" fmla="*/ 102 w 111"/>
                  <a:gd name="T23" fmla="*/ 86 h 110"/>
                  <a:gd name="T24" fmla="*/ 95 w 111"/>
                  <a:gd name="T25" fmla="*/ 94 h 110"/>
                  <a:gd name="T26" fmla="*/ 86 w 111"/>
                  <a:gd name="T27" fmla="*/ 101 h 110"/>
                  <a:gd name="T28" fmla="*/ 78 w 111"/>
                  <a:gd name="T29" fmla="*/ 107 h 110"/>
                  <a:gd name="T30" fmla="*/ 67 w 111"/>
                  <a:gd name="T31" fmla="*/ 108 h 110"/>
                  <a:gd name="T32" fmla="*/ 57 w 111"/>
                  <a:gd name="T33" fmla="*/ 110 h 110"/>
                  <a:gd name="T34" fmla="*/ 44 w 111"/>
                  <a:gd name="T35" fmla="*/ 108 h 110"/>
                  <a:gd name="T36" fmla="*/ 34 w 111"/>
                  <a:gd name="T37" fmla="*/ 107 h 110"/>
                  <a:gd name="T38" fmla="*/ 25 w 111"/>
                  <a:gd name="T39" fmla="*/ 101 h 110"/>
                  <a:gd name="T40" fmla="*/ 16 w 111"/>
                  <a:gd name="T41" fmla="*/ 94 h 110"/>
                  <a:gd name="T42" fmla="*/ 9 w 111"/>
                  <a:gd name="T43" fmla="*/ 86 h 110"/>
                  <a:gd name="T44" fmla="*/ 4 w 111"/>
                  <a:gd name="T45" fmla="*/ 77 h 110"/>
                  <a:gd name="T46" fmla="*/ 2 w 111"/>
                  <a:gd name="T47" fmla="*/ 66 h 110"/>
                  <a:gd name="T48" fmla="*/ 0 w 111"/>
                  <a:gd name="T49" fmla="*/ 56 h 110"/>
                  <a:gd name="T50" fmla="*/ 2 w 111"/>
                  <a:gd name="T51" fmla="*/ 43 h 110"/>
                  <a:gd name="T52" fmla="*/ 4 w 111"/>
                  <a:gd name="T53" fmla="*/ 33 h 110"/>
                  <a:gd name="T54" fmla="*/ 9 w 111"/>
                  <a:gd name="T55" fmla="*/ 24 h 110"/>
                  <a:gd name="T56" fmla="*/ 16 w 111"/>
                  <a:gd name="T57" fmla="*/ 15 h 110"/>
                  <a:gd name="T58" fmla="*/ 25 w 111"/>
                  <a:gd name="T59" fmla="*/ 8 h 110"/>
                  <a:gd name="T60" fmla="*/ 34 w 111"/>
                  <a:gd name="T61" fmla="*/ 3 h 110"/>
                  <a:gd name="T62" fmla="*/ 44 w 111"/>
                  <a:gd name="T63" fmla="*/ 1 h 110"/>
                  <a:gd name="T64" fmla="*/ 57 w 111"/>
                  <a:gd name="T65" fmla="*/ 0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110">
                    <a:moveTo>
                      <a:pt x="57" y="0"/>
                    </a:moveTo>
                    <a:lnTo>
                      <a:pt x="67" y="1"/>
                    </a:lnTo>
                    <a:lnTo>
                      <a:pt x="78" y="3"/>
                    </a:lnTo>
                    <a:lnTo>
                      <a:pt x="86" y="8"/>
                    </a:lnTo>
                    <a:lnTo>
                      <a:pt x="95" y="15"/>
                    </a:lnTo>
                    <a:lnTo>
                      <a:pt x="102" y="24"/>
                    </a:lnTo>
                    <a:lnTo>
                      <a:pt x="107" y="33"/>
                    </a:lnTo>
                    <a:lnTo>
                      <a:pt x="109" y="43"/>
                    </a:lnTo>
                    <a:lnTo>
                      <a:pt x="111" y="56"/>
                    </a:lnTo>
                    <a:lnTo>
                      <a:pt x="109" y="66"/>
                    </a:lnTo>
                    <a:lnTo>
                      <a:pt x="107" y="77"/>
                    </a:lnTo>
                    <a:lnTo>
                      <a:pt x="102" y="86"/>
                    </a:lnTo>
                    <a:lnTo>
                      <a:pt x="95" y="94"/>
                    </a:lnTo>
                    <a:lnTo>
                      <a:pt x="86" y="101"/>
                    </a:lnTo>
                    <a:lnTo>
                      <a:pt x="78" y="107"/>
                    </a:lnTo>
                    <a:lnTo>
                      <a:pt x="67" y="108"/>
                    </a:lnTo>
                    <a:lnTo>
                      <a:pt x="57" y="110"/>
                    </a:lnTo>
                    <a:lnTo>
                      <a:pt x="44" y="108"/>
                    </a:lnTo>
                    <a:lnTo>
                      <a:pt x="34" y="107"/>
                    </a:lnTo>
                    <a:lnTo>
                      <a:pt x="25" y="101"/>
                    </a:lnTo>
                    <a:lnTo>
                      <a:pt x="16" y="94"/>
                    </a:lnTo>
                    <a:lnTo>
                      <a:pt x="9" y="86"/>
                    </a:lnTo>
                    <a:lnTo>
                      <a:pt x="4" y="77"/>
                    </a:lnTo>
                    <a:lnTo>
                      <a:pt x="2" y="66"/>
                    </a:lnTo>
                    <a:lnTo>
                      <a:pt x="0" y="56"/>
                    </a:lnTo>
                    <a:lnTo>
                      <a:pt x="2" y="43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5" y="8"/>
                    </a:lnTo>
                    <a:lnTo>
                      <a:pt x="34" y="3"/>
                    </a:lnTo>
                    <a:lnTo>
                      <a:pt x="44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69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0" name="Freeform 164"/>
              <p:cNvSpPr>
                <a:spLocks noChangeArrowheads="1"/>
              </p:cNvSpPr>
              <p:nvPr/>
            </p:nvSpPr>
            <p:spPr bwMode="auto">
              <a:xfrm>
                <a:off x="1388" y="2334"/>
                <a:ext cx="107" cy="107"/>
              </a:xfrm>
              <a:custGeom>
                <a:avLst/>
                <a:gdLst>
                  <a:gd name="T0" fmla="*/ 55 w 107"/>
                  <a:gd name="T1" fmla="*/ 0 h 107"/>
                  <a:gd name="T2" fmla="*/ 65 w 107"/>
                  <a:gd name="T3" fmla="*/ 2 h 107"/>
                  <a:gd name="T4" fmla="*/ 76 w 107"/>
                  <a:gd name="T5" fmla="*/ 4 h 107"/>
                  <a:gd name="T6" fmla="*/ 84 w 107"/>
                  <a:gd name="T7" fmla="*/ 9 h 107"/>
                  <a:gd name="T8" fmla="*/ 91 w 107"/>
                  <a:gd name="T9" fmla="*/ 16 h 107"/>
                  <a:gd name="T10" fmla="*/ 98 w 107"/>
                  <a:gd name="T11" fmla="*/ 25 h 107"/>
                  <a:gd name="T12" fmla="*/ 104 w 107"/>
                  <a:gd name="T13" fmla="*/ 34 h 107"/>
                  <a:gd name="T14" fmla="*/ 105 w 107"/>
                  <a:gd name="T15" fmla="*/ 44 h 107"/>
                  <a:gd name="T16" fmla="*/ 107 w 107"/>
                  <a:gd name="T17" fmla="*/ 55 h 107"/>
                  <a:gd name="T18" fmla="*/ 105 w 107"/>
                  <a:gd name="T19" fmla="*/ 65 h 107"/>
                  <a:gd name="T20" fmla="*/ 104 w 107"/>
                  <a:gd name="T21" fmla="*/ 74 h 107"/>
                  <a:gd name="T22" fmla="*/ 98 w 107"/>
                  <a:gd name="T23" fmla="*/ 85 h 107"/>
                  <a:gd name="T24" fmla="*/ 91 w 107"/>
                  <a:gd name="T25" fmla="*/ 92 h 107"/>
                  <a:gd name="T26" fmla="*/ 84 w 107"/>
                  <a:gd name="T27" fmla="*/ 99 h 107"/>
                  <a:gd name="T28" fmla="*/ 76 w 107"/>
                  <a:gd name="T29" fmla="*/ 104 h 107"/>
                  <a:gd name="T30" fmla="*/ 65 w 107"/>
                  <a:gd name="T31" fmla="*/ 106 h 107"/>
                  <a:gd name="T32" fmla="*/ 55 w 107"/>
                  <a:gd name="T33" fmla="*/ 107 h 107"/>
                  <a:gd name="T34" fmla="*/ 44 w 107"/>
                  <a:gd name="T35" fmla="*/ 106 h 107"/>
                  <a:gd name="T36" fmla="*/ 33 w 107"/>
                  <a:gd name="T37" fmla="*/ 104 h 107"/>
                  <a:gd name="T38" fmla="*/ 25 w 107"/>
                  <a:gd name="T39" fmla="*/ 99 h 107"/>
                  <a:gd name="T40" fmla="*/ 16 w 107"/>
                  <a:gd name="T41" fmla="*/ 92 h 107"/>
                  <a:gd name="T42" fmla="*/ 9 w 107"/>
                  <a:gd name="T43" fmla="*/ 85 h 107"/>
                  <a:gd name="T44" fmla="*/ 4 w 107"/>
                  <a:gd name="T45" fmla="*/ 74 h 107"/>
                  <a:gd name="T46" fmla="*/ 2 w 107"/>
                  <a:gd name="T47" fmla="*/ 65 h 107"/>
                  <a:gd name="T48" fmla="*/ 0 w 107"/>
                  <a:gd name="T49" fmla="*/ 55 h 107"/>
                  <a:gd name="T50" fmla="*/ 2 w 107"/>
                  <a:gd name="T51" fmla="*/ 44 h 107"/>
                  <a:gd name="T52" fmla="*/ 4 w 107"/>
                  <a:gd name="T53" fmla="*/ 34 h 107"/>
                  <a:gd name="T54" fmla="*/ 9 w 107"/>
                  <a:gd name="T55" fmla="*/ 25 h 107"/>
                  <a:gd name="T56" fmla="*/ 16 w 107"/>
                  <a:gd name="T57" fmla="*/ 16 h 107"/>
                  <a:gd name="T58" fmla="*/ 25 w 107"/>
                  <a:gd name="T59" fmla="*/ 9 h 107"/>
                  <a:gd name="T60" fmla="*/ 33 w 107"/>
                  <a:gd name="T61" fmla="*/ 4 h 107"/>
                  <a:gd name="T62" fmla="*/ 44 w 107"/>
                  <a:gd name="T63" fmla="*/ 2 h 107"/>
                  <a:gd name="T64" fmla="*/ 55 w 107"/>
                  <a:gd name="T65" fmla="*/ 0 h 1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107">
                    <a:moveTo>
                      <a:pt x="55" y="0"/>
                    </a:moveTo>
                    <a:lnTo>
                      <a:pt x="65" y="2"/>
                    </a:lnTo>
                    <a:lnTo>
                      <a:pt x="76" y="4"/>
                    </a:lnTo>
                    <a:lnTo>
                      <a:pt x="84" y="9"/>
                    </a:lnTo>
                    <a:lnTo>
                      <a:pt x="91" y="16"/>
                    </a:lnTo>
                    <a:lnTo>
                      <a:pt x="98" y="25"/>
                    </a:lnTo>
                    <a:lnTo>
                      <a:pt x="104" y="34"/>
                    </a:lnTo>
                    <a:lnTo>
                      <a:pt x="105" y="44"/>
                    </a:lnTo>
                    <a:lnTo>
                      <a:pt x="107" y="55"/>
                    </a:lnTo>
                    <a:lnTo>
                      <a:pt x="105" y="65"/>
                    </a:lnTo>
                    <a:lnTo>
                      <a:pt x="104" y="74"/>
                    </a:lnTo>
                    <a:lnTo>
                      <a:pt x="98" y="85"/>
                    </a:lnTo>
                    <a:lnTo>
                      <a:pt x="91" y="92"/>
                    </a:lnTo>
                    <a:lnTo>
                      <a:pt x="84" y="99"/>
                    </a:lnTo>
                    <a:lnTo>
                      <a:pt x="76" y="104"/>
                    </a:lnTo>
                    <a:lnTo>
                      <a:pt x="65" y="106"/>
                    </a:lnTo>
                    <a:lnTo>
                      <a:pt x="55" y="107"/>
                    </a:lnTo>
                    <a:lnTo>
                      <a:pt x="44" y="106"/>
                    </a:lnTo>
                    <a:lnTo>
                      <a:pt x="33" y="104"/>
                    </a:lnTo>
                    <a:lnTo>
                      <a:pt x="25" y="99"/>
                    </a:lnTo>
                    <a:lnTo>
                      <a:pt x="16" y="92"/>
                    </a:lnTo>
                    <a:lnTo>
                      <a:pt x="9" y="85"/>
                    </a:lnTo>
                    <a:lnTo>
                      <a:pt x="4" y="74"/>
                    </a:lnTo>
                    <a:lnTo>
                      <a:pt x="2" y="65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4" y="34"/>
                    </a:lnTo>
                    <a:lnTo>
                      <a:pt x="9" y="25"/>
                    </a:lnTo>
                    <a:lnTo>
                      <a:pt x="16" y="16"/>
                    </a:lnTo>
                    <a:lnTo>
                      <a:pt x="25" y="9"/>
                    </a:lnTo>
                    <a:lnTo>
                      <a:pt x="33" y="4"/>
                    </a:lnTo>
                    <a:lnTo>
                      <a:pt x="44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33A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1" name="Freeform 165"/>
              <p:cNvSpPr>
                <a:spLocks noChangeArrowheads="1"/>
              </p:cNvSpPr>
              <p:nvPr/>
            </p:nvSpPr>
            <p:spPr bwMode="auto">
              <a:xfrm>
                <a:off x="1390" y="2336"/>
                <a:ext cx="103" cy="104"/>
              </a:xfrm>
              <a:custGeom>
                <a:avLst/>
                <a:gdLst>
                  <a:gd name="T0" fmla="*/ 53 w 103"/>
                  <a:gd name="T1" fmla="*/ 0 h 104"/>
                  <a:gd name="T2" fmla="*/ 72 w 103"/>
                  <a:gd name="T3" fmla="*/ 4 h 104"/>
                  <a:gd name="T4" fmla="*/ 89 w 103"/>
                  <a:gd name="T5" fmla="*/ 16 h 104"/>
                  <a:gd name="T6" fmla="*/ 100 w 103"/>
                  <a:gd name="T7" fmla="*/ 32 h 104"/>
                  <a:gd name="T8" fmla="*/ 103 w 103"/>
                  <a:gd name="T9" fmla="*/ 53 h 104"/>
                  <a:gd name="T10" fmla="*/ 100 w 103"/>
                  <a:gd name="T11" fmla="*/ 72 h 104"/>
                  <a:gd name="T12" fmla="*/ 89 w 103"/>
                  <a:gd name="T13" fmla="*/ 88 h 104"/>
                  <a:gd name="T14" fmla="*/ 72 w 103"/>
                  <a:gd name="T15" fmla="*/ 100 h 104"/>
                  <a:gd name="T16" fmla="*/ 53 w 103"/>
                  <a:gd name="T17" fmla="*/ 104 h 104"/>
                  <a:gd name="T18" fmla="*/ 42 w 103"/>
                  <a:gd name="T19" fmla="*/ 102 h 104"/>
                  <a:gd name="T20" fmla="*/ 33 w 103"/>
                  <a:gd name="T21" fmla="*/ 100 h 104"/>
                  <a:gd name="T22" fmla="*/ 23 w 103"/>
                  <a:gd name="T23" fmla="*/ 95 h 104"/>
                  <a:gd name="T24" fmla="*/ 16 w 103"/>
                  <a:gd name="T25" fmla="*/ 88 h 104"/>
                  <a:gd name="T26" fmla="*/ 9 w 103"/>
                  <a:gd name="T27" fmla="*/ 81 h 104"/>
                  <a:gd name="T28" fmla="*/ 3 w 103"/>
                  <a:gd name="T29" fmla="*/ 72 h 104"/>
                  <a:gd name="T30" fmla="*/ 2 w 103"/>
                  <a:gd name="T31" fmla="*/ 63 h 104"/>
                  <a:gd name="T32" fmla="*/ 0 w 103"/>
                  <a:gd name="T33" fmla="*/ 53 h 104"/>
                  <a:gd name="T34" fmla="*/ 2 w 103"/>
                  <a:gd name="T35" fmla="*/ 42 h 104"/>
                  <a:gd name="T36" fmla="*/ 3 w 103"/>
                  <a:gd name="T37" fmla="*/ 32 h 104"/>
                  <a:gd name="T38" fmla="*/ 9 w 103"/>
                  <a:gd name="T39" fmla="*/ 23 h 104"/>
                  <a:gd name="T40" fmla="*/ 16 w 103"/>
                  <a:gd name="T41" fmla="*/ 16 h 104"/>
                  <a:gd name="T42" fmla="*/ 23 w 103"/>
                  <a:gd name="T43" fmla="*/ 9 h 104"/>
                  <a:gd name="T44" fmla="*/ 33 w 103"/>
                  <a:gd name="T45" fmla="*/ 4 h 104"/>
                  <a:gd name="T46" fmla="*/ 42 w 103"/>
                  <a:gd name="T47" fmla="*/ 2 h 104"/>
                  <a:gd name="T48" fmla="*/ 53 w 103"/>
                  <a:gd name="T49" fmla="*/ 0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3" h="104">
                    <a:moveTo>
                      <a:pt x="53" y="0"/>
                    </a:moveTo>
                    <a:lnTo>
                      <a:pt x="72" y="4"/>
                    </a:lnTo>
                    <a:lnTo>
                      <a:pt x="89" y="16"/>
                    </a:lnTo>
                    <a:lnTo>
                      <a:pt x="100" y="32"/>
                    </a:lnTo>
                    <a:lnTo>
                      <a:pt x="103" y="53"/>
                    </a:lnTo>
                    <a:lnTo>
                      <a:pt x="100" y="72"/>
                    </a:lnTo>
                    <a:lnTo>
                      <a:pt x="89" y="88"/>
                    </a:lnTo>
                    <a:lnTo>
                      <a:pt x="72" y="100"/>
                    </a:lnTo>
                    <a:lnTo>
                      <a:pt x="53" y="104"/>
                    </a:lnTo>
                    <a:lnTo>
                      <a:pt x="42" y="102"/>
                    </a:lnTo>
                    <a:lnTo>
                      <a:pt x="33" y="100"/>
                    </a:lnTo>
                    <a:lnTo>
                      <a:pt x="23" y="95"/>
                    </a:lnTo>
                    <a:lnTo>
                      <a:pt x="16" y="88"/>
                    </a:lnTo>
                    <a:lnTo>
                      <a:pt x="9" y="81"/>
                    </a:lnTo>
                    <a:lnTo>
                      <a:pt x="3" y="72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2" y="42"/>
                    </a:lnTo>
                    <a:lnTo>
                      <a:pt x="3" y="32"/>
                    </a:lnTo>
                    <a:lnTo>
                      <a:pt x="9" y="23"/>
                    </a:lnTo>
                    <a:lnTo>
                      <a:pt x="16" y="16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3D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2" name="Freeform 166"/>
              <p:cNvSpPr>
                <a:spLocks noChangeArrowheads="1"/>
              </p:cNvSpPr>
              <p:nvPr/>
            </p:nvSpPr>
            <p:spPr bwMode="auto">
              <a:xfrm>
                <a:off x="1392" y="2338"/>
                <a:ext cx="100" cy="100"/>
              </a:xfrm>
              <a:custGeom>
                <a:avLst/>
                <a:gdLst>
                  <a:gd name="T0" fmla="*/ 51 w 100"/>
                  <a:gd name="T1" fmla="*/ 0 h 100"/>
                  <a:gd name="T2" fmla="*/ 70 w 100"/>
                  <a:gd name="T3" fmla="*/ 3 h 100"/>
                  <a:gd name="T4" fmla="*/ 86 w 100"/>
                  <a:gd name="T5" fmla="*/ 14 h 100"/>
                  <a:gd name="T6" fmla="*/ 96 w 100"/>
                  <a:gd name="T7" fmla="*/ 31 h 100"/>
                  <a:gd name="T8" fmla="*/ 100 w 100"/>
                  <a:gd name="T9" fmla="*/ 51 h 100"/>
                  <a:gd name="T10" fmla="*/ 96 w 100"/>
                  <a:gd name="T11" fmla="*/ 70 h 100"/>
                  <a:gd name="T12" fmla="*/ 86 w 100"/>
                  <a:gd name="T13" fmla="*/ 86 h 100"/>
                  <a:gd name="T14" fmla="*/ 70 w 100"/>
                  <a:gd name="T15" fmla="*/ 96 h 100"/>
                  <a:gd name="T16" fmla="*/ 51 w 100"/>
                  <a:gd name="T17" fmla="*/ 100 h 100"/>
                  <a:gd name="T18" fmla="*/ 31 w 100"/>
                  <a:gd name="T19" fmla="*/ 96 h 100"/>
                  <a:gd name="T20" fmla="*/ 15 w 100"/>
                  <a:gd name="T21" fmla="*/ 86 h 100"/>
                  <a:gd name="T22" fmla="*/ 3 w 100"/>
                  <a:gd name="T23" fmla="*/ 70 h 100"/>
                  <a:gd name="T24" fmla="*/ 0 w 100"/>
                  <a:gd name="T25" fmla="*/ 51 h 100"/>
                  <a:gd name="T26" fmla="*/ 3 w 100"/>
                  <a:gd name="T27" fmla="*/ 31 h 100"/>
                  <a:gd name="T28" fmla="*/ 15 w 100"/>
                  <a:gd name="T29" fmla="*/ 14 h 100"/>
                  <a:gd name="T30" fmla="*/ 31 w 100"/>
                  <a:gd name="T31" fmla="*/ 3 h 100"/>
                  <a:gd name="T32" fmla="*/ 51 w 100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" h="100">
                    <a:moveTo>
                      <a:pt x="51" y="0"/>
                    </a:moveTo>
                    <a:lnTo>
                      <a:pt x="70" y="3"/>
                    </a:lnTo>
                    <a:lnTo>
                      <a:pt x="86" y="14"/>
                    </a:lnTo>
                    <a:lnTo>
                      <a:pt x="96" y="31"/>
                    </a:lnTo>
                    <a:lnTo>
                      <a:pt x="100" y="51"/>
                    </a:lnTo>
                    <a:lnTo>
                      <a:pt x="96" y="70"/>
                    </a:lnTo>
                    <a:lnTo>
                      <a:pt x="86" y="86"/>
                    </a:lnTo>
                    <a:lnTo>
                      <a:pt x="70" y="96"/>
                    </a:lnTo>
                    <a:lnTo>
                      <a:pt x="51" y="100"/>
                    </a:lnTo>
                    <a:lnTo>
                      <a:pt x="31" y="96"/>
                    </a:lnTo>
                    <a:lnTo>
                      <a:pt x="15" y="86"/>
                    </a:lnTo>
                    <a:lnTo>
                      <a:pt x="3" y="70"/>
                    </a:lnTo>
                    <a:lnTo>
                      <a:pt x="0" y="51"/>
                    </a:lnTo>
                    <a:lnTo>
                      <a:pt x="3" y="31"/>
                    </a:lnTo>
                    <a:lnTo>
                      <a:pt x="15" y="14"/>
                    </a:lnTo>
                    <a:lnTo>
                      <a:pt x="31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7A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3" name="Freeform 167"/>
              <p:cNvSpPr>
                <a:spLocks noChangeArrowheads="1"/>
              </p:cNvSpPr>
              <p:nvPr/>
            </p:nvSpPr>
            <p:spPr bwMode="auto">
              <a:xfrm>
                <a:off x="1395" y="2340"/>
                <a:ext cx="95" cy="96"/>
              </a:xfrm>
              <a:custGeom>
                <a:avLst/>
                <a:gdLst>
                  <a:gd name="T0" fmla="*/ 48 w 95"/>
                  <a:gd name="T1" fmla="*/ 0 h 96"/>
                  <a:gd name="T2" fmla="*/ 67 w 95"/>
                  <a:gd name="T3" fmla="*/ 3 h 96"/>
                  <a:gd name="T4" fmla="*/ 81 w 95"/>
                  <a:gd name="T5" fmla="*/ 14 h 96"/>
                  <a:gd name="T6" fmla="*/ 91 w 95"/>
                  <a:gd name="T7" fmla="*/ 29 h 96"/>
                  <a:gd name="T8" fmla="*/ 95 w 95"/>
                  <a:gd name="T9" fmla="*/ 49 h 96"/>
                  <a:gd name="T10" fmla="*/ 91 w 95"/>
                  <a:gd name="T11" fmla="*/ 68 h 96"/>
                  <a:gd name="T12" fmla="*/ 81 w 95"/>
                  <a:gd name="T13" fmla="*/ 82 h 96"/>
                  <a:gd name="T14" fmla="*/ 67 w 95"/>
                  <a:gd name="T15" fmla="*/ 93 h 96"/>
                  <a:gd name="T16" fmla="*/ 48 w 95"/>
                  <a:gd name="T17" fmla="*/ 96 h 96"/>
                  <a:gd name="T18" fmla="*/ 28 w 95"/>
                  <a:gd name="T19" fmla="*/ 93 h 96"/>
                  <a:gd name="T20" fmla="*/ 14 w 95"/>
                  <a:gd name="T21" fmla="*/ 82 h 96"/>
                  <a:gd name="T22" fmla="*/ 4 w 95"/>
                  <a:gd name="T23" fmla="*/ 68 h 96"/>
                  <a:gd name="T24" fmla="*/ 0 w 95"/>
                  <a:gd name="T25" fmla="*/ 49 h 96"/>
                  <a:gd name="T26" fmla="*/ 4 w 95"/>
                  <a:gd name="T27" fmla="*/ 29 h 96"/>
                  <a:gd name="T28" fmla="*/ 14 w 95"/>
                  <a:gd name="T29" fmla="*/ 14 h 96"/>
                  <a:gd name="T30" fmla="*/ 28 w 95"/>
                  <a:gd name="T31" fmla="*/ 3 h 96"/>
                  <a:gd name="T32" fmla="*/ 48 w 95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5" h="96">
                    <a:moveTo>
                      <a:pt x="48" y="0"/>
                    </a:moveTo>
                    <a:lnTo>
                      <a:pt x="67" y="3"/>
                    </a:lnTo>
                    <a:lnTo>
                      <a:pt x="81" y="14"/>
                    </a:lnTo>
                    <a:lnTo>
                      <a:pt x="91" y="29"/>
                    </a:lnTo>
                    <a:lnTo>
                      <a:pt x="95" y="49"/>
                    </a:lnTo>
                    <a:lnTo>
                      <a:pt x="91" y="68"/>
                    </a:lnTo>
                    <a:lnTo>
                      <a:pt x="81" y="82"/>
                    </a:lnTo>
                    <a:lnTo>
                      <a:pt x="67" y="93"/>
                    </a:lnTo>
                    <a:lnTo>
                      <a:pt x="48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29"/>
                    </a:lnTo>
                    <a:lnTo>
                      <a:pt x="14" y="14"/>
                    </a:lnTo>
                    <a:lnTo>
                      <a:pt x="28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51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4" name="Freeform 168"/>
              <p:cNvSpPr>
                <a:spLocks noChangeArrowheads="1"/>
              </p:cNvSpPr>
              <p:nvPr/>
            </p:nvSpPr>
            <p:spPr bwMode="auto">
              <a:xfrm>
                <a:off x="1397" y="2343"/>
                <a:ext cx="91" cy="91"/>
              </a:xfrm>
              <a:custGeom>
                <a:avLst/>
                <a:gdLst>
                  <a:gd name="T0" fmla="*/ 46 w 91"/>
                  <a:gd name="T1" fmla="*/ 0 h 91"/>
                  <a:gd name="T2" fmla="*/ 63 w 91"/>
                  <a:gd name="T3" fmla="*/ 4 h 91"/>
                  <a:gd name="T4" fmla="*/ 77 w 91"/>
                  <a:gd name="T5" fmla="*/ 12 h 91"/>
                  <a:gd name="T6" fmla="*/ 88 w 91"/>
                  <a:gd name="T7" fmla="*/ 28 h 91"/>
                  <a:gd name="T8" fmla="*/ 91 w 91"/>
                  <a:gd name="T9" fmla="*/ 46 h 91"/>
                  <a:gd name="T10" fmla="*/ 88 w 91"/>
                  <a:gd name="T11" fmla="*/ 63 h 91"/>
                  <a:gd name="T12" fmla="*/ 77 w 91"/>
                  <a:gd name="T13" fmla="*/ 77 h 91"/>
                  <a:gd name="T14" fmla="*/ 63 w 91"/>
                  <a:gd name="T15" fmla="*/ 88 h 91"/>
                  <a:gd name="T16" fmla="*/ 46 w 91"/>
                  <a:gd name="T17" fmla="*/ 91 h 91"/>
                  <a:gd name="T18" fmla="*/ 28 w 91"/>
                  <a:gd name="T19" fmla="*/ 88 h 91"/>
                  <a:gd name="T20" fmla="*/ 12 w 91"/>
                  <a:gd name="T21" fmla="*/ 77 h 91"/>
                  <a:gd name="T22" fmla="*/ 3 w 91"/>
                  <a:gd name="T23" fmla="*/ 63 h 91"/>
                  <a:gd name="T24" fmla="*/ 0 w 91"/>
                  <a:gd name="T25" fmla="*/ 46 h 91"/>
                  <a:gd name="T26" fmla="*/ 3 w 91"/>
                  <a:gd name="T27" fmla="*/ 28 h 91"/>
                  <a:gd name="T28" fmla="*/ 12 w 91"/>
                  <a:gd name="T29" fmla="*/ 12 h 91"/>
                  <a:gd name="T30" fmla="*/ 28 w 91"/>
                  <a:gd name="T31" fmla="*/ 4 h 91"/>
                  <a:gd name="T32" fmla="*/ 46 w 91"/>
                  <a:gd name="T33" fmla="*/ 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91">
                    <a:moveTo>
                      <a:pt x="46" y="0"/>
                    </a:moveTo>
                    <a:lnTo>
                      <a:pt x="63" y="4"/>
                    </a:lnTo>
                    <a:lnTo>
                      <a:pt x="77" y="12"/>
                    </a:lnTo>
                    <a:lnTo>
                      <a:pt x="88" y="28"/>
                    </a:lnTo>
                    <a:lnTo>
                      <a:pt x="91" y="46"/>
                    </a:lnTo>
                    <a:lnTo>
                      <a:pt x="88" y="63"/>
                    </a:lnTo>
                    <a:lnTo>
                      <a:pt x="77" y="77"/>
                    </a:lnTo>
                    <a:lnTo>
                      <a:pt x="63" y="88"/>
                    </a:lnTo>
                    <a:lnTo>
                      <a:pt x="46" y="91"/>
                    </a:lnTo>
                    <a:lnTo>
                      <a:pt x="28" y="88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2"/>
                    </a:lnTo>
                    <a:lnTo>
                      <a:pt x="28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5BB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5" name="Freeform 169"/>
              <p:cNvSpPr>
                <a:spLocks noChangeArrowheads="1"/>
              </p:cNvSpPr>
              <p:nvPr/>
            </p:nvSpPr>
            <p:spPr bwMode="auto">
              <a:xfrm>
                <a:off x="1399" y="2345"/>
                <a:ext cx="87" cy="88"/>
              </a:xfrm>
              <a:custGeom>
                <a:avLst/>
                <a:gdLst>
                  <a:gd name="T0" fmla="*/ 44 w 87"/>
                  <a:gd name="T1" fmla="*/ 0 h 88"/>
                  <a:gd name="T2" fmla="*/ 61 w 87"/>
                  <a:gd name="T3" fmla="*/ 3 h 88"/>
                  <a:gd name="T4" fmla="*/ 75 w 87"/>
                  <a:gd name="T5" fmla="*/ 12 h 88"/>
                  <a:gd name="T6" fmla="*/ 84 w 87"/>
                  <a:gd name="T7" fmla="*/ 26 h 88"/>
                  <a:gd name="T8" fmla="*/ 87 w 87"/>
                  <a:gd name="T9" fmla="*/ 44 h 88"/>
                  <a:gd name="T10" fmla="*/ 84 w 87"/>
                  <a:gd name="T11" fmla="*/ 59 h 88"/>
                  <a:gd name="T12" fmla="*/ 75 w 87"/>
                  <a:gd name="T13" fmla="*/ 74 h 88"/>
                  <a:gd name="T14" fmla="*/ 61 w 87"/>
                  <a:gd name="T15" fmla="*/ 84 h 88"/>
                  <a:gd name="T16" fmla="*/ 44 w 87"/>
                  <a:gd name="T17" fmla="*/ 88 h 88"/>
                  <a:gd name="T18" fmla="*/ 26 w 87"/>
                  <a:gd name="T19" fmla="*/ 84 h 88"/>
                  <a:gd name="T20" fmla="*/ 12 w 87"/>
                  <a:gd name="T21" fmla="*/ 74 h 88"/>
                  <a:gd name="T22" fmla="*/ 3 w 87"/>
                  <a:gd name="T23" fmla="*/ 59 h 88"/>
                  <a:gd name="T24" fmla="*/ 0 w 87"/>
                  <a:gd name="T25" fmla="*/ 44 h 88"/>
                  <a:gd name="T26" fmla="*/ 3 w 87"/>
                  <a:gd name="T27" fmla="*/ 26 h 88"/>
                  <a:gd name="T28" fmla="*/ 12 w 87"/>
                  <a:gd name="T29" fmla="*/ 12 h 88"/>
                  <a:gd name="T30" fmla="*/ 26 w 87"/>
                  <a:gd name="T31" fmla="*/ 3 h 88"/>
                  <a:gd name="T32" fmla="*/ 44 w 87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7" h="88"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7" y="44"/>
                    </a:lnTo>
                    <a:lnTo>
                      <a:pt x="84" y="59"/>
                    </a:lnTo>
                    <a:lnTo>
                      <a:pt x="75" y="74"/>
                    </a:lnTo>
                    <a:lnTo>
                      <a:pt x="61" y="84"/>
                    </a:lnTo>
                    <a:lnTo>
                      <a:pt x="44" y="88"/>
                    </a:lnTo>
                    <a:lnTo>
                      <a:pt x="26" y="84"/>
                    </a:lnTo>
                    <a:lnTo>
                      <a:pt x="12" y="74"/>
                    </a:lnTo>
                    <a:lnTo>
                      <a:pt x="3" y="59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2"/>
                    </a:lnTo>
                    <a:lnTo>
                      <a:pt x="2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68B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6" name="Freeform 170"/>
              <p:cNvSpPr>
                <a:spLocks noChangeArrowheads="1"/>
              </p:cNvSpPr>
              <p:nvPr/>
            </p:nvSpPr>
            <p:spPr bwMode="auto">
              <a:xfrm>
                <a:off x="1400" y="2347"/>
                <a:ext cx="85" cy="84"/>
              </a:xfrm>
              <a:custGeom>
                <a:avLst/>
                <a:gdLst>
                  <a:gd name="T0" fmla="*/ 43 w 85"/>
                  <a:gd name="T1" fmla="*/ 0 h 84"/>
                  <a:gd name="T2" fmla="*/ 58 w 85"/>
                  <a:gd name="T3" fmla="*/ 3 h 84"/>
                  <a:gd name="T4" fmla="*/ 72 w 85"/>
                  <a:gd name="T5" fmla="*/ 12 h 84"/>
                  <a:gd name="T6" fmla="*/ 81 w 85"/>
                  <a:gd name="T7" fmla="*/ 24 h 84"/>
                  <a:gd name="T8" fmla="*/ 85 w 85"/>
                  <a:gd name="T9" fmla="*/ 42 h 84"/>
                  <a:gd name="T10" fmla="*/ 81 w 85"/>
                  <a:gd name="T11" fmla="*/ 57 h 84"/>
                  <a:gd name="T12" fmla="*/ 72 w 85"/>
                  <a:gd name="T13" fmla="*/ 72 h 84"/>
                  <a:gd name="T14" fmla="*/ 58 w 85"/>
                  <a:gd name="T15" fmla="*/ 80 h 84"/>
                  <a:gd name="T16" fmla="*/ 43 w 85"/>
                  <a:gd name="T17" fmla="*/ 84 h 84"/>
                  <a:gd name="T18" fmla="*/ 27 w 85"/>
                  <a:gd name="T19" fmla="*/ 80 h 84"/>
                  <a:gd name="T20" fmla="*/ 13 w 85"/>
                  <a:gd name="T21" fmla="*/ 72 h 84"/>
                  <a:gd name="T22" fmla="*/ 4 w 85"/>
                  <a:gd name="T23" fmla="*/ 57 h 84"/>
                  <a:gd name="T24" fmla="*/ 0 w 85"/>
                  <a:gd name="T25" fmla="*/ 42 h 84"/>
                  <a:gd name="T26" fmla="*/ 4 w 85"/>
                  <a:gd name="T27" fmla="*/ 24 h 84"/>
                  <a:gd name="T28" fmla="*/ 13 w 85"/>
                  <a:gd name="T29" fmla="*/ 12 h 84"/>
                  <a:gd name="T30" fmla="*/ 27 w 85"/>
                  <a:gd name="T31" fmla="*/ 3 h 84"/>
                  <a:gd name="T32" fmla="*/ 43 w 85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84">
                    <a:moveTo>
                      <a:pt x="43" y="0"/>
                    </a:moveTo>
                    <a:lnTo>
                      <a:pt x="58" y="3"/>
                    </a:lnTo>
                    <a:lnTo>
                      <a:pt x="72" y="12"/>
                    </a:lnTo>
                    <a:lnTo>
                      <a:pt x="81" y="24"/>
                    </a:lnTo>
                    <a:lnTo>
                      <a:pt x="85" y="42"/>
                    </a:lnTo>
                    <a:lnTo>
                      <a:pt x="81" y="57"/>
                    </a:lnTo>
                    <a:lnTo>
                      <a:pt x="72" y="72"/>
                    </a:lnTo>
                    <a:lnTo>
                      <a:pt x="58" y="80"/>
                    </a:lnTo>
                    <a:lnTo>
                      <a:pt x="43" y="84"/>
                    </a:lnTo>
                    <a:lnTo>
                      <a:pt x="27" y="80"/>
                    </a:lnTo>
                    <a:lnTo>
                      <a:pt x="13" y="72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4"/>
                    </a:lnTo>
                    <a:lnTo>
                      <a:pt x="13" y="12"/>
                    </a:lnTo>
                    <a:lnTo>
                      <a:pt x="27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2B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7" name="Freeform 171"/>
              <p:cNvSpPr>
                <a:spLocks noChangeArrowheads="1"/>
              </p:cNvSpPr>
              <p:nvPr/>
            </p:nvSpPr>
            <p:spPr bwMode="auto">
              <a:xfrm>
                <a:off x="1402" y="2348"/>
                <a:ext cx="81" cy="79"/>
              </a:xfrm>
              <a:custGeom>
                <a:avLst/>
                <a:gdLst>
                  <a:gd name="T0" fmla="*/ 41 w 81"/>
                  <a:gd name="T1" fmla="*/ 0 h 79"/>
                  <a:gd name="T2" fmla="*/ 56 w 81"/>
                  <a:gd name="T3" fmla="*/ 4 h 79"/>
                  <a:gd name="T4" fmla="*/ 69 w 81"/>
                  <a:gd name="T5" fmla="*/ 13 h 79"/>
                  <a:gd name="T6" fmla="*/ 77 w 81"/>
                  <a:gd name="T7" fmla="*/ 25 h 79"/>
                  <a:gd name="T8" fmla="*/ 81 w 81"/>
                  <a:gd name="T9" fmla="*/ 41 h 79"/>
                  <a:gd name="T10" fmla="*/ 77 w 81"/>
                  <a:gd name="T11" fmla="*/ 55 h 79"/>
                  <a:gd name="T12" fmla="*/ 69 w 81"/>
                  <a:gd name="T13" fmla="*/ 67 h 79"/>
                  <a:gd name="T14" fmla="*/ 56 w 81"/>
                  <a:gd name="T15" fmla="*/ 76 h 79"/>
                  <a:gd name="T16" fmla="*/ 41 w 81"/>
                  <a:gd name="T17" fmla="*/ 79 h 79"/>
                  <a:gd name="T18" fmla="*/ 25 w 81"/>
                  <a:gd name="T19" fmla="*/ 76 h 79"/>
                  <a:gd name="T20" fmla="*/ 12 w 81"/>
                  <a:gd name="T21" fmla="*/ 67 h 79"/>
                  <a:gd name="T22" fmla="*/ 4 w 81"/>
                  <a:gd name="T23" fmla="*/ 55 h 79"/>
                  <a:gd name="T24" fmla="*/ 0 w 81"/>
                  <a:gd name="T25" fmla="*/ 41 h 79"/>
                  <a:gd name="T26" fmla="*/ 4 w 81"/>
                  <a:gd name="T27" fmla="*/ 25 h 79"/>
                  <a:gd name="T28" fmla="*/ 12 w 81"/>
                  <a:gd name="T29" fmla="*/ 13 h 79"/>
                  <a:gd name="T30" fmla="*/ 25 w 81"/>
                  <a:gd name="T31" fmla="*/ 4 h 79"/>
                  <a:gd name="T32" fmla="*/ 41 w 8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79">
                    <a:moveTo>
                      <a:pt x="41" y="0"/>
                    </a:moveTo>
                    <a:lnTo>
                      <a:pt x="56" y="4"/>
                    </a:lnTo>
                    <a:lnTo>
                      <a:pt x="69" y="13"/>
                    </a:lnTo>
                    <a:lnTo>
                      <a:pt x="77" y="25"/>
                    </a:lnTo>
                    <a:lnTo>
                      <a:pt x="81" y="41"/>
                    </a:lnTo>
                    <a:lnTo>
                      <a:pt x="77" y="55"/>
                    </a:lnTo>
                    <a:lnTo>
                      <a:pt x="69" y="67"/>
                    </a:lnTo>
                    <a:lnTo>
                      <a:pt x="56" y="76"/>
                    </a:lnTo>
                    <a:lnTo>
                      <a:pt x="41" y="79"/>
                    </a:lnTo>
                    <a:lnTo>
                      <a:pt x="25" y="76"/>
                    </a:lnTo>
                    <a:lnTo>
                      <a:pt x="12" y="67"/>
                    </a:lnTo>
                    <a:lnTo>
                      <a:pt x="4" y="55"/>
                    </a:lnTo>
                    <a:lnTo>
                      <a:pt x="0" y="41"/>
                    </a:lnTo>
                    <a:lnTo>
                      <a:pt x="4" y="25"/>
                    </a:lnTo>
                    <a:lnTo>
                      <a:pt x="12" y="13"/>
                    </a:lnTo>
                    <a:lnTo>
                      <a:pt x="25" y="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7CC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8" name="Freeform 172"/>
              <p:cNvSpPr>
                <a:spLocks noChangeArrowheads="1"/>
              </p:cNvSpPr>
              <p:nvPr/>
            </p:nvSpPr>
            <p:spPr bwMode="auto">
              <a:xfrm>
                <a:off x="1404" y="2350"/>
                <a:ext cx="75" cy="76"/>
              </a:xfrm>
              <a:custGeom>
                <a:avLst/>
                <a:gdLst>
                  <a:gd name="T0" fmla="*/ 39 w 75"/>
                  <a:gd name="T1" fmla="*/ 0 h 76"/>
                  <a:gd name="T2" fmla="*/ 53 w 75"/>
                  <a:gd name="T3" fmla="*/ 4 h 76"/>
                  <a:gd name="T4" fmla="*/ 65 w 75"/>
                  <a:gd name="T5" fmla="*/ 11 h 76"/>
                  <a:gd name="T6" fmla="*/ 72 w 75"/>
                  <a:gd name="T7" fmla="*/ 23 h 76"/>
                  <a:gd name="T8" fmla="*/ 75 w 75"/>
                  <a:gd name="T9" fmla="*/ 39 h 76"/>
                  <a:gd name="T10" fmla="*/ 72 w 75"/>
                  <a:gd name="T11" fmla="*/ 53 h 76"/>
                  <a:gd name="T12" fmla="*/ 65 w 75"/>
                  <a:gd name="T13" fmla="*/ 65 h 76"/>
                  <a:gd name="T14" fmla="*/ 53 w 75"/>
                  <a:gd name="T15" fmla="*/ 72 h 76"/>
                  <a:gd name="T16" fmla="*/ 39 w 75"/>
                  <a:gd name="T17" fmla="*/ 76 h 76"/>
                  <a:gd name="T18" fmla="*/ 24 w 75"/>
                  <a:gd name="T19" fmla="*/ 72 h 76"/>
                  <a:gd name="T20" fmla="*/ 12 w 75"/>
                  <a:gd name="T21" fmla="*/ 65 h 76"/>
                  <a:gd name="T22" fmla="*/ 3 w 75"/>
                  <a:gd name="T23" fmla="*/ 53 h 76"/>
                  <a:gd name="T24" fmla="*/ 0 w 75"/>
                  <a:gd name="T25" fmla="*/ 39 h 76"/>
                  <a:gd name="T26" fmla="*/ 3 w 75"/>
                  <a:gd name="T27" fmla="*/ 23 h 76"/>
                  <a:gd name="T28" fmla="*/ 12 w 75"/>
                  <a:gd name="T29" fmla="*/ 11 h 76"/>
                  <a:gd name="T30" fmla="*/ 24 w 75"/>
                  <a:gd name="T31" fmla="*/ 4 h 76"/>
                  <a:gd name="T32" fmla="*/ 39 w 75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76">
                    <a:moveTo>
                      <a:pt x="39" y="0"/>
                    </a:moveTo>
                    <a:lnTo>
                      <a:pt x="53" y="4"/>
                    </a:lnTo>
                    <a:lnTo>
                      <a:pt x="65" y="11"/>
                    </a:lnTo>
                    <a:lnTo>
                      <a:pt x="72" y="23"/>
                    </a:lnTo>
                    <a:lnTo>
                      <a:pt x="75" y="39"/>
                    </a:lnTo>
                    <a:lnTo>
                      <a:pt x="72" y="53"/>
                    </a:lnTo>
                    <a:lnTo>
                      <a:pt x="65" y="65"/>
                    </a:lnTo>
                    <a:lnTo>
                      <a:pt x="53" y="72"/>
                    </a:lnTo>
                    <a:lnTo>
                      <a:pt x="39" y="76"/>
                    </a:lnTo>
                    <a:lnTo>
                      <a:pt x="24" y="72"/>
                    </a:lnTo>
                    <a:lnTo>
                      <a:pt x="12" y="65"/>
                    </a:lnTo>
                    <a:lnTo>
                      <a:pt x="3" y="53"/>
                    </a:lnTo>
                    <a:lnTo>
                      <a:pt x="0" y="39"/>
                    </a:lnTo>
                    <a:lnTo>
                      <a:pt x="3" y="23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89C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9" name="Freeform 173"/>
              <p:cNvSpPr>
                <a:spLocks noChangeArrowheads="1"/>
              </p:cNvSpPr>
              <p:nvPr/>
            </p:nvSpPr>
            <p:spPr bwMode="auto">
              <a:xfrm>
                <a:off x="1406" y="2352"/>
                <a:ext cx="72" cy="72"/>
              </a:xfrm>
              <a:custGeom>
                <a:avLst/>
                <a:gdLst>
                  <a:gd name="T0" fmla="*/ 37 w 72"/>
                  <a:gd name="T1" fmla="*/ 0 h 72"/>
                  <a:gd name="T2" fmla="*/ 51 w 72"/>
                  <a:gd name="T3" fmla="*/ 3 h 72"/>
                  <a:gd name="T4" fmla="*/ 61 w 72"/>
                  <a:gd name="T5" fmla="*/ 10 h 72"/>
                  <a:gd name="T6" fmla="*/ 68 w 72"/>
                  <a:gd name="T7" fmla="*/ 23 h 72"/>
                  <a:gd name="T8" fmla="*/ 72 w 72"/>
                  <a:gd name="T9" fmla="*/ 37 h 72"/>
                  <a:gd name="T10" fmla="*/ 68 w 72"/>
                  <a:gd name="T11" fmla="*/ 51 h 72"/>
                  <a:gd name="T12" fmla="*/ 61 w 72"/>
                  <a:gd name="T13" fmla="*/ 61 h 72"/>
                  <a:gd name="T14" fmla="*/ 51 w 72"/>
                  <a:gd name="T15" fmla="*/ 68 h 72"/>
                  <a:gd name="T16" fmla="*/ 37 w 72"/>
                  <a:gd name="T17" fmla="*/ 72 h 72"/>
                  <a:gd name="T18" fmla="*/ 22 w 72"/>
                  <a:gd name="T19" fmla="*/ 68 h 72"/>
                  <a:gd name="T20" fmla="*/ 10 w 72"/>
                  <a:gd name="T21" fmla="*/ 61 h 72"/>
                  <a:gd name="T22" fmla="*/ 3 w 72"/>
                  <a:gd name="T23" fmla="*/ 51 h 72"/>
                  <a:gd name="T24" fmla="*/ 0 w 72"/>
                  <a:gd name="T25" fmla="*/ 37 h 72"/>
                  <a:gd name="T26" fmla="*/ 3 w 72"/>
                  <a:gd name="T27" fmla="*/ 23 h 72"/>
                  <a:gd name="T28" fmla="*/ 10 w 72"/>
                  <a:gd name="T29" fmla="*/ 10 h 72"/>
                  <a:gd name="T30" fmla="*/ 22 w 72"/>
                  <a:gd name="T31" fmla="*/ 3 h 72"/>
                  <a:gd name="T32" fmla="*/ 37 w 72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7" y="0"/>
                    </a:moveTo>
                    <a:lnTo>
                      <a:pt x="51" y="3"/>
                    </a:lnTo>
                    <a:lnTo>
                      <a:pt x="61" y="10"/>
                    </a:lnTo>
                    <a:lnTo>
                      <a:pt x="68" y="23"/>
                    </a:lnTo>
                    <a:lnTo>
                      <a:pt x="72" y="37"/>
                    </a:lnTo>
                    <a:lnTo>
                      <a:pt x="68" y="51"/>
                    </a:lnTo>
                    <a:lnTo>
                      <a:pt x="61" y="61"/>
                    </a:lnTo>
                    <a:lnTo>
                      <a:pt x="51" y="68"/>
                    </a:lnTo>
                    <a:lnTo>
                      <a:pt x="37" y="72"/>
                    </a:lnTo>
                    <a:lnTo>
                      <a:pt x="22" y="68"/>
                    </a:lnTo>
                    <a:lnTo>
                      <a:pt x="10" y="61"/>
                    </a:lnTo>
                    <a:lnTo>
                      <a:pt x="3" y="51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0" y="10"/>
                    </a:lnTo>
                    <a:lnTo>
                      <a:pt x="22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3C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0" name="Freeform 174"/>
              <p:cNvSpPr>
                <a:spLocks noChangeArrowheads="1"/>
              </p:cNvSpPr>
              <p:nvPr/>
            </p:nvSpPr>
            <p:spPr bwMode="auto">
              <a:xfrm>
                <a:off x="1407" y="2354"/>
                <a:ext cx="69" cy="68"/>
              </a:xfrm>
              <a:custGeom>
                <a:avLst/>
                <a:gdLst>
                  <a:gd name="T0" fmla="*/ 36 w 69"/>
                  <a:gd name="T1" fmla="*/ 0 h 68"/>
                  <a:gd name="T2" fmla="*/ 50 w 69"/>
                  <a:gd name="T3" fmla="*/ 3 h 68"/>
                  <a:gd name="T4" fmla="*/ 60 w 69"/>
                  <a:gd name="T5" fmla="*/ 10 h 68"/>
                  <a:gd name="T6" fmla="*/ 67 w 69"/>
                  <a:gd name="T7" fmla="*/ 21 h 68"/>
                  <a:gd name="T8" fmla="*/ 69 w 69"/>
                  <a:gd name="T9" fmla="*/ 35 h 68"/>
                  <a:gd name="T10" fmla="*/ 67 w 69"/>
                  <a:gd name="T11" fmla="*/ 49 h 68"/>
                  <a:gd name="T12" fmla="*/ 60 w 69"/>
                  <a:gd name="T13" fmla="*/ 59 h 68"/>
                  <a:gd name="T14" fmla="*/ 50 w 69"/>
                  <a:gd name="T15" fmla="*/ 66 h 68"/>
                  <a:gd name="T16" fmla="*/ 36 w 69"/>
                  <a:gd name="T17" fmla="*/ 68 h 68"/>
                  <a:gd name="T18" fmla="*/ 21 w 69"/>
                  <a:gd name="T19" fmla="*/ 66 h 68"/>
                  <a:gd name="T20" fmla="*/ 11 w 69"/>
                  <a:gd name="T21" fmla="*/ 59 h 68"/>
                  <a:gd name="T22" fmla="*/ 4 w 69"/>
                  <a:gd name="T23" fmla="*/ 49 h 68"/>
                  <a:gd name="T24" fmla="*/ 0 w 69"/>
                  <a:gd name="T25" fmla="*/ 35 h 68"/>
                  <a:gd name="T26" fmla="*/ 4 w 69"/>
                  <a:gd name="T27" fmla="*/ 21 h 68"/>
                  <a:gd name="T28" fmla="*/ 11 w 69"/>
                  <a:gd name="T29" fmla="*/ 10 h 68"/>
                  <a:gd name="T30" fmla="*/ 21 w 69"/>
                  <a:gd name="T31" fmla="*/ 3 h 68"/>
                  <a:gd name="T32" fmla="*/ 36 w 69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8">
                    <a:moveTo>
                      <a:pt x="36" y="0"/>
                    </a:moveTo>
                    <a:lnTo>
                      <a:pt x="50" y="3"/>
                    </a:lnTo>
                    <a:lnTo>
                      <a:pt x="60" y="10"/>
                    </a:lnTo>
                    <a:lnTo>
                      <a:pt x="67" y="21"/>
                    </a:lnTo>
                    <a:lnTo>
                      <a:pt x="69" y="35"/>
                    </a:lnTo>
                    <a:lnTo>
                      <a:pt x="67" y="49"/>
                    </a:lnTo>
                    <a:lnTo>
                      <a:pt x="60" y="59"/>
                    </a:lnTo>
                    <a:lnTo>
                      <a:pt x="50" y="66"/>
                    </a:lnTo>
                    <a:lnTo>
                      <a:pt x="36" y="68"/>
                    </a:lnTo>
                    <a:lnTo>
                      <a:pt x="21" y="66"/>
                    </a:lnTo>
                    <a:lnTo>
                      <a:pt x="11" y="59"/>
                    </a:lnTo>
                    <a:lnTo>
                      <a:pt x="4" y="49"/>
                    </a:lnTo>
                    <a:lnTo>
                      <a:pt x="0" y="35"/>
                    </a:lnTo>
                    <a:lnTo>
                      <a:pt x="4" y="21"/>
                    </a:lnTo>
                    <a:lnTo>
                      <a:pt x="11" y="10"/>
                    </a:lnTo>
                    <a:lnTo>
                      <a:pt x="21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BD1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1" name="Freeform 175"/>
              <p:cNvSpPr>
                <a:spLocks noChangeArrowheads="1"/>
              </p:cNvSpPr>
              <p:nvPr/>
            </p:nvSpPr>
            <p:spPr bwMode="auto">
              <a:xfrm>
                <a:off x="1409" y="2355"/>
                <a:ext cx="65" cy="65"/>
              </a:xfrm>
              <a:custGeom>
                <a:avLst/>
                <a:gdLst>
                  <a:gd name="T0" fmla="*/ 34 w 65"/>
                  <a:gd name="T1" fmla="*/ 0 h 65"/>
                  <a:gd name="T2" fmla="*/ 46 w 65"/>
                  <a:gd name="T3" fmla="*/ 4 h 65"/>
                  <a:gd name="T4" fmla="*/ 56 w 65"/>
                  <a:gd name="T5" fmla="*/ 11 h 65"/>
                  <a:gd name="T6" fmla="*/ 63 w 65"/>
                  <a:gd name="T7" fmla="*/ 21 h 65"/>
                  <a:gd name="T8" fmla="*/ 65 w 65"/>
                  <a:gd name="T9" fmla="*/ 34 h 65"/>
                  <a:gd name="T10" fmla="*/ 63 w 65"/>
                  <a:gd name="T11" fmla="*/ 46 h 65"/>
                  <a:gd name="T12" fmla="*/ 56 w 65"/>
                  <a:gd name="T13" fmla="*/ 56 h 65"/>
                  <a:gd name="T14" fmla="*/ 46 w 65"/>
                  <a:gd name="T15" fmla="*/ 64 h 65"/>
                  <a:gd name="T16" fmla="*/ 34 w 65"/>
                  <a:gd name="T17" fmla="*/ 65 h 65"/>
                  <a:gd name="T18" fmla="*/ 21 w 65"/>
                  <a:gd name="T19" fmla="*/ 64 h 65"/>
                  <a:gd name="T20" fmla="*/ 11 w 65"/>
                  <a:gd name="T21" fmla="*/ 56 h 65"/>
                  <a:gd name="T22" fmla="*/ 4 w 65"/>
                  <a:gd name="T23" fmla="*/ 46 h 65"/>
                  <a:gd name="T24" fmla="*/ 0 w 65"/>
                  <a:gd name="T25" fmla="*/ 34 h 65"/>
                  <a:gd name="T26" fmla="*/ 4 w 65"/>
                  <a:gd name="T27" fmla="*/ 21 h 65"/>
                  <a:gd name="T28" fmla="*/ 11 w 65"/>
                  <a:gd name="T29" fmla="*/ 11 h 65"/>
                  <a:gd name="T30" fmla="*/ 21 w 65"/>
                  <a:gd name="T31" fmla="*/ 4 h 65"/>
                  <a:gd name="T32" fmla="*/ 34 w 65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34" y="0"/>
                    </a:moveTo>
                    <a:lnTo>
                      <a:pt x="46" y="4"/>
                    </a:lnTo>
                    <a:lnTo>
                      <a:pt x="56" y="11"/>
                    </a:lnTo>
                    <a:lnTo>
                      <a:pt x="63" y="21"/>
                    </a:lnTo>
                    <a:lnTo>
                      <a:pt x="65" y="34"/>
                    </a:lnTo>
                    <a:lnTo>
                      <a:pt x="63" y="46"/>
                    </a:lnTo>
                    <a:lnTo>
                      <a:pt x="56" y="56"/>
                    </a:lnTo>
                    <a:lnTo>
                      <a:pt x="46" y="64"/>
                    </a:lnTo>
                    <a:lnTo>
                      <a:pt x="34" y="65"/>
                    </a:lnTo>
                    <a:lnTo>
                      <a:pt x="21" y="64"/>
                    </a:lnTo>
                    <a:lnTo>
                      <a:pt x="11" y="56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4" y="21"/>
                    </a:lnTo>
                    <a:lnTo>
                      <a:pt x="11" y="11"/>
                    </a:lnTo>
                    <a:lnTo>
                      <a:pt x="21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8D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2" name="Freeform 176"/>
              <p:cNvSpPr>
                <a:spLocks noChangeArrowheads="1"/>
              </p:cNvSpPr>
              <p:nvPr/>
            </p:nvSpPr>
            <p:spPr bwMode="auto">
              <a:xfrm>
                <a:off x="1413" y="2359"/>
                <a:ext cx="59" cy="60"/>
              </a:xfrm>
              <a:custGeom>
                <a:avLst/>
                <a:gdLst>
                  <a:gd name="T0" fmla="*/ 30 w 59"/>
                  <a:gd name="T1" fmla="*/ 0 h 60"/>
                  <a:gd name="T2" fmla="*/ 40 w 59"/>
                  <a:gd name="T3" fmla="*/ 2 h 60"/>
                  <a:gd name="T4" fmla="*/ 51 w 59"/>
                  <a:gd name="T5" fmla="*/ 9 h 60"/>
                  <a:gd name="T6" fmla="*/ 58 w 59"/>
                  <a:gd name="T7" fmla="*/ 17 h 60"/>
                  <a:gd name="T8" fmla="*/ 59 w 59"/>
                  <a:gd name="T9" fmla="*/ 30 h 60"/>
                  <a:gd name="T10" fmla="*/ 58 w 59"/>
                  <a:gd name="T11" fmla="*/ 40 h 60"/>
                  <a:gd name="T12" fmla="*/ 51 w 59"/>
                  <a:gd name="T13" fmla="*/ 51 h 60"/>
                  <a:gd name="T14" fmla="*/ 40 w 59"/>
                  <a:gd name="T15" fmla="*/ 58 h 60"/>
                  <a:gd name="T16" fmla="*/ 30 w 59"/>
                  <a:gd name="T17" fmla="*/ 60 h 60"/>
                  <a:gd name="T18" fmla="*/ 17 w 59"/>
                  <a:gd name="T19" fmla="*/ 58 h 60"/>
                  <a:gd name="T20" fmla="*/ 8 w 59"/>
                  <a:gd name="T21" fmla="*/ 51 h 60"/>
                  <a:gd name="T22" fmla="*/ 1 w 59"/>
                  <a:gd name="T23" fmla="*/ 40 h 60"/>
                  <a:gd name="T24" fmla="*/ 0 w 59"/>
                  <a:gd name="T25" fmla="*/ 30 h 60"/>
                  <a:gd name="T26" fmla="*/ 1 w 59"/>
                  <a:gd name="T27" fmla="*/ 17 h 60"/>
                  <a:gd name="T28" fmla="*/ 8 w 59"/>
                  <a:gd name="T29" fmla="*/ 9 h 60"/>
                  <a:gd name="T30" fmla="*/ 17 w 59"/>
                  <a:gd name="T31" fmla="*/ 2 h 60"/>
                  <a:gd name="T32" fmla="*/ 30 w 59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60">
                    <a:moveTo>
                      <a:pt x="30" y="0"/>
                    </a:moveTo>
                    <a:lnTo>
                      <a:pt x="40" y="2"/>
                    </a:lnTo>
                    <a:lnTo>
                      <a:pt x="51" y="9"/>
                    </a:lnTo>
                    <a:lnTo>
                      <a:pt x="58" y="17"/>
                    </a:lnTo>
                    <a:lnTo>
                      <a:pt x="59" y="30"/>
                    </a:lnTo>
                    <a:lnTo>
                      <a:pt x="58" y="40"/>
                    </a:lnTo>
                    <a:lnTo>
                      <a:pt x="51" y="51"/>
                    </a:lnTo>
                    <a:lnTo>
                      <a:pt x="40" y="58"/>
                    </a:lnTo>
                    <a:lnTo>
                      <a:pt x="30" y="60"/>
                    </a:lnTo>
                    <a:lnTo>
                      <a:pt x="17" y="58"/>
                    </a:lnTo>
                    <a:lnTo>
                      <a:pt x="8" y="51"/>
                    </a:lnTo>
                    <a:lnTo>
                      <a:pt x="1" y="40"/>
                    </a:lnTo>
                    <a:lnTo>
                      <a:pt x="0" y="30"/>
                    </a:lnTo>
                    <a:lnTo>
                      <a:pt x="1" y="17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2D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3" name="Freeform 177"/>
              <p:cNvSpPr>
                <a:spLocks noChangeArrowheads="1"/>
              </p:cNvSpPr>
              <p:nvPr/>
            </p:nvSpPr>
            <p:spPr bwMode="auto">
              <a:xfrm>
                <a:off x="1414" y="2361"/>
                <a:ext cx="57" cy="56"/>
              </a:xfrm>
              <a:custGeom>
                <a:avLst/>
                <a:gdLst>
                  <a:gd name="T0" fmla="*/ 29 w 57"/>
                  <a:gd name="T1" fmla="*/ 0 h 56"/>
                  <a:gd name="T2" fmla="*/ 39 w 57"/>
                  <a:gd name="T3" fmla="*/ 1 h 56"/>
                  <a:gd name="T4" fmla="*/ 48 w 57"/>
                  <a:gd name="T5" fmla="*/ 8 h 56"/>
                  <a:gd name="T6" fmla="*/ 55 w 57"/>
                  <a:gd name="T7" fmla="*/ 17 h 56"/>
                  <a:gd name="T8" fmla="*/ 57 w 57"/>
                  <a:gd name="T9" fmla="*/ 28 h 56"/>
                  <a:gd name="T10" fmla="*/ 55 w 57"/>
                  <a:gd name="T11" fmla="*/ 38 h 56"/>
                  <a:gd name="T12" fmla="*/ 48 w 57"/>
                  <a:gd name="T13" fmla="*/ 47 h 56"/>
                  <a:gd name="T14" fmla="*/ 39 w 57"/>
                  <a:gd name="T15" fmla="*/ 54 h 56"/>
                  <a:gd name="T16" fmla="*/ 29 w 57"/>
                  <a:gd name="T17" fmla="*/ 56 h 56"/>
                  <a:gd name="T18" fmla="*/ 18 w 57"/>
                  <a:gd name="T19" fmla="*/ 54 h 56"/>
                  <a:gd name="T20" fmla="*/ 9 w 57"/>
                  <a:gd name="T21" fmla="*/ 47 h 56"/>
                  <a:gd name="T22" fmla="*/ 2 w 57"/>
                  <a:gd name="T23" fmla="*/ 38 h 56"/>
                  <a:gd name="T24" fmla="*/ 0 w 57"/>
                  <a:gd name="T25" fmla="*/ 28 h 56"/>
                  <a:gd name="T26" fmla="*/ 2 w 57"/>
                  <a:gd name="T27" fmla="*/ 17 h 56"/>
                  <a:gd name="T28" fmla="*/ 9 w 57"/>
                  <a:gd name="T29" fmla="*/ 8 h 56"/>
                  <a:gd name="T30" fmla="*/ 18 w 57"/>
                  <a:gd name="T31" fmla="*/ 1 h 56"/>
                  <a:gd name="T32" fmla="*/ 29 w 57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6">
                    <a:moveTo>
                      <a:pt x="29" y="0"/>
                    </a:moveTo>
                    <a:lnTo>
                      <a:pt x="39" y="1"/>
                    </a:lnTo>
                    <a:lnTo>
                      <a:pt x="48" y="8"/>
                    </a:lnTo>
                    <a:lnTo>
                      <a:pt x="55" y="17"/>
                    </a:lnTo>
                    <a:lnTo>
                      <a:pt x="57" y="28"/>
                    </a:lnTo>
                    <a:lnTo>
                      <a:pt x="55" y="38"/>
                    </a:lnTo>
                    <a:lnTo>
                      <a:pt x="48" y="47"/>
                    </a:lnTo>
                    <a:lnTo>
                      <a:pt x="39" y="54"/>
                    </a:lnTo>
                    <a:lnTo>
                      <a:pt x="29" y="56"/>
                    </a:lnTo>
                    <a:lnTo>
                      <a:pt x="18" y="54"/>
                    </a:lnTo>
                    <a:lnTo>
                      <a:pt x="9" y="47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8"/>
                    </a:lnTo>
                    <a:lnTo>
                      <a:pt x="18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FE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4" name="Freeform 178"/>
              <p:cNvSpPr>
                <a:spLocks noChangeArrowheads="1"/>
              </p:cNvSpPr>
              <p:nvPr/>
            </p:nvSpPr>
            <p:spPr bwMode="auto">
              <a:xfrm>
                <a:off x="1416" y="2362"/>
                <a:ext cx="53" cy="53"/>
              </a:xfrm>
              <a:custGeom>
                <a:avLst/>
                <a:gdLst>
                  <a:gd name="T0" fmla="*/ 27 w 53"/>
                  <a:gd name="T1" fmla="*/ 0 h 53"/>
                  <a:gd name="T2" fmla="*/ 37 w 53"/>
                  <a:gd name="T3" fmla="*/ 2 h 53"/>
                  <a:gd name="T4" fmla="*/ 46 w 53"/>
                  <a:gd name="T5" fmla="*/ 7 h 53"/>
                  <a:gd name="T6" fmla="*/ 51 w 53"/>
                  <a:gd name="T7" fmla="*/ 16 h 53"/>
                  <a:gd name="T8" fmla="*/ 53 w 53"/>
                  <a:gd name="T9" fmla="*/ 27 h 53"/>
                  <a:gd name="T10" fmla="*/ 51 w 53"/>
                  <a:gd name="T11" fmla="*/ 37 h 53"/>
                  <a:gd name="T12" fmla="*/ 46 w 53"/>
                  <a:gd name="T13" fmla="*/ 44 h 53"/>
                  <a:gd name="T14" fmla="*/ 37 w 53"/>
                  <a:gd name="T15" fmla="*/ 51 h 53"/>
                  <a:gd name="T16" fmla="*/ 27 w 53"/>
                  <a:gd name="T17" fmla="*/ 53 h 53"/>
                  <a:gd name="T18" fmla="*/ 16 w 53"/>
                  <a:gd name="T19" fmla="*/ 51 h 53"/>
                  <a:gd name="T20" fmla="*/ 9 w 53"/>
                  <a:gd name="T21" fmla="*/ 44 h 53"/>
                  <a:gd name="T22" fmla="*/ 2 w 53"/>
                  <a:gd name="T23" fmla="*/ 37 h 53"/>
                  <a:gd name="T24" fmla="*/ 0 w 53"/>
                  <a:gd name="T25" fmla="*/ 27 h 53"/>
                  <a:gd name="T26" fmla="*/ 2 w 53"/>
                  <a:gd name="T27" fmla="*/ 16 h 53"/>
                  <a:gd name="T28" fmla="*/ 9 w 53"/>
                  <a:gd name="T29" fmla="*/ 7 h 53"/>
                  <a:gd name="T30" fmla="*/ 16 w 53"/>
                  <a:gd name="T31" fmla="*/ 2 h 53"/>
                  <a:gd name="T32" fmla="*/ 27 w 53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37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7"/>
                    </a:lnTo>
                    <a:lnTo>
                      <a:pt x="51" y="37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27" y="53"/>
                    </a:lnTo>
                    <a:lnTo>
                      <a:pt x="16" y="51"/>
                    </a:lnTo>
                    <a:lnTo>
                      <a:pt x="9" y="44"/>
                    </a:lnTo>
                    <a:lnTo>
                      <a:pt x="2" y="3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6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E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5" name="Freeform 179"/>
              <p:cNvSpPr>
                <a:spLocks noChangeArrowheads="1"/>
              </p:cNvSpPr>
              <p:nvPr/>
            </p:nvSpPr>
            <p:spPr bwMode="auto">
              <a:xfrm>
                <a:off x="1418" y="2364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35 w 49"/>
                  <a:gd name="T3" fmla="*/ 2 h 49"/>
                  <a:gd name="T4" fmla="*/ 42 w 49"/>
                  <a:gd name="T5" fmla="*/ 7 h 49"/>
                  <a:gd name="T6" fmla="*/ 47 w 49"/>
                  <a:gd name="T7" fmla="*/ 14 h 49"/>
                  <a:gd name="T8" fmla="*/ 49 w 49"/>
                  <a:gd name="T9" fmla="*/ 25 h 49"/>
                  <a:gd name="T10" fmla="*/ 47 w 49"/>
                  <a:gd name="T11" fmla="*/ 35 h 49"/>
                  <a:gd name="T12" fmla="*/ 42 w 49"/>
                  <a:gd name="T13" fmla="*/ 42 h 49"/>
                  <a:gd name="T14" fmla="*/ 35 w 49"/>
                  <a:gd name="T15" fmla="*/ 47 h 49"/>
                  <a:gd name="T16" fmla="*/ 25 w 49"/>
                  <a:gd name="T17" fmla="*/ 49 h 49"/>
                  <a:gd name="T18" fmla="*/ 14 w 49"/>
                  <a:gd name="T19" fmla="*/ 47 h 49"/>
                  <a:gd name="T20" fmla="*/ 7 w 49"/>
                  <a:gd name="T21" fmla="*/ 42 h 49"/>
                  <a:gd name="T22" fmla="*/ 2 w 49"/>
                  <a:gd name="T23" fmla="*/ 35 h 49"/>
                  <a:gd name="T24" fmla="*/ 0 w 49"/>
                  <a:gd name="T25" fmla="*/ 25 h 49"/>
                  <a:gd name="T26" fmla="*/ 2 w 49"/>
                  <a:gd name="T27" fmla="*/ 14 h 49"/>
                  <a:gd name="T28" fmla="*/ 7 w 49"/>
                  <a:gd name="T29" fmla="*/ 7 h 49"/>
                  <a:gd name="T30" fmla="*/ 14 w 49"/>
                  <a:gd name="T31" fmla="*/ 2 h 49"/>
                  <a:gd name="T32" fmla="*/ 25 w 49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35" y="2"/>
                    </a:lnTo>
                    <a:lnTo>
                      <a:pt x="42" y="7"/>
                    </a:lnTo>
                    <a:lnTo>
                      <a:pt x="47" y="14"/>
                    </a:lnTo>
                    <a:lnTo>
                      <a:pt x="49" y="25"/>
                    </a:lnTo>
                    <a:lnTo>
                      <a:pt x="47" y="35"/>
                    </a:lnTo>
                    <a:lnTo>
                      <a:pt x="42" y="42"/>
                    </a:lnTo>
                    <a:lnTo>
                      <a:pt x="35" y="47"/>
                    </a:lnTo>
                    <a:lnTo>
                      <a:pt x="25" y="49"/>
                    </a:lnTo>
                    <a:lnTo>
                      <a:pt x="14" y="47"/>
                    </a:lnTo>
                    <a:lnTo>
                      <a:pt x="7" y="42"/>
                    </a:lnTo>
                    <a:lnTo>
                      <a:pt x="2" y="35"/>
                    </a:lnTo>
                    <a:lnTo>
                      <a:pt x="0" y="25"/>
                    </a:lnTo>
                    <a:lnTo>
                      <a:pt x="2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3E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6" name="Freeform 180"/>
              <p:cNvSpPr>
                <a:spLocks noChangeArrowheads="1"/>
              </p:cNvSpPr>
              <p:nvPr/>
            </p:nvSpPr>
            <p:spPr bwMode="auto">
              <a:xfrm>
                <a:off x="1420" y="2366"/>
                <a:ext cx="45" cy="45"/>
              </a:xfrm>
              <a:custGeom>
                <a:avLst/>
                <a:gdLst>
                  <a:gd name="T0" fmla="*/ 23 w 45"/>
                  <a:gd name="T1" fmla="*/ 0 h 45"/>
                  <a:gd name="T2" fmla="*/ 31 w 45"/>
                  <a:gd name="T3" fmla="*/ 2 h 45"/>
                  <a:gd name="T4" fmla="*/ 38 w 45"/>
                  <a:gd name="T5" fmla="*/ 7 h 45"/>
                  <a:gd name="T6" fmla="*/ 44 w 45"/>
                  <a:gd name="T7" fmla="*/ 14 h 45"/>
                  <a:gd name="T8" fmla="*/ 45 w 45"/>
                  <a:gd name="T9" fmla="*/ 23 h 45"/>
                  <a:gd name="T10" fmla="*/ 44 w 45"/>
                  <a:gd name="T11" fmla="*/ 31 h 45"/>
                  <a:gd name="T12" fmla="*/ 38 w 45"/>
                  <a:gd name="T13" fmla="*/ 38 h 45"/>
                  <a:gd name="T14" fmla="*/ 31 w 45"/>
                  <a:gd name="T15" fmla="*/ 44 h 45"/>
                  <a:gd name="T16" fmla="*/ 23 w 45"/>
                  <a:gd name="T17" fmla="*/ 45 h 45"/>
                  <a:gd name="T18" fmla="*/ 14 w 45"/>
                  <a:gd name="T19" fmla="*/ 44 h 45"/>
                  <a:gd name="T20" fmla="*/ 7 w 45"/>
                  <a:gd name="T21" fmla="*/ 38 h 45"/>
                  <a:gd name="T22" fmla="*/ 1 w 45"/>
                  <a:gd name="T23" fmla="*/ 31 h 45"/>
                  <a:gd name="T24" fmla="*/ 0 w 45"/>
                  <a:gd name="T25" fmla="*/ 23 h 45"/>
                  <a:gd name="T26" fmla="*/ 1 w 45"/>
                  <a:gd name="T27" fmla="*/ 14 h 45"/>
                  <a:gd name="T28" fmla="*/ 7 w 45"/>
                  <a:gd name="T29" fmla="*/ 7 h 45"/>
                  <a:gd name="T30" fmla="*/ 14 w 45"/>
                  <a:gd name="T31" fmla="*/ 2 h 45"/>
                  <a:gd name="T32" fmla="*/ 23 w 45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45">
                    <a:moveTo>
                      <a:pt x="23" y="0"/>
                    </a:moveTo>
                    <a:lnTo>
                      <a:pt x="31" y="2"/>
                    </a:lnTo>
                    <a:lnTo>
                      <a:pt x="38" y="7"/>
                    </a:lnTo>
                    <a:lnTo>
                      <a:pt x="44" y="14"/>
                    </a:lnTo>
                    <a:lnTo>
                      <a:pt x="45" y="23"/>
                    </a:lnTo>
                    <a:lnTo>
                      <a:pt x="44" y="31"/>
                    </a:lnTo>
                    <a:lnTo>
                      <a:pt x="38" y="38"/>
                    </a:lnTo>
                    <a:lnTo>
                      <a:pt x="31" y="44"/>
                    </a:lnTo>
                    <a:lnTo>
                      <a:pt x="23" y="45"/>
                    </a:lnTo>
                    <a:lnTo>
                      <a:pt x="14" y="44"/>
                    </a:lnTo>
                    <a:lnTo>
                      <a:pt x="7" y="38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0EF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7" name="Freeform 181"/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43" cy="42"/>
              </a:xfrm>
              <a:custGeom>
                <a:avLst/>
                <a:gdLst>
                  <a:gd name="T0" fmla="*/ 22 w 43"/>
                  <a:gd name="T1" fmla="*/ 0 h 42"/>
                  <a:gd name="T2" fmla="*/ 29 w 43"/>
                  <a:gd name="T3" fmla="*/ 1 h 42"/>
                  <a:gd name="T4" fmla="*/ 36 w 43"/>
                  <a:gd name="T5" fmla="*/ 5 h 42"/>
                  <a:gd name="T6" fmla="*/ 41 w 43"/>
                  <a:gd name="T7" fmla="*/ 12 h 42"/>
                  <a:gd name="T8" fmla="*/ 43 w 43"/>
                  <a:gd name="T9" fmla="*/ 21 h 42"/>
                  <a:gd name="T10" fmla="*/ 41 w 43"/>
                  <a:gd name="T11" fmla="*/ 28 h 42"/>
                  <a:gd name="T12" fmla="*/ 36 w 43"/>
                  <a:gd name="T13" fmla="*/ 35 h 42"/>
                  <a:gd name="T14" fmla="*/ 29 w 43"/>
                  <a:gd name="T15" fmla="*/ 40 h 42"/>
                  <a:gd name="T16" fmla="*/ 22 w 43"/>
                  <a:gd name="T17" fmla="*/ 42 h 42"/>
                  <a:gd name="T18" fmla="*/ 13 w 43"/>
                  <a:gd name="T19" fmla="*/ 40 h 42"/>
                  <a:gd name="T20" fmla="*/ 6 w 43"/>
                  <a:gd name="T21" fmla="*/ 35 h 42"/>
                  <a:gd name="T22" fmla="*/ 2 w 43"/>
                  <a:gd name="T23" fmla="*/ 28 h 42"/>
                  <a:gd name="T24" fmla="*/ 0 w 43"/>
                  <a:gd name="T25" fmla="*/ 21 h 42"/>
                  <a:gd name="T26" fmla="*/ 2 w 43"/>
                  <a:gd name="T27" fmla="*/ 12 h 42"/>
                  <a:gd name="T28" fmla="*/ 6 w 43"/>
                  <a:gd name="T29" fmla="*/ 5 h 42"/>
                  <a:gd name="T30" fmla="*/ 13 w 43"/>
                  <a:gd name="T31" fmla="*/ 1 h 42"/>
                  <a:gd name="T32" fmla="*/ 22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2">
                    <a:moveTo>
                      <a:pt x="22" y="0"/>
                    </a:moveTo>
                    <a:lnTo>
                      <a:pt x="29" y="1"/>
                    </a:lnTo>
                    <a:lnTo>
                      <a:pt x="36" y="5"/>
                    </a:lnTo>
                    <a:lnTo>
                      <a:pt x="41" y="12"/>
                    </a:lnTo>
                    <a:lnTo>
                      <a:pt x="43" y="21"/>
                    </a:lnTo>
                    <a:lnTo>
                      <a:pt x="41" y="28"/>
                    </a:lnTo>
                    <a:lnTo>
                      <a:pt x="36" y="35"/>
                    </a:lnTo>
                    <a:lnTo>
                      <a:pt x="29" y="40"/>
                    </a:lnTo>
                    <a:lnTo>
                      <a:pt x="22" y="42"/>
                    </a:lnTo>
                    <a:lnTo>
                      <a:pt x="13" y="40"/>
                    </a:lnTo>
                    <a:lnTo>
                      <a:pt x="6" y="35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8F4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8" name="Freeform 182"/>
              <p:cNvSpPr>
                <a:spLocks noChangeArrowheads="1"/>
              </p:cNvSpPr>
              <p:nvPr/>
            </p:nvSpPr>
            <p:spPr bwMode="auto">
              <a:xfrm>
                <a:off x="1423" y="2369"/>
                <a:ext cx="39" cy="39"/>
              </a:xfrm>
              <a:custGeom>
                <a:avLst/>
                <a:gdLst>
                  <a:gd name="T0" fmla="*/ 20 w 39"/>
                  <a:gd name="T1" fmla="*/ 0 h 39"/>
                  <a:gd name="T2" fmla="*/ 27 w 39"/>
                  <a:gd name="T3" fmla="*/ 2 h 39"/>
                  <a:gd name="T4" fmla="*/ 34 w 39"/>
                  <a:gd name="T5" fmla="*/ 6 h 39"/>
                  <a:gd name="T6" fmla="*/ 37 w 39"/>
                  <a:gd name="T7" fmla="*/ 13 h 39"/>
                  <a:gd name="T8" fmla="*/ 39 w 39"/>
                  <a:gd name="T9" fmla="*/ 20 h 39"/>
                  <a:gd name="T10" fmla="*/ 37 w 39"/>
                  <a:gd name="T11" fmla="*/ 27 h 39"/>
                  <a:gd name="T12" fmla="*/ 34 w 39"/>
                  <a:gd name="T13" fmla="*/ 34 h 39"/>
                  <a:gd name="T14" fmla="*/ 27 w 39"/>
                  <a:gd name="T15" fmla="*/ 37 h 39"/>
                  <a:gd name="T16" fmla="*/ 20 w 39"/>
                  <a:gd name="T17" fmla="*/ 39 h 39"/>
                  <a:gd name="T18" fmla="*/ 13 w 39"/>
                  <a:gd name="T19" fmla="*/ 37 h 39"/>
                  <a:gd name="T20" fmla="*/ 5 w 39"/>
                  <a:gd name="T21" fmla="*/ 34 h 39"/>
                  <a:gd name="T22" fmla="*/ 2 w 39"/>
                  <a:gd name="T23" fmla="*/ 27 h 39"/>
                  <a:gd name="T24" fmla="*/ 0 w 39"/>
                  <a:gd name="T25" fmla="*/ 20 h 39"/>
                  <a:gd name="T26" fmla="*/ 2 w 39"/>
                  <a:gd name="T27" fmla="*/ 13 h 39"/>
                  <a:gd name="T28" fmla="*/ 5 w 39"/>
                  <a:gd name="T29" fmla="*/ 6 h 39"/>
                  <a:gd name="T30" fmla="*/ 13 w 39"/>
                  <a:gd name="T31" fmla="*/ 2 h 39"/>
                  <a:gd name="T32" fmla="*/ 20 w 39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lnTo>
                      <a:pt x="27" y="2"/>
                    </a:lnTo>
                    <a:lnTo>
                      <a:pt x="34" y="6"/>
                    </a:lnTo>
                    <a:lnTo>
                      <a:pt x="37" y="13"/>
                    </a:lnTo>
                    <a:lnTo>
                      <a:pt x="39" y="20"/>
                    </a:lnTo>
                    <a:lnTo>
                      <a:pt x="37" y="27"/>
                    </a:lnTo>
                    <a:lnTo>
                      <a:pt x="34" y="34"/>
                    </a:lnTo>
                    <a:lnTo>
                      <a:pt x="27" y="37"/>
                    </a:lnTo>
                    <a:lnTo>
                      <a:pt x="20" y="39"/>
                    </a:lnTo>
                    <a:lnTo>
                      <a:pt x="13" y="37"/>
                    </a:lnTo>
                    <a:lnTo>
                      <a:pt x="5" y="34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5" y="6"/>
                    </a:lnTo>
                    <a:lnTo>
                      <a:pt x="13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9" name="Freeform 183"/>
              <p:cNvSpPr>
                <a:spLocks noChangeArrowheads="1"/>
              </p:cNvSpPr>
              <p:nvPr/>
            </p:nvSpPr>
            <p:spPr bwMode="auto">
              <a:xfrm>
                <a:off x="1425" y="2371"/>
                <a:ext cx="33" cy="33"/>
              </a:xfrm>
              <a:custGeom>
                <a:avLst/>
                <a:gdLst>
                  <a:gd name="T0" fmla="*/ 0 w 33"/>
                  <a:gd name="T1" fmla="*/ 18 h 33"/>
                  <a:gd name="T2" fmla="*/ 2 w 33"/>
                  <a:gd name="T3" fmla="*/ 11 h 33"/>
                  <a:gd name="T4" fmla="*/ 5 w 33"/>
                  <a:gd name="T5" fmla="*/ 5 h 33"/>
                  <a:gd name="T6" fmla="*/ 11 w 33"/>
                  <a:gd name="T7" fmla="*/ 2 h 33"/>
                  <a:gd name="T8" fmla="*/ 18 w 33"/>
                  <a:gd name="T9" fmla="*/ 0 h 33"/>
                  <a:gd name="T10" fmla="*/ 25 w 33"/>
                  <a:gd name="T11" fmla="*/ 2 h 33"/>
                  <a:gd name="T12" fmla="*/ 28 w 33"/>
                  <a:gd name="T13" fmla="*/ 5 h 33"/>
                  <a:gd name="T14" fmla="*/ 32 w 33"/>
                  <a:gd name="T15" fmla="*/ 11 h 33"/>
                  <a:gd name="T16" fmla="*/ 33 w 33"/>
                  <a:gd name="T17" fmla="*/ 18 h 33"/>
                  <a:gd name="T18" fmla="*/ 32 w 33"/>
                  <a:gd name="T19" fmla="*/ 25 h 33"/>
                  <a:gd name="T20" fmla="*/ 28 w 33"/>
                  <a:gd name="T21" fmla="*/ 28 h 33"/>
                  <a:gd name="T22" fmla="*/ 25 w 33"/>
                  <a:gd name="T23" fmla="*/ 32 h 33"/>
                  <a:gd name="T24" fmla="*/ 18 w 33"/>
                  <a:gd name="T25" fmla="*/ 33 h 33"/>
                  <a:gd name="T26" fmla="*/ 11 w 33"/>
                  <a:gd name="T27" fmla="*/ 32 h 33"/>
                  <a:gd name="T28" fmla="*/ 5 w 33"/>
                  <a:gd name="T29" fmla="*/ 28 h 33"/>
                  <a:gd name="T30" fmla="*/ 2 w 33"/>
                  <a:gd name="T31" fmla="*/ 25 h 33"/>
                  <a:gd name="T32" fmla="*/ 0 w 33"/>
                  <a:gd name="T33" fmla="*/ 18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0" y="18"/>
                    </a:moveTo>
                    <a:lnTo>
                      <a:pt x="2" y="11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3" y="18"/>
                    </a:lnTo>
                    <a:lnTo>
                      <a:pt x="32" y="25"/>
                    </a:lnTo>
                    <a:lnTo>
                      <a:pt x="28" y="28"/>
                    </a:lnTo>
                    <a:lnTo>
                      <a:pt x="25" y="32"/>
                    </a:lnTo>
                    <a:lnTo>
                      <a:pt x="18" y="33"/>
                    </a:lnTo>
                    <a:lnTo>
                      <a:pt x="11" y="32"/>
                    </a:lnTo>
                    <a:lnTo>
                      <a:pt x="5" y="28"/>
                    </a:lnTo>
                    <a:lnTo>
                      <a:pt x="2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3341" y="2077764"/>
            <a:ext cx="9117330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vi-VN" sz="5000" noProof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Trường THPT </a:t>
            </a:r>
            <a:r>
              <a:rPr lang="en-US" altLang="vi-VN" sz="5000" noProof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LONG TRƯỜNG</a:t>
            </a:r>
          </a:p>
        </p:txBody>
      </p:sp>
      <p:sp>
        <p:nvSpPr>
          <p:cNvPr id="2" name="Subtitle 2"/>
          <p:cNvSpPr>
            <a:spLocks noGrp="1"/>
          </p:cNvSpPr>
          <p:nvPr/>
        </p:nvSpPr>
        <p:spPr>
          <a:xfrm>
            <a:off x="1026689" y="3663969"/>
            <a:ext cx="7272808" cy="2232248"/>
          </a:xfrm>
          <a:prstGeom prst="rect">
            <a:avLst/>
          </a:prstGeom>
          <a:noFill/>
          <a:ln w="9525">
            <a:noFill/>
          </a:ln>
        </p:spPr>
        <p:txBody>
          <a:bodyPr spcFirstLastPara="1">
            <a:prstTxWarp prst="textArchUp">
              <a:avLst/>
            </a:prstTxWarp>
            <a:norm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vi-VN" sz="8800" b="1" spc="300" noProof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Vật Lý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0984" y="4737636"/>
            <a:ext cx="3542030" cy="14452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8800" spc="50" noProof="1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2802276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531" y="24943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công thức lăng kính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2137939"/>
            <a:ext cx="2845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/>
              </a:rPr>
              <a:t>sini</a:t>
            </a:r>
            <a:r>
              <a:rPr lang="en-US" sz="3600" b="1" baseline="-25000" dirty="0">
                <a:latin typeface="Times New Roman"/>
              </a:rPr>
              <a:t>1 </a:t>
            </a:r>
            <a:r>
              <a:rPr lang="en-US" sz="3600" b="1" dirty="0">
                <a:latin typeface="Times New Roman"/>
              </a:rPr>
              <a:t>= </a:t>
            </a:r>
            <a:r>
              <a:rPr lang="en-US" sz="3600" b="1" dirty="0" smtClean="0">
                <a:latin typeface="Times New Roman"/>
              </a:rPr>
              <a:t>nsinr</a:t>
            </a:r>
            <a:r>
              <a:rPr lang="en-US" sz="3600" b="1" baseline="-25000" dirty="0" smtClean="0">
                <a:latin typeface="Times New Roman"/>
              </a:rPr>
              <a:t>1</a:t>
            </a:r>
            <a:r>
              <a:rPr lang="vi-VN" sz="3600" b="1" baseline="-25000" dirty="0" smtClean="0">
                <a:latin typeface="Times New Roman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0129" y="3088785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/>
              </a:rPr>
              <a:t>sini</a:t>
            </a:r>
            <a:r>
              <a:rPr lang="en-US" sz="3600" b="1" baseline="-25000" dirty="0">
                <a:latin typeface="Times New Roman"/>
              </a:rPr>
              <a:t>2</a:t>
            </a:r>
            <a:r>
              <a:rPr lang="en-US" sz="3600" b="1" dirty="0">
                <a:latin typeface="Times New Roman"/>
              </a:rPr>
              <a:t> = </a:t>
            </a:r>
            <a:r>
              <a:rPr lang="en-US" sz="3600" b="1" dirty="0" smtClean="0">
                <a:latin typeface="Times New Roman"/>
              </a:rPr>
              <a:t>nsinr</a:t>
            </a:r>
            <a:r>
              <a:rPr lang="en-US" sz="3600" b="1" baseline="-25000" dirty="0" smtClean="0">
                <a:latin typeface="Times New Roman"/>
              </a:rPr>
              <a:t>2</a:t>
            </a:r>
            <a:r>
              <a:rPr lang="vi-VN" sz="3600" b="1" baseline="-25000" dirty="0" smtClean="0">
                <a:latin typeface="Times New Roman"/>
              </a:rPr>
              <a:t> </a:t>
            </a:r>
            <a:endParaRPr lang="en-US" sz="3600" b="1" dirty="0"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757593"/>
            <a:ext cx="8325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Áp dụng định luật khúc xạ ánh sáng và một số định lí hình học về góc , ta thiết lập được các công thức lăng kính sau đây :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192" y="2137938"/>
            <a:ext cx="2159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</a:rPr>
              <a:t>A = r</a:t>
            </a:r>
            <a:r>
              <a:rPr lang="en-US" sz="3600" b="1" baseline="-25000" dirty="0">
                <a:latin typeface="Times New Roman" pitchFamily="18" charset="0"/>
              </a:rPr>
              <a:t>1 </a:t>
            </a:r>
            <a:r>
              <a:rPr lang="en-US" sz="3600" b="1" dirty="0">
                <a:latin typeface="Times New Roman" pitchFamily="18" charset="0"/>
              </a:rPr>
              <a:t>+ r</a:t>
            </a:r>
            <a:r>
              <a:rPr lang="en-US" sz="3600" b="1" baseline="-25000" dirty="0">
                <a:latin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3107435"/>
            <a:ext cx="2724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</a:rPr>
              <a:t>D = i</a:t>
            </a:r>
            <a:r>
              <a:rPr lang="en-US" sz="3600" b="1" baseline="-25000" dirty="0">
                <a:latin typeface="Times New Roman" pitchFamily="18" charset="0"/>
              </a:rPr>
              <a:t>1 </a:t>
            </a:r>
            <a:r>
              <a:rPr lang="en-US" sz="3600" b="1" dirty="0">
                <a:latin typeface="Times New Roman" pitchFamily="18" charset="0"/>
              </a:rPr>
              <a:t>+ i</a:t>
            </a:r>
            <a:r>
              <a:rPr lang="en-US" sz="3600" b="1" baseline="-25000" dirty="0">
                <a:latin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</a:rPr>
              <a:t> - A</a:t>
            </a:r>
          </a:p>
        </p:txBody>
      </p:sp>
    </p:spTree>
    <p:extLst>
      <p:ext uri="{BB962C8B-B14F-4D97-AF65-F5344CB8AC3E}">
        <p14:creationId xmlns:p14="http://schemas.microsoft.com/office/powerpoint/2010/main" val="6668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4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IV- 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dụng của máy lăng kính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922" y="70616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quang phổ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922" y="1325714"/>
            <a:ext cx="761779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9416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8832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8248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7665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7081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6497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5913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5329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217488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Lăng kính là bộ phận chính của máy quang phổ.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934"/>
            <a:ext cx="9149649" cy="49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06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628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 kính phản xạ toàn phần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2105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Lăng kính phản xạ toàn phần là lăng kính thủy tinh có tiết diện thẳng là một tam giác vuông cân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K Pxa Tpha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6" y="1843809"/>
            <a:ext cx="81026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7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Một số ứng dụng của lăng kính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5536" y="1603439"/>
            <a:ext cx="2592388" cy="3094038"/>
            <a:chOff x="158" y="1888"/>
            <a:chExt cx="1633" cy="1949"/>
          </a:xfrm>
        </p:grpSpPr>
        <p:pic>
          <p:nvPicPr>
            <p:cNvPr id="4" name="Picture 3" descr="360px-SLR_cross_sec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23"/>
              <a:ext cx="1633" cy="1314"/>
            </a:xfrm>
            <a:prstGeom prst="rect">
              <a:avLst/>
            </a:prstGeom>
            <a:solidFill>
              <a:srgbClr val="C0C0C0">
                <a:alpha val="32001"/>
              </a:srgbClr>
            </a:solidFill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03" y="1888"/>
              <a:ext cx="843" cy="272"/>
            </a:xfrm>
            <a:prstGeom prst="ellipse">
              <a:avLst/>
            </a:prstGeom>
            <a:solidFill>
              <a:srgbClr val="CC99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Lăng kính</a:t>
              </a:r>
            </a:p>
          </p:txBody>
        </p:sp>
        <p:sp>
          <p:nvSpPr>
            <p:cNvPr id="6" name="Line 24"/>
            <p:cNvSpPr>
              <a:spLocks noChangeShapeType="1"/>
            </p:cNvSpPr>
            <p:nvPr/>
          </p:nvSpPr>
          <p:spPr bwMode="auto">
            <a:xfrm rot="21540000" flipH="1">
              <a:off x="1018" y="2160"/>
              <a:ext cx="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29099" y="1549556"/>
            <a:ext cx="3529011" cy="3270250"/>
            <a:chOff x="1791" y="1842"/>
            <a:chExt cx="2223" cy="206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807" y="1842"/>
              <a:ext cx="843" cy="272"/>
            </a:xfrm>
            <a:prstGeom prst="ellipse">
              <a:avLst/>
            </a:prstGeom>
            <a:solidFill>
              <a:srgbClr val="CC99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Lăng kính</a:t>
              </a: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791" y="2360"/>
              <a:ext cx="2223" cy="1542"/>
              <a:chOff x="158" y="1616"/>
              <a:chExt cx="3244" cy="1814"/>
            </a:xfrm>
          </p:grpSpPr>
          <p:pic>
            <p:nvPicPr>
              <p:cNvPr id="12" name="Picture 11" descr="may co lang kin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171" b="12570"/>
              <a:stretch>
                <a:fillRect/>
              </a:stretch>
            </p:blipFill>
            <p:spPr bwMode="auto">
              <a:xfrm>
                <a:off x="158" y="1616"/>
                <a:ext cx="3244" cy="1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327" y="2053"/>
                <a:ext cx="817" cy="182"/>
              </a:xfrm>
              <a:prstGeom prst="rect">
                <a:avLst/>
              </a:prstGeom>
              <a:solidFill>
                <a:srgbClr val="333333">
                  <a:alpha val="8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336" y="2301"/>
                <a:ext cx="771" cy="144"/>
              </a:xfrm>
              <a:prstGeom prst="rect">
                <a:avLst/>
              </a:prstGeom>
              <a:solidFill>
                <a:srgbClr val="333333">
                  <a:alpha val="8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711" y="2939"/>
                <a:ext cx="817" cy="182"/>
              </a:xfrm>
              <a:prstGeom prst="rect">
                <a:avLst/>
              </a:prstGeom>
              <a:solidFill>
                <a:srgbClr val="333333">
                  <a:alpha val="8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141" y="3105"/>
                <a:ext cx="587" cy="259"/>
              </a:xfrm>
              <a:prstGeom prst="rect">
                <a:avLst/>
              </a:prstGeom>
              <a:solidFill>
                <a:srgbClr val="333333">
                  <a:alpha val="8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rot="21540000" flipH="1">
              <a:off x="3233" y="2142"/>
              <a:ext cx="3" cy="4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47" y="2460"/>
              <a:ext cx="499" cy="5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558110" y="1603439"/>
            <a:ext cx="2520950" cy="3376613"/>
            <a:chOff x="4059" y="1842"/>
            <a:chExt cx="1588" cy="2127"/>
          </a:xfrm>
        </p:grpSpPr>
        <p:pic>
          <p:nvPicPr>
            <p:cNvPr id="18" name="Picture 17" descr="canon_open_digital_came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78"/>
            <a:stretch>
              <a:fillRect/>
            </a:stretch>
          </p:blipFill>
          <p:spPr bwMode="auto">
            <a:xfrm>
              <a:off x="4059" y="2387"/>
              <a:ext cx="1588" cy="15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744" y="2667"/>
              <a:ext cx="272" cy="110"/>
            </a:xfrm>
            <a:custGeom>
              <a:avLst/>
              <a:gdLst>
                <a:gd name="T0" fmla="*/ 7 w 369"/>
                <a:gd name="T1" fmla="*/ 23 h 109"/>
                <a:gd name="T2" fmla="*/ 18 w 369"/>
                <a:gd name="T3" fmla="*/ 4 h 109"/>
                <a:gd name="T4" fmla="*/ 40 w 369"/>
                <a:gd name="T5" fmla="*/ 1 h 109"/>
                <a:gd name="T6" fmla="*/ 75 w 369"/>
                <a:gd name="T7" fmla="*/ 2 h 109"/>
                <a:gd name="T8" fmla="*/ 78 w 369"/>
                <a:gd name="T9" fmla="*/ 13 h 109"/>
                <a:gd name="T10" fmla="*/ 90 w 369"/>
                <a:gd name="T11" fmla="*/ 14 h 109"/>
                <a:gd name="T12" fmla="*/ 133 w 369"/>
                <a:gd name="T13" fmla="*/ 17 h 109"/>
                <a:gd name="T14" fmla="*/ 199 w 369"/>
                <a:gd name="T15" fmla="*/ 26 h 109"/>
                <a:gd name="T16" fmla="*/ 216 w 369"/>
                <a:gd name="T17" fmla="*/ 40 h 109"/>
                <a:gd name="T18" fmla="*/ 232 w 369"/>
                <a:gd name="T19" fmla="*/ 38 h 109"/>
                <a:gd name="T20" fmla="*/ 237 w 369"/>
                <a:gd name="T21" fmla="*/ 31 h 109"/>
                <a:gd name="T22" fmla="*/ 246 w 369"/>
                <a:gd name="T23" fmla="*/ 40 h 109"/>
                <a:gd name="T24" fmla="*/ 265 w 369"/>
                <a:gd name="T25" fmla="*/ 46 h 109"/>
                <a:gd name="T26" fmla="*/ 330 w 369"/>
                <a:gd name="T27" fmla="*/ 43 h 109"/>
                <a:gd name="T28" fmla="*/ 363 w 369"/>
                <a:gd name="T29" fmla="*/ 68 h 109"/>
                <a:gd name="T30" fmla="*/ 367 w 369"/>
                <a:gd name="T31" fmla="*/ 73 h 109"/>
                <a:gd name="T32" fmla="*/ 352 w 369"/>
                <a:gd name="T33" fmla="*/ 70 h 109"/>
                <a:gd name="T34" fmla="*/ 336 w 369"/>
                <a:gd name="T35" fmla="*/ 58 h 109"/>
                <a:gd name="T36" fmla="*/ 339 w 369"/>
                <a:gd name="T37" fmla="*/ 91 h 109"/>
                <a:gd name="T38" fmla="*/ 334 w 369"/>
                <a:gd name="T39" fmla="*/ 109 h 109"/>
                <a:gd name="T40" fmla="*/ 273 w 369"/>
                <a:gd name="T41" fmla="*/ 107 h 109"/>
                <a:gd name="T42" fmla="*/ 244 w 369"/>
                <a:gd name="T43" fmla="*/ 100 h 109"/>
                <a:gd name="T44" fmla="*/ 70 w 369"/>
                <a:gd name="T45" fmla="*/ 94 h 109"/>
                <a:gd name="T46" fmla="*/ 43 w 369"/>
                <a:gd name="T47" fmla="*/ 82 h 109"/>
                <a:gd name="T48" fmla="*/ 19 w 369"/>
                <a:gd name="T49" fmla="*/ 73 h 109"/>
                <a:gd name="T50" fmla="*/ 7 w 369"/>
                <a:gd name="T51" fmla="*/ 53 h 109"/>
                <a:gd name="T52" fmla="*/ 6 w 369"/>
                <a:gd name="T53" fmla="*/ 26 h 109"/>
                <a:gd name="T54" fmla="*/ 12 w 369"/>
                <a:gd name="T55" fmla="*/ 25 h 109"/>
                <a:gd name="T56" fmla="*/ 7 w 369"/>
                <a:gd name="T57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9" h="109">
                  <a:moveTo>
                    <a:pt x="7" y="23"/>
                  </a:moveTo>
                  <a:cubicBezTo>
                    <a:pt x="17" y="18"/>
                    <a:pt x="16" y="16"/>
                    <a:pt x="18" y="4"/>
                  </a:cubicBezTo>
                  <a:cubicBezTo>
                    <a:pt x="26" y="5"/>
                    <a:pt x="33" y="6"/>
                    <a:pt x="40" y="1"/>
                  </a:cubicBezTo>
                  <a:cubicBezTo>
                    <a:pt x="52" y="1"/>
                    <a:pt x="63" y="0"/>
                    <a:pt x="75" y="2"/>
                  </a:cubicBezTo>
                  <a:cubicBezTo>
                    <a:pt x="79" y="3"/>
                    <a:pt x="75" y="11"/>
                    <a:pt x="78" y="13"/>
                  </a:cubicBezTo>
                  <a:cubicBezTo>
                    <a:pt x="82" y="15"/>
                    <a:pt x="86" y="14"/>
                    <a:pt x="90" y="14"/>
                  </a:cubicBezTo>
                  <a:cubicBezTo>
                    <a:pt x="106" y="22"/>
                    <a:pt x="86" y="13"/>
                    <a:pt x="133" y="17"/>
                  </a:cubicBezTo>
                  <a:cubicBezTo>
                    <a:pt x="154" y="19"/>
                    <a:pt x="177" y="25"/>
                    <a:pt x="199" y="26"/>
                  </a:cubicBezTo>
                  <a:cubicBezTo>
                    <a:pt x="203" y="35"/>
                    <a:pt x="208" y="35"/>
                    <a:pt x="216" y="40"/>
                  </a:cubicBezTo>
                  <a:cubicBezTo>
                    <a:pt x="221" y="39"/>
                    <a:pt x="228" y="41"/>
                    <a:pt x="232" y="38"/>
                  </a:cubicBezTo>
                  <a:cubicBezTo>
                    <a:pt x="239" y="32"/>
                    <a:pt x="230" y="19"/>
                    <a:pt x="237" y="31"/>
                  </a:cubicBezTo>
                  <a:cubicBezTo>
                    <a:pt x="238" y="39"/>
                    <a:pt x="237" y="41"/>
                    <a:pt x="246" y="40"/>
                  </a:cubicBezTo>
                  <a:cubicBezTo>
                    <a:pt x="253" y="35"/>
                    <a:pt x="257" y="43"/>
                    <a:pt x="265" y="46"/>
                  </a:cubicBezTo>
                  <a:cubicBezTo>
                    <a:pt x="294" y="36"/>
                    <a:pt x="261" y="40"/>
                    <a:pt x="330" y="43"/>
                  </a:cubicBezTo>
                  <a:cubicBezTo>
                    <a:pt x="341" y="54"/>
                    <a:pt x="346" y="65"/>
                    <a:pt x="363" y="68"/>
                  </a:cubicBezTo>
                  <a:cubicBezTo>
                    <a:pt x="364" y="70"/>
                    <a:pt x="369" y="73"/>
                    <a:pt x="367" y="73"/>
                  </a:cubicBezTo>
                  <a:cubicBezTo>
                    <a:pt x="362" y="74"/>
                    <a:pt x="352" y="70"/>
                    <a:pt x="352" y="70"/>
                  </a:cubicBezTo>
                  <a:cubicBezTo>
                    <a:pt x="345" y="67"/>
                    <a:pt x="342" y="62"/>
                    <a:pt x="336" y="58"/>
                  </a:cubicBezTo>
                  <a:cubicBezTo>
                    <a:pt x="332" y="66"/>
                    <a:pt x="336" y="83"/>
                    <a:pt x="339" y="91"/>
                  </a:cubicBezTo>
                  <a:cubicBezTo>
                    <a:pt x="340" y="99"/>
                    <a:pt x="343" y="106"/>
                    <a:pt x="334" y="109"/>
                  </a:cubicBezTo>
                  <a:cubicBezTo>
                    <a:pt x="314" y="108"/>
                    <a:pt x="293" y="108"/>
                    <a:pt x="273" y="107"/>
                  </a:cubicBezTo>
                  <a:cubicBezTo>
                    <a:pt x="263" y="107"/>
                    <a:pt x="244" y="100"/>
                    <a:pt x="244" y="100"/>
                  </a:cubicBezTo>
                  <a:cubicBezTo>
                    <a:pt x="192" y="74"/>
                    <a:pt x="128" y="94"/>
                    <a:pt x="70" y="94"/>
                  </a:cubicBezTo>
                  <a:cubicBezTo>
                    <a:pt x="61" y="79"/>
                    <a:pt x="68" y="83"/>
                    <a:pt x="43" y="82"/>
                  </a:cubicBezTo>
                  <a:cubicBezTo>
                    <a:pt x="36" y="79"/>
                    <a:pt x="26" y="74"/>
                    <a:pt x="19" y="73"/>
                  </a:cubicBezTo>
                  <a:cubicBezTo>
                    <a:pt x="12" y="70"/>
                    <a:pt x="10" y="60"/>
                    <a:pt x="7" y="53"/>
                  </a:cubicBezTo>
                  <a:cubicBezTo>
                    <a:pt x="5" y="42"/>
                    <a:pt x="0" y="39"/>
                    <a:pt x="6" y="26"/>
                  </a:cubicBezTo>
                  <a:cubicBezTo>
                    <a:pt x="7" y="24"/>
                    <a:pt x="11" y="27"/>
                    <a:pt x="12" y="25"/>
                  </a:cubicBezTo>
                  <a:cubicBezTo>
                    <a:pt x="13" y="23"/>
                    <a:pt x="9" y="24"/>
                    <a:pt x="7" y="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250" y="2876"/>
              <a:ext cx="163" cy="144"/>
            </a:xfrm>
            <a:custGeom>
              <a:avLst/>
              <a:gdLst>
                <a:gd name="T0" fmla="*/ 30 w 230"/>
                <a:gd name="T1" fmla="*/ 69 h 208"/>
                <a:gd name="T2" fmla="*/ 0 w 230"/>
                <a:gd name="T3" fmla="*/ 87 h 208"/>
                <a:gd name="T4" fmla="*/ 219 w 230"/>
                <a:gd name="T5" fmla="*/ 138 h 208"/>
                <a:gd name="T6" fmla="*/ 210 w 230"/>
                <a:gd name="T7" fmla="*/ 63 h 208"/>
                <a:gd name="T8" fmla="*/ 12 w 230"/>
                <a:gd name="T9" fmla="*/ 7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08">
                  <a:moveTo>
                    <a:pt x="30" y="69"/>
                  </a:moveTo>
                  <a:cubicBezTo>
                    <a:pt x="13" y="72"/>
                    <a:pt x="5" y="71"/>
                    <a:pt x="0" y="87"/>
                  </a:cubicBezTo>
                  <a:cubicBezTo>
                    <a:pt x="8" y="208"/>
                    <a:pt x="3" y="141"/>
                    <a:pt x="219" y="138"/>
                  </a:cubicBezTo>
                  <a:cubicBezTo>
                    <a:pt x="230" y="121"/>
                    <a:pt x="226" y="74"/>
                    <a:pt x="210" y="63"/>
                  </a:cubicBezTo>
                  <a:cubicBezTo>
                    <a:pt x="10" y="66"/>
                    <a:pt x="12" y="0"/>
                    <a:pt x="12" y="7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830" y="2715"/>
              <a:ext cx="292" cy="2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13" y="1842"/>
              <a:ext cx="843" cy="272"/>
            </a:xfrm>
            <a:prstGeom prst="ellipse">
              <a:avLst/>
            </a:prstGeom>
            <a:solidFill>
              <a:srgbClr val="CC99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Lăng kính</a:t>
              </a: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rot="21540000" flipH="1">
              <a:off x="4945" y="2111"/>
              <a:ext cx="3" cy="5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31337" y="5575773"/>
            <a:ext cx="7124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 đồ cấu tạo máy chụp ảnh</a:t>
            </a:r>
          </a:p>
        </p:txBody>
      </p:sp>
    </p:spTree>
    <p:extLst>
      <p:ext uri="{BB962C8B-B14F-4D97-AF65-F5344CB8AC3E}">
        <p14:creationId xmlns:p14="http://schemas.microsoft.com/office/powerpoint/2010/main" val="87531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1412776"/>
            <a:ext cx="396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85340"/>
            <a:ext cx="44323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99287" y="5622807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Ống nhòm </a:t>
            </a:r>
          </a:p>
        </p:txBody>
      </p:sp>
    </p:spTree>
    <p:extLst>
      <p:ext uri="{BB962C8B-B14F-4D97-AF65-F5344CB8AC3E}">
        <p14:creationId xmlns:p14="http://schemas.microsoft.com/office/powerpoint/2010/main" val="12948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115-A_diagonalstar125_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178"/>
            <a:ext cx="4800600" cy="4300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D103SkyPr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6802"/>
            <a:ext cx="3810000" cy="298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6244" y="544522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Kính thiên văn (telescope)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5805264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Kính tiềm vọng (periscope)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Kết quả hình ảnh cho tàu ngầm có kính tiềm vọ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31112" y="701465"/>
            <a:ext cx="3067538" cy="3739211"/>
            <a:chOff x="5935" y="8375"/>
            <a:chExt cx="2198" cy="2073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6450" y="8375"/>
              <a:ext cx="1683" cy="2073"/>
              <a:chOff x="3960" y="11055"/>
              <a:chExt cx="2400" cy="2957"/>
            </a:xfrm>
          </p:grpSpPr>
          <p:sp>
            <p:nvSpPr>
              <p:cNvPr id="18" name="AutoShape 53"/>
              <p:cNvSpPr>
                <a:spLocks noChangeArrowheads="1"/>
              </p:cNvSpPr>
              <p:nvPr/>
            </p:nvSpPr>
            <p:spPr bwMode="auto">
              <a:xfrm flipH="1">
                <a:off x="4912" y="11072"/>
                <a:ext cx="465" cy="465"/>
              </a:xfrm>
              <a:prstGeom prst="rtTriangl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" name="AutoShape 54"/>
              <p:cNvSpPr>
                <a:spLocks noChangeArrowheads="1"/>
              </p:cNvSpPr>
              <p:nvPr/>
            </p:nvSpPr>
            <p:spPr bwMode="auto">
              <a:xfrm rot="10800000" flipH="1">
                <a:off x="4912" y="13547"/>
                <a:ext cx="465" cy="465"/>
              </a:xfrm>
              <a:prstGeom prst="rtTriangle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290" y="11055"/>
                <a:ext cx="1605" cy="2490"/>
              </a:xfrm>
              <a:custGeom>
                <a:avLst/>
                <a:gdLst>
                  <a:gd name="T0" fmla="*/ 1605 w 1605"/>
                  <a:gd name="T1" fmla="*/ 0 h 2490"/>
                  <a:gd name="T2" fmla="*/ 615 w 1605"/>
                  <a:gd name="T3" fmla="*/ 0 h 2490"/>
                  <a:gd name="T4" fmla="*/ 615 w 1605"/>
                  <a:gd name="T5" fmla="*/ 2490 h 2490"/>
                  <a:gd name="T6" fmla="*/ 0 w 1605"/>
                  <a:gd name="T7" fmla="*/ 2490 h 2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5" h="2490">
                    <a:moveTo>
                      <a:pt x="1605" y="0"/>
                    </a:moveTo>
                    <a:lnTo>
                      <a:pt x="615" y="0"/>
                    </a:lnTo>
                    <a:lnTo>
                      <a:pt x="615" y="2490"/>
                    </a:lnTo>
                    <a:lnTo>
                      <a:pt x="0" y="249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320" y="11520"/>
                <a:ext cx="1590" cy="2490"/>
              </a:xfrm>
              <a:custGeom>
                <a:avLst/>
                <a:gdLst>
                  <a:gd name="T0" fmla="*/ 1590 w 1590"/>
                  <a:gd name="T1" fmla="*/ 0 h 2490"/>
                  <a:gd name="T2" fmla="*/ 1050 w 1590"/>
                  <a:gd name="T3" fmla="*/ 0 h 2490"/>
                  <a:gd name="T4" fmla="*/ 1050 w 1590"/>
                  <a:gd name="T5" fmla="*/ 2490 h 2490"/>
                  <a:gd name="T6" fmla="*/ 0 w 1590"/>
                  <a:gd name="T7" fmla="*/ 2490 h 2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0" h="2490">
                    <a:moveTo>
                      <a:pt x="1590" y="0"/>
                    </a:moveTo>
                    <a:lnTo>
                      <a:pt x="1050" y="0"/>
                    </a:lnTo>
                    <a:lnTo>
                      <a:pt x="1050" y="2490"/>
                    </a:lnTo>
                    <a:lnTo>
                      <a:pt x="0" y="249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60" y="11280"/>
                <a:ext cx="2400" cy="2475"/>
              </a:xfrm>
              <a:custGeom>
                <a:avLst/>
                <a:gdLst>
                  <a:gd name="T0" fmla="*/ 2400 w 2400"/>
                  <a:gd name="T1" fmla="*/ 0 h 2475"/>
                  <a:gd name="T2" fmla="*/ 1200 w 2400"/>
                  <a:gd name="T3" fmla="*/ 0 h 2475"/>
                  <a:gd name="T4" fmla="*/ 1200 w 2400"/>
                  <a:gd name="T5" fmla="*/ 2475 h 2475"/>
                  <a:gd name="T6" fmla="*/ 0 w 2400"/>
                  <a:gd name="T7" fmla="*/ 2475 h 2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0" h="2475">
                    <a:moveTo>
                      <a:pt x="2400" y="0"/>
                    </a:moveTo>
                    <a:lnTo>
                      <a:pt x="1200" y="0"/>
                    </a:lnTo>
                    <a:lnTo>
                      <a:pt x="1200" y="2475"/>
                    </a:lnTo>
                    <a:lnTo>
                      <a:pt x="0" y="247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3" name="Line 58"/>
              <p:cNvSpPr>
                <a:spLocks noChangeShapeType="1"/>
              </p:cNvSpPr>
              <p:nvPr/>
            </p:nvSpPr>
            <p:spPr bwMode="auto">
              <a:xfrm flipH="1">
                <a:off x="5610" y="11280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59"/>
              <p:cNvSpPr>
                <a:spLocks noChangeShapeType="1"/>
              </p:cNvSpPr>
              <p:nvPr/>
            </p:nvSpPr>
            <p:spPr bwMode="auto">
              <a:xfrm rot="16200000" flipH="1">
                <a:off x="5055" y="1237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60"/>
              <p:cNvSpPr>
                <a:spLocks noChangeShapeType="1"/>
              </p:cNvSpPr>
              <p:nvPr/>
            </p:nvSpPr>
            <p:spPr bwMode="auto">
              <a:xfrm flipH="1">
                <a:off x="4275" y="13755"/>
                <a:ext cx="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 rot="-352088">
              <a:off x="5935" y="10056"/>
              <a:ext cx="388" cy="354"/>
              <a:chOff x="3630" y="14528"/>
              <a:chExt cx="780" cy="712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 flipH="1">
                <a:off x="4117" y="14708"/>
                <a:ext cx="217" cy="403"/>
                <a:chOff x="3570" y="6000"/>
                <a:chExt cx="85" cy="266"/>
              </a:xfrm>
            </p:grpSpPr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3570" y="6000"/>
                  <a:ext cx="85" cy="26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3585" y="6105"/>
                  <a:ext cx="57" cy="5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630" y="14595"/>
                <a:ext cx="765" cy="315"/>
              </a:xfrm>
              <a:custGeom>
                <a:avLst/>
                <a:gdLst>
                  <a:gd name="T0" fmla="*/ 0 w 765"/>
                  <a:gd name="T1" fmla="*/ 315 h 315"/>
                  <a:gd name="T2" fmla="*/ 405 w 765"/>
                  <a:gd name="T3" fmla="*/ 165 h 315"/>
                  <a:gd name="T4" fmla="*/ 765 w 765"/>
                  <a:gd name="T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5" h="315">
                    <a:moveTo>
                      <a:pt x="0" y="315"/>
                    </a:moveTo>
                    <a:cubicBezTo>
                      <a:pt x="138" y="266"/>
                      <a:pt x="277" y="218"/>
                      <a:pt x="405" y="165"/>
                    </a:cubicBezTo>
                    <a:cubicBezTo>
                      <a:pt x="533" y="112"/>
                      <a:pt x="649" y="56"/>
                      <a:pt x="76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645" y="14925"/>
                <a:ext cx="705" cy="315"/>
              </a:xfrm>
              <a:custGeom>
                <a:avLst/>
                <a:gdLst>
                  <a:gd name="T0" fmla="*/ 0 w 705"/>
                  <a:gd name="T1" fmla="*/ 0 h 315"/>
                  <a:gd name="T2" fmla="*/ 375 w 705"/>
                  <a:gd name="T3" fmla="*/ 75 h 315"/>
                  <a:gd name="T4" fmla="*/ 705 w 705"/>
                  <a:gd name="T5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5" h="315">
                    <a:moveTo>
                      <a:pt x="0" y="0"/>
                    </a:moveTo>
                    <a:cubicBezTo>
                      <a:pt x="128" y="11"/>
                      <a:pt x="257" y="23"/>
                      <a:pt x="375" y="75"/>
                    </a:cubicBezTo>
                    <a:cubicBezTo>
                      <a:pt x="493" y="127"/>
                      <a:pt x="599" y="221"/>
                      <a:pt x="705" y="31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795" y="14528"/>
                <a:ext cx="495" cy="322"/>
              </a:xfrm>
              <a:custGeom>
                <a:avLst/>
                <a:gdLst>
                  <a:gd name="T0" fmla="*/ 495 w 495"/>
                  <a:gd name="T1" fmla="*/ 112 h 322"/>
                  <a:gd name="T2" fmla="*/ 285 w 495"/>
                  <a:gd name="T3" fmla="*/ 22 h 322"/>
                  <a:gd name="T4" fmla="*/ 135 w 495"/>
                  <a:gd name="T5" fmla="*/ 247 h 322"/>
                  <a:gd name="T6" fmla="*/ 0 w 495"/>
                  <a:gd name="T7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5" h="322">
                    <a:moveTo>
                      <a:pt x="495" y="112"/>
                    </a:moveTo>
                    <a:cubicBezTo>
                      <a:pt x="420" y="56"/>
                      <a:pt x="345" y="0"/>
                      <a:pt x="285" y="22"/>
                    </a:cubicBezTo>
                    <a:cubicBezTo>
                      <a:pt x="225" y="44"/>
                      <a:pt x="182" y="197"/>
                      <a:pt x="135" y="247"/>
                    </a:cubicBezTo>
                    <a:cubicBezTo>
                      <a:pt x="88" y="297"/>
                      <a:pt x="44" y="309"/>
                      <a:pt x="0" y="32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" name="Line 68"/>
              <p:cNvSpPr>
                <a:spLocks noChangeShapeType="1"/>
              </p:cNvSpPr>
              <p:nvPr/>
            </p:nvSpPr>
            <p:spPr bwMode="auto">
              <a:xfrm>
                <a:off x="4290" y="14640"/>
                <a:ext cx="60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" name="Line 69"/>
              <p:cNvSpPr>
                <a:spLocks noChangeShapeType="1"/>
              </p:cNvSpPr>
              <p:nvPr/>
            </p:nvSpPr>
            <p:spPr bwMode="auto">
              <a:xfrm>
                <a:off x="4350" y="14625"/>
                <a:ext cx="60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Line 70"/>
              <p:cNvSpPr>
                <a:spLocks noChangeShapeType="1"/>
              </p:cNvSpPr>
              <p:nvPr/>
            </p:nvSpPr>
            <p:spPr bwMode="auto">
              <a:xfrm flipV="1">
                <a:off x="4260" y="15090"/>
                <a:ext cx="6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Line 71"/>
              <p:cNvSpPr>
                <a:spLocks noChangeShapeType="1"/>
              </p:cNvSpPr>
              <p:nvPr/>
            </p:nvSpPr>
            <p:spPr bwMode="auto">
              <a:xfrm flipV="1">
                <a:off x="4320" y="15135"/>
                <a:ext cx="60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0"/>
            <a:ext cx="4565460" cy="50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2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smtClean="0">
                <a:latin typeface="Snap ITC" pitchFamily="82" charset="0"/>
              </a:rPr>
              <a:t>Bài học đến đây kết thúc</a:t>
            </a:r>
            <a:endParaRPr lang="en-US" sz="9600">
              <a:latin typeface="Snap ITC" pitchFamily="82" charset="0"/>
            </a:endParaRPr>
          </a:p>
        </p:txBody>
      </p:sp>
      <p:pic>
        <p:nvPicPr>
          <p:cNvPr id="4" name="2338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7552" y="5085184"/>
            <a:ext cx="1168896" cy="11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292" y="11663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Chương VII</a:t>
            </a:r>
            <a:endParaRPr lang="en-US" sz="5400" b="1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2389" y="1243577"/>
            <a:ext cx="6157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Mắt- Các dụng cụ quang học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os%203000n%20twin%20lens%20k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7" b="91993" l="5137" r="94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428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93" b="94757" l="9524" r="894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26751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98" y="4005064"/>
            <a:ext cx="2738133" cy="253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7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265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28: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060848"/>
            <a:ext cx="66247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 Kính</a:t>
            </a:r>
            <a:endParaRPr lang="en-US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7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của lăng kính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82210"/>
            <a:ext cx="8288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Lăng kính là một khối chất trong suốt, đòng chất ( thủy tinh, nhựa...), thường có dạng lăng trụ tam giác.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51" descr="LKinh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6078"/>
            <a:ext cx="2895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66078"/>
            <a:ext cx="3609249" cy="221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Content Placeholder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23" y="5085183"/>
            <a:ext cx="3633425" cy="17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27" y="2866077"/>
            <a:ext cx="2647973" cy="396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g k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508104" cy="414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g kinh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" y="697244"/>
            <a:ext cx="33901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67944" y="677308"/>
            <a:ext cx="410445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dirty="0" err="1" smtClean="0">
                <a:cs typeface="Times New Roman" panose="02020603050405020304" pitchFamily="18" charset="0"/>
              </a:rPr>
              <a:t>Cạnh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dirty="0" err="1" smtClean="0">
                <a:cs typeface="Times New Roman" panose="02020603050405020304" pitchFamily="18" charset="0"/>
              </a:rPr>
              <a:t>Đáy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dirty="0" smtClean="0"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cs typeface="Times New Roman" panose="02020603050405020304" pitchFamily="18" charset="0"/>
              </a:rPr>
              <a:t>mặt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bên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427513" y="2739411"/>
            <a:ext cx="561898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bởi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008" y="3908962"/>
            <a:ext cx="3837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2086" y="4493737"/>
            <a:ext cx="2731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5816" y="30977"/>
            <a:ext cx="6014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43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114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truyền của tia sáng qua lăng kính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309" y="126440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tán sắc của ánh sáng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6" y="2033655"/>
            <a:ext cx="8424937" cy="42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6673" y="627322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Lăng kính tán sắc ánh sáng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34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137" y="54868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137" y="270892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i="1" kern="0" dirty="0">
                <a:latin typeface="Arial"/>
              </a:rPr>
              <a:t>=&gt; </a:t>
            </a:r>
            <a:r>
              <a:rPr lang="en-US" sz="3200" b="1" i="1" kern="0" dirty="0" err="1">
                <a:latin typeface="Arial"/>
              </a:rPr>
              <a:t>Lăng</a:t>
            </a:r>
            <a:r>
              <a:rPr lang="en-US" sz="3200" b="1" i="1" kern="0" dirty="0">
                <a:latin typeface="Arial"/>
              </a:rPr>
              <a:t> </a:t>
            </a:r>
            <a:r>
              <a:rPr lang="en-US" sz="3200" b="1" i="1" kern="0" dirty="0" err="1">
                <a:latin typeface="Arial"/>
              </a:rPr>
              <a:t>kính</a:t>
            </a:r>
            <a:r>
              <a:rPr lang="en-US" sz="3200" b="1" i="1" kern="0" dirty="0">
                <a:latin typeface="Arial"/>
              </a:rPr>
              <a:t> </a:t>
            </a:r>
            <a:r>
              <a:rPr lang="en-US" sz="3200" b="1" i="1" kern="0" dirty="0" err="1">
                <a:latin typeface="Arial"/>
              </a:rPr>
              <a:t>có</a:t>
            </a:r>
            <a:r>
              <a:rPr lang="en-US" sz="3200" b="1" i="1" kern="0" dirty="0">
                <a:latin typeface="Arial"/>
              </a:rPr>
              <a:t> </a:t>
            </a:r>
            <a:r>
              <a:rPr lang="en-US" sz="3200" b="1" i="1" kern="0" dirty="0" err="1">
                <a:latin typeface="Arial"/>
              </a:rPr>
              <a:t>tác</a:t>
            </a:r>
            <a:r>
              <a:rPr lang="en-US" sz="3200" b="1" i="1" kern="0" dirty="0">
                <a:latin typeface="Arial"/>
              </a:rPr>
              <a:t> </a:t>
            </a:r>
            <a:r>
              <a:rPr lang="en-US" sz="3200" b="1" i="1" kern="0" dirty="0" err="1">
                <a:latin typeface="Arial"/>
              </a:rPr>
              <a:t>dụng</a:t>
            </a:r>
            <a:r>
              <a:rPr lang="en-US" sz="3200" b="1" i="1" kern="0" dirty="0">
                <a:latin typeface="Arial"/>
              </a:rPr>
              <a:t> </a:t>
            </a:r>
            <a:r>
              <a:rPr lang="en-US" sz="3200" b="1" i="1" kern="0" dirty="0" err="1">
                <a:latin typeface="Arial"/>
              </a:rPr>
              <a:t>tán</a:t>
            </a:r>
            <a:r>
              <a:rPr lang="en-US" sz="3200" b="1" i="1" kern="0" dirty="0">
                <a:latin typeface="Arial"/>
              </a:rPr>
              <a:t> </a:t>
            </a:r>
            <a:r>
              <a:rPr lang="en-US" sz="3200" b="1" i="1" kern="0" dirty="0" err="1">
                <a:latin typeface="Arial"/>
              </a:rPr>
              <a:t>sắc</a:t>
            </a:r>
            <a:r>
              <a:rPr lang="en-US" sz="3200" b="1" i="1" kern="0" dirty="0">
                <a:latin typeface="Arial"/>
              </a:rPr>
              <a:t> </a:t>
            </a:r>
            <a:r>
              <a:rPr lang="en-US" sz="3200" b="1" i="1" kern="0" dirty="0" err="1">
                <a:latin typeface="Arial"/>
              </a:rPr>
              <a:t>ánh</a:t>
            </a:r>
            <a:r>
              <a:rPr lang="en-US" sz="3200" b="1" i="1" kern="0" dirty="0">
                <a:latin typeface="Arial"/>
              </a:rPr>
              <a:t> </a:t>
            </a:r>
            <a:r>
              <a:rPr lang="en-US" sz="3200" b="1" i="1" kern="0" dirty="0" err="1">
                <a:latin typeface="Arial"/>
              </a:rPr>
              <a:t>sáng</a:t>
            </a:r>
            <a:endParaRPr lang="en-US" sz="3200" b="1" i="1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0461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Đường truyền của tia sáng qua lăng kính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84775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9416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8832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8248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7665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7081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6497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5913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5329" algn="l" defTabSz="2178832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217488" algn="l"/>
              </a:tabLst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SI.</a:t>
            </a:r>
          </a:p>
        </p:txBody>
      </p:sp>
      <p:sp>
        <p:nvSpPr>
          <p:cNvPr id="73" name="AutoShape 5"/>
          <p:cNvSpPr>
            <a:spLocks noChangeArrowheads="1"/>
          </p:cNvSpPr>
          <p:nvPr/>
        </p:nvSpPr>
        <p:spPr bwMode="auto">
          <a:xfrm>
            <a:off x="5426364" y="1078707"/>
            <a:ext cx="2990850" cy="260985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6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 flipV="1">
            <a:off x="5962939" y="1040607"/>
            <a:ext cx="2597150" cy="140335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>
            <a:off x="6445539" y="1497807"/>
            <a:ext cx="1257300" cy="98425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Line 11"/>
          <p:cNvSpPr>
            <a:spLocks noChangeShapeType="1"/>
          </p:cNvSpPr>
          <p:nvPr/>
        </p:nvSpPr>
        <p:spPr bwMode="auto">
          <a:xfrm flipH="1">
            <a:off x="6921789" y="2234407"/>
            <a:ext cx="1117600" cy="92710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>
            <a:off x="5651789" y="1942307"/>
            <a:ext cx="1676400" cy="12065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>
            <a:off x="5067589" y="3517107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8458489" y="3542507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>
            <a:off x="6159789" y="2323307"/>
            <a:ext cx="1524000" cy="203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Line 17"/>
          <p:cNvSpPr>
            <a:spLocks noChangeShapeType="1"/>
          </p:cNvSpPr>
          <p:nvPr/>
        </p:nvSpPr>
        <p:spPr bwMode="auto">
          <a:xfrm>
            <a:off x="6718589" y="2399507"/>
            <a:ext cx="444500" cy="50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6007389" y="1929607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I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7607589" y="2043907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J 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4597689" y="3186907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S</a:t>
            </a:r>
          </a:p>
        </p:txBody>
      </p:sp>
      <p:sp>
        <p:nvSpPr>
          <p:cNvPr id="85" name="Arc 21"/>
          <p:cNvSpPr>
            <a:spLocks/>
          </p:cNvSpPr>
          <p:nvPr/>
        </p:nvSpPr>
        <p:spPr bwMode="auto">
          <a:xfrm flipH="1">
            <a:off x="5918489" y="2183607"/>
            <a:ext cx="88900" cy="241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Text Box 22"/>
          <p:cNvSpPr txBox="1">
            <a:spLocks noChangeArrowheads="1"/>
          </p:cNvSpPr>
          <p:nvPr/>
        </p:nvSpPr>
        <p:spPr bwMode="auto">
          <a:xfrm>
            <a:off x="5531139" y="2094707"/>
            <a:ext cx="35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i</a:t>
            </a:r>
            <a:r>
              <a:rPr lang="en-US" b="1" baseline="-25000">
                <a:solidFill>
                  <a:srgbClr val="000000"/>
                </a:solidFill>
                <a:latin typeface="Garamond" pitchFamily="18" charset="0"/>
              </a:rPr>
              <a:t>1</a:t>
            </a:r>
            <a:endParaRPr lang="en-US" b="1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7" name="Arc 23"/>
          <p:cNvSpPr>
            <a:spLocks/>
          </p:cNvSpPr>
          <p:nvPr/>
        </p:nvSpPr>
        <p:spPr bwMode="auto">
          <a:xfrm>
            <a:off x="7848889" y="2386807"/>
            <a:ext cx="177800" cy="355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Text Box 24"/>
          <p:cNvSpPr txBox="1">
            <a:spLocks noChangeArrowheads="1"/>
          </p:cNvSpPr>
          <p:nvPr/>
        </p:nvSpPr>
        <p:spPr bwMode="auto">
          <a:xfrm>
            <a:off x="7988589" y="2348707"/>
            <a:ext cx="35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i</a:t>
            </a:r>
            <a:r>
              <a:rPr lang="en-US" b="1" baseline="-25000">
                <a:solidFill>
                  <a:srgbClr val="000000"/>
                </a:solidFill>
                <a:latin typeface="Garamond" pitchFamily="18" charset="0"/>
              </a:rPr>
              <a:t>2</a:t>
            </a:r>
            <a:endParaRPr lang="en-US" b="1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9" name="Text Box 25"/>
          <p:cNvSpPr txBox="1">
            <a:spLocks noChangeArrowheads="1"/>
          </p:cNvSpPr>
          <p:nvPr/>
        </p:nvSpPr>
        <p:spPr bwMode="auto">
          <a:xfrm>
            <a:off x="6629689" y="2355057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r</a:t>
            </a:r>
            <a:r>
              <a:rPr lang="en-US" b="1" baseline="-25000">
                <a:solidFill>
                  <a:srgbClr val="FF0000"/>
                </a:solidFill>
                <a:latin typeface="Garamond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90" name="Arc 26"/>
          <p:cNvSpPr>
            <a:spLocks/>
          </p:cNvSpPr>
          <p:nvPr/>
        </p:nvSpPr>
        <p:spPr bwMode="auto">
          <a:xfrm flipV="1">
            <a:off x="6477289" y="2375694"/>
            <a:ext cx="279400" cy="254000"/>
          </a:xfrm>
          <a:custGeom>
            <a:avLst/>
            <a:gdLst>
              <a:gd name="G0" fmla="+- 0 0 0"/>
              <a:gd name="G1" fmla="+- 20583 0 0"/>
              <a:gd name="G2" fmla="+- 21600 0 0"/>
              <a:gd name="T0" fmla="*/ 6549 w 21600"/>
              <a:gd name="T1" fmla="*/ 0 h 20583"/>
              <a:gd name="T2" fmla="*/ 21600 w 21600"/>
              <a:gd name="T3" fmla="*/ 20583 h 20583"/>
              <a:gd name="T4" fmla="*/ 0 w 21600"/>
              <a:gd name="T5" fmla="*/ 20583 h 20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83" fill="none" extrusionOk="0">
                <a:moveTo>
                  <a:pt x="6549" y="-1"/>
                </a:moveTo>
                <a:cubicBezTo>
                  <a:pt x="15512" y="2851"/>
                  <a:pt x="21600" y="11176"/>
                  <a:pt x="21600" y="20583"/>
                </a:cubicBezTo>
              </a:path>
              <a:path w="21600" h="20583" stroke="0" extrusionOk="0">
                <a:moveTo>
                  <a:pt x="6549" y="-1"/>
                </a:moveTo>
                <a:cubicBezTo>
                  <a:pt x="15512" y="2851"/>
                  <a:pt x="21600" y="11176"/>
                  <a:pt x="21600" y="20583"/>
                </a:cubicBezTo>
                <a:lnTo>
                  <a:pt x="0" y="20583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7093239" y="2385219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996633"/>
                </a:solidFill>
                <a:latin typeface="Garamond" pitchFamily="18" charset="0"/>
              </a:rPr>
              <a:t>r</a:t>
            </a:r>
            <a:r>
              <a:rPr lang="en-US" b="1" baseline="-25000">
                <a:solidFill>
                  <a:srgbClr val="996633"/>
                </a:solidFill>
                <a:latin typeface="Garamond" pitchFamily="18" charset="0"/>
              </a:rPr>
              <a:t>2</a:t>
            </a:r>
            <a:endParaRPr lang="en-US" b="1">
              <a:solidFill>
                <a:srgbClr val="996633"/>
              </a:solidFill>
              <a:latin typeface="Garamond" pitchFamily="18" charset="0"/>
            </a:endParaRPr>
          </a:p>
        </p:txBody>
      </p:sp>
      <p:sp>
        <p:nvSpPr>
          <p:cNvPr id="92" name="Arc 28"/>
          <p:cNvSpPr>
            <a:spLocks/>
          </p:cNvSpPr>
          <p:nvPr/>
        </p:nvSpPr>
        <p:spPr bwMode="auto">
          <a:xfrm flipH="1">
            <a:off x="7404389" y="2539207"/>
            <a:ext cx="114300" cy="190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Line 29"/>
          <p:cNvSpPr>
            <a:spLocks noChangeShapeType="1"/>
          </p:cNvSpPr>
          <p:nvPr/>
        </p:nvSpPr>
        <p:spPr bwMode="auto">
          <a:xfrm>
            <a:off x="7728239" y="2526507"/>
            <a:ext cx="1257300" cy="984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>
            <a:off x="8331489" y="2996407"/>
            <a:ext cx="393700" cy="2921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8814089" y="3059907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R</a:t>
            </a:r>
          </a:p>
        </p:txBody>
      </p:sp>
      <p:sp>
        <p:nvSpPr>
          <p:cNvPr id="96" name="Freeform 33"/>
          <p:cNvSpPr>
            <a:spLocks/>
          </p:cNvSpPr>
          <p:nvPr/>
        </p:nvSpPr>
        <p:spPr bwMode="auto">
          <a:xfrm>
            <a:off x="8223539" y="1218407"/>
            <a:ext cx="509588" cy="1879600"/>
          </a:xfrm>
          <a:custGeom>
            <a:avLst/>
            <a:gdLst>
              <a:gd name="T0" fmla="*/ 0 w 321"/>
              <a:gd name="T1" fmla="*/ 0 h 1184"/>
              <a:gd name="T2" fmla="*/ 296 w 321"/>
              <a:gd name="T3" fmla="*/ 504 h 1184"/>
              <a:gd name="T4" fmla="*/ 152 w 321"/>
              <a:gd name="T5" fmla="*/ 1184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1" h="1184">
                <a:moveTo>
                  <a:pt x="0" y="0"/>
                </a:moveTo>
                <a:cubicBezTo>
                  <a:pt x="135" y="153"/>
                  <a:pt x="271" y="307"/>
                  <a:pt x="296" y="504"/>
                </a:cubicBezTo>
                <a:cubicBezTo>
                  <a:pt x="321" y="701"/>
                  <a:pt x="173" y="1071"/>
                  <a:pt x="152" y="1184"/>
                </a:cubicBezTo>
              </a:path>
            </a:pathLst>
          </a:custGeom>
          <a:noFill/>
          <a:ln w="9525">
            <a:solidFill>
              <a:srgbClr val="9A7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8650577" y="1639094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D</a:t>
            </a:r>
          </a:p>
        </p:txBody>
      </p:sp>
      <p:sp>
        <p:nvSpPr>
          <p:cNvPr id="98" name="Oval 35"/>
          <p:cNvSpPr>
            <a:spLocks noChangeArrowheads="1"/>
          </p:cNvSpPr>
          <p:nvPr/>
        </p:nvSpPr>
        <p:spPr bwMode="auto">
          <a:xfrm>
            <a:off x="5950239" y="3098007"/>
            <a:ext cx="508000" cy="508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</a:rPr>
              <a:t>n</a:t>
            </a:r>
          </a:p>
        </p:txBody>
      </p:sp>
      <p:sp>
        <p:nvSpPr>
          <p:cNvPr id="99" name="Arc 36"/>
          <p:cNvSpPr>
            <a:spLocks/>
          </p:cNvSpPr>
          <p:nvPr/>
        </p:nvSpPr>
        <p:spPr bwMode="auto">
          <a:xfrm flipH="1">
            <a:off x="6799552" y="1112044"/>
            <a:ext cx="244475" cy="246063"/>
          </a:xfrm>
          <a:custGeom>
            <a:avLst/>
            <a:gdLst>
              <a:gd name="G0" fmla="+- 11030 0 0"/>
              <a:gd name="G1" fmla="+- 0 0 0"/>
              <a:gd name="G2" fmla="+- 21600 0 0"/>
              <a:gd name="T0" fmla="*/ 21632 w 21632"/>
              <a:gd name="T1" fmla="*/ 18819 h 21600"/>
              <a:gd name="T2" fmla="*/ 0 w 21632"/>
              <a:gd name="T3" fmla="*/ 18571 h 21600"/>
              <a:gd name="T4" fmla="*/ 11030 w 2163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32" h="21600" fill="none" extrusionOk="0">
                <a:moveTo>
                  <a:pt x="21632" y="18819"/>
                </a:moveTo>
                <a:cubicBezTo>
                  <a:pt x="18395" y="20642"/>
                  <a:pt x="14744" y="21599"/>
                  <a:pt x="11030" y="21600"/>
                </a:cubicBezTo>
                <a:cubicBezTo>
                  <a:pt x="7147" y="21600"/>
                  <a:pt x="3337" y="20553"/>
                  <a:pt x="-1" y="18571"/>
                </a:cubicBezTo>
              </a:path>
              <a:path w="21632" h="21600" stroke="0" extrusionOk="0">
                <a:moveTo>
                  <a:pt x="21632" y="18819"/>
                </a:moveTo>
                <a:cubicBezTo>
                  <a:pt x="18395" y="20642"/>
                  <a:pt x="14744" y="21599"/>
                  <a:pt x="11030" y="21600"/>
                </a:cubicBezTo>
                <a:cubicBezTo>
                  <a:pt x="7147" y="21600"/>
                  <a:pt x="3337" y="20553"/>
                  <a:pt x="-1" y="18571"/>
                </a:cubicBezTo>
                <a:lnTo>
                  <a:pt x="11030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0" name="Group 6"/>
          <p:cNvGrpSpPr>
            <a:grpSpLocks/>
          </p:cNvGrpSpPr>
          <p:nvPr/>
        </p:nvGrpSpPr>
        <p:grpSpPr bwMode="auto">
          <a:xfrm>
            <a:off x="4546889" y="2323307"/>
            <a:ext cx="1657350" cy="895350"/>
            <a:chOff x="0" y="1544"/>
            <a:chExt cx="1044" cy="564"/>
          </a:xfrm>
        </p:grpSpPr>
        <p:sp>
          <p:nvSpPr>
            <p:cNvPr id="101" name="Line 7"/>
            <p:cNvSpPr>
              <a:spLocks noChangeShapeType="1"/>
            </p:cNvSpPr>
            <p:nvPr/>
          </p:nvSpPr>
          <p:spPr bwMode="auto">
            <a:xfrm flipV="1">
              <a:off x="0" y="1544"/>
              <a:ext cx="1044" cy="5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 flipV="1">
              <a:off x="396" y="1684"/>
              <a:ext cx="384" cy="20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-20062" y="1500487"/>
            <a:ext cx="5557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Khi có tia ló ra khỏi lăng kính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thì tia ló bao giờ cũng lệch về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đáy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lăng kính so với tia tới.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8362" y="2996407"/>
            <a:ext cx="4561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Góc tạo bởi tia ló và tia tới gọi là 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 lệch D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của tia sáng khi truyền qua lăng kính.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4" grpId="0"/>
      <p:bldP spid="10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355</TotalTime>
  <Words>371</Words>
  <Application>Microsoft Office PowerPoint</Application>
  <PresentationFormat>On-screen Show (4:3)</PresentationFormat>
  <Paragraphs>60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.VnArial</vt:lpstr>
      <vt:lpstr>Arial</vt:lpstr>
      <vt:lpstr>AvantGarde-Demi</vt:lpstr>
      <vt:lpstr>Calibri</vt:lpstr>
      <vt:lpstr>Franklin Gothic Book</vt:lpstr>
      <vt:lpstr>Franklin Gothic Medium</vt:lpstr>
      <vt:lpstr>Garamond</vt:lpstr>
      <vt:lpstr>Snap ITC</vt:lpstr>
      <vt:lpstr>Times New Roman</vt:lpstr>
      <vt:lpstr>Tunga</vt:lpstr>
      <vt:lpstr>VNI-Times</vt:lpstr>
      <vt:lpstr>Wingdings</vt:lpstr>
      <vt:lpstr>Angles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Admin</cp:lastModifiedBy>
  <cp:revision>36</cp:revision>
  <dcterms:created xsi:type="dcterms:W3CDTF">2017-03-24T13:17:48Z</dcterms:created>
  <dcterms:modified xsi:type="dcterms:W3CDTF">2020-05-01T11:54:20Z</dcterms:modified>
</cp:coreProperties>
</file>