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9"/>
  </p:notes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FF"/>
    <a:srgbClr val="FF6699"/>
    <a:srgbClr val="71EF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10148-8033-4F7B-A11C-205196FF4E12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1183C-C8BD-4183-8624-81AB009CD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5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1183C-C8BD-4183-8624-81AB009CD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8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8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22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20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46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63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3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4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9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26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4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72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1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4419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3522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849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9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3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8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8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9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8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2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22E4-6591-439A-ABBE-1B49E8417330}" type="datetimeFigureOut">
              <a:rPr lang="en-US" smtClean="0"/>
              <a:t>24/4/2020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A0EA78-5F9A-4505-8795-BABEE7700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6441" y="440469"/>
            <a:ext cx="5562600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THPT LONG TRƯỜNG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VẬT LÍ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98141" y="2257170"/>
            <a:ext cx="9974734" cy="2031325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ĐỀ:</a:t>
            </a:r>
            <a:endParaRPr lang="en-US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 TRÌNH ĐẲNG NHIỆT. ĐỊNH LUẬT BÔI-LƠ- MA-RI-ỐT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 TRÌNH ĐẲNG TÍCH. ĐỊNH LUẬT SÁC - LƠ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374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759675" y="727601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97859" y="604491"/>
            <a:ext cx="401182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TÍCH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SÁC - LƠ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995" y="1928649"/>
            <a:ext cx="5844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QUÁ TRÌNH ĐẲNG TÍCH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1562" y="2628840"/>
            <a:ext cx="108644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9417" y="3676415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3645637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2843" y="4030358"/>
            <a:ext cx="22983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76369" y="3676415"/>
            <a:ext cx="2364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V =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2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 animBg="1"/>
      <p:bldP spid="7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2626" y="307471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0810" y="184361"/>
            <a:ext cx="401182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TÍCH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SÁC - LƠ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2764" y="1515763"/>
            <a:ext cx="2833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ĐỊNH LUẬT SÁC LƠ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2764" y="2059459"/>
            <a:ext cx="5725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(SGK)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0431" y="2710249"/>
            <a:ext cx="313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0431" y="3257906"/>
            <a:ext cx="940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431957" y="4063929"/>
                <a:ext cx="70845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957" y="4063929"/>
                <a:ext cx="708456" cy="430887"/>
              </a:xfrm>
              <a:prstGeom prst="rect">
                <a:avLst/>
              </a:prstGeom>
              <a:blipFill>
                <a:blip r:embed="rId2"/>
                <a:stretch>
                  <a:fillRect l="-11207" t="-10000" r="-10345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041557" y="4043132"/>
                <a:ext cx="2413686" cy="543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200" b="0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den>
                    </m:f>
                  </m:oMath>
                </a14:m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200" dirty="0" err="1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200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557" y="4043132"/>
                <a:ext cx="2413686" cy="543547"/>
              </a:xfrm>
              <a:prstGeom prst="rect">
                <a:avLst/>
              </a:prstGeom>
              <a:blipFill>
                <a:blip r:embed="rId3"/>
                <a:stretch>
                  <a:fillRect l="-3283" t="-1124" b="-8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400431" y="4720325"/>
            <a:ext cx="7933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Ta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041557" y="5263488"/>
                <a:ext cx="1169773" cy="630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557" y="5263488"/>
                <a:ext cx="1169773" cy="630365"/>
              </a:xfrm>
              <a:prstGeom prst="rect">
                <a:avLst/>
              </a:prstGeom>
              <a:blipFill>
                <a:blip r:embed="rId4"/>
                <a:stretch>
                  <a:fillRect t="-962" b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59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0857" y="1826492"/>
            <a:ext cx="856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7592" y="1672604"/>
            <a:ext cx="8566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30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0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1,20.10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3027" y="431038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1211" y="307928"/>
            <a:ext cx="401182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TÍCH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SÁC - LƠ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31077" y="2708427"/>
            <a:ext cx="2726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=273+0=273K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1,20.10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934465" y="2606393"/>
            <a:ext cx="0" cy="1413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57802" y="2641383"/>
            <a:ext cx="238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=273+30=303K</a:t>
            </a:r>
          </a:p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9509" y="4324989"/>
            <a:ext cx="370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69509" y="4892139"/>
                <a:ext cx="3428999" cy="672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273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303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24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509" y="4892139"/>
                <a:ext cx="3428999" cy="672748"/>
              </a:xfrm>
              <a:prstGeom prst="rect">
                <a:avLst/>
              </a:prstGeom>
              <a:blipFill rotWithShape="0">
                <a:blip r:embed="rId2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128952" y="5018222"/>
            <a:ext cx="2207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1,33.10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9" grpId="0"/>
      <p:bldP spid="10" grpId="0"/>
      <p:bldP spid="12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3027" y="463990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1211" y="340880"/>
            <a:ext cx="401182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TÍCH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SÁC - LƠ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5185" y="1766760"/>
            <a:ext cx="2800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ĐƯỜNG ĐẲNG TÍCH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4584" y="3798067"/>
            <a:ext cx="1911601" cy="14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224584" y="2297723"/>
            <a:ext cx="9399" cy="1515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224584" y="3579446"/>
            <a:ext cx="325078" cy="23425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527006" y="2813116"/>
            <a:ext cx="1132440" cy="792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233983" y="3623803"/>
            <a:ext cx="557268" cy="188945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791251" y="3251200"/>
            <a:ext cx="1183874" cy="3726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604738" y="2516554"/>
            <a:ext cx="531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975125" y="3055815"/>
            <a:ext cx="544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183075" y="2621298"/>
            <a:ext cx="1008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V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931561" y="3622855"/>
            <a:ext cx="336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47120" y="2139890"/>
            <a:ext cx="273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870461" y="3822910"/>
            <a:ext cx="844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T(K)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35185" y="2408832"/>
            <a:ext cx="5349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56888" y="3696571"/>
            <a:ext cx="4613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93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35717" y="2974814"/>
            <a:ext cx="99274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5638" y="440103"/>
            <a:ext cx="40684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VẬN DỤNG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0031" y="1545268"/>
            <a:ext cx="100036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đây,đại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4331" y="4546492"/>
            <a:ext cx="9522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3784004"/>
            <a:ext cx="1847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423185" y="3838228"/>
            <a:ext cx="248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2" name="Flowchart: Process 1"/>
          <p:cNvSpPr/>
          <p:nvPr/>
        </p:nvSpPr>
        <p:spPr>
          <a:xfrm>
            <a:off x="1723854" y="2250036"/>
            <a:ext cx="1679446" cy="465882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3705132" y="2235437"/>
            <a:ext cx="1679446" cy="465882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5639981" y="2220770"/>
            <a:ext cx="1679446" cy="465882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7626183" y="2200778"/>
            <a:ext cx="2468345" cy="465882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lowchart: Process 2"/>
          <p:cNvSpPr/>
          <p:nvPr/>
        </p:nvSpPr>
        <p:spPr>
          <a:xfrm>
            <a:off x="8068409" y="3690980"/>
            <a:ext cx="1798102" cy="409096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663591" y="3728316"/>
                <a:ext cx="1652074" cy="464784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4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591" y="3728316"/>
                <a:ext cx="1652074" cy="464784"/>
              </a:xfrm>
              <a:prstGeom prst="rect">
                <a:avLst/>
              </a:prstGeom>
              <a:blipFill>
                <a:blip r:embed="rId2"/>
                <a:stretch>
                  <a:fillRect t="-16667" b="-1923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997146" y="3728316"/>
                <a:ext cx="1400432" cy="46476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4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a:rPr lang="en-US" sz="24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146" y="3728316"/>
                <a:ext cx="1400432" cy="464768"/>
              </a:xfrm>
              <a:prstGeom prst="rect">
                <a:avLst/>
              </a:prstGeom>
              <a:blipFill rotWithShape="0">
                <a:blip r:embed="rId3"/>
                <a:stretch>
                  <a:fillRect l="-4310" t="-14103" b="-21795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882182" y="3690980"/>
                <a:ext cx="1294058" cy="641787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en-US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182" y="3690980"/>
                <a:ext cx="1294058" cy="641787"/>
              </a:xfrm>
              <a:prstGeom prst="rect">
                <a:avLst/>
              </a:prstGeom>
              <a:blipFill>
                <a:blip r:embed="rId4"/>
                <a:stretch>
                  <a:fillRect l="-3738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216241" y="5188221"/>
            <a:ext cx="2388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hypecbol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1212" y="5188221"/>
            <a:ext cx="4552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6241" y="5674282"/>
            <a:ext cx="4500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71212" y="5691312"/>
            <a:ext cx="3897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 = p</a:t>
            </a:r>
            <a:r>
              <a:rPr lang="en-US" sz="20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9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3" grpId="0"/>
      <p:bldP spid="2" grpId="0" animBg="1"/>
      <p:bldP spid="16" grpId="0" animBg="1"/>
      <p:bldP spid="18" grpId="0" animBg="1"/>
      <p:bldP spid="24" grpId="0" animBg="1"/>
      <p:bldP spid="3" grpId="0" animBg="1"/>
      <p:bldP spid="6" grpId="0" animBg="1"/>
      <p:bldP spid="7" grpId="0" animBg="1"/>
      <p:bldP spid="8" grpId="0" animBg="1"/>
      <p:bldP spid="12" grpId="0"/>
      <p:bldP spid="15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557" y="1634664"/>
            <a:ext cx="110881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 4: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suất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suất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.10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9552" y="611046"/>
            <a:ext cx="406845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r>
              <a:rPr 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VẬN DỤNG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8875" y="2284084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A. 2,5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5287" y="2353408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</a:t>
            </a:r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 3,5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4272" y="2319345"/>
            <a:ext cx="152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 C. 5,0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4531" y="2293077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B. 4,0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312" y="2915792"/>
            <a:ext cx="110222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vi-VN" sz="2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5: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được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nén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đẳng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nhiệt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̉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tích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6ℓ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đến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4ℓ,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áp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suất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0,75at.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Tính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áp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suất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đầu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accent5">
                  <a:lumMod val="50000"/>
                </a:schemeClr>
              </a:solidFill>
              <a:effectLst/>
              <a:latin typeface="VNI-Time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8875" y="3485972"/>
            <a:ext cx="1488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A. 1,5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1188" y="3485972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B</a:t>
            </a:r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 2,5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2516" y="3502038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C. 3,5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8904" y="3485972"/>
            <a:ext cx="1202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D. 1,0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7880" y="4108687"/>
            <a:ext cx="10898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vi-VN" sz="2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6:</a:t>
            </a:r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Một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khối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 ở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áp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suất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at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nhiệt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̣ là 27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nóng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đẳng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tích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đến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nhiệt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̣ 127</a:t>
            </a:r>
            <a:r>
              <a:rPr lang="en-US" sz="2000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áp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suất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là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000" dirty="0">
              <a:solidFill>
                <a:schemeClr val="accent5">
                  <a:lumMod val="50000"/>
                </a:schemeClr>
              </a:solidFill>
              <a:effectLst/>
              <a:latin typeface="VNI-Time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7828" y="4918228"/>
            <a:ext cx="1488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A. 1,0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51188" y="4922035"/>
            <a:ext cx="1171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B. 6,0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90984" y="4922035"/>
            <a:ext cx="1077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C. 2,0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36525" y="4918228"/>
            <a:ext cx="1285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D. 4,0 at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076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2743200" y="1219200"/>
            <a:ext cx="70437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0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EM 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40339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19849" y="669313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1666" y="792423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8458" y="2436883"/>
            <a:ext cx="927426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TRẠNG THÁI VÀ QUÁ TRÌNH BIẾN ĐỔI TRẠNG THÁI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0347" y="2961246"/>
            <a:ext cx="5236518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QUÁ TRÌNH ĐẲNG NHIỆT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0347" y="3508731"/>
            <a:ext cx="5980542" cy="523220"/>
          </a:xfrm>
          <a:prstGeom prst="rect">
            <a:avLst/>
          </a:prstGeom>
          <a:solidFill>
            <a:srgbClr val="71EF8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ĐỊNH LUẬT BÔI-LƠ - MA-RI-ỐT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346" y="4047789"/>
            <a:ext cx="4337479" cy="52322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ĐƯỜNG ĐẲNG NHIỆT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0921" y="1390821"/>
            <a:ext cx="6276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TRẠNG THÁI VÀ QUÁ TRÌNH BIẾN ĐỔI TRẠNG THÁI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102" y="3172714"/>
            <a:ext cx="253725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8" idx="3"/>
            <a:endCxn id="17" idx="1"/>
          </p:cNvCxnSpPr>
          <p:nvPr/>
        </p:nvCxnSpPr>
        <p:spPr>
          <a:xfrm flipV="1">
            <a:off x="3822356" y="2729074"/>
            <a:ext cx="733169" cy="8591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18" idx="1"/>
          </p:cNvCxnSpPr>
          <p:nvPr/>
        </p:nvCxnSpPr>
        <p:spPr>
          <a:xfrm flipV="1">
            <a:off x="3822356" y="3567744"/>
            <a:ext cx="766121" cy="20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16" idx="1"/>
          </p:cNvCxnSpPr>
          <p:nvPr/>
        </p:nvCxnSpPr>
        <p:spPr>
          <a:xfrm>
            <a:off x="3822356" y="3588213"/>
            <a:ext cx="766121" cy="8017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88477" y="4189869"/>
            <a:ext cx="225716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tuyệt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đối</a:t>
            </a:r>
            <a:r>
              <a:rPr lang="en-US" dirty="0" smtClean="0">
                <a:solidFill>
                  <a:srgbClr val="002060"/>
                </a:solidFill>
              </a:rPr>
              <a:t> (T)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5525" y="2529019"/>
            <a:ext cx="2191264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88477" y="3367689"/>
            <a:ext cx="2191264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Elbow Connector 23"/>
          <p:cNvCxnSpPr>
            <a:stCxn id="17" idx="3"/>
          </p:cNvCxnSpPr>
          <p:nvPr/>
        </p:nvCxnSpPr>
        <p:spPr>
          <a:xfrm flipV="1">
            <a:off x="6746789" y="2432463"/>
            <a:ext cx="448962" cy="296611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flipV="1">
            <a:off x="6779741" y="3258163"/>
            <a:ext cx="416010" cy="274428"/>
          </a:xfrm>
          <a:prstGeom prst="bentConnector3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6" idx="3"/>
          </p:cNvCxnSpPr>
          <p:nvPr/>
        </p:nvCxnSpPr>
        <p:spPr>
          <a:xfrm flipV="1">
            <a:off x="6845643" y="4077069"/>
            <a:ext cx="350108" cy="312855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95750" y="3073497"/>
            <a:ext cx="2640227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mmHg, N/m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95751" y="2228106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(l), cm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95751" y="3872639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 vin (K)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Elbow Connector 48"/>
          <p:cNvCxnSpPr>
            <a:stCxn id="16" idx="3"/>
          </p:cNvCxnSpPr>
          <p:nvPr/>
        </p:nvCxnSpPr>
        <p:spPr>
          <a:xfrm>
            <a:off x="6845643" y="4389924"/>
            <a:ext cx="350107" cy="312855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195751" y="4492482"/>
            <a:ext cx="2640226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(K) = 273 + t(</a:t>
            </a:r>
            <a:r>
              <a:rPr lang="en-US" sz="2000" baseline="30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7179" y="5112325"/>
            <a:ext cx="10659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25362" y="5834726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/>
          <p:cNvCxnSpPr>
            <a:stCxn id="59" idx="3"/>
          </p:cNvCxnSpPr>
          <p:nvPr/>
        </p:nvCxnSpPr>
        <p:spPr>
          <a:xfrm flipV="1">
            <a:off x="3690551" y="6180715"/>
            <a:ext cx="1507525" cy="7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214552" y="5834726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98790" y="5850115"/>
            <a:ext cx="150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QT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TT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4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6" grpId="0" animBg="1"/>
      <p:bldP spid="17" grpId="0" animBg="1"/>
      <p:bldP spid="18" grpId="0" animBg="1"/>
      <p:bldP spid="32" grpId="0" animBg="1"/>
      <p:bldP spid="33" grpId="0" animBg="1"/>
      <p:bldP spid="34" grpId="0" animBg="1"/>
      <p:bldP spid="56" grpId="0" animBg="1"/>
      <p:bldP spid="58" grpId="0"/>
      <p:bldP spid="59" grpId="0" animBg="1"/>
      <p:bldP spid="65" grpId="0" animBg="1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0921" y="1390821"/>
            <a:ext cx="6276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TRẠNG THÁI VÀ QUÁ TRÌNH BIẾN ĐỔI TRẠNG THÁI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7395" y="1960605"/>
            <a:ext cx="953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136" y="2620212"/>
            <a:ext cx="318804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8" idx="2"/>
            <a:endCxn id="19" idx="0"/>
          </p:cNvCxnSpPr>
          <p:nvPr/>
        </p:nvCxnSpPr>
        <p:spPr>
          <a:xfrm flipH="1">
            <a:off x="2471352" y="3328098"/>
            <a:ext cx="2417806" cy="89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>
            <a:off x="4889158" y="3328098"/>
            <a:ext cx="12354" cy="89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72681" y="3332200"/>
            <a:ext cx="2145958" cy="869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72747" y="4226011"/>
            <a:ext cx="2397209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8809" y="4226011"/>
            <a:ext cx="219950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=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67167" y="4226011"/>
            <a:ext cx="205534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6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9" grpId="0" animBg="1"/>
      <p:bldP spid="20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3827" y="1491049"/>
            <a:ext cx="340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QUÁ TRÌNH ĐẲNG NHIỆT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4421" y="2250884"/>
            <a:ext cx="9926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367" y="3388087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9924" y="3388033"/>
            <a:ext cx="156518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en-US" sz="2000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517556" y="3742030"/>
            <a:ext cx="1952368" cy="7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43415" y="3411430"/>
            <a:ext cx="2100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16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T</a:t>
            </a:r>
            <a:r>
              <a:rPr lang="en-US" sz="16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T =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8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16634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4323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92196" y="1044849"/>
            <a:ext cx="411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ĐỊNH LUẬT BÔI-LƠ – MA-RI-ỐT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6325" y="1617894"/>
            <a:ext cx="4659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SGK: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99559" y="1482024"/>
                <a:ext cx="3163330" cy="615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</m:oMath>
                </a14:m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sz="2400" b="0" i="0" dirty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thì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0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559" y="1482024"/>
                <a:ext cx="3163330" cy="615874"/>
              </a:xfrm>
              <a:prstGeom prst="rect">
                <a:avLst/>
              </a:prstGeom>
              <a:blipFill rotWithShape="0">
                <a:blip r:embed="rId2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326292" y="1566785"/>
            <a:ext cx="224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26292" y="2096880"/>
            <a:ext cx="4061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endParaRPr lang="en-US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6236" y="2614173"/>
            <a:ext cx="10943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872967" y="3079833"/>
                <a:ext cx="2944781" cy="5804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~</m:t>
                    </m:r>
                  </m:oMath>
                </a14:m>
                <a:r>
                  <a:rPr lang="en-US" sz="22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b="1" i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𝐕</m:t>
                        </m:r>
                        <m:r>
                          <a:rPr lang="en-US" sz="2200" b="1" i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2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hay </a:t>
                </a:r>
                <a:r>
                  <a:rPr lang="en-US" sz="2200" b="1" dirty="0" err="1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en-US" sz="22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200" b="1" dirty="0" err="1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2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endParaRPr lang="en-US" sz="22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967" y="3079833"/>
                <a:ext cx="2944781" cy="580480"/>
              </a:xfrm>
              <a:prstGeom prst="rect">
                <a:avLst/>
              </a:prstGeom>
              <a:blipFill>
                <a:blip r:embed="rId3"/>
                <a:stretch>
                  <a:fillRect l="-2692" r="-1863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182962" y="3785557"/>
            <a:ext cx="5420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3462" y="3758805"/>
            <a:ext cx="139219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en-US" sz="2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26292" y="4360238"/>
            <a:ext cx="1153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1548" y="4305481"/>
            <a:ext cx="85838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Dưới áp suất 10000N/m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 lượng khí có thể tích là 10ℓ. Tính thể tích của khí đó dưới áp suất 50000N/m</a:t>
            </a:r>
            <a:r>
              <a:rPr lang="en-US" sz="20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66565" y="5242815"/>
            <a:ext cx="1894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10000N/m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56918" y="5200133"/>
            <a:ext cx="1894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0000N/m</a:t>
            </a:r>
            <a:r>
              <a:rPr lang="en-US" sz="20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46790" y="5524734"/>
            <a:ext cx="3336324" cy="1015663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10000.10 = 50000.p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p</a:t>
            </a:r>
            <a:r>
              <a:rPr lang="en-US" sz="2000" baseline="-25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42920" y="5134231"/>
            <a:ext cx="4258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Bôi-lơ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Ma-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169506" y="5359483"/>
            <a:ext cx="0" cy="813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569" y="331104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29: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5752" y="207994"/>
            <a:ext cx="5123935" cy="8925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NHIỆT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BÔI-LƠ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MA-RI-ỐT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5059" y="1721708"/>
            <a:ext cx="294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ĐƯỜNG ĐẲNG NHIỆT</a:t>
            </a:r>
            <a:endParaRPr lang="en-US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733143" y="1324630"/>
            <a:ext cx="2188" cy="2431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35330" y="3756454"/>
            <a:ext cx="2676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7922741" y="1803572"/>
            <a:ext cx="2489200" cy="2057400"/>
            <a:chOff x="2256" y="2304"/>
            <a:chExt cx="1568" cy="1296"/>
          </a:xfrm>
        </p:grpSpPr>
        <p:sp>
          <p:nvSpPr>
            <p:cNvPr id="21" name="Arc 26"/>
            <p:cNvSpPr>
              <a:spLocks/>
            </p:cNvSpPr>
            <p:nvPr/>
          </p:nvSpPr>
          <p:spPr bwMode="auto">
            <a:xfrm rot="10467059">
              <a:off x="2256" y="2304"/>
              <a:ext cx="110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3440" y="331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</a:t>
              </a:r>
              <a:r>
                <a:rPr lang="en-US" baseline="-25000"/>
                <a:t>1</a:t>
              </a:r>
            </a:p>
          </p:txBody>
        </p:sp>
      </p:grp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8071021" y="1623885"/>
            <a:ext cx="2590800" cy="2057400"/>
            <a:chOff x="2496" y="2016"/>
            <a:chExt cx="1632" cy="1296"/>
          </a:xfrm>
        </p:grpSpPr>
        <p:sp>
          <p:nvSpPr>
            <p:cNvPr id="24" name="Arc 27"/>
            <p:cNvSpPr>
              <a:spLocks/>
            </p:cNvSpPr>
            <p:nvPr/>
          </p:nvSpPr>
          <p:spPr bwMode="auto">
            <a:xfrm rot="10467059">
              <a:off x="2496" y="2016"/>
              <a:ext cx="1104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30"/>
            <p:cNvSpPr txBox="1">
              <a:spLocks noChangeArrowheads="1"/>
            </p:cNvSpPr>
            <p:nvPr/>
          </p:nvSpPr>
          <p:spPr bwMode="auto">
            <a:xfrm>
              <a:off x="3744" y="3024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</a:t>
              </a:r>
              <a:r>
                <a:rPr lang="en-US" baseline="-25000"/>
                <a:t>2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349457" y="2370545"/>
            <a:ext cx="1054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T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96432" y="3609158"/>
            <a:ext cx="338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72865" y="1260389"/>
            <a:ext cx="292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01063" y="3839990"/>
            <a:ext cx="2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334528" y="2370545"/>
            <a:ext cx="5453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4528" y="3609158"/>
            <a:ext cx="5774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(p, V)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hypecbol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9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ý do không nên bơm lốp xe đạp thật căng vào mùa hè - KhoaHoc.t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35" y="609600"/>
            <a:ext cx="4553486" cy="483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90053" y="2241611"/>
            <a:ext cx="4168346" cy="156966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Arrow 6"/>
          <p:cNvSpPr/>
          <p:nvPr/>
        </p:nvSpPr>
        <p:spPr>
          <a:xfrm rot="18972789">
            <a:off x="5051474" y="2958529"/>
            <a:ext cx="676220" cy="9967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6194" y="1056043"/>
            <a:ext cx="173818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30: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4378" y="932933"/>
            <a:ext cx="401182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QUÁ TRÌNH ĐẲNG TÍCH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LUẬT SÁC - LƠ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0208" y="2660816"/>
            <a:ext cx="5345068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QUÁ TRÌNH ĐẲNG TÍCH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208" y="3108291"/>
            <a:ext cx="534506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ĐỊNH LUẬT SÁC - LƠ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0207" y="3575908"/>
            <a:ext cx="5345068" cy="584775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ĐƯỜNG ĐẲNG TÍCH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10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1184</Words>
  <Application>Microsoft Office PowerPoint</Application>
  <PresentationFormat>Widescreen</PresentationFormat>
  <Paragraphs>179</Paragraphs>
  <Slides>16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Century Gothic</vt:lpstr>
      <vt:lpstr>Times New Roman</vt:lpstr>
      <vt:lpstr>VNI-Times</vt:lpstr>
      <vt:lpstr>Wingdings</vt:lpstr>
      <vt:lpstr>Wingdings 3</vt:lpstr>
      <vt:lpstr>Office Theme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DELL-PC</dc:creator>
  <cp:lastModifiedBy>Admin</cp:lastModifiedBy>
  <cp:revision>52</cp:revision>
  <dcterms:created xsi:type="dcterms:W3CDTF">2020-04-22T08:06:26Z</dcterms:created>
  <dcterms:modified xsi:type="dcterms:W3CDTF">2020-04-24T10:45:18Z</dcterms:modified>
</cp:coreProperties>
</file>