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  <p:sldMasterId id="2147483692" r:id="rId3"/>
  </p:sldMasterIdLst>
  <p:notesMasterIdLst>
    <p:notesMasterId r:id="rId12"/>
  </p:notesMasterIdLst>
  <p:sldIdLst>
    <p:sldId id="257" r:id="rId4"/>
    <p:sldId id="285" r:id="rId5"/>
    <p:sldId id="286" r:id="rId6"/>
    <p:sldId id="291" r:id="rId7"/>
    <p:sldId id="288" r:id="rId8"/>
    <p:sldId id="292" r:id="rId9"/>
    <p:sldId id="294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66FF33"/>
    <a:srgbClr val="FFCC66"/>
    <a:srgbClr val="66FF66"/>
    <a:srgbClr val="00FF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82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8DCE4A-400A-4E21-96C4-7B4A73238361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56116-74F7-4289-9243-8597B7B2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7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5" name="Rectangle 73"/>
          <p:cNvSpPr>
            <a:spLocks noChangeArrowheads="1"/>
          </p:cNvSpPr>
          <p:nvPr/>
        </p:nvSpPr>
        <p:spPr bwMode="gray">
          <a:xfrm>
            <a:off x="1698625" y="3705225"/>
            <a:ext cx="742950" cy="74295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16" name="Rectangle 44" descr="3"/>
          <p:cNvSpPr>
            <a:spLocks noChangeArrowheads="1"/>
          </p:cNvSpPr>
          <p:nvPr/>
        </p:nvSpPr>
        <p:spPr bwMode="gray">
          <a:xfrm>
            <a:off x="2492375" y="4510088"/>
            <a:ext cx="742950" cy="744537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06" name="Rectangle 34" descr="5"/>
          <p:cNvSpPr>
            <a:spLocks noChangeArrowheads="1"/>
          </p:cNvSpPr>
          <p:nvPr/>
        </p:nvSpPr>
        <p:spPr bwMode="gray">
          <a:xfrm>
            <a:off x="915988" y="4510088"/>
            <a:ext cx="742950" cy="744537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gray">
          <a:xfrm>
            <a:off x="1703388" y="5314950"/>
            <a:ext cx="742950" cy="7429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26" name="Rectangle 54"/>
          <p:cNvSpPr>
            <a:spLocks noChangeArrowheads="1"/>
          </p:cNvSpPr>
          <p:nvPr/>
        </p:nvSpPr>
        <p:spPr bwMode="gray">
          <a:xfrm>
            <a:off x="128588" y="3705225"/>
            <a:ext cx="742950" cy="7429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28" name="Rectangle 56"/>
          <p:cNvSpPr>
            <a:spLocks noChangeArrowheads="1"/>
          </p:cNvSpPr>
          <p:nvPr/>
        </p:nvSpPr>
        <p:spPr bwMode="gray">
          <a:xfrm>
            <a:off x="2492375" y="3705225"/>
            <a:ext cx="742950" cy="7429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147" name="Group 75"/>
          <p:cNvGrpSpPr>
            <a:grpSpLocks/>
          </p:cNvGrpSpPr>
          <p:nvPr/>
        </p:nvGrpSpPr>
        <p:grpSpPr bwMode="auto">
          <a:xfrm>
            <a:off x="112713" y="5954713"/>
            <a:ext cx="8936037" cy="631825"/>
            <a:chOff x="71" y="3751"/>
            <a:chExt cx="5629" cy="398"/>
          </a:xfrm>
        </p:grpSpPr>
        <p:sp>
          <p:nvSpPr>
            <p:cNvPr id="3096" name="Freeform 24"/>
            <p:cNvSpPr>
              <a:spLocks/>
            </p:cNvSpPr>
            <p:nvPr userDrawn="1"/>
          </p:nvSpPr>
          <p:spPr bwMode="gray">
            <a:xfrm>
              <a:off x="71" y="3751"/>
              <a:ext cx="5626" cy="349"/>
            </a:xfrm>
            <a:custGeom>
              <a:avLst/>
              <a:gdLst/>
              <a:ahLst/>
              <a:cxnLst>
                <a:cxn ang="0">
                  <a:pos x="5626" y="349"/>
                </a:cxn>
                <a:cxn ang="0">
                  <a:pos x="0" y="349"/>
                </a:cxn>
                <a:cxn ang="0">
                  <a:pos x="0" y="187"/>
                </a:cxn>
                <a:cxn ang="0">
                  <a:pos x="0" y="114"/>
                </a:cxn>
                <a:cxn ang="0">
                  <a:pos x="4064" y="118"/>
                </a:cxn>
                <a:cxn ang="0">
                  <a:pos x="4329" y="0"/>
                </a:cxn>
                <a:cxn ang="0">
                  <a:pos x="5623" y="0"/>
                </a:cxn>
                <a:cxn ang="0">
                  <a:pos x="5626" y="349"/>
                </a:cxn>
              </a:cxnLst>
              <a:rect l="0" t="0" r="r" b="b"/>
              <a:pathLst>
                <a:path w="5626" h="349">
                  <a:moveTo>
                    <a:pt x="5626" y="349"/>
                  </a:moveTo>
                  <a:lnTo>
                    <a:pt x="0" y="349"/>
                  </a:lnTo>
                  <a:lnTo>
                    <a:pt x="0" y="187"/>
                  </a:lnTo>
                  <a:lnTo>
                    <a:pt x="0" y="114"/>
                  </a:lnTo>
                  <a:cubicBezTo>
                    <a:pt x="678" y="103"/>
                    <a:pt x="3343" y="137"/>
                    <a:pt x="4064" y="118"/>
                  </a:cubicBezTo>
                  <a:lnTo>
                    <a:pt x="4329" y="0"/>
                  </a:lnTo>
                  <a:lnTo>
                    <a:pt x="5623" y="0"/>
                  </a:lnTo>
                  <a:lnTo>
                    <a:pt x="5626" y="34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7" name="Freeform 25"/>
            <p:cNvSpPr>
              <a:spLocks/>
            </p:cNvSpPr>
            <p:nvPr userDrawn="1"/>
          </p:nvSpPr>
          <p:spPr bwMode="gray">
            <a:xfrm>
              <a:off x="71" y="3800"/>
              <a:ext cx="5626" cy="349"/>
            </a:xfrm>
            <a:custGeom>
              <a:avLst/>
              <a:gdLst/>
              <a:ahLst/>
              <a:cxnLst>
                <a:cxn ang="0">
                  <a:pos x="5626" y="349"/>
                </a:cxn>
                <a:cxn ang="0">
                  <a:pos x="0" y="349"/>
                </a:cxn>
                <a:cxn ang="0">
                  <a:pos x="0" y="187"/>
                </a:cxn>
                <a:cxn ang="0">
                  <a:pos x="0" y="114"/>
                </a:cxn>
                <a:cxn ang="0">
                  <a:pos x="4082" y="118"/>
                </a:cxn>
                <a:cxn ang="0">
                  <a:pos x="4345" y="0"/>
                </a:cxn>
                <a:cxn ang="0">
                  <a:pos x="5623" y="6"/>
                </a:cxn>
                <a:cxn ang="0">
                  <a:pos x="5626" y="349"/>
                </a:cxn>
              </a:cxnLst>
              <a:rect l="0" t="0" r="r" b="b"/>
              <a:pathLst>
                <a:path w="5626" h="349">
                  <a:moveTo>
                    <a:pt x="5626" y="349"/>
                  </a:moveTo>
                  <a:lnTo>
                    <a:pt x="0" y="349"/>
                  </a:lnTo>
                  <a:lnTo>
                    <a:pt x="0" y="187"/>
                  </a:lnTo>
                  <a:lnTo>
                    <a:pt x="0" y="114"/>
                  </a:lnTo>
                  <a:cubicBezTo>
                    <a:pt x="680" y="103"/>
                    <a:pt x="3358" y="137"/>
                    <a:pt x="4082" y="118"/>
                  </a:cubicBezTo>
                  <a:lnTo>
                    <a:pt x="4345" y="0"/>
                  </a:lnTo>
                  <a:lnTo>
                    <a:pt x="5623" y="6"/>
                  </a:lnTo>
                  <a:lnTo>
                    <a:pt x="5626" y="34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8" name="Freeform 26"/>
            <p:cNvSpPr>
              <a:spLocks/>
            </p:cNvSpPr>
            <p:nvPr userDrawn="1"/>
          </p:nvSpPr>
          <p:spPr bwMode="gray">
            <a:xfrm>
              <a:off x="4209" y="3833"/>
              <a:ext cx="1491" cy="88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223" y="0"/>
                </a:cxn>
                <a:cxn ang="0">
                  <a:pos x="1491" y="0"/>
                </a:cxn>
                <a:cxn ang="0">
                  <a:pos x="1488" y="60"/>
                </a:cxn>
                <a:cxn ang="0">
                  <a:pos x="383" y="59"/>
                </a:cxn>
                <a:cxn ang="0">
                  <a:pos x="273" y="88"/>
                </a:cxn>
                <a:cxn ang="0">
                  <a:pos x="0" y="84"/>
                </a:cxn>
              </a:cxnLst>
              <a:rect l="0" t="0" r="r" b="b"/>
              <a:pathLst>
                <a:path w="1491" h="88">
                  <a:moveTo>
                    <a:pt x="0" y="84"/>
                  </a:moveTo>
                  <a:lnTo>
                    <a:pt x="223" y="0"/>
                  </a:lnTo>
                  <a:lnTo>
                    <a:pt x="1491" y="0"/>
                  </a:lnTo>
                  <a:lnTo>
                    <a:pt x="1488" y="60"/>
                  </a:lnTo>
                  <a:lnTo>
                    <a:pt x="383" y="59"/>
                  </a:lnTo>
                  <a:lnTo>
                    <a:pt x="273" y="88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079" name="Group 7"/>
          <p:cNvGrpSpPr>
            <a:grpSpLocks/>
          </p:cNvGrpSpPr>
          <p:nvPr/>
        </p:nvGrpSpPr>
        <p:grpSpPr bwMode="auto">
          <a:xfrm rot="10800000">
            <a:off x="6003925" y="1778000"/>
            <a:ext cx="2768600" cy="779463"/>
            <a:chOff x="1566" y="164"/>
            <a:chExt cx="1455" cy="425"/>
          </a:xfrm>
        </p:grpSpPr>
        <p:sp>
          <p:nvSpPr>
            <p:cNvPr id="3080" name="Freeform 8"/>
            <p:cNvSpPr>
              <a:spLocks/>
            </p:cNvSpPr>
            <p:nvPr/>
          </p:nvSpPr>
          <p:spPr bwMode="gray">
            <a:xfrm>
              <a:off x="1892" y="468"/>
              <a:ext cx="39" cy="121"/>
            </a:xfrm>
            <a:custGeom>
              <a:avLst/>
              <a:gdLst/>
              <a:ahLst/>
              <a:cxnLst>
                <a:cxn ang="0">
                  <a:pos x="37" y="36"/>
                </a:cxn>
                <a:cxn ang="0">
                  <a:pos x="35" y="36"/>
                </a:cxn>
                <a:cxn ang="0">
                  <a:pos x="30" y="36"/>
                </a:cxn>
                <a:cxn ang="0">
                  <a:pos x="22" y="34"/>
                </a:cxn>
                <a:cxn ang="0">
                  <a:pos x="15" y="30"/>
                </a:cxn>
                <a:cxn ang="0">
                  <a:pos x="7" y="23"/>
                </a:cxn>
                <a:cxn ang="0">
                  <a:pos x="3" y="13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7" y="1"/>
                </a:cxn>
                <a:cxn ang="0">
                  <a:pos x="15" y="3"/>
                </a:cxn>
                <a:cxn ang="0">
                  <a:pos x="23" y="5"/>
                </a:cxn>
                <a:cxn ang="0">
                  <a:pos x="30" y="11"/>
                </a:cxn>
                <a:cxn ang="0">
                  <a:pos x="37" y="20"/>
                </a:cxn>
                <a:cxn ang="0">
                  <a:pos x="39" y="34"/>
                </a:cxn>
                <a:cxn ang="0">
                  <a:pos x="39" y="121"/>
                </a:cxn>
                <a:cxn ang="0">
                  <a:pos x="37" y="121"/>
                </a:cxn>
                <a:cxn ang="0">
                  <a:pos x="37" y="36"/>
                </a:cxn>
              </a:cxnLst>
              <a:rect l="0" t="0" r="r" b="b"/>
              <a:pathLst>
                <a:path w="39" h="121">
                  <a:moveTo>
                    <a:pt x="37" y="36"/>
                  </a:moveTo>
                  <a:lnTo>
                    <a:pt x="35" y="36"/>
                  </a:lnTo>
                  <a:lnTo>
                    <a:pt x="30" y="36"/>
                  </a:lnTo>
                  <a:lnTo>
                    <a:pt x="22" y="34"/>
                  </a:lnTo>
                  <a:lnTo>
                    <a:pt x="15" y="30"/>
                  </a:lnTo>
                  <a:lnTo>
                    <a:pt x="7" y="23"/>
                  </a:lnTo>
                  <a:lnTo>
                    <a:pt x="3" y="13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1"/>
                  </a:lnTo>
                  <a:lnTo>
                    <a:pt x="15" y="3"/>
                  </a:lnTo>
                  <a:lnTo>
                    <a:pt x="23" y="5"/>
                  </a:lnTo>
                  <a:lnTo>
                    <a:pt x="30" y="11"/>
                  </a:lnTo>
                  <a:lnTo>
                    <a:pt x="37" y="20"/>
                  </a:lnTo>
                  <a:lnTo>
                    <a:pt x="39" y="34"/>
                  </a:lnTo>
                  <a:lnTo>
                    <a:pt x="39" y="121"/>
                  </a:lnTo>
                  <a:lnTo>
                    <a:pt x="37" y="121"/>
                  </a:lnTo>
                  <a:lnTo>
                    <a:pt x="37" y="36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gray">
            <a:xfrm>
              <a:off x="2271" y="450"/>
              <a:ext cx="45" cy="139"/>
            </a:xfrm>
            <a:custGeom>
              <a:avLst/>
              <a:gdLst/>
              <a:ahLst/>
              <a:cxnLst>
                <a:cxn ang="0">
                  <a:pos x="3" y="42"/>
                </a:cxn>
                <a:cxn ang="0">
                  <a:pos x="6" y="42"/>
                </a:cxn>
                <a:cxn ang="0">
                  <a:pos x="12" y="42"/>
                </a:cxn>
                <a:cxn ang="0">
                  <a:pos x="20" y="39"/>
                </a:cxn>
                <a:cxn ang="0">
                  <a:pos x="29" y="35"/>
                </a:cxn>
                <a:cxn ang="0">
                  <a:pos x="37" y="27"/>
                </a:cxn>
                <a:cxn ang="0">
                  <a:pos x="43" y="17"/>
                </a:cxn>
                <a:cxn ang="0">
                  <a:pos x="45" y="2"/>
                </a:cxn>
                <a:cxn ang="0">
                  <a:pos x="43" y="0"/>
                </a:cxn>
                <a:cxn ang="0">
                  <a:pos x="37" y="2"/>
                </a:cxn>
                <a:cxn ang="0">
                  <a:pos x="29" y="3"/>
                </a:cxn>
                <a:cxn ang="0">
                  <a:pos x="19" y="7"/>
                </a:cxn>
                <a:cxn ang="0">
                  <a:pos x="11" y="14"/>
                </a:cxn>
                <a:cxn ang="0">
                  <a:pos x="4" y="23"/>
                </a:cxn>
                <a:cxn ang="0">
                  <a:pos x="0" y="39"/>
                </a:cxn>
                <a:cxn ang="0">
                  <a:pos x="0" y="139"/>
                </a:cxn>
                <a:cxn ang="0">
                  <a:pos x="3" y="139"/>
                </a:cxn>
                <a:cxn ang="0">
                  <a:pos x="3" y="42"/>
                </a:cxn>
              </a:cxnLst>
              <a:rect l="0" t="0" r="r" b="b"/>
              <a:pathLst>
                <a:path w="45" h="139">
                  <a:moveTo>
                    <a:pt x="3" y="42"/>
                  </a:moveTo>
                  <a:lnTo>
                    <a:pt x="6" y="42"/>
                  </a:lnTo>
                  <a:lnTo>
                    <a:pt x="12" y="42"/>
                  </a:lnTo>
                  <a:lnTo>
                    <a:pt x="20" y="39"/>
                  </a:lnTo>
                  <a:lnTo>
                    <a:pt x="29" y="35"/>
                  </a:lnTo>
                  <a:lnTo>
                    <a:pt x="37" y="27"/>
                  </a:lnTo>
                  <a:lnTo>
                    <a:pt x="43" y="17"/>
                  </a:lnTo>
                  <a:lnTo>
                    <a:pt x="45" y="2"/>
                  </a:lnTo>
                  <a:lnTo>
                    <a:pt x="43" y="0"/>
                  </a:lnTo>
                  <a:lnTo>
                    <a:pt x="37" y="2"/>
                  </a:lnTo>
                  <a:lnTo>
                    <a:pt x="29" y="3"/>
                  </a:lnTo>
                  <a:lnTo>
                    <a:pt x="19" y="7"/>
                  </a:lnTo>
                  <a:lnTo>
                    <a:pt x="11" y="14"/>
                  </a:lnTo>
                  <a:lnTo>
                    <a:pt x="4" y="23"/>
                  </a:lnTo>
                  <a:lnTo>
                    <a:pt x="0" y="39"/>
                  </a:lnTo>
                  <a:lnTo>
                    <a:pt x="0" y="139"/>
                  </a:lnTo>
                  <a:lnTo>
                    <a:pt x="3" y="139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2" name="Freeform 10"/>
            <p:cNvSpPr>
              <a:spLocks/>
            </p:cNvSpPr>
            <p:nvPr/>
          </p:nvSpPr>
          <p:spPr bwMode="gray">
            <a:xfrm>
              <a:off x="1765" y="378"/>
              <a:ext cx="146" cy="211"/>
            </a:xfrm>
            <a:custGeom>
              <a:avLst/>
              <a:gdLst/>
              <a:ahLst/>
              <a:cxnLst>
                <a:cxn ang="0">
                  <a:pos x="68" y="67"/>
                </a:cxn>
                <a:cxn ang="0">
                  <a:pos x="67" y="67"/>
                </a:cxn>
                <a:cxn ang="0">
                  <a:pos x="60" y="66"/>
                </a:cxn>
                <a:cxn ang="0">
                  <a:pos x="50" y="64"/>
                </a:cxn>
                <a:cxn ang="0">
                  <a:pos x="41" y="62"/>
                </a:cxn>
                <a:cxn ang="0">
                  <a:pos x="29" y="55"/>
                </a:cxn>
                <a:cxn ang="0">
                  <a:pos x="18" y="47"/>
                </a:cxn>
                <a:cxn ang="0">
                  <a:pos x="10" y="35"/>
                </a:cxn>
                <a:cxn ang="0">
                  <a:pos x="3" y="2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10" y="0"/>
                </a:cxn>
                <a:cxn ang="0">
                  <a:pos x="19" y="0"/>
                </a:cxn>
                <a:cxn ang="0">
                  <a:pos x="30" y="2"/>
                </a:cxn>
                <a:cxn ang="0">
                  <a:pos x="41" y="6"/>
                </a:cxn>
                <a:cxn ang="0">
                  <a:pos x="53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5" y="45"/>
                </a:cxn>
                <a:cxn ang="0">
                  <a:pos x="79" y="36"/>
                </a:cxn>
                <a:cxn ang="0">
                  <a:pos x="84" y="25"/>
                </a:cxn>
                <a:cxn ang="0">
                  <a:pos x="92" y="16"/>
                </a:cxn>
                <a:cxn ang="0">
                  <a:pos x="106" y="8"/>
                </a:cxn>
                <a:cxn ang="0">
                  <a:pos x="123" y="2"/>
                </a:cxn>
                <a:cxn ang="0">
                  <a:pos x="146" y="0"/>
                </a:cxn>
                <a:cxn ang="0">
                  <a:pos x="145" y="2"/>
                </a:cxn>
                <a:cxn ang="0">
                  <a:pos x="145" y="8"/>
                </a:cxn>
                <a:cxn ang="0">
                  <a:pos x="143" y="17"/>
                </a:cxn>
                <a:cxn ang="0">
                  <a:pos x="139" y="28"/>
                </a:cxn>
                <a:cxn ang="0">
                  <a:pos x="134" y="39"/>
                </a:cxn>
                <a:cxn ang="0">
                  <a:pos x="126" y="49"/>
                </a:cxn>
                <a:cxn ang="0">
                  <a:pos x="114" y="59"/>
                </a:cxn>
                <a:cxn ang="0">
                  <a:pos x="98" y="64"/>
                </a:cxn>
                <a:cxn ang="0">
                  <a:pos x="79" y="67"/>
                </a:cxn>
                <a:cxn ang="0">
                  <a:pos x="79" y="211"/>
                </a:cxn>
                <a:cxn ang="0">
                  <a:pos x="68" y="211"/>
                </a:cxn>
                <a:cxn ang="0">
                  <a:pos x="68" y="67"/>
                </a:cxn>
              </a:cxnLst>
              <a:rect l="0" t="0" r="r" b="b"/>
              <a:pathLst>
                <a:path w="146" h="211">
                  <a:moveTo>
                    <a:pt x="68" y="67"/>
                  </a:moveTo>
                  <a:lnTo>
                    <a:pt x="67" y="67"/>
                  </a:lnTo>
                  <a:lnTo>
                    <a:pt x="60" y="66"/>
                  </a:lnTo>
                  <a:lnTo>
                    <a:pt x="50" y="64"/>
                  </a:lnTo>
                  <a:lnTo>
                    <a:pt x="41" y="62"/>
                  </a:lnTo>
                  <a:lnTo>
                    <a:pt x="29" y="55"/>
                  </a:lnTo>
                  <a:lnTo>
                    <a:pt x="18" y="47"/>
                  </a:lnTo>
                  <a:lnTo>
                    <a:pt x="10" y="35"/>
                  </a:lnTo>
                  <a:lnTo>
                    <a:pt x="3" y="20"/>
                  </a:lnTo>
                  <a:lnTo>
                    <a:pt x="0" y="0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9" y="0"/>
                  </a:lnTo>
                  <a:lnTo>
                    <a:pt x="30" y="2"/>
                  </a:lnTo>
                  <a:lnTo>
                    <a:pt x="41" y="6"/>
                  </a:lnTo>
                  <a:lnTo>
                    <a:pt x="53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5" y="45"/>
                  </a:lnTo>
                  <a:lnTo>
                    <a:pt x="79" y="36"/>
                  </a:lnTo>
                  <a:lnTo>
                    <a:pt x="84" y="25"/>
                  </a:lnTo>
                  <a:lnTo>
                    <a:pt x="92" y="16"/>
                  </a:lnTo>
                  <a:lnTo>
                    <a:pt x="106" y="8"/>
                  </a:lnTo>
                  <a:lnTo>
                    <a:pt x="123" y="2"/>
                  </a:lnTo>
                  <a:lnTo>
                    <a:pt x="146" y="0"/>
                  </a:lnTo>
                  <a:lnTo>
                    <a:pt x="145" y="2"/>
                  </a:lnTo>
                  <a:lnTo>
                    <a:pt x="145" y="8"/>
                  </a:lnTo>
                  <a:lnTo>
                    <a:pt x="143" y="17"/>
                  </a:lnTo>
                  <a:lnTo>
                    <a:pt x="139" y="28"/>
                  </a:lnTo>
                  <a:lnTo>
                    <a:pt x="134" y="39"/>
                  </a:lnTo>
                  <a:lnTo>
                    <a:pt x="126" y="49"/>
                  </a:lnTo>
                  <a:lnTo>
                    <a:pt x="114" y="59"/>
                  </a:lnTo>
                  <a:lnTo>
                    <a:pt x="98" y="64"/>
                  </a:lnTo>
                  <a:lnTo>
                    <a:pt x="79" y="67"/>
                  </a:lnTo>
                  <a:lnTo>
                    <a:pt x="79" y="211"/>
                  </a:lnTo>
                  <a:lnTo>
                    <a:pt x="68" y="211"/>
                  </a:lnTo>
                  <a:lnTo>
                    <a:pt x="68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gray">
            <a:xfrm>
              <a:off x="2792" y="378"/>
              <a:ext cx="144" cy="211"/>
            </a:xfrm>
            <a:custGeom>
              <a:avLst/>
              <a:gdLst/>
              <a:ahLst/>
              <a:cxnLst>
                <a:cxn ang="0">
                  <a:pos x="67" y="67"/>
                </a:cxn>
                <a:cxn ang="0">
                  <a:pos x="66" y="67"/>
                </a:cxn>
                <a:cxn ang="0">
                  <a:pos x="59" y="66"/>
                </a:cxn>
                <a:cxn ang="0">
                  <a:pos x="50" y="64"/>
                </a:cxn>
                <a:cxn ang="0">
                  <a:pos x="39" y="62"/>
                </a:cxn>
                <a:cxn ang="0">
                  <a:pos x="28" y="55"/>
                </a:cxn>
                <a:cxn ang="0">
                  <a:pos x="17" y="47"/>
                </a:cxn>
                <a:cxn ang="0">
                  <a:pos x="9" y="35"/>
                </a:cxn>
                <a:cxn ang="0">
                  <a:pos x="2" y="2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9" y="0"/>
                </a:cxn>
                <a:cxn ang="0">
                  <a:pos x="17" y="0"/>
                </a:cxn>
                <a:cxn ang="0">
                  <a:pos x="28" y="2"/>
                </a:cxn>
                <a:cxn ang="0">
                  <a:pos x="40" y="6"/>
                </a:cxn>
                <a:cxn ang="0">
                  <a:pos x="51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4" y="45"/>
                </a:cxn>
                <a:cxn ang="0">
                  <a:pos x="77" y="36"/>
                </a:cxn>
                <a:cxn ang="0">
                  <a:pos x="82" y="25"/>
                </a:cxn>
                <a:cxn ang="0">
                  <a:pos x="91" y="16"/>
                </a:cxn>
                <a:cxn ang="0">
                  <a:pos x="105" y="8"/>
                </a:cxn>
                <a:cxn ang="0">
                  <a:pos x="121" y="2"/>
                </a:cxn>
                <a:cxn ang="0">
                  <a:pos x="144" y="0"/>
                </a:cxn>
                <a:cxn ang="0">
                  <a:pos x="144" y="2"/>
                </a:cxn>
                <a:cxn ang="0">
                  <a:pos x="144" y="8"/>
                </a:cxn>
                <a:cxn ang="0">
                  <a:pos x="141" y="17"/>
                </a:cxn>
                <a:cxn ang="0">
                  <a:pos x="139" y="28"/>
                </a:cxn>
                <a:cxn ang="0">
                  <a:pos x="133" y="39"/>
                </a:cxn>
                <a:cxn ang="0">
                  <a:pos x="125" y="49"/>
                </a:cxn>
                <a:cxn ang="0">
                  <a:pos x="113" y="59"/>
                </a:cxn>
                <a:cxn ang="0">
                  <a:pos x="97" y="64"/>
                </a:cxn>
                <a:cxn ang="0">
                  <a:pos x="77" y="67"/>
                </a:cxn>
                <a:cxn ang="0">
                  <a:pos x="77" y="211"/>
                </a:cxn>
                <a:cxn ang="0">
                  <a:pos x="67" y="211"/>
                </a:cxn>
                <a:cxn ang="0">
                  <a:pos x="67" y="67"/>
                </a:cxn>
              </a:cxnLst>
              <a:rect l="0" t="0" r="r" b="b"/>
              <a:pathLst>
                <a:path w="144" h="211">
                  <a:moveTo>
                    <a:pt x="67" y="67"/>
                  </a:moveTo>
                  <a:lnTo>
                    <a:pt x="66" y="67"/>
                  </a:lnTo>
                  <a:lnTo>
                    <a:pt x="59" y="66"/>
                  </a:lnTo>
                  <a:lnTo>
                    <a:pt x="50" y="64"/>
                  </a:lnTo>
                  <a:lnTo>
                    <a:pt x="39" y="62"/>
                  </a:lnTo>
                  <a:lnTo>
                    <a:pt x="28" y="55"/>
                  </a:lnTo>
                  <a:lnTo>
                    <a:pt x="17" y="47"/>
                  </a:lnTo>
                  <a:lnTo>
                    <a:pt x="9" y="35"/>
                  </a:lnTo>
                  <a:lnTo>
                    <a:pt x="2" y="20"/>
                  </a:lnTo>
                  <a:lnTo>
                    <a:pt x="0" y="0"/>
                  </a:lnTo>
                  <a:lnTo>
                    <a:pt x="2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8" y="2"/>
                  </a:lnTo>
                  <a:lnTo>
                    <a:pt x="40" y="6"/>
                  </a:lnTo>
                  <a:lnTo>
                    <a:pt x="51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4" y="45"/>
                  </a:lnTo>
                  <a:lnTo>
                    <a:pt x="77" y="36"/>
                  </a:lnTo>
                  <a:lnTo>
                    <a:pt x="82" y="25"/>
                  </a:lnTo>
                  <a:lnTo>
                    <a:pt x="91" y="16"/>
                  </a:lnTo>
                  <a:lnTo>
                    <a:pt x="105" y="8"/>
                  </a:lnTo>
                  <a:lnTo>
                    <a:pt x="121" y="2"/>
                  </a:lnTo>
                  <a:lnTo>
                    <a:pt x="144" y="0"/>
                  </a:lnTo>
                  <a:lnTo>
                    <a:pt x="144" y="2"/>
                  </a:lnTo>
                  <a:lnTo>
                    <a:pt x="144" y="8"/>
                  </a:lnTo>
                  <a:lnTo>
                    <a:pt x="141" y="17"/>
                  </a:lnTo>
                  <a:lnTo>
                    <a:pt x="139" y="28"/>
                  </a:lnTo>
                  <a:lnTo>
                    <a:pt x="133" y="39"/>
                  </a:lnTo>
                  <a:lnTo>
                    <a:pt x="125" y="49"/>
                  </a:lnTo>
                  <a:lnTo>
                    <a:pt x="113" y="59"/>
                  </a:lnTo>
                  <a:lnTo>
                    <a:pt x="97" y="64"/>
                  </a:lnTo>
                  <a:lnTo>
                    <a:pt x="77" y="67"/>
                  </a:lnTo>
                  <a:lnTo>
                    <a:pt x="77" y="211"/>
                  </a:lnTo>
                  <a:lnTo>
                    <a:pt x="67" y="211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gray">
            <a:xfrm>
              <a:off x="2631" y="457"/>
              <a:ext cx="89" cy="132"/>
            </a:xfrm>
            <a:custGeom>
              <a:avLst/>
              <a:gdLst/>
              <a:ahLst/>
              <a:cxnLst>
                <a:cxn ang="0">
                  <a:pos x="42" y="43"/>
                </a:cxn>
                <a:cxn ang="0">
                  <a:pos x="39" y="42"/>
                </a:cxn>
                <a:cxn ang="0">
                  <a:pos x="33" y="42"/>
                </a:cxn>
                <a:cxn ang="0">
                  <a:pos x="25" y="39"/>
                </a:cxn>
                <a:cxn ang="0">
                  <a:pos x="16" y="35"/>
                </a:cxn>
                <a:cxn ang="0">
                  <a:pos x="8" y="27"/>
                </a:cxn>
                <a:cxn ang="0">
                  <a:pos x="2" y="16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12" y="1"/>
                </a:cxn>
                <a:cxn ang="0">
                  <a:pos x="21" y="3"/>
                </a:cxn>
                <a:cxn ang="0">
                  <a:pos x="29" y="8"/>
                </a:cxn>
                <a:cxn ang="0">
                  <a:pos x="37" y="15"/>
                </a:cxn>
                <a:cxn ang="0">
                  <a:pos x="42" y="26"/>
                </a:cxn>
                <a:cxn ang="0">
                  <a:pos x="45" y="39"/>
                </a:cxn>
                <a:cxn ang="0">
                  <a:pos x="45" y="38"/>
                </a:cxn>
                <a:cxn ang="0">
                  <a:pos x="45" y="34"/>
                </a:cxn>
                <a:cxn ang="0">
                  <a:pos x="46" y="27"/>
                </a:cxn>
                <a:cxn ang="0">
                  <a:pos x="49" y="20"/>
                </a:cxn>
                <a:cxn ang="0">
                  <a:pos x="54" y="14"/>
                </a:cxn>
                <a:cxn ang="0">
                  <a:pos x="62" y="7"/>
                </a:cxn>
                <a:cxn ang="0">
                  <a:pos x="73" y="3"/>
                </a:cxn>
                <a:cxn ang="0">
                  <a:pos x="89" y="0"/>
                </a:cxn>
                <a:cxn ang="0">
                  <a:pos x="89" y="3"/>
                </a:cxn>
                <a:cxn ang="0">
                  <a:pos x="88" y="10"/>
                </a:cxn>
                <a:cxn ang="0">
                  <a:pos x="87" y="18"/>
                </a:cxn>
                <a:cxn ang="0">
                  <a:pos x="81" y="26"/>
                </a:cxn>
                <a:cxn ang="0">
                  <a:pos x="74" y="34"/>
                </a:cxn>
                <a:cxn ang="0">
                  <a:pos x="64" y="41"/>
                </a:cxn>
                <a:cxn ang="0">
                  <a:pos x="47" y="43"/>
                </a:cxn>
                <a:cxn ang="0">
                  <a:pos x="47" y="132"/>
                </a:cxn>
                <a:cxn ang="0">
                  <a:pos x="42" y="132"/>
                </a:cxn>
                <a:cxn ang="0">
                  <a:pos x="42" y="43"/>
                </a:cxn>
              </a:cxnLst>
              <a:rect l="0" t="0" r="r" b="b"/>
              <a:pathLst>
                <a:path w="89" h="132">
                  <a:moveTo>
                    <a:pt x="42" y="43"/>
                  </a:moveTo>
                  <a:lnTo>
                    <a:pt x="39" y="42"/>
                  </a:lnTo>
                  <a:lnTo>
                    <a:pt x="33" y="42"/>
                  </a:lnTo>
                  <a:lnTo>
                    <a:pt x="25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2" y="16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2" y="1"/>
                  </a:lnTo>
                  <a:lnTo>
                    <a:pt x="21" y="3"/>
                  </a:lnTo>
                  <a:lnTo>
                    <a:pt x="29" y="8"/>
                  </a:lnTo>
                  <a:lnTo>
                    <a:pt x="37" y="15"/>
                  </a:lnTo>
                  <a:lnTo>
                    <a:pt x="42" y="26"/>
                  </a:lnTo>
                  <a:lnTo>
                    <a:pt x="45" y="39"/>
                  </a:lnTo>
                  <a:lnTo>
                    <a:pt x="45" y="38"/>
                  </a:lnTo>
                  <a:lnTo>
                    <a:pt x="45" y="34"/>
                  </a:lnTo>
                  <a:lnTo>
                    <a:pt x="46" y="27"/>
                  </a:lnTo>
                  <a:lnTo>
                    <a:pt x="49" y="20"/>
                  </a:lnTo>
                  <a:lnTo>
                    <a:pt x="54" y="14"/>
                  </a:lnTo>
                  <a:lnTo>
                    <a:pt x="62" y="7"/>
                  </a:lnTo>
                  <a:lnTo>
                    <a:pt x="73" y="3"/>
                  </a:lnTo>
                  <a:lnTo>
                    <a:pt x="89" y="0"/>
                  </a:lnTo>
                  <a:lnTo>
                    <a:pt x="89" y="3"/>
                  </a:lnTo>
                  <a:lnTo>
                    <a:pt x="88" y="10"/>
                  </a:lnTo>
                  <a:lnTo>
                    <a:pt x="87" y="18"/>
                  </a:lnTo>
                  <a:lnTo>
                    <a:pt x="81" y="26"/>
                  </a:lnTo>
                  <a:lnTo>
                    <a:pt x="74" y="34"/>
                  </a:lnTo>
                  <a:lnTo>
                    <a:pt x="64" y="41"/>
                  </a:lnTo>
                  <a:lnTo>
                    <a:pt x="47" y="43"/>
                  </a:lnTo>
                  <a:lnTo>
                    <a:pt x="47" y="132"/>
                  </a:lnTo>
                  <a:lnTo>
                    <a:pt x="42" y="132"/>
                  </a:lnTo>
                  <a:lnTo>
                    <a:pt x="42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gray">
            <a:xfrm>
              <a:off x="2430" y="403"/>
              <a:ext cx="88" cy="186"/>
            </a:xfrm>
            <a:custGeom>
              <a:avLst/>
              <a:gdLst/>
              <a:ahLst/>
              <a:cxnLst>
                <a:cxn ang="0">
                  <a:pos x="43" y="43"/>
                </a:cxn>
                <a:cxn ang="0">
                  <a:pos x="41" y="43"/>
                </a:cxn>
                <a:cxn ang="0">
                  <a:pos x="35" y="43"/>
                </a:cxn>
                <a:cxn ang="0">
                  <a:pos x="27" y="41"/>
                </a:cxn>
                <a:cxn ang="0">
                  <a:pos x="18" y="35"/>
                </a:cxn>
                <a:cxn ang="0">
                  <a:pos x="8" y="28"/>
                </a:cxn>
                <a:cxn ang="0">
                  <a:pos x="3" y="16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8" y="0"/>
                </a:cxn>
                <a:cxn ang="0">
                  <a:pos x="17" y="1"/>
                </a:cxn>
                <a:cxn ang="0">
                  <a:pos x="26" y="6"/>
                </a:cxn>
                <a:cxn ang="0">
                  <a:pos x="35" y="12"/>
                </a:cxn>
                <a:cxn ang="0">
                  <a:pos x="42" y="24"/>
                </a:cxn>
                <a:cxn ang="0">
                  <a:pos x="48" y="41"/>
                </a:cxn>
                <a:cxn ang="0">
                  <a:pos x="48" y="90"/>
                </a:cxn>
                <a:cxn ang="0">
                  <a:pos x="48" y="88"/>
                </a:cxn>
                <a:cxn ang="0">
                  <a:pos x="48" y="82"/>
                </a:cxn>
                <a:cxn ang="0">
                  <a:pos x="50" y="74"/>
                </a:cxn>
                <a:cxn ang="0">
                  <a:pos x="54" y="66"/>
                </a:cxn>
                <a:cxn ang="0">
                  <a:pos x="61" y="58"/>
                </a:cxn>
                <a:cxn ang="0">
                  <a:pos x="72" y="53"/>
                </a:cxn>
                <a:cxn ang="0">
                  <a:pos x="87" y="50"/>
                </a:cxn>
                <a:cxn ang="0">
                  <a:pos x="88" y="51"/>
                </a:cxn>
                <a:cxn ang="0">
                  <a:pos x="88" y="57"/>
                </a:cxn>
                <a:cxn ang="0">
                  <a:pos x="87" y="64"/>
                </a:cxn>
                <a:cxn ang="0">
                  <a:pos x="84" y="72"/>
                </a:cxn>
                <a:cxn ang="0">
                  <a:pos x="80" y="80"/>
                </a:cxn>
                <a:cxn ang="0">
                  <a:pos x="73" y="86"/>
                </a:cxn>
                <a:cxn ang="0">
                  <a:pos x="62" y="92"/>
                </a:cxn>
                <a:cxn ang="0">
                  <a:pos x="48" y="93"/>
                </a:cxn>
                <a:cxn ang="0">
                  <a:pos x="48" y="186"/>
                </a:cxn>
                <a:cxn ang="0">
                  <a:pos x="43" y="186"/>
                </a:cxn>
                <a:cxn ang="0">
                  <a:pos x="43" y="143"/>
                </a:cxn>
                <a:cxn ang="0">
                  <a:pos x="42" y="143"/>
                </a:cxn>
                <a:cxn ang="0">
                  <a:pos x="37" y="142"/>
                </a:cxn>
                <a:cxn ang="0">
                  <a:pos x="29" y="140"/>
                </a:cxn>
                <a:cxn ang="0">
                  <a:pos x="22" y="136"/>
                </a:cxn>
                <a:cxn ang="0">
                  <a:pos x="14" y="130"/>
                </a:cxn>
                <a:cxn ang="0">
                  <a:pos x="8" y="120"/>
                </a:cxn>
                <a:cxn ang="0">
                  <a:pos x="7" y="105"/>
                </a:cxn>
                <a:cxn ang="0">
                  <a:pos x="8" y="105"/>
                </a:cxn>
                <a:cxn ang="0">
                  <a:pos x="12" y="107"/>
                </a:cxn>
                <a:cxn ang="0">
                  <a:pos x="19" y="108"/>
                </a:cxn>
                <a:cxn ang="0">
                  <a:pos x="26" y="111"/>
                </a:cxn>
                <a:cxn ang="0">
                  <a:pos x="34" y="117"/>
                </a:cxn>
                <a:cxn ang="0">
                  <a:pos x="39" y="127"/>
                </a:cxn>
                <a:cxn ang="0">
                  <a:pos x="43" y="140"/>
                </a:cxn>
                <a:cxn ang="0">
                  <a:pos x="43" y="43"/>
                </a:cxn>
              </a:cxnLst>
              <a:rect l="0" t="0" r="r" b="b"/>
              <a:pathLst>
                <a:path w="88" h="186">
                  <a:moveTo>
                    <a:pt x="43" y="43"/>
                  </a:moveTo>
                  <a:lnTo>
                    <a:pt x="41" y="43"/>
                  </a:lnTo>
                  <a:lnTo>
                    <a:pt x="35" y="43"/>
                  </a:lnTo>
                  <a:lnTo>
                    <a:pt x="27" y="41"/>
                  </a:lnTo>
                  <a:lnTo>
                    <a:pt x="18" y="35"/>
                  </a:lnTo>
                  <a:lnTo>
                    <a:pt x="8" y="28"/>
                  </a:lnTo>
                  <a:lnTo>
                    <a:pt x="3" y="16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7" y="1"/>
                  </a:lnTo>
                  <a:lnTo>
                    <a:pt x="26" y="6"/>
                  </a:lnTo>
                  <a:lnTo>
                    <a:pt x="35" y="12"/>
                  </a:lnTo>
                  <a:lnTo>
                    <a:pt x="42" y="24"/>
                  </a:lnTo>
                  <a:lnTo>
                    <a:pt x="48" y="41"/>
                  </a:lnTo>
                  <a:lnTo>
                    <a:pt x="48" y="90"/>
                  </a:lnTo>
                  <a:lnTo>
                    <a:pt x="48" y="88"/>
                  </a:lnTo>
                  <a:lnTo>
                    <a:pt x="48" y="82"/>
                  </a:lnTo>
                  <a:lnTo>
                    <a:pt x="50" y="74"/>
                  </a:lnTo>
                  <a:lnTo>
                    <a:pt x="54" y="66"/>
                  </a:lnTo>
                  <a:lnTo>
                    <a:pt x="61" y="58"/>
                  </a:lnTo>
                  <a:lnTo>
                    <a:pt x="72" y="53"/>
                  </a:lnTo>
                  <a:lnTo>
                    <a:pt x="87" y="50"/>
                  </a:lnTo>
                  <a:lnTo>
                    <a:pt x="88" y="51"/>
                  </a:lnTo>
                  <a:lnTo>
                    <a:pt x="88" y="57"/>
                  </a:lnTo>
                  <a:lnTo>
                    <a:pt x="87" y="64"/>
                  </a:lnTo>
                  <a:lnTo>
                    <a:pt x="84" y="72"/>
                  </a:lnTo>
                  <a:lnTo>
                    <a:pt x="80" y="80"/>
                  </a:lnTo>
                  <a:lnTo>
                    <a:pt x="73" y="86"/>
                  </a:lnTo>
                  <a:lnTo>
                    <a:pt x="62" y="92"/>
                  </a:lnTo>
                  <a:lnTo>
                    <a:pt x="48" y="93"/>
                  </a:lnTo>
                  <a:lnTo>
                    <a:pt x="48" y="186"/>
                  </a:lnTo>
                  <a:lnTo>
                    <a:pt x="43" y="186"/>
                  </a:lnTo>
                  <a:lnTo>
                    <a:pt x="43" y="143"/>
                  </a:lnTo>
                  <a:lnTo>
                    <a:pt x="42" y="143"/>
                  </a:lnTo>
                  <a:lnTo>
                    <a:pt x="37" y="142"/>
                  </a:lnTo>
                  <a:lnTo>
                    <a:pt x="29" y="140"/>
                  </a:lnTo>
                  <a:lnTo>
                    <a:pt x="22" y="136"/>
                  </a:lnTo>
                  <a:lnTo>
                    <a:pt x="14" y="130"/>
                  </a:lnTo>
                  <a:lnTo>
                    <a:pt x="8" y="120"/>
                  </a:lnTo>
                  <a:lnTo>
                    <a:pt x="7" y="105"/>
                  </a:lnTo>
                  <a:lnTo>
                    <a:pt x="8" y="105"/>
                  </a:lnTo>
                  <a:lnTo>
                    <a:pt x="12" y="107"/>
                  </a:lnTo>
                  <a:lnTo>
                    <a:pt x="19" y="108"/>
                  </a:lnTo>
                  <a:lnTo>
                    <a:pt x="26" y="111"/>
                  </a:lnTo>
                  <a:lnTo>
                    <a:pt x="34" y="117"/>
                  </a:lnTo>
                  <a:lnTo>
                    <a:pt x="39" y="127"/>
                  </a:lnTo>
                  <a:lnTo>
                    <a:pt x="43" y="140"/>
                  </a:lnTo>
                  <a:lnTo>
                    <a:pt x="43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6" name="Freeform 14"/>
            <p:cNvSpPr>
              <a:spLocks/>
            </p:cNvSpPr>
            <p:nvPr/>
          </p:nvSpPr>
          <p:spPr bwMode="gray">
            <a:xfrm>
              <a:off x="1914" y="233"/>
              <a:ext cx="166" cy="356"/>
            </a:xfrm>
            <a:custGeom>
              <a:avLst/>
              <a:gdLst/>
              <a:ahLst/>
              <a:cxnLst>
                <a:cxn ang="0">
                  <a:pos x="85" y="84"/>
                </a:cxn>
                <a:cxn ang="0">
                  <a:pos x="101" y="81"/>
                </a:cxn>
                <a:cxn ang="0">
                  <a:pos x="124" y="73"/>
                </a:cxn>
                <a:cxn ang="0">
                  <a:pos x="148" y="56"/>
                </a:cxn>
                <a:cxn ang="0">
                  <a:pos x="163" y="23"/>
                </a:cxn>
                <a:cxn ang="0">
                  <a:pos x="163" y="0"/>
                </a:cxn>
                <a:cxn ang="0">
                  <a:pos x="148" y="0"/>
                </a:cxn>
                <a:cxn ang="0">
                  <a:pos x="125" y="6"/>
                </a:cxn>
                <a:cxn ang="0">
                  <a:pos x="101" y="22"/>
                </a:cxn>
                <a:cxn ang="0">
                  <a:pos x="82" y="54"/>
                </a:cxn>
                <a:cxn ang="0">
                  <a:pos x="77" y="173"/>
                </a:cxn>
                <a:cxn ang="0">
                  <a:pos x="77" y="165"/>
                </a:cxn>
                <a:cxn ang="0">
                  <a:pos x="71" y="146"/>
                </a:cxn>
                <a:cxn ang="0">
                  <a:pos x="60" y="123"/>
                </a:cxn>
                <a:cxn ang="0">
                  <a:pos x="38" y="104"/>
                </a:cxn>
                <a:cxn ang="0">
                  <a:pos x="0" y="96"/>
                </a:cxn>
                <a:cxn ang="0">
                  <a:pos x="0" y="103"/>
                </a:cxn>
                <a:cxn ang="0">
                  <a:pos x="0" y="120"/>
                </a:cxn>
                <a:cxn ang="0">
                  <a:pos x="8" y="143"/>
                </a:cxn>
                <a:cxn ang="0">
                  <a:pos x="24" y="163"/>
                </a:cxn>
                <a:cxn ang="0">
                  <a:pos x="55" y="177"/>
                </a:cxn>
                <a:cxn ang="0">
                  <a:pos x="77" y="356"/>
                </a:cxn>
                <a:cxn ang="0">
                  <a:pos x="82" y="274"/>
                </a:cxn>
                <a:cxn ang="0">
                  <a:pos x="91" y="273"/>
                </a:cxn>
                <a:cxn ang="0">
                  <a:pos x="112" y="267"/>
                </a:cxn>
                <a:cxn ang="0">
                  <a:pos x="135" y="252"/>
                </a:cxn>
                <a:cxn ang="0">
                  <a:pos x="151" y="224"/>
                </a:cxn>
                <a:cxn ang="0">
                  <a:pos x="152" y="203"/>
                </a:cxn>
                <a:cxn ang="0">
                  <a:pos x="137" y="204"/>
                </a:cxn>
                <a:cxn ang="0">
                  <a:pos x="117" y="211"/>
                </a:cxn>
                <a:cxn ang="0">
                  <a:pos x="97" y="231"/>
                </a:cxn>
                <a:cxn ang="0">
                  <a:pos x="82" y="267"/>
                </a:cxn>
              </a:cxnLst>
              <a:rect l="0" t="0" r="r" b="b"/>
              <a:pathLst>
                <a:path w="166" h="356">
                  <a:moveTo>
                    <a:pt x="82" y="84"/>
                  </a:moveTo>
                  <a:lnTo>
                    <a:pt x="85" y="84"/>
                  </a:lnTo>
                  <a:lnTo>
                    <a:pt x="91" y="84"/>
                  </a:lnTo>
                  <a:lnTo>
                    <a:pt x="101" y="81"/>
                  </a:lnTo>
                  <a:lnTo>
                    <a:pt x="112" y="78"/>
                  </a:lnTo>
                  <a:lnTo>
                    <a:pt x="124" y="73"/>
                  </a:lnTo>
                  <a:lnTo>
                    <a:pt x="136" y="66"/>
                  </a:lnTo>
                  <a:lnTo>
                    <a:pt x="148" y="56"/>
                  </a:lnTo>
                  <a:lnTo>
                    <a:pt x="156" y="42"/>
                  </a:lnTo>
                  <a:lnTo>
                    <a:pt x="163" y="23"/>
                  </a:lnTo>
                  <a:lnTo>
                    <a:pt x="166" y="2"/>
                  </a:lnTo>
                  <a:lnTo>
                    <a:pt x="163" y="0"/>
                  </a:lnTo>
                  <a:lnTo>
                    <a:pt x="158" y="0"/>
                  </a:lnTo>
                  <a:lnTo>
                    <a:pt x="148" y="0"/>
                  </a:lnTo>
                  <a:lnTo>
                    <a:pt x="137" y="3"/>
                  </a:lnTo>
                  <a:lnTo>
                    <a:pt x="125" y="6"/>
                  </a:lnTo>
                  <a:lnTo>
                    <a:pt x="113" y="12"/>
                  </a:lnTo>
                  <a:lnTo>
                    <a:pt x="101" y="22"/>
                  </a:lnTo>
                  <a:lnTo>
                    <a:pt x="90" y="35"/>
                  </a:lnTo>
                  <a:lnTo>
                    <a:pt x="82" y="54"/>
                  </a:lnTo>
                  <a:lnTo>
                    <a:pt x="77" y="78"/>
                  </a:lnTo>
                  <a:lnTo>
                    <a:pt x="77" y="173"/>
                  </a:lnTo>
                  <a:lnTo>
                    <a:pt x="77" y="170"/>
                  </a:lnTo>
                  <a:lnTo>
                    <a:pt x="77" y="165"/>
                  </a:lnTo>
                  <a:lnTo>
                    <a:pt x="74" y="157"/>
                  </a:lnTo>
                  <a:lnTo>
                    <a:pt x="71" y="146"/>
                  </a:lnTo>
                  <a:lnTo>
                    <a:pt x="67" y="134"/>
                  </a:lnTo>
                  <a:lnTo>
                    <a:pt x="60" y="123"/>
                  </a:lnTo>
                  <a:lnTo>
                    <a:pt x="50" y="112"/>
                  </a:lnTo>
                  <a:lnTo>
                    <a:pt x="38" y="104"/>
                  </a:lnTo>
                  <a:lnTo>
                    <a:pt x="20" y="97"/>
                  </a:lnTo>
                  <a:lnTo>
                    <a:pt x="0" y="96"/>
                  </a:lnTo>
                  <a:lnTo>
                    <a:pt x="0" y="97"/>
                  </a:lnTo>
                  <a:lnTo>
                    <a:pt x="0" y="103"/>
                  </a:lnTo>
                  <a:lnTo>
                    <a:pt x="0" y="111"/>
                  </a:lnTo>
                  <a:lnTo>
                    <a:pt x="0" y="120"/>
                  </a:lnTo>
                  <a:lnTo>
                    <a:pt x="2" y="131"/>
                  </a:lnTo>
                  <a:lnTo>
                    <a:pt x="8" y="143"/>
                  </a:lnTo>
                  <a:lnTo>
                    <a:pt x="15" y="154"/>
                  </a:lnTo>
                  <a:lnTo>
                    <a:pt x="24" y="163"/>
                  </a:lnTo>
                  <a:lnTo>
                    <a:pt x="38" y="171"/>
                  </a:lnTo>
                  <a:lnTo>
                    <a:pt x="55" y="177"/>
                  </a:lnTo>
                  <a:lnTo>
                    <a:pt x="77" y="178"/>
                  </a:lnTo>
                  <a:lnTo>
                    <a:pt x="77" y="356"/>
                  </a:lnTo>
                  <a:lnTo>
                    <a:pt x="82" y="356"/>
                  </a:lnTo>
                  <a:lnTo>
                    <a:pt x="82" y="274"/>
                  </a:lnTo>
                  <a:lnTo>
                    <a:pt x="85" y="273"/>
                  </a:lnTo>
                  <a:lnTo>
                    <a:pt x="91" y="273"/>
                  </a:lnTo>
                  <a:lnTo>
                    <a:pt x="101" y="271"/>
                  </a:lnTo>
                  <a:lnTo>
                    <a:pt x="112" y="267"/>
                  </a:lnTo>
                  <a:lnTo>
                    <a:pt x="124" y="262"/>
                  </a:lnTo>
                  <a:lnTo>
                    <a:pt x="135" y="252"/>
                  </a:lnTo>
                  <a:lnTo>
                    <a:pt x="144" y="240"/>
                  </a:lnTo>
                  <a:lnTo>
                    <a:pt x="151" y="224"/>
                  </a:lnTo>
                  <a:lnTo>
                    <a:pt x="154" y="203"/>
                  </a:lnTo>
                  <a:lnTo>
                    <a:pt x="152" y="203"/>
                  </a:lnTo>
                  <a:lnTo>
                    <a:pt x="145" y="203"/>
                  </a:lnTo>
                  <a:lnTo>
                    <a:pt x="137" y="204"/>
                  </a:lnTo>
                  <a:lnTo>
                    <a:pt x="128" y="207"/>
                  </a:lnTo>
                  <a:lnTo>
                    <a:pt x="117" y="211"/>
                  </a:lnTo>
                  <a:lnTo>
                    <a:pt x="106" y="219"/>
                  </a:lnTo>
                  <a:lnTo>
                    <a:pt x="97" y="231"/>
                  </a:lnTo>
                  <a:lnTo>
                    <a:pt x="89" y="247"/>
                  </a:lnTo>
                  <a:lnTo>
                    <a:pt x="82" y="267"/>
                  </a:lnTo>
                  <a:lnTo>
                    <a:pt x="82" y="84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7" name="Freeform 15"/>
            <p:cNvSpPr>
              <a:spLocks/>
            </p:cNvSpPr>
            <p:nvPr/>
          </p:nvSpPr>
          <p:spPr bwMode="gray">
            <a:xfrm>
              <a:off x="2514" y="379"/>
              <a:ext cx="92" cy="210"/>
            </a:xfrm>
            <a:custGeom>
              <a:avLst/>
              <a:gdLst/>
              <a:ahLst/>
              <a:cxnLst>
                <a:cxn ang="0">
                  <a:pos x="43" y="162"/>
                </a:cxn>
                <a:cxn ang="0">
                  <a:pos x="36" y="160"/>
                </a:cxn>
                <a:cxn ang="0">
                  <a:pos x="23" y="155"/>
                </a:cxn>
                <a:cxn ang="0">
                  <a:pos x="12" y="141"/>
                </a:cxn>
                <a:cxn ang="0">
                  <a:pos x="12" y="129"/>
                </a:cxn>
                <a:cxn ang="0">
                  <a:pos x="23" y="132"/>
                </a:cxn>
                <a:cxn ang="0">
                  <a:pos x="38" y="145"/>
                </a:cxn>
                <a:cxn ang="0">
                  <a:pos x="43" y="108"/>
                </a:cxn>
                <a:cxn ang="0">
                  <a:pos x="35" y="106"/>
                </a:cxn>
                <a:cxn ang="0">
                  <a:pos x="20" y="101"/>
                </a:cxn>
                <a:cxn ang="0">
                  <a:pos x="7" y="83"/>
                </a:cxn>
                <a:cxn ang="0">
                  <a:pos x="7" y="70"/>
                </a:cxn>
                <a:cxn ang="0">
                  <a:pos x="17" y="71"/>
                </a:cxn>
                <a:cxn ang="0">
                  <a:pos x="31" y="81"/>
                </a:cxn>
                <a:cxn ang="0">
                  <a:pos x="43" y="105"/>
                </a:cxn>
                <a:cxn ang="0">
                  <a:pos x="40" y="43"/>
                </a:cxn>
                <a:cxn ang="0">
                  <a:pos x="26" y="39"/>
                </a:cxn>
                <a:cxn ang="0">
                  <a:pos x="8" y="27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23" y="5"/>
                </a:cxn>
                <a:cxn ang="0">
                  <a:pos x="39" y="23"/>
                </a:cxn>
                <a:cxn ang="0">
                  <a:pos x="46" y="38"/>
                </a:cxn>
                <a:cxn ang="0">
                  <a:pos x="51" y="24"/>
                </a:cxn>
                <a:cxn ang="0">
                  <a:pos x="66" y="8"/>
                </a:cxn>
                <a:cxn ang="0">
                  <a:pos x="92" y="0"/>
                </a:cxn>
                <a:cxn ang="0">
                  <a:pos x="90" y="8"/>
                </a:cxn>
                <a:cxn ang="0">
                  <a:pos x="82" y="25"/>
                </a:cxn>
                <a:cxn ang="0">
                  <a:pos x="63" y="40"/>
                </a:cxn>
                <a:cxn ang="0">
                  <a:pos x="49" y="124"/>
                </a:cxn>
                <a:cxn ang="0">
                  <a:pos x="50" y="116"/>
                </a:cxn>
                <a:cxn ang="0">
                  <a:pos x="59" y="100"/>
                </a:cxn>
                <a:cxn ang="0">
                  <a:pos x="81" y="92"/>
                </a:cxn>
                <a:cxn ang="0">
                  <a:pos x="80" y="98"/>
                </a:cxn>
                <a:cxn ang="0">
                  <a:pos x="73" y="114"/>
                </a:cxn>
                <a:cxn ang="0">
                  <a:pos x="59" y="127"/>
                </a:cxn>
                <a:cxn ang="0">
                  <a:pos x="49" y="210"/>
                </a:cxn>
              </a:cxnLst>
              <a:rect l="0" t="0" r="r" b="b"/>
              <a:pathLst>
                <a:path w="92" h="210">
                  <a:moveTo>
                    <a:pt x="43" y="210"/>
                  </a:moveTo>
                  <a:lnTo>
                    <a:pt x="43" y="162"/>
                  </a:lnTo>
                  <a:lnTo>
                    <a:pt x="40" y="162"/>
                  </a:lnTo>
                  <a:lnTo>
                    <a:pt x="36" y="160"/>
                  </a:lnTo>
                  <a:lnTo>
                    <a:pt x="30" y="159"/>
                  </a:lnTo>
                  <a:lnTo>
                    <a:pt x="23" y="155"/>
                  </a:lnTo>
                  <a:lnTo>
                    <a:pt x="16" y="150"/>
                  </a:lnTo>
                  <a:lnTo>
                    <a:pt x="12" y="141"/>
                  </a:lnTo>
                  <a:lnTo>
                    <a:pt x="11" y="129"/>
                  </a:lnTo>
                  <a:lnTo>
                    <a:pt x="12" y="129"/>
                  </a:lnTo>
                  <a:lnTo>
                    <a:pt x="16" y="129"/>
                  </a:lnTo>
                  <a:lnTo>
                    <a:pt x="23" y="132"/>
                  </a:lnTo>
                  <a:lnTo>
                    <a:pt x="31" y="137"/>
                  </a:lnTo>
                  <a:lnTo>
                    <a:pt x="38" y="145"/>
                  </a:lnTo>
                  <a:lnTo>
                    <a:pt x="43" y="159"/>
                  </a:lnTo>
                  <a:lnTo>
                    <a:pt x="43" y="108"/>
                  </a:lnTo>
                  <a:lnTo>
                    <a:pt x="40" y="108"/>
                  </a:lnTo>
                  <a:lnTo>
                    <a:pt x="35" y="106"/>
                  </a:lnTo>
                  <a:lnTo>
                    <a:pt x="28" y="105"/>
                  </a:lnTo>
                  <a:lnTo>
                    <a:pt x="20" y="101"/>
                  </a:lnTo>
                  <a:lnTo>
                    <a:pt x="12" y="94"/>
                  </a:lnTo>
                  <a:lnTo>
                    <a:pt x="7" y="83"/>
                  </a:lnTo>
                  <a:lnTo>
                    <a:pt x="5" y="70"/>
                  </a:lnTo>
                  <a:lnTo>
                    <a:pt x="7" y="70"/>
                  </a:lnTo>
                  <a:lnTo>
                    <a:pt x="11" y="70"/>
                  </a:lnTo>
                  <a:lnTo>
                    <a:pt x="17" y="71"/>
                  </a:lnTo>
                  <a:lnTo>
                    <a:pt x="24" y="74"/>
                  </a:lnTo>
                  <a:lnTo>
                    <a:pt x="31" y="81"/>
                  </a:lnTo>
                  <a:lnTo>
                    <a:pt x="38" y="90"/>
                  </a:lnTo>
                  <a:lnTo>
                    <a:pt x="43" y="105"/>
                  </a:lnTo>
                  <a:lnTo>
                    <a:pt x="43" y="43"/>
                  </a:lnTo>
                  <a:lnTo>
                    <a:pt x="40" y="43"/>
                  </a:lnTo>
                  <a:lnTo>
                    <a:pt x="34" y="42"/>
                  </a:lnTo>
                  <a:lnTo>
                    <a:pt x="26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1" y="16"/>
                  </a:lnTo>
                  <a:lnTo>
                    <a:pt x="0" y="0"/>
                  </a:lnTo>
                  <a:lnTo>
                    <a:pt x="1" y="0"/>
                  </a:lnTo>
                  <a:lnTo>
                    <a:pt x="7" y="0"/>
                  </a:lnTo>
                  <a:lnTo>
                    <a:pt x="13" y="1"/>
                  </a:lnTo>
                  <a:lnTo>
                    <a:pt x="23" y="5"/>
                  </a:lnTo>
                  <a:lnTo>
                    <a:pt x="31" y="12"/>
                  </a:lnTo>
                  <a:lnTo>
                    <a:pt x="39" y="23"/>
                  </a:lnTo>
                  <a:lnTo>
                    <a:pt x="46" y="40"/>
                  </a:lnTo>
                  <a:lnTo>
                    <a:pt x="46" y="38"/>
                  </a:lnTo>
                  <a:lnTo>
                    <a:pt x="49" y="32"/>
                  </a:lnTo>
                  <a:lnTo>
                    <a:pt x="51" y="24"/>
                  </a:lnTo>
                  <a:lnTo>
                    <a:pt x="58" y="15"/>
                  </a:lnTo>
                  <a:lnTo>
                    <a:pt x="66" y="8"/>
                  </a:lnTo>
                  <a:lnTo>
                    <a:pt x="77" y="1"/>
                  </a:lnTo>
                  <a:lnTo>
                    <a:pt x="92" y="0"/>
                  </a:lnTo>
                  <a:lnTo>
                    <a:pt x="92" y="1"/>
                  </a:lnTo>
                  <a:lnTo>
                    <a:pt x="90" y="8"/>
                  </a:lnTo>
                  <a:lnTo>
                    <a:pt x="88" y="16"/>
                  </a:lnTo>
                  <a:lnTo>
                    <a:pt x="82" y="25"/>
                  </a:lnTo>
                  <a:lnTo>
                    <a:pt x="74" y="34"/>
                  </a:lnTo>
                  <a:lnTo>
                    <a:pt x="63" y="40"/>
                  </a:lnTo>
                  <a:lnTo>
                    <a:pt x="49" y="43"/>
                  </a:lnTo>
                  <a:lnTo>
                    <a:pt x="49" y="124"/>
                  </a:lnTo>
                  <a:lnTo>
                    <a:pt x="49" y="121"/>
                  </a:lnTo>
                  <a:lnTo>
                    <a:pt x="50" y="116"/>
                  </a:lnTo>
                  <a:lnTo>
                    <a:pt x="53" y="108"/>
                  </a:lnTo>
                  <a:lnTo>
                    <a:pt x="59" y="100"/>
                  </a:lnTo>
                  <a:lnTo>
                    <a:pt x="67" y="94"/>
                  </a:lnTo>
                  <a:lnTo>
                    <a:pt x="81" y="92"/>
                  </a:lnTo>
                  <a:lnTo>
                    <a:pt x="81" y="93"/>
                  </a:lnTo>
                  <a:lnTo>
                    <a:pt x="80" y="98"/>
                  </a:lnTo>
                  <a:lnTo>
                    <a:pt x="77" y="106"/>
                  </a:lnTo>
                  <a:lnTo>
                    <a:pt x="73" y="114"/>
                  </a:lnTo>
                  <a:lnTo>
                    <a:pt x="67" y="121"/>
                  </a:lnTo>
                  <a:lnTo>
                    <a:pt x="59" y="127"/>
                  </a:lnTo>
                  <a:lnTo>
                    <a:pt x="49" y="129"/>
                  </a:lnTo>
                  <a:lnTo>
                    <a:pt x="49" y="210"/>
                  </a:lnTo>
                  <a:lnTo>
                    <a:pt x="43" y="210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8" name="Freeform 16"/>
            <p:cNvSpPr>
              <a:spLocks/>
            </p:cNvSpPr>
            <p:nvPr/>
          </p:nvSpPr>
          <p:spPr bwMode="gray">
            <a:xfrm>
              <a:off x="1566" y="297"/>
              <a:ext cx="128" cy="292"/>
            </a:xfrm>
            <a:custGeom>
              <a:avLst/>
              <a:gdLst/>
              <a:ahLst/>
              <a:cxnLst>
                <a:cxn ang="0">
                  <a:pos x="61" y="225"/>
                </a:cxn>
                <a:cxn ang="0">
                  <a:pos x="54" y="225"/>
                </a:cxn>
                <a:cxn ang="0">
                  <a:pos x="38" y="219"/>
                </a:cxn>
                <a:cxn ang="0">
                  <a:pos x="23" y="206"/>
                </a:cxn>
                <a:cxn ang="0">
                  <a:pos x="15" y="180"/>
                </a:cxn>
                <a:cxn ang="0">
                  <a:pos x="23" y="180"/>
                </a:cxn>
                <a:cxn ang="0">
                  <a:pos x="38" y="186"/>
                </a:cxn>
                <a:cxn ang="0">
                  <a:pos x="54" y="205"/>
                </a:cxn>
                <a:cxn ang="0">
                  <a:pos x="61" y="151"/>
                </a:cxn>
                <a:cxn ang="0">
                  <a:pos x="52" y="149"/>
                </a:cxn>
                <a:cxn ang="0">
                  <a:pos x="34" y="144"/>
                </a:cxn>
                <a:cxn ang="0">
                  <a:pos x="16" y="128"/>
                </a:cxn>
                <a:cxn ang="0">
                  <a:pos x="8" y="98"/>
                </a:cxn>
                <a:cxn ang="0">
                  <a:pos x="15" y="97"/>
                </a:cxn>
                <a:cxn ang="0">
                  <a:pos x="29" y="101"/>
                </a:cxn>
                <a:cxn ang="0">
                  <a:pos x="47" y="116"/>
                </a:cxn>
                <a:cxn ang="0">
                  <a:pos x="61" y="147"/>
                </a:cxn>
                <a:cxn ang="0">
                  <a:pos x="58" y="60"/>
                </a:cxn>
                <a:cxn ang="0">
                  <a:pos x="44" y="58"/>
                </a:cxn>
                <a:cxn ang="0">
                  <a:pos x="25" y="50"/>
                </a:cxn>
                <a:cxn ang="0">
                  <a:pos x="8" y="32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27" y="5"/>
                </a:cxn>
                <a:cxn ang="0">
                  <a:pos x="48" y="21"/>
                </a:cxn>
                <a:cxn ang="0">
                  <a:pos x="65" y="56"/>
                </a:cxn>
                <a:cxn ang="0">
                  <a:pos x="66" y="48"/>
                </a:cxn>
                <a:cxn ang="0">
                  <a:pos x="77" y="28"/>
                </a:cxn>
                <a:cxn ang="0">
                  <a:pos x="96" y="9"/>
                </a:cxn>
                <a:cxn ang="0">
                  <a:pos x="128" y="0"/>
                </a:cxn>
                <a:cxn ang="0">
                  <a:pos x="127" y="9"/>
                </a:cxn>
                <a:cxn ang="0">
                  <a:pos x="119" y="31"/>
                </a:cxn>
                <a:cxn ang="0">
                  <a:pos x="101" y="51"/>
                </a:cxn>
                <a:cxn ang="0">
                  <a:pos x="67" y="60"/>
                </a:cxn>
                <a:cxn ang="0">
                  <a:pos x="69" y="170"/>
                </a:cxn>
                <a:cxn ang="0">
                  <a:pos x="73" y="155"/>
                </a:cxn>
                <a:cxn ang="0">
                  <a:pos x="86" y="136"/>
                </a:cxn>
                <a:cxn ang="0">
                  <a:pos x="113" y="128"/>
                </a:cxn>
                <a:cxn ang="0">
                  <a:pos x="112" y="136"/>
                </a:cxn>
                <a:cxn ang="0">
                  <a:pos x="105" y="153"/>
                </a:cxn>
                <a:cxn ang="0">
                  <a:pos x="92" y="172"/>
                </a:cxn>
                <a:cxn ang="0">
                  <a:pos x="67" y="180"/>
                </a:cxn>
                <a:cxn ang="0">
                  <a:pos x="61" y="292"/>
                </a:cxn>
              </a:cxnLst>
              <a:rect l="0" t="0" r="r" b="b"/>
              <a:pathLst>
                <a:path w="128" h="292">
                  <a:moveTo>
                    <a:pt x="61" y="292"/>
                  </a:moveTo>
                  <a:lnTo>
                    <a:pt x="61" y="225"/>
                  </a:lnTo>
                  <a:lnTo>
                    <a:pt x="58" y="225"/>
                  </a:lnTo>
                  <a:lnTo>
                    <a:pt x="54" y="225"/>
                  </a:lnTo>
                  <a:lnTo>
                    <a:pt x="46" y="222"/>
                  </a:lnTo>
                  <a:lnTo>
                    <a:pt x="38" y="219"/>
                  </a:lnTo>
                  <a:lnTo>
                    <a:pt x="29" y="214"/>
                  </a:lnTo>
                  <a:lnTo>
                    <a:pt x="23" y="206"/>
                  </a:lnTo>
                  <a:lnTo>
                    <a:pt x="17" y="195"/>
                  </a:lnTo>
                  <a:lnTo>
                    <a:pt x="15" y="180"/>
                  </a:lnTo>
                  <a:lnTo>
                    <a:pt x="17" y="180"/>
                  </a:lnTo>
                  <a:lnTo>
                    <a:pt x="23" y="180"/>
                  </a:lnTo>
                  <a:lnTo>
                    <a:pt x="29" y="182"/>
                  </a:lnTo>
                  <a:lnTo>
                    <a:pt x="38" y="186"/>
                  </a:lnTo>
                  <a:lnTo>
                    <a:pt x="47" y="194"/>
                  </a:lnTo>
                  <a:lnTo>
                    <a:pt x="54" y="205"/>
                  </a:lnTo>
                  <a:lnTo>
                    <a:pt x="61" y="221"/>
                  </a:lnTo>
                  <a:lnTo>
                    <a:pt x="61" y="151"/>
                  </a:lnTo>
                  <a:lnTo>
                    <a:pt x="58" y="149"/>
                  </a:lnTo>
                  <a:lnTo>
                    <a:pt x="52" y="149"/>
                  </a:lnTo>
                  <a:lnTo>
                    <a:pt x="44" y="147"/>
                  </a:lnTo>
                  <a:lnTo>
                    <a:pt x="34" y="144"/>
                  </a:lnTo>
                  <a:lnTo>
                    <a:pt x="24" y="137"/>
                  </a:lnTo>
                  <a:lnTo>
                    <a:pt x="16" y="128"/>
                  </a:lnTo>
                  <a:lnTo>
                    <a:pt x="11" y="114"/>
                  </a:lnTo>
                  <a:lnTo>
                    <a:pt x="8" y="98"/>
                  </a:lnTo>
                  <a:lnTo>
                    <a:pt x="9" y="97"/>
                  </a:lnTo>
                  <a:lnTo>
                    <a:pt x="15" y="97"/>
                  </a:lnTo>
                  <a:lnTo>
                    <a:pt x="21" y="98"/>
                  </a:lnTo>
                  <a:lnTo>
                    <a:pt x="29" y="101"/>
                  </a:lnTo>
                  <a:lnTo>
                    <a:pt x="39" y="106"/>
                  </a:lnTo>
                  <a:lnTo>
                    <a:pt x="47" y="116"/>
                  </a:lnTo>
                  <a:lnTo>
                    <a:pt x="55" y="128"/>
                  </a:lnTo>
                  <a:lnTo>
                    <a:pt x="61" y="147"/>
                  </a:lnTo>
                  <a:lnTo>
                    <a:pt x="61" y="60"/>
                  </a:lnTo>
                  <a:lnTo>
                    <a:pt x="58" y="60"/>
                  </a:lnTo>
                  <a:lnTo>
                    <a:pt x="52" y="59"/>
                  </a:lnTo>
                  <a:lnTo>
                    <a:pt x="44" y="58"/>
                  </a:lnTo>
                  <a:lnTo>
                    <a:pt x="35" y="55"/>
                  </a:lnTo>
                  <a:lnTo>
                    <a:pt x="25" y="50"/>
                  </a:lnTo>
                  <a:lnTo>
                    <a:pt x="16" y="43"/>
                  </a:lnTo>
                  <a:lnTo>
                    <a:pt x="8" y="32"/>
                  </a:lnTo>
                  <a:lnTo>
                    <a:pt x="3" y="19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6" y="1"/>
                  </a:lnTo>
                  <a:lnTo>
                    <a:pt x="27" y="5"/>
                  </a:lnTo>
                  <a:lnTo>
                    <a:pt x="38" y="10"/>
                  </a:lnTo>
                  <a:lnTo>
                    <a:pt x="48" y="21"/>
                  </a:lnTo>
                  <a:lnTo>
                    <a:pt x="56" y="36"/>
                  </a:lnTo>
                  <a:lnTo>
                    <a:pt x="65" y="56"/>
                  </a:lnTo>
                  <a:lnTo>
                    <a:pt x="65" y="54"/>
                  </a:lnTo>
                  <a:lnTo>
                    <a:pt x="66" y="48"/>
                  </a:lnTo>
                  <a:lnTo>
                    <a:pt x="70" y="39"/>
                  </a:lnTo>
                  <a:lnTo>
                    <a:pt x="77" y="28"/>
                  </a:lnTo>
                  <a:lnTo>
                    <a:pt x="85" y="19"/>
                  </a:lnTo>
                  <a:lnTo>
                    <a:pt x="96" y="9"/>
                  </a:lnTo>
                  <a:lnTo>
                    <a:pt x="110" y="2"/>
                  </a:lnTo>
                  <a:lnTo>
                    <a:pt x="128" y="0"/>
                  </a:lnTo>
                  <a:lnTo>
                    <a:pt x="128" y="2"/>
                  </a:lnTo>
                  <a:lnTo>
                    <a:pt x="127" y="9"/>
                  </a:lnTo>
                  <a:lnTo>
                    <a:pt x="124" y="19"/>
                  </a:lnTo>
                  <a:lnTo>
                    <a:pt x="119" y="31"/>
                  </a:lnTo>
                  <a:lnTo>
                    <a:pt x="112" y="41"/>
                  </a:lnTo>
                  <a:lnTo>
                    <a:pt x="101" y="51"/>
                  </a:lnTo>
                  <a:lnTo>
                    <a:pt x="86" y="58"/>
                  </a:lnTo>
                  <a:lnTo>
                    <a:pt x="67" y="60"/>
                  </a:lnTo>
                  <a:lnTo>
                    <a:pt x="67" y="172"/>
                  </a:lnTo>
                  <a:lnTo>
                    <a:pt x="69" y="170"/>
                  </a:lnTo>
                  <a:lnTo>
                    <a:pt x="70" y="164"/>
                  </a:lnTo>
                  <a:lnTo>
                    <a:pt x="73" y="155"/>
                  </a:lnTo>
                  <a:lnTo>
                    <a:pt x="78" y="145"/>
                  </a:lnTo>
                  <a:lnTo>
                    <a:pt x="86" y="136"/>
                  </a:lnTo>
                  <a:lnTo>
                    <a:pt x="97" y="130"/>
                  </a:lnTo>
                  <a:lnTo>
                    <a:pt x="113" y="128"/>
                  </a:lnTo>
                  <a:lnTo>
                    <a:pt x="113" y="130"/>
                  </a:lnTo>
                  <a:lnTo>
                    <a:pt x="112" y="136"/>
                  </a:lnTo>
                  <a:lnTo>
                    <a:pt x="109" y="144"/>
                  </a:lnTo>
                  <a:lnTo>
                    <a:pt x="105" y="153"/>
                  </a:lnTo>
                  <a:lnTo>
                    <a:pt x="100" y="163"/>
                  </a:lnTo>
                  <a:lnTo>
                    <a:pt x="92" y="172"/>
                  </a:lnTo>
                  <a:lnTo>
                    <a:pt x="82" y="178"/>
                  </a:lnTo>
                  <a:lnTo>
                    <a:pt x="67" y="180"/>
                  </a:lnTo>
                  <a:lnTo>
                    <a:pt x="67" y="292"/>
                  </a:lnTo>
                  <a:lnTo>
                    <a:pt x="61" y="29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9" name="Freeform 17"/>
            <p:cNvSpPr>
              <a:spLocks/>
            </p:cNvSpPr>
            <p:nvPr/>
          </p:nvSpPr>
          <p:spPr bwMode="gray">
            <a:xfrm>
              <a:off x="2596" y="332"/>
              <a:ext cx="68" cy="257"/>
            </a:xfrm>
            <a:custGeom>
              <a:avLst/>
              <a:gdLst/>
              <a:ahLst/>
              <a:cxnLst>
                <a:cxn ang="0">
                  <a:pos x="31" y="164"/>
                </a:cxn>
                <a:cxn ang="0">
                  <a:pos x="23" y="163"/>
                </a:cxn>
                <a:cxn ang="0">
                  <a:pos x="8" y="155"/>
                </a:cxn>
                <a:cxn ang="0">
                  <a:pos x="0" y="132"/>
                </a:cxn>
                <a:cxn ang="0">
                  <a:pos x="7" y="132"/>
                </a:cxn>
                <a:cxn ang="0">
                  <a:pos x="22" y="139"/>
                </a:cxn>
                <a:cxn ang="0">
                  <a:pos x="31" y="160"/>
                </a:cxn>
                <a:cxn ang="0">
                  <a:pos x="29" y="101"/>
                </a:cxn>
                <a:cxn ang="0">
                  <a:pos x="16" y="97"/>
                </a:cxn>
                <a:cxn ang="0">
                  <a:pos x="3" y="83"/>
                </a:cxn>
                <a:cxn ang="0">
                  <a:pos x="3" y="70"/>
                </a:cxn>
                <a:cxn ang="0">
                  <a:pos x="15" y="74"/>
                </a:cxn>
                <a:cxn ang="0">
                  <a:pos x="27" y="86"/>
                </a:cxn>
                <a:cxn ang="0">
                  <a:pos x="31" y="31"/>
                </a:cxn>
                <a:cxn ang="0">
                  <a:pos x="33" y="23"/>
                </a:cxn>
                <a:cxn ang="0">
                  <a:pos x="41" y="8"/>
                </a:cxn>
                <a:cxn ang="0">
                  <a:pos x="62" y="0"/>
                </a:cxn>
                <a:cxn ang="0">
                  <a:pos x="61" y="8"/>
                </a:cxn>
                <a:cxn ang="0">
                  <a:pos x="53" y="23"/>
                </a:cxn>
                <a:cxn ang="0">
                  <a:pos x="35" y="31"/>
                </a:cxn>
                <a:cxn ang="0">
                  <a:pos x="35" y="75"/>
                </a:cxn>
                <a:cxn ang="0">
                  <a:pos x="39" y="62"/>
                </a:cxn>
                <a:cxn ang="0">
                  <a:pos x="54" y="48"/>
                </a:cxn>
                <a:cxn ang="0">
                  <a:pos x="68" y="48"/>
                </a:cxn>
                <a:cxn ang="0">
                  <a:pos x="66" y="59"/>
                </a:cxn>
                <a:cxn ang="0">
                  <a:pos x="58" y="72"/>
                </a:cxn>
                <a:cxn ang="0">
                  <a:pos x="35" y="82"/>
                </a:cxn>
                <a:cxn ang="0">
                  <a:pos x="35" y="143"/>
                </a:cxn>
                <a:cxn ang="0">
                  <a:pos x="38" y="132"/>
                </a:cxn>
                <a:cxn ang="0">
                  <a:pos x="49" y="122"/>
                </a:cxn>
                <a:cxn ang="0">
                  <a:pos x="60" y="122"/>
                </a:cxn>
                <a:cxn ang="0">
                  <a:pos x="58" y="133"/>
                </a:cxn>
                <a:cxn ang="0">
                  <a:pos x="47" y="144"/>
                </a:cxn>
                <a:cxn ang="0">
                  <a:pos x="35" y="257"/>
                </a:cxn>
              </a:cxnLst>
              <a:rect l="0" t="0" r="r" b="b"/>
              <a:pathLst>
                <a:path w="68" h="257">
                  <a:moveTo>
                    <a:pt x="31" y="257"/>
                  </a:moveTo>
                  <a:lnTo>
                    <a:pt x="31" y="164"/>
                  </a:lnTo>
                  <a:lnTo>
                    <a:pt x="29" y="163"/>
                  </a:lnTo>
                  <a:lnTo>
                    <a:pt x="23" y="163"/>
                  </a:lnTo>
                  <a:lnTo>
                    <a:pt x="16" y="160"/>
                  </a:lnTo>
                  <a:lnTo>
                    <a:pt x="8" y="155"/>
                  </a:lnTo>
                  <a:lnTo>
                    <a:pt x="3" y="145"/>
                  </a:lnTo>
                  <a:lnTo>
                    <a:pt x="0" y="132"/>
                  </a:lnTo>
                  <a:lnTo>
                    <a:pt x="3" y="132"/>
                  </a:lnTo>
                  <a:lnTo>
                    <a:pt x="7" y="132"/>
                  </a:lnTo>
                  <a:lnTo>
                    <a:pt x="15" y="135"/>
                  </a:lnTo>
                  <a:lnTo>
                    <a:pt x="22" y="139"/>
                  </a:lnTo>
                  <a:lnTo>
                    <a:pt x="27" y="147"/>
                  </a:lnTo>
                  <a:lnTo>
                    <a:pt x="31" y="160"/>
                  </a:lnTo>
                  <a:lnTo>
                    <a:pt x="31" y="101"/>
                  </a:lnTo>
                  <a:lnTo>
                    <a:pt x="29" y="101"/>
                  </a:lnTo>
                  <a:lnTo>
                    <a:pt x="23" y="99"/>
                  </a:lnTo>
                  <a:lnTo>
                    <a:pt x="16" y="97"/>
                  </a:lnTo>
                  <a:lnTo>
                    <a:pt x="8" y="91"/>
                  </a:lnTo>
                  <a:lnTo>
                    <a:pt x="3" y="83"/>
                  </a:lnTo>
                  <a:lnTo>
                    <a:pt x="0" y="70"/>
                  </a:lnTo>
                  <a:lnTo>
                    <a:pt x="3" y="70"/>
                  </a:lnTo>
                  <a:lnTo>
                    <a:pt x="7" y="71"/>
                  </a:lnTo>
                  <a:lnTo>
                    <a:pt x="15" y="74"/>
                  </a:lnTo>
                  <a:lnTo>
                    <a:pt x="22" y="78"/>
                  </a:lnTo>
                  <a:lnTo>
                    <a:pt x="27" y="86"/>
                  </a:lnTo>
                  <a:lnTo>
                    <a:pt x="31" y="97"/>
                  </a:lnTo>
                  <a:lnTo>
                    <a:pt x="31" y="31"/>
                  </a:lnTo>
                  <a:lnTo>
                    <a:pt x="31" y="28"/>
                  </a:lnTo>
                  <a:lnTo>
                    <a:pt x="33" y="23"/>
                  </a:lnTo>
                  <a:lnTo>
                    <a:pt x="35" y="15"/>
                  </a:lnTo>
                  <a:lnTo>
                    <a:pt x="41" y="8"/>
                  </a:lnTo>
                  <a:lnTo>
                    <a:pt x="50" y="2"/>
                  </a:lnTo>
                  <a:lnTo>
                    <a:pt x="62" y="0"/>
                  </a:lnTo>
                  <a:lnTo>
                    <a:pt x="62" y="2"/>
                  </a:lnTo>
                  <a:lnTo>
                    <a:pt x="61" y="8"/>
                  </a:lnTo>
                  <a:lnTo>
                    <a:pt x="58" y="15"/>
                  </a:lnTo>
                  <a:lnTo>
                    <a:pt x="53" y="23"/>
                  </a:lnTo>
                  <a:lnTo>
                    <a:pt x="46" y="28"/>
                  </a:lnTo>
                  <a:lnTo>
                    <a:pt x="35" y="31"/>
                  </a:lnTo>
                  <a:lnTo>
                    <a:pt x="35" y="78"/>
                  </a:lnTo>
                  <a:lnTo>
                    <a:pt x="35" y="75"/>
                  </a:lnTo>
                  <a:lnTo>
                    <a:pt x="37" y="70"/>
                  </a:lnTo>
                  <a:lnTo>
                    <a:pt x="39" y="62"/>
                  </a:lnTo>
                  <a:lnTo>
                    <a:pt x="45" y="55"/>
                  </a:lnTo>
                  <a:lnTo>
                    <a:pt x="54" y="48"/>
                  </a:lnTo>
                  <a:lnTo>
                    <a:pt x="66" y="47"/>
                  </a:lnTo>
                  <a:lnTo>
                    <a:pt x="68" y="48"/>
                  </a:lnTo>
                  <a:lnTo>
                    <a:pt x="68" y="52"/>
                  </a:lnTo>
                  <a:lnTo>
                    <a:pt x="66" y="59"/>
                  </a:lnTo>
                  <a:lnTo>
                    <a:pt x="64" y="66"/>
                  </a:lnTo>
                  <a:lnTo>
                    <a:pt x="58" y="72"/>
                  </a:lnTo>
                  <a:lnTo>
                    <a:pt x="50" y="78"/>
                  </a:lnTo>
                  <a:lnTo>
                    <a:pt x="35" y="82"/>
                  </a:lnTo>
                  <a:lnTo>
                    <a:pt x="35" y="144"/>
                  </a:lnTo>
                  <a:lnTo>
                    <a:pt x="35" y="143"/>
                  </a:lnTo>
                  <a:lnTo>
                    <a:pt x="37" y="139"/>
                  </a:lnTo>
                  <a:lnTo>
                    <a:pt x="38" y="132"/>
                  </a:lnTo>
                  <a:lnTo>
                    <a:pt x="42" y="126"/>
                  </a:lnTo>
                  <a:lnTo>
                    <a:pt x="49" y="122"/>
                  </a:lnTo>
                  <a:lnTo>
                    <a:pt x="58" y="121"/>
                  </a:lnTo>
                  <a:lnTo>
                    <a:pt x="60" y="122"/>
                  </a:lnTo>
                  <a:lnTo>
                    <a:pt x="60" y="126"/>
                  </a:lnTo>
                  <a:lnTo>
                    <a:pt x="58" y="133"/>
                  </a:lnTo>
                  <a:lnTo>
                    <a:pt x="56" y="139"/>
                  </a:lnTo>
                  <a:lnTo>
                    <a:pt x="47" y="144"/>
                  </a:lnTo>
                  <a:lnTo>
                    <a:pt x="35" y="148"/>
                  </a:lnTo>
                  <a:lnTo>
                    <a:pt x="35" y="257"/>
                  </a:lnTo>
                  <a:lnTo>
                    <a:pt x="31" y="25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0" name="Freeform 18"/>
            <p:cNvSpPr>
              <a:spLocks/>
            </p:cNvSpPr>
            <p:nvPr/>
          </p:nvSpPr>
          <p:spPr bwMode="gray">
            <a:xfrm>
              <a:off x="1672" y="164"/>
              <a:ext cx="111" cy="425"/>
            </a:xfrm>
            <a:custGeom>
              <a:avLst/>
              <a:gdLst/>
              <a:ahLst/>
              <a:cxnLst>
                <a:cxn ang="0">
                  <a:pos x="52" y="272"/>
                </a:cxn>
                <a:cxn ang="0">
                  <a:pos x="44" y="270"/>
                </a:cxn>
                <a:cxn ang="0">
                  <a:pos x="26" y="265"/>
                </a:cxn>
                <a:cxn ang="0">
                  <a:pos x="8" y="249"/>
                </a:cxn>
                <a:cxn ang="0">
                  <a:pos x="0" y="219"/>
                </a:cxn>
                <a:cxn ang="0">
                  <a:pos x="8" y="219"/>
                </a:cxn>
                <a:cxn ang="0">
                  <a:pos x="25" y="223"/>
                </a:cxn>
                <a:cxn ang="0">
                  <a:pos x="41" y="235"/>
                </a:cxn>
                <a:cxn ang="0">
                  <a:pos x="52" y="265"/>
                </a:cxn>
                <a:cxn ang="0">
                  <a:pos x="50" y="168"/>
                </a:cxn>
                <a:cxn ang="0">
                  <a:pos x="35" y="165"/>
                </a:cxn>
                <a:cxn ang="0">
                  <a:pos x="17" y="156"/>
                </a:cxn>
                <a:cxn ang="0">
                  <a:pos x="3" y="134"/>
                </a:cxn>
                <a:cxn ang="0">
                  <a:pos x="3" y="116"/>
                </a:cxn>
                <a:cxn ang="0">
                  <a:pos x="19" y="120"/>
                </a:cxn>
                <a:cxn ang="0">
                  <a:pos x="39" y="133"/>
                </a:cxn>
                <a:cxn ang="0">
                  <a:pos x="52" y="161"/>
                </a:cxn>
                <a:cxn ang="0">
                  <a:pos x="53" y="50"/>
                </a:cxn>
                <a:cxn ang="0">
                  <a:pos x="54" y="36"/>
                </a:cxn>
                <a:cxn ang="0">
                  <a:pos x="65" y="17"/>
                </a:cxn>
                <a:cxn ang="0">
                  <a:pos x="87" y="3"/>
                </a:cxn>
                <a:cxn ang="0">
                  <a:pos x="103" y="3"/>
                </a:cxn>
                <a:cxn ang="0">
                  <a:pos x="99" y="21"/>
                </a:cxn>
                <a:cxn ang="0">
                  <a:pos x="84" y="42"/>
                </a:cxn>
                <a:cxn ang="0">
                  <a:pos x="58" y="52"/>
                </a:cxn>
                <a:cxn ang="0">
                  <a:pos x="58" y="127"/>
                </a:cxn>
                <a:cxn ang="0">
                  <a:pos x="61" y="112"/>
                </a:cxn>
                <a:cxn ang="0">
                  <a:pos x="72" y="94"/>
                </a:cxn>
                <a:cxn ang="0">
                  <a:pos x="93" y="80"/>
                </a:cxn>
                <a:cxn ang="0">
                  <a:pos x="111" y="80"/>
                </a:cxn>
                <a:cxn ang="0">
                  <a:pos x="111" y="91"/>
                </a:cxn>
                <a:cxn ang="0">
                  <a:pos x="107" y="108"/>
                </a:cxn>
                <a:cxn ang="0">
                  <a:pos x="91" y="126"/>
                </a:cxn>
                <a:cxn ang="0">
                  <a:pos x="58" y="135"/>
                </a:cxn>
                <a:cxn ang="0">
                  <a:pos x="58" y="236"/>
                </a:cxn>
                <a:cxn ang="0">
                  <a:pos x="61" y="223"/>
                </a:cxn>
                <a:cxn ang="0">
                  <a:pos x="73" y="208"/>
                </a:cxn>
                <a:cxn ang="0">
                  <a:pos x="97" y="200"/>
                </a:cxn>
                <a:cxn ang="0">
                  <a:pos x="99" y="207"/>
                </a:cxn>
                <a:cxn ang="0">
                  <a:pos x="97" y="220"/>
                </a:cxn>
                <a:cxn ang="0">
                  <a:pos x="87" y="235"/>
                </a:cxn>
                <a:cxn ang="0">
                  <a:pos x="58" y="245"/>
                </a:cxn>
                <a:cxn ang="0">
                  <a:pos x="52" y="425"/>
                </a:cxn>
              </a:cxnLst>
              <a:rect l="0" t="0" r="r" b="b"/>
              <a:pathLst>
                <a:path w="111" h="425">
                  <a:moveTo>
                    <a:pt x="52" y="425"/>
                  </a:moveTo>
                  <a:lnTo>
                    <a:pt x="52" y="272"/>
                  </a:lnTo>
                  <a:lnTo>
                    <a:pt x="50" y="270"/>
                  </a:lnTo>
                  <a:lnTo>
                    <a:pt x="44" y="270"/>
                  </a:lnTo>
                  <a:lnTo>
                    <a:pt x="35" y="269"/>
                  </a:lnTo>
                  <a:lnTo>
                    <a:pt x="26" y="265"/>
                  </a:lnTo>
                  <a:lnTo>
                    <a:pt x="17" y="258"/>
                  </a:lnTo>
                  <a:lnTo>
                    <a:pt x="8" y="249"/>
                  </a:lnTo>
                  <a:lnTo>
                    <a:pt x="3" y="236"/>
                  </a:lnTo>
                  <a:lnTo>
                    <a:pt x="0" y="219"/>
                  </a:lnTo>
                  <a:lnTo>
                    <a:pt x="3" y="219"/>
                  </a:lnTo>
                  <a:lnTo>
                    <a:pt x="8" y="219"/>
                  </a:lnTo>
                  <a:lnTo>
                    <a:pt x="15" y="220"/>
                  </a:lnTo>
                  <a:lnTo>
                    <a:pt x="25" y="223"/>
                  </a:lnTo>
                  <a:lnTo>
                    <a:pt x="33" y="227"/>
                  </a:lnTo>
                  <a:lnTo>
                    <a:pt x="41" y="235"/>
                  </a:lnTo>
                  <a:lnTo>
                    <a:pt x="48" y="247"/>
                  </a:lnTo>
                  <a:lnTo>
                    <a:pt x="52" y="265"/>
                  </a:lnTo>
                  <a:lnTo>
                    <a:pt x="52" y="168"/>
                  </a:lnTo>
                  <a:lnTo>
                    <a:pt x="50" y="168"/>
                  </a:lnTo>
                  <a:lnTo>
                    <a:pt x="44" y="168"/>
                  </a:lnTo>
                  <a:lnTo>
                    <a:pt x="35" y="165"/>
                  </a:lnTo>
                  <a:lnTo>
                    <a:pt x="26" y="161"/>
                  </a:lnTo>
                  <a:lnTo>
                    <a:pt x="17" y="156"/>
                  </a:lnTo>
                  <a:lnTo>
                    <a:pt x="8" y="146"/>
                  </a:lnTo>
                  <a:lnTo>
                    <a:pt x="3" y="134"/>
                  </a:lnTo>
                  <a:lnTo>
                    <a:pt x="0" y="116"/>
                  </a:lnTo>
                  <a:lnTo>
                    <a:pt x="3" y="116"/>
                  </a:lnTo>
                  <a:lnTo>
                    <a:pt x="10" y="118"/>
                  </a:lnTo>
                  <a:lnTo>
                    <a:pt x="19" y="120"/>
                  </a:lnTo>
                  <a:lnTo>
                    <a:pt x="29" y="125"/>
                  </a:lnTo>
                  <a:lnTo>
                    <a:pt x="39" y="133"/>
                  </a:lnTo>
                  <a:lnTo>
                    <a:pt x="48" y="145"/>
                  </a:lnTo>
                  <a:lnTo>
                    <a:pt x="52" y="161"/>
                  </a:lnTo>
                  <a:lnTo>
                    <a:pt x="52" y="52"/>
                  </a:lnTo>
                  <a:lnTo>
                    <a:pt x="53" y="50"/>
                  </a:lnTo>
                  <a:lnTo>
                    <a:pt x="53" y="44"/>
                  </a:lnTo>
                  <a:lnTo>
                    <a:pt x="54" y="36"/>
                  </a:lnTo>
                  <a:lnTo>
                    <a:pt x="58" y="26"/>
                  </a:lnTo>
                  <a:lnTo>
                    <a:pt x="65" y="17"/>
                  </a:lnTo>
                  <a:lnTo>
                    <a:pt x="75" y="9"/>
                  </a:lnTo>
                  <a:lnTo>
                    <a:pt x="87" y="3"/>
                  </a:lnTo>
                  <a:lnTo>
                    <a:pt x="104" y="0"/>
                  </a:lnTo>
                  <a:lnTo>
                    <a:pt x="103" y="3"/>
                  </a:lnTo>
                  <a:lnTo>
                    <a:pt x="102" y="11"/>
                  </a:lnTo>
                  <a:lnTo>
                    <a:pt x="99" y="21"/>
                  </a:lnTo>
                  <a:lnTo>
                    <a:pt x="92" y="32"/>
                  </a:lnTo>
                  <a:lnTo>
                    <a:pt x="84" y="42"/>
                  </a:lnTo>
                  <a:lnTo>
                    <a:pt x="73" y="49"/>
                  </a:lnTo>
                  <a:lnTo>
                    <a:pt x="58" y="52"/>
                  </a:lnTo>
                  <a:lnTo>
                    <a:pt x="58" y="130"/>
                  </a:lnTo>
                  <a:lnTo>
                    <a:pt x="58" y="127"/>
                  </a:lnTo>
                  <a:lnTo>
                    <a:pt x="60" y="122"/>
                  </a:lnTo>
                  <a:lnTo>
                    <a:pt x="61" y="112"/>
                  </a:lnTo>
                  <a:lnTo>
                    <a:pt x="65" y="103"/>
                  </a:lnTo>
                  <a:lnTo>
                    <a:pt x="72" y="94"/>
                  </a:lnTo>
                  <a:lnTo>
                    <a:pt x="80" y="85"/>
                  </a:lnTo>
                  <a:lnTo>
                    <a:pt x="93" y="80"/>
                  </a:lnTo>
                  <a:lnTo>
                    <a:pt x="110" y="77"/>
                  </a:lnTo>
                  <a:lnTo>
                    <a:pt x="111" y="80"/>
                  </a:lnTo>
                  <a:lnTo>
                    <a:pt x="111" y="84"/>
                  </a:lnTo>
                  <a:lnTo>
                    <a:pt x="111" y="91"/>
                  </a:lnTo>
                  <a:lnTo>
                    <a:pt x="110" y="100"/>
                  </a:lnTo>
                  <a:lnTo>
                    <a:pt x="107" y="108"/>
                  </a:lnTo>
                  <a:lnTo>
                    <a:pt x="100" y="118"/>
                  </a:lnTo>
                  <a:lnTo>
                    <a:pt x="91" y="126"/>
                  </a:lnTo>
                  <a:lnTo>
                    <a:pt x="77" y="133"/>
                  </a:lnTo>
                  <a:lnTo>
                    <a:pt x="58" y="135"/>
                  </a:lnTo>
                  <a:lnTo>
                    <a:pt x="58" y="239"/>
                  </a:lnTo>
                  <a:lnTo>
                    <a:pt x="58" y="236"/>
                  </a:lnTo>
                  <a:lnTo>
                    <a:pt x="60" y="231"/>
                  </a:lnTo>
                  <a:lnTo>
                    <a:pt x="61" y="223"/>
                  </a:lnTo>
                  <a:lnTo>
                    <a:pt x="66" y="215"/>
                  </a:lnTo>
                  <a:lnTo>
                    <a:pt x="73" y="208"/>
                  </a:lnTo>
                  <a:lnTo>
                    <a:pt x="83" y="203"/>
                  </a:lnTo>
                  <a:lnTo>
                    <a:pt x="97" y="200"/>
                  </a:lnTo>
                  <a:lnTo>
                    <a:pt x="97" y="201"/>
                  </a:lnTo>
                  <a:lnTo>
                    <a:pt x="99" y="207"/>
                  </a:lnTo>
                  <a:lnTo>
                    <a:pt x="99" y="212"/>
                  </a:lnTo>
                  <a:lnTo>
                    <a:pt x="97" y="220"/>
                  </a:lnTo>
                  <a:lnTo>
                    <a:pt x="93" y="228"/>
                  </a:lnTo>
                  <a:lnTo>
                    <a:pt x="87" y="235"/>
                  </a:lnTo>
                  <a:lnTo>
                    <a:pt x="75" y="242"/>
                  </a:lnTo>
                  <a:lnTo>
                    <a:pt x="58" y="245"/>
                  </a:lnTo>
                  <a:lnTo>
                    <a:pt x="58" y="425"/>
                  </a:lnTo>
                  <a:lnTo>
                    <a:pt x="52" y="425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1" name="Freeform 19"/>
            <p:cNvSpPr>
              <a:spLocks/>
            </p:cNvSpPr>
            <p:nvPr/>
          </p:nvSpPr>
          <p:spPr bwMode="gray">
            <a:xfrm>
              <a:off x="2065" y="361"/>
              <a:ext cx="100" cy="228"/>
            </a:xfrm>
            <a:custGeom>
              <a:avLst/>
              <a:gdLst/>
              <a:ahLst/>
              <a:cxnLst>
                <a:cxn ang="0">
                  <a:pos x="52" y="176"/>
                </a:cxn>
                <a:cxn ang="0">
                  <a:pos x="59" y="176"/>
                </a:cxn>
                <a:cxn ang="0">
                  <a:pos x="74" y="169"/>
                </a:cxn>
                <a:cxn ang="0">
                  <a:pos x="86" y="154"/>
                </a:cxn>
                <a:cxn ang="0">
                  <a:pos x="86" y="141"/>
                </a:cxn>
                <a:cxn ang="0">
                  <a:pos x="74" y="143"/>
                </a:cxn>
                <a:cxn ang="0">
                  <a:pos x="58" y="158"/>
                </a:cxn>
                <a:cxn ang="0">
                  <a:pos x="52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2" y="115"/>
                </a:cxn>
                <a:cxn ang="0">
                  <a:pos x="55" y="48"/>
                </a:cxn>
                <a:cxn ang="0">
                  <a:pos x="67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3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1" y="3"/>
                </a:cxn>
                <a:cxn ang="0">
                  <a:pos x="5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5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5" y="132"/>
                </a:cxn>
                <a:cxn ang="0">
                  <a:pos x="47" y="141"/>
                </a:cxn>
                <a:cxn ang="0">
                  <a:pos x="52" y="228"/>
                </a:cxn>
              </a:cxnLst>
              <a:rect l="0" t="0" r="r" b="b"/>
              <a:pathLst>
                <a:path w="100" h="228">
                  <a:moveTo>
                    <a:pt x="52" y="228"/>
                  </a:moveTo>
                  <a:lnTo>
                    <a:pt x="52" y="176"/>
                  </a:lnTo>
                  <a:lnTo>
                    <a:pt x="55" y="176"/>
                  </a:lnTo>
                  <a:lnTo>
                    <a:pt x="59" y="176"/>
                  </a:lnTo>
                  <a:lnTo>
                    <a:pt x="67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6" y="154"/>
                  </a:lnTo>
                  <a:lnTo>
                    <a:pt x="88" y="141"/>
                  </a:lnTo>
                  <a:lnTo>
                    <a:pt x="86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58" y="158"/>
                  </a:lnTo>
                  <a:lnTo>
                    <a:pt x="52" y="173"/>
                  </a:lnTo>
                  <a:lnTo>
                    <a:pt x="52" y="118"/>
                  </a:lnTo>
                  <a:lnTo>
                    <a:pt x="55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6" y="103"/>
                  </a:lnTo>
                  <a:lnTo>
                    <a:pt x="92" y="92"/>
                  </a:lnTo>
                  <a:lnTo>
                    <a:pt x="94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2" y="115"/>
                  </a:lnTo>
                  <a:lnTo>
                    <a:pt x="52" y="48"/>
                  </a:lnTo>
                  <a:lnTo>
                    <a:pt x="55" y="48"/>
                  </a:lnTo>
                  <a:lnTo>
                    <a:pt x="61" y="48"/>
                  </a:lnTo>
                  <a:lnTo>
                    <a:pt x="67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2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3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6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8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3" y="10"/>
                  </a:lnTo>
                  <a:lnTo>
                    <a:pt x="5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5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3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5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2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gray">
            <a:xfrm>
              <a:off x="2921" y="361"/>
              <a:ext cx="100" cy="228"/>
            </a:xfrm>
            <a:custGeom>
              <a:avLst/>
              <a:gdLst/>
              <a:ahLst/>
              <a:cxnLst>
                <a:cxn ang="0">
                  <a:pos x="53" y="176"/>
                </a:cxn>
                <a:cxn ang="0">
                  <a:pos x="60" y="176"/>
                </a:cxn>
                <a:cxn ang="0">
                  <a:pos x="74" y="169"/>
                </a:cxn>
                <a:cxn ang="0">
                  <a:pos x="87" y="154"/>
                </a:cxn>
                <a:cxn ang="0">
                  <a:pos x="87" y="141"/>
                </a:cxn>
                <a:cxn ang="0">
                  <a:pos x="74" y="143"/>
                </a:cxn>
                <a:cxn ang="0">
                  <a:pos x="60" y="158"/>
                </a:cxn>
                <a:cxn ang="0">
                  <a:pos x="53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3" y="115"/>
                </a:cxn>
                <a:cxn ang="0">
                  <a:pos x="56" y="48"/>
                </a:cxn>
                <a:cxn ang="0">
                  <a:pos x="68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4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2" y="3"/>
                </a:cxn>
                <a:cxn ang="0">
                  <a:pos x="6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6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6" y="132"/>
                </a:cxn>
                <a:cxn ang="0">
                  <a:pos x="47" y="141"/>
                </a:cxn>
                <a:cxn ang="0">
                  <a:pos x="53" y="228"/>
                </a:cxn>
              </a:cxnLst>
              <a:rect l="0" t="0" r="r" b="b"/>
              <a:pathLst>
                <a:path w="100" h="228">
                  <a:moveTo>
                    <a:pt x="53" y="228"/>
                  </a:moveTo>
                  <a:lnTo>
                    <a:pt x="53" y="176"/>
                  </a:lnTo>
                  <a:lnTo>
                    <a:pt x="56" y="176"/>
                  </a:lnTo>
                  <a:lnTo>
                    <a:pt x="60" y="176"/>
                  </a:lnTo>
                  <a:lnTo>
                    <a:pt x="68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7" y="154"/>
                  </a:lnTo>
                  <a:lnTo>
                    <a:pt x="88" y="141"/>
                  </a:lnTo>
                  <a:lnTo>
                    <a:pt x="87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60" y="158"/>
                  </a:lnTo>
                  <a:lnTo>
                    <a:pt x="53" y="173"/>
                  </a:lnTo>
                  <a:lnTo>
                    <a:pt x="53" y="118"/>
                  </a:lnTo>
                  <a:lnTo>
                    <a:pt x="56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7" y="103"/>
                  </a:lnTo>
                  <a:lnTo>
                    <a:pt x="92" y="92"/>
                  </a:lnTo>
                  <a:lnTo>
                    <a:pt x="95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3" y="115"/>
                  </a:lnTo>
                  <a:lnTo>
                    <a:pt x="53" y="48"/>
                  </a:lnTo>
                  <a:lnTo>
                    <a:pt x="56" y="48"/>
                  </a:lnTo>
                  <a:lnTo>
                    <a:pt x="61" y="48"/>
                  </a:lnTo>
                  <a:lnTo>
                    <a:pt x="68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3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4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7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9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2" y="3"/>
                  </a:lnTo>
                  <a:lnTo>
                    <a:pt x="3" y="10"/>
                  </a:lnTo>
                  <a:lnTo>
                    <a:pt x="6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6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4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6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3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gray">
            <a:xfrm>
              <a:off x="2273" y="187"/>
              <a:ext cx="175" cy="402"/>
            </a:xfrm>
            <a:custGeom>
              <a:avLst/>
              <a:gdLst/>
              <a:ahLst/>
              <a:cxnLst>
                <a:cxn ang="0">
                  <a:pos x="93" y="309"/>
                </a:cxn>
                <a:cxn ang="0">
                  <a:pos x="101" y="309"/>
                </a:cxn>
                <a:cxn ang="0">
                  <a:pos x="118" y="304"/>
                </a:cxn>
                <a:cxn ang="0">
                  <a:pos x="138" y="292"/>
                </a:cxn>
                <a:cxn ang="0">
                  <a:pos x="152" y="266"/>
                </a:cxn>
                <a:cxn ang="0">
                  <a:pos x="152" y="247"/>
                </a:cxn>
                <a:cxn ang="0">
                  <a:pos x="138" y="250"/>
                </a:cxn>
                <a:cxn ang="0">
                  <a:pos x="120" y="259"/>
                </a:cxn>
                <a:cxn ang="0">
                  <a:pos x="99" y="285"/>
                </a:cxn>
                <a:cxn ang="0">
                  <a:pos x="93" y="207"/>
                </a:cxn>
                <a:cxn ang="0">
                  <a:pos x="102" y="205"/>
                </a:cxn>
                <a:cxn ang="0">
                  <a:pos x="122" y="200"/>
                </a:cxn>
                <a:cxn ang="0">
                  <a:pos x="147" y="185"/>
                </a:cxn>
                <a:cxn ang="0">
                  <a:pos x="163" y="155"/>
                </a:cxn>
                <a:cxn ang="0">
                  <a:pos x="163" y="134"/>
                </a:cxn>
                <a:cxn ang="0">
                  <a:pos x="149" y="135"/>
                </a:cxn>
                <a:cxn ang="0">
                  <a:pos x="129" y="142"/>
                </a:cxn>
                <a:cxn ang="0">
                  <a:pos x="107" y="162"/>
                </a:cxn>
                <a:cxn ang="0">
                  <a:pos x="93" y="201"/>
                </a:cxn>
                <a:cxn ang="0">
                  <a:pos x="95" y="83"/>
                </a:cxn>
                <a:cxn ang="0">
                  <a:pos x="110" y="81"/>
                </a:cxn>
                <a:cxn ang="0">
                  <a:pos x="134" y="73"/>
                </a:cxn>
                <a:cxn ang="0">
                  <a:pos x="157" y="54"/>
                </a:cxn>
                <a:cxn ang="0">
                  <a:pos x="174" y="23"/>
                </a:cxn>
                <a:cxn ang="0">
                  <a:pos x="174" y="0"/>
                </a:cxn>
                <a:cxn ang="0">
                  <a:pos x="157" y="2"/>
                </a:cxn>
                <a:cxn ang="0">
                  <a:pos x="133" y="10"/>
                </a:cxn>
                <a:cxn ang="0">
                  <a:pos x="107" y="33"/>
                </a:cxn>
                <a:cxn ang="0">
                  <a:pos x="87" y="77"/>
                </a:cxn>
                <a:cxn ang="0">
                  <a:pos x="85" y="68"/>
                </a:cxn>
                <a:cxn ang="0">
                  <a:pos x="75" y="46"/>
                </a:cxn>
                <a:cxn ang="0">
                  <a:pos x="55" y="21"/>
                </a:cxn>
                <a:cxn ang="0">
                  <a:pos x="22" y="3"/>
                </a:cxn>
                <a:cxn ang="0">
                  <a:pos x="1" y="3"/>
                </a:cxn>
                <a:cxn ang="0">
                  <a:pos x="4" y="18"/>
                </a:cxn>
                <a:cxn ang="0">
                  <a:pos x="12" y="42"/>
                </a:cxn>
                <a:cxn ang="0">
                  <a:pos x="31" y="65"/>
                </a:cxn>
                <a:cxn ang="0">
                  <a:pos x="62" y="81"/>
                </a:cxn>
                <a:cxn ang="0">
                  <a:pos x="82" y="238"/>
                </a:cxn>
                <a:cxn ang="0">
                  <a:pos x="80" y="228"/>
                </a:cxn>
                <a:cxn ang="0">
                  <a:pos x="72" y="207"/>
                </a:cxn>
                <a:cxn ang="0">
                  <a:pos x="55" y="185"/>
                </a:cxn>
                <a:cxn ang="0">
                  <a:pos x="21" y="176"/>
                </a:cxn>
                <a:cxn ang="0">
                  <a:pos x="22" y="185"/>
                </a:cxn>
                <a:cxn ang="0">
                  <a:pos x="28" y="205"/>
                </a:cxn>
                <a:cxn ang="0">
                  <a:pos x="41" y="230"/>
                </a:cxn>
                <a:cxn ang="0">
                  <a:pos x="66" y="246"/>
                </a:cxn>
                <a:cxn ang="0">
                  <a:pos x="82" y="402"/>
                </a:cxn>
              </a:cxnLst>
              <a:rect l="0" t="0" r="r" b="b"/>
              <a:pathLst>
                <a:path w="175" h="402">
                  <a:moveTo>
                    <a:pt x="93" y="402"/>
                  </a:moveTo>
                  <a:lnTo>
                    <a:pt x="93" y="309"/>
                  </a:lnTo>
                  <a:lnTo>
                    <a:pt x="95" y="309"/>
                  </a:lnTo>
                  <a:lnTo>
                    <a:pt x="101" y="309"/>
                  </a:lnTo>
                  <a:lnTo>
                    <a:pt x="109" y="308"/>
                  </a:lnTo>
                  <a:lnTo>
                    <a:pt x="118" y="304"/>
                  </a:lnTo>
                  <a:lnTo>
                    <a:pt x="129" y="298"/>
                  </a:lnTo>
                  <a:lnTo>
                    <a:pt x="138" y="292"/>
                  </a:lnTo>
                  <a:lnTo>
                    <a:pt x="147" y="281"/>
                  </a:lnTo>
                  <a:lnTo>
                    <a:pt x="152" y="266"/>
                  </a:lnTo>
                  <a:lnTo>
                    <a:pt x="155" y="247"/>
                  </a:lnTo>
                  <a:lnTo>
                    <a:pt x="152" y="247"/>
                  </a:lnTo>
                  <a:lnTo>
                    <a:pt x="147" y="249"/>
                  </a:lnTo>
                  <a:lnTo>
                    <a:pt x="138" y="250"/>
                  </a:lnTo>
                  <a:lnTo>
                    <a:pt x="129" y="253"/>
                  </a:lnTo>
                  <a:lnTo>
                    <a:pt x="120" y="259"/>
                  </a:lnTo>
                  <a:lnTo>
                    <a:pt x="109" y="270"/>
                  </a:lnTo>
                  <a:lnTo>
                    <a:pt x="99" y="285"/>
                  </a:lnTo>
                  <a:lnTo>
                    <a:pt x="93" y="304"/>
                  </a:lnTo>
                  <a:lnTo>
                    <a:pt x="93" y="207"/>
                  </a:lnTo>
                  <a:lnTo>
                    <a:pt x="95" y="207"/>
                  </a:lnTo>
                  <a:lnTo>
                    <a:pt x="102" y="205"/>
                  </a:lnTo>
                  <a:lnTo>
                    <a:pt x="111" y="204"/>
                  </a:lnTo>
                  <a:lnTo>
                    <a:pt x="122" y="200"/>
                  </a:lnTo>
                  <a:lnTo>
                    <a:pt x="134" y="195"/>
                  </a:lnTo>
                  <a:lnTo>
                    <a:pt x="147" y="185"/>
                  </a:lnTo>
                  <a:lnTo>
                    <a:pt x="156" y="173"/>
                  </a:lnTo>
                  <a:lnTo>
                    <a:pt x="163" y="155"/>
                  </a:lnTo>
                  <a:lnTo>
                    <a:pt x="165" y="134"/>
                  </a:lnTo>
                  <a:lnTo>
                    <a:pt x="163" y="134"/>
                  </a:lnTo>
                  <a:lnTo>
                    <a:pt x="157" y="134"/>
                  </a:lnTo>
                  <a:lnTo>
                    <a:pt x="149" y="135"/>
                  </a:lnTo>
                  <a:lnTo>
                    <a:pt x="140" y="137"/>
                  </a:lnTo>
                  <a:lnTo>
                    <a:pt x="129" y="142"/>
                  </a:lnTo>
                  <a:lnTo>
                    <a:pt x="118" y="150"/>
                  </a:lnTo>
                  <a:lnTo>
                    <a:pt x="107" y="162"/>
                  </a:lnTo>
                  <a:lnTo>
                    <a:pt x="99" y="178"/>
                  </a:lnTo>
                  <a:lnTo>
                    <a:pt x="93" y="201"/>
                  </a:lnTo>
                  <a:lnTo>
                    <a:pt x="93" y="83"/>
                  </a:lnTo>
                  <a:lnTo>
                    <a:pt x="95" y="83"/>
                  </a:lnTo>
                  <a:lnTo>
                    <a:pt x="101" y="83"/>
                  </a:lnTo>
                  <a:lnTo>
                    <a:pt x="110" y="81"/>
                  </a:lnTo>
                  <a:lnTo>
                    <a:pt x="122" y="77"/>
                  </a:lnTo>
                  <a:lnTo>
                    <a:pt x="134" y="73"/>
                  </a:lnTo>
                  <a:lnTo>
                    <a:pt x="147" y="65"/>
                  </a:lnTo>
                  <a:lnTo>
                    <a:pt x="157" y="54"/>
                  </a:lnTo>
                  <a:lnTo>
                    <a:pt x="167" y="41"/>
                  </a:lnTo>
                  <a:lnTo>
                    <a:pt x="174" y="23"/>
                  </a:lnTo>
                  <a:lnTo>
                    <a:pt x="175" y="0"/>
                  </a:lnTo>
                  <a:lnTo>
                    <a:pt x="174" y="0"/>
                  </a:lnTo>
                  <a:lnTo>
                    <a:pt x="167" y="0"/>
                  </a:lnTo>
                  <a:lnTo>
                    <a:pt x="157" y="2"/>
                  </a:lnTo>
                  <a:lnTo>
                    <a:pt x="145" y="4"/>
                  </a:lnTo>
                  <a:lnTo>
                    <a:pt x="133" y="10"/>
                  </a:lnTo>
                  <a:lnTo>
                    <a:pt x="120" y="19"/>
                  </a:lnTo>
                  <a:lnTo>
                    <a:pt x="107" y="33"/>
                  </a:lnTo>
                  <a:lnTo>
                    <a:pt x="97" y="52"/>
                  </a:lnTo>
                  <a:lnTo>
                    <a:pt x="87" y="77"/>
                  </a:lnTo>
                  <a:lnTo>
                    <a:pt x="87" y="75"/>
                  </a:lnTo>
                  <a:lnTo>
                    <a:pt x="85" y="68"/>
                  </a:lnTo>
                  <a:lnTo>
                    <a:pt x="80" y="58"/>
                  </a:lnTo>
                  <a:lnTo>
                    <a:pt x="75" y="46"/>
                  </a:lnTo>
                  <a:lnTo>
                    <a:pt x="66" y="33"/>
                  </a:lnTo>
                  <a:lnTo>
                    <a:pt x="55" y="21"/>
                  </a:lnTo>
                  <a:lnTo>
                    <a:pt x="40" y="10"/>
                  </a:lnTo>
                  <a:lnTo>
                    <a:pt x="22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1" y="10"/>
                  </a:lnTo>
                  <a:lnTo>
                    <a:pt x="4" y="18"/>
                  </a:lnTo>
                  <a:lnTo>
                    <a:pt x="6" y="30"/>
                  </a:lnTo>
                  <a:lnTo>
                    <a:pt x="12" y="42"/>
                  </a:lnTo>
                  <a:lnTo>
                    <a:pt x="20" y="54"/>
                  </a:lnTo>
                  <a:lnTo>
                    <a:pt x="31" y="65"/>
                  </a:lnTo>
                  <a:lnTo>
                    <a:pt x="44" y="75"/>
                  </a:lnTo>
                  <a:lnTo>
                    <a:pt x="62" y="81"/>
                  </a:lnTo>
                  <a:lnTo>
                    <a:pt x="82" y="83"/>
                  </a:lnTo>
                  <a:lnTo>
                    <a:pt x="82" y="238"/>
                  </a:lnTo>
                  <a:lnTo>
                    <a:pt x="82" y="235"/>
                  </a:lnTo>
                  <a:lnTo>
                    <a:pt x="80" y="228"/>
                  </a:lnTo>
                  <a:lnTo>
                    <a:pt x="78" y="217"/>
                  </a:lnTo>
                  <a:lnTo>
                    <a:pt x="72" y="207"/>
                  </a:lnTo>
                  <a:lnTo>
                    <a:pt x="66" y="196"/>
                  </a:lnTo>
                  <a:lnTo>
                    <a:pt x="55" y="185"/>
                  </a:lnTo>
                  <a:lnTo>
                    <a:pt x="40" y="178"/>
                  </a:lnTo>
                  <a:lnTo>
                    <a:pt x="21" y="176"/>
                  </a:lnTo>
                  <a:lnTo>
                    <a:pt x="21" y="178"/>
                  </a:lnTo>
                  <a:lnTo>
                    <a:pt x="22" y="185"/>
                  </a:lnTo>
                  <a:lnTo>
                    <a:pt x="24" y="195"/>
                  </a:lnTo>
                  <a:lnTo>
                    <a:pt x="28" y="205"/>
                  </a:lnTo>
                  <a:lnTo>
                    <a:pt x="33" y="217"/>
                  </a:lnTo>
                  <a:lnTo>
                    <a:pt x="41" y="230"/>
                  </a:lnTo>
                  <a:lnTo>
                    <a:pt x="52" y="239"/>
                  </a:lnTo>
                  <a:lnTo>
                    <a:pt x="66" y="246"/>
                  </a:lnTo>
                  <a:lnTo>
                    <a:pt x="82" y="247"/>
                  </a:lnTo>
                  <a:lnTo>
                    <a:pt x="82" y="402"/>
                  </a:lnTo>
                  <a:lnTo>
                    <a:pt x="93" y="40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gray">
            <a:xfrm>
              <a:off x="2161" y="216"/>
              <a:ext cx="97" cy="373"/>
            </a:xfrm>
            <a:custGeom>
              <a:avLst/>
              <a:gdLst/>
              <a:ahLst/>
              <a:cxnLst>
                <a:cxn ang="0">
                  <a:pos x="52" y="237"/>
                </a:cxn>
                <a:cxn ang="0">
                  <a:pos x="59" y="237"/>
                </a:cxn>
                <a:cxn ang="0">
                  <a:pos x="74" y="232"/>
                </a:cxn>
                <a:cxn ang="0">
                  <a:pos x="90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1" y="197"/>
                </a:cxn>
                <a:cxn ang="0">
                  <a:pos x="56" y="215"/>
                </a:cxn>
                <a:cxn ang="0">
                  <a:pos x="52" y="147"/>
                </a:cxn>
                <a:cxn ang="0">
                  <a:pos x="59" y="147"/>
                </a:cxn>
                <a:cxn ang="0">
                  <a:pos x="74" y="141"/>
                </a:cxn>
                <a:cxn ang="0">
                  <a:pos x="90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1" y="109"/>
                </a:cxn>
                <a:cxn ang="0">
                  <a:pos x="56" y="126"/>
                </a:cxn>
                <a:cxn ang="0">
                  <a:pos x="52" y="46"/>
                </a:cxn>
                <a:cxn ang="0">
                  <a:pos x="51" y="37"/>
                </a:cxn>
                <a:cxn ang="0">
                  <a:pos x="45" y="23"/>
                </a:cxn>
                <a:cxn ang="0">
                  <a:pos x="32" y="6"/>
                </a:cxn>
                <a:cxn ang="0">
                  <a:pos x="6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3" y="43"/>
                </a:cxn>
                <a:cxn ang="0">
                  <a:pos x="45" y="113"/>
                </a:cxn>
                <a:cxn ang="0">
                  <a:pos x="45" y="106"/>
                </a:cxn>
                <a:cxn ang="0">
                  <a:pos x="40" y="90"/>
                </a:cxn>
                <a:cxn ang="0">
                  <a:pos x="27" y="75"/>
                </a:cxn>
                <a:cxn ang="0">
                  <a:pos x="1" y="67"/>
                </a:cxn>
                <a:cxn ang="0">
                  <a:pos x="0" y="75"/>
                </a:cxn>
                <a:cxn ang="0">
                  <a:pos x="2" y="91"/>
                </a:cxn>
                <a:cxn ang="0">
                  <a:pos x="14" y="109"/>
                </a:cxn>
                <a:cxn ang="0">
                  <a:pos x="45" y="118"/>
                </a:cxn>
                <a:cxn ang="0">
                  <a:pos x="45" y="207"/>
                </a:cxn>
                <a:cxn ang="0">
                  <a:pos x="43" y="195"/>
                </a:cxn>
                <a:cxn ang="0">
                  <a:pos x="33" y="182"/>
                </a:cxn>
                <a:cxn ang="0">
                  <a:pos x="12" y="175"/>
                </a:cxn>
                <a:cxn ang="0">
                  <a:pos x="10" y="182"/>
                </a:cxn>
                <a:cxn ang="0">
                  <a:pos x="13" y="197"/>
                </a:cxn>
                <a:cxn ang="0">
                  <a:pos x="29" y="211"/>
                </a:cxn>
                <a:cxn ang="0">
                  <a:pos x="45" y="373"/>
                </a:cxn>
              </a:cxnLst>
              <a:rect l="0" t="0" r="r" b="b"/>
              <a:pathLst>
                <a:path w="97" h="373">
                  <a:moveTo>
                    <a:pt x="52" y="373"/>
                  </a:moveTo>
                  <a:lnTo>
                    <a:pt x="52" y="237"/>
                  </a:lnTo>
                  <a:lnTo>
                    <a:pt x="54" y="237"/>
                  </a:lnTo>
                  <a:lnTo>
                    <a:pt x="59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0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4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1" y="197"/>
                  </a:lnTo>
                  <a:lnTo>
                    <a:pt x="63" y="205"/>
                  </a:lnTo>
                  <a:lnTo>
                    <a:pt x="56" y="215"/>
                  </a:lnTo>
                  <a:lnTo>
                    <a:pt x="52" y="232"/>
                  </a:lnTo>
                  <a:lnTo>
                    <a:pt x="52" y="147"/>
                  </a:lnTo>
                  <a:lnTo>
                    <a:pt x="54" y="147"/>
                  </a:lnTo>
                  <a:lnTo>
                    <a:pt x="59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0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4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1" y="109"/>
                  </a:lnTo>
                  <a:lnTo>
                    <a:pt x="63" y="116"/>
                  </a:lnTo>
                  <a:lnTo>
                    <a:pt x="56" y="126"/>
                  </a:lnTo>
                  <a:lnTo>
                    <a:pt x="52" y="141"/>
                  </a:lnTo>
                  <a:lnTo>
                    <a:pt x="52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5" y="23"/>
                  </a:lnTo>
                  <a:lnTo>
                    <a:pt x="40" y="15"/>
                  </a:lnTo>
                  <a:lnTo>
                    <a:pt x="32" y="6"/>
                  </a:lnTo>
                  <a:lnTo>
                    <a:pt x="21" y="2"/>
                  </a:lnTo>
                  <a:lnTo>
                    <a:pt x="6" y="0"/>
                  </a:lnTo>
                  <a:lnTo>
                    <a:pt x="6" y="2"/>
                  </a:lnTo>
                  <a:lnTo>
                    <a:pt x="8" y="9"/>
                  </a:lnTo>
                  <a:lnTo>
                    <a:pt x="12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3" y="43"/>
                  </a:lnTo>
                  <a:lnTo>
                    <a:pt x="45" y="46"/>
                  </a:lnTo>
                  <a:lnTo>
                    <a:pt x="45" y="113"/>
                  </a:lnTo>
                  <a:lnTo>
                    <a:pt x="45" y="112"/>
                  </a:lnTo>
                  <a:lnTo>
                    <a:pt x="45" y="106"/>
                  </a:lnTo>
                  <a:lnTo>
                    <a:pt x="44" y="98"/>
                  </a:lnTo>
                  <a:lnTo>
                    <a:pt x="40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1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2" y="91"/>
                  </a:lnTo>
                  <a:lnTo>
                    <a:pt x="6" y="100"/>
                  </a:lnTo>
                  <a:lnTo>
                    <a:pt x="14" y="109"/>
                  </a:lnTo>
                  <a:lnTo>
                    <a:pt x="28" y="114"/>
                  </a:lnTo>
                  <a:lnTo>
                    <a:pt x="45" y="118"/>
                  </a:lnTo>
                  <a:lnTo>
                    <a:pt x="45" y="209"/>
                  </a:lnTo>
                  <a:lnTo>
                    <a:pt x="45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40" y="188"/>
                  </a:lnTo>
                  <a:lnTo>
                    <a:pt x="33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0" y="182"/>
                  </a:lnTo>
                  <a:lnTo>
                    <a:pt x="10" y="188"/>
                  </a:lnTo>
                  <a:lnTo>
                    <a:pt x="13" y="197"/>
                  </a:lnTo>
                  <a:lnTo>
                    <a:pt x="20" y="205"/>
                  </a:lnTo>
                  <a:lnTo>
                    <a:pt x="29" y="211"/>
                  </a:lnTo>
                  <a:lnTo>
                    <a:pt x="45" y="215"/>
                  </a:lnTo>
                  <a:lnTo>
                    <a:pt x="45" y="373"/>
                  </a:lnTo>
                  <a:lnTo>
                    <a:pt x="52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gray">
            <a:xfrm>
              <a:off x="2708" y="216"/>
              <a:ext cx="97" cy="373"/>
            </a:xfrm>
            <a:custGeom>
              <a:avLst/>
              <a:gdLst/>
              <a:ahLst/>
              <a:cxnLst>
                <a:cxn ang="0">
                  <a:pos x="51" y="237"/>
                </a:cxn>
                <a:cxn ang="0">
                  <a:pos x="60" y="237"/>
                </a:cxn>
                <a:cxn ang="0">
                  <a:pos x="74" y="232"/>
                </a:cxn>
                <a:cxn ang="0">
                  <a:pos x="91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2" y="197"/>
                </a:cxn>
                <a:cxn ang="0">
                  <a:pos x="55" y="215"/>
                </a:cxn>
                <a:cxn ang="0">
                  <a:pos x="51" y="147"/>
                </a:cxn>
                <a:cxn ang="0">
                  <a:pos x="60" y="147"/>
                </a:cxn>
                <a:cxn ang="0">
                  <a:pos x="74" y="141"/>
                </a:cxn>
                <a:cxn ang="0">
                  <a:pos x="91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2" y="109"/>
                </a:cxn>
                <a:cxn ang="0">
                  <a:pos x="55" y="126"/>
                </a:cxn>
                <a:cxn ang="0">
                  <a:pos x="51" y="46"/>
                </a:cxn>
                <a:cxn ang="0">
                  <a:pos x="51" y="37"/>
                </a:cxn>
                <a:cxn ang="0">
                  <a:pos x="46" y="23"/>
                </a:cxn>
                <a:cxn ang="0">
                  <a:pos x="33" y="6"/>
                </a:cxn>
                <a:cxn ang="0">
                  <a:pos x="7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4" y="43"/>
                </a:cxn>
                <a:cxn ang="0">
                  <a:pos x="46" y="113"/>
                </a:cxn>
                <a:cxn ang="0">
                  <a:pos x="46" y="106"/>
                </a:cxn>
                <a:cxn ang="0">
                  <a:pos x="41" y="90"/>
                </a:cxn>
                <a:cxn ang="0">
                  <a:pos x="27" y="75"/>
                </a:cxn>
                <a:cxn ang="0">
                  <a:pos x="0" y="67"/>
                </a:cxn>
                <a:cxn ang="0">
                  <a:pos x="0" y="75"/>
                </a:cxn>
                <a:cxn ang="0">
                  <a:pos x="3" y="91"/>
                </a:cxn>
                <a:cxn ang="0">
                  <a:pos x="15" y="109"/>
                </a:cxn>
                <a:cxn ang="0">
                  <a:pos x="46" y="118"/>
                </a:cxn>
                <a:cxn ang="0">
                  <a:pos x="46" y="207"/>
                </a:cxn>
                <a:cxn ang="0">
                  <a:pos x="43" y="195"/>
                </a:cxn>
                <a:cxn ang="0">
                  <a:pos x="34" y="182"/>
                </a:cxn>
                <a:cxn ang="0">
                  <a:pos x="12" y="175"/>
                </a:cxn>
                <a:cxn ang="0">
                  <a:pos x="11" y="182"/>
                </a:cxn>
                <a:cxn ang="0">
                  <a:pos x="14" y="197"/>
                </a:cxn>
                <a:cxn ang="0">
                  <a:pos x="30" y="211"/>
                </a:cxn>
                <a:cxn ang="0">
                  <a:pos x="46" y="373"/>
                </a:cxn>
              </a:cxnLst>
              <a:rect l="0" t="0" r="r" b="b"/>
              <a:pathLst>
                <a:path w="97" h="373">
                  <a:moveTo>
                    <a:pt x="51" y="373"/>
                  </a:moveTo>
                  <a:lnTo>
                    <a:pt x="51" y="237"/>
                  </a:lnTo>
                  <a:lnTo>
                    <a:pt x="54" y="237"/>
                  </a:lnTo>
                  <a:lnTo>
                    <a:pt x="60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1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5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2" y="197"/>
                  </a:lnTo>
                  <a:lnTo>
                    <a:pt x="64" y="205"/>
                  </a:lnTo>
                  <a:lnTo>
                    <a:pt x="55" y="215"/>
                  </a:lnTo>
                  <a:lnTo>
                    <a:pt x="51" y="232"/>
                  </a:lnTo>
                  <a:lnTo>
                    <a:pt x="51" y="147"/>
                  </a:lnTo>
                  <a:lnTo>
                    <a:pt x="54" y="147"/>
                  </a:lnTo>
                  <a:lnTo>
                    <a:pt x="60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1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5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2" y="109"/>
                  </a:lnTo>
                  <a:lnTo>
                    <a:pt x="64" y="116"/>
                  </a:lnTo>
                  <a:lnTo>
                    <a:pt x="55" y="126"/>
                  </a:lnTo>
                  <a:lnTo>
                    <a:pt x="51" y="141"/>
                  </a:lnTo>
                  <a:lnTo>
                    <a:pt x="51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6" y="23"/>
                  </a:lnTo>
                  <a:lnTo>
                    <a:pt x="41" y="15"/>
                  </a:lnTo>
                  <a:lnTo>
                    <a:pt x="33" y="6"/>
                  </a:lnTo>
                  <a:lnTo>
                    <a:pt x="22" y="2"/>
                  </a:lnTo>
                  <a:lnTo>
                    <a:pt x="7" y="0"/>
                  </a:lnTo>
                  <a:lnTo>
                    <a:pt x="7" y="2"/>
                  </a:lnTo>
                  <a:lnTo>
                    <a:pt x="8" y="9"/>
                  </a:lnTo>
                  <a:lnTo>
                    <a:pt x="11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4" y="43"/>
                  </a:lnTo>
                  <a:lnTo>
                    <a:pt x="46" y="46"/>
                  </a:lnTo>
                  <a:lnTo>
                    <a:pt x="46" y="113"/>
                  </a:lnTo>
                  <a:lnTo>
                    <a:pt x="46" y="112"/>
                  </a:lnTo>
                  <a:lnTo>
                    <a:pt x="46" y="106"/>
                  </a:lnTo>
                  <a:lnTo>
                    <a:pt x="43" y="98"/>
                  </a:lnTo>
                  <a:lnTo>
                    <a:pt x="41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3" y="91"/>
                  </a:lnTo>
                  <a:lnTo>
                    <a:pt x="7" y="100"/>
                  </a:lnTo>
                  <a:lnTo>
                    <a:pt x="15" y="109"/>
                  </a:lnTo>
                  <a:lnTo>
                    <a:pt x="28" y="114"/>
                  </a:lnTo>
                  <a:lnTo>
                    <a:pt x="46" y="118"/>
                  </a:lnTo>
                  <a:lnTo>
                    <a:pt x="46" y="209"/>
                  </a:lnTo>
                  <a:lnTo>
                    <a:pt x="46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39" y="188"/>
                  </a:lnTo>
                  <a:lnTo>
                    <a:pt x="34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1" y="182"/>
                  </a:lnTo>
                  <a:lnTo>
                    <a:pt x="11" y="188"/>
                  </a:lnTo>
                  <a:lnTo>
                    <a:pt x="14" y="197"/>
                  </a:lnTo>
                  <a:lnTo>
                    <a:pt x="19" y="205"/>
                  </a:lnTo>
                  <a:lnTo>
                    <a:pt x="30" y="211"/>
                  </a:lnTo>
                  <a:lnTo>
                    <a:pt x="46" y="215"/>
                  </a:lnTo>
                  <a:lnTo>
                    <a:pt x="46" y="373"/>
                  </a:lnTo>
                  <a:lnTo>
                    <a:pt x="51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099" name="Freeform 27" descr="Dark upward diagonal"/>
          <p:cNvSpPr>
            <a:spLocks/>
          </p:cNvSpPr>
          <p:nvPr/>
        </p:nvSpPr>
        <p:spPr bwMode="gray">
          <a:xfrm>
            <a:off x="85725" y="76200"/>
            <a:ext cx="8977313" cy="500063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546" y="0"/>
              </a:cxn>
              <a:cxn ang="0">
                <a:pos x="5655" y="84"/>
              </a:cxn>
              <a:cxn ang="0">
                <a:pos x="5649" y="315"/>
              </a:cxn>
              <a:cxn ang="0">
                <a:pos x="1" y="314"/>
              </a:cxn>
              <a:cxn ang="0">
                <a:pos x="0" y="1"/>
              </a:cxn>
            </a:cxnLst>
            <a:rect l="0" t="0" r="r" b="b"/>
            <a:pathLst>
              <a:path w="5655" h="315">
                <a:moveTo>
                  <a:pt x="0" y="1"/>
                </a:moveTo>
                <a:lnTo>
                  <a:pt x="5546" y="0"/>
                </a:lnTo>
                <a:cubicBezTo>
                  <a:pt x="5652" y="0"/>
                  <a:pt x="5655" y="84"/>
                  <a:pt x="5655" y="84"/>
                </a:cubicBezTo>
                <a:lnTo>
                  <a:pt x="5649" y="315"/>
                </a:lnTo>
                <a:lnTo>
                  <a:pt x="1" y="314"/>
                </a:lnTo>
                <a:lnTo>
                  <a:pt x="0" y="1"/>
                </a:lnTo>
                <a:close/>
              </a:path>
            </a:pathLst>
          </a:custGeom>
          <a:pattFill prst="dkUpDiag">
            <a:fgClr>
              <a:schemeClr val="bg1">
                <a:alpha val="77000"/>
              </a:schemeClr>
            </a:fgClr>
            <a:bgClr>
              <a:schemeClr val="tx1">
                <a:alpha val="77000"/>
              </a:schemeClr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gray">
          <a:xfrm>
            <a:off x="114300" y="6610350"/>
            <a:ext cx="8931275" cy="1635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146" name="Group 74"/>
          <p:cNvGrpSpPr>
            <a:grpSpLocks/>
          </p:cNvGrpSpPr>
          <p:nvPr/>
        </p:nvGrpSpPr>
        <p:grpSpPr bwMode="auto">
          <a:xfrm>
            <a:off x="85725" y="854075"/>
            <a:ext cx="8982075" cy="1131888"/>
            <a:chOff x="54" y="538"/>
            <a:chExt cx="5658" cy="713"/>
          </a:xfrm>
        </p:grpSpPr>
        <p:sp>
          <p:nvSpPr>
            <p:cNvPr id="3102" name="Freeform 30"/>
            <p:cNvSpPr>
              <a:spLocks/>
            </p:cNvSpPr>
            <p:nvPr userDrawn="1"/>
          </p:nvSpPr>
          <p:spPr bwMode="gray">
            <a:xfrm>
              <a:off x="54" y="736"/>
              <a:ext cx="5658" cy="5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46" y="0"/>
                </a:cxn>
                <a:cxn ang="0">
                  <a:pos x="5446" y="312"/>
                </a:cxn>
                <a:cxn ang="0">
                  <a:pos x="5446" y="451"/>
                </a:cxn>
                <a:cxn ang="0">
                  <a:pos x="1512" y="443"/>
                </a:cxn>
                <a:cxn ang="0">
                  <a:pos x="1288" y="584"/>
                </a:cxn>
                <a:cxn ang="0">
                  <a:pos x="0" y="590"/>
                </a:cxn>
                <a:cxn ang="0">
                  <a:pos x="0" y="0"/>
                </a:cxn>
              </a:cxnLst>
              <a:rect l="0" t="0" r="r" b="b"/>
              <a:pathLst>
                <a:path w="5446" h="590">
                  <a:moveTo>
                    <a:pt x="0" y="0"/>
                  </a:moveTo>
                  <a:lnTo>
                    <a:pt x="5446" y="0"/>
                  </a:lnTo>
                  <a:lnTo>
                    <a:pt x="5446" y="312"/>
                  </a:lnTo>
                  <a:lnTo>
                    <a:pt x="5446" y="451"/>
                  </a:lnTo>
                  <a:cubicBezTo>
                    <a:pt x="4790" y="473"/>
                    <a:pt x="2205" y="421"/>
                    <a:pt x="1512" y="443"/>
                  </a:cubicBezTo>
                  <a:lnTo>
                    <a:pt x="1288" y="584"/>
                  </a:lnTo>
                  <a:lnTo>
                    <a:pt x="0" y="5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3" name="Freeform 31"/>
            <p:cNvSpPr>
              <a:spLocks/>
            </p:cNvSpPr>
            <p:nvPr userDrawn="1"/>
          </p:nvSpPr>
          <p:spPr bwMode="gray">
            <a:xfrm>
              <a:off x="54" y="538"/>
              <a:ext cx="5658" cy="65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5657" y="0"/>
                </a:cxn>
                <a:cxn ang="0">
                  <a:pos x="5658" y="534"/>
                </a:cxn>
                <a:cxn ang="0">
                  <a:pos x="1553" y="528"/>
                </a:cxn>
                <a:cxn ang="0">
                  <a:pos x="1317" y="651"/>
                </a:cxn>
                <a:cxn ang="0">
                  <a:pos x="0" y="655"/>
                </a:cxn>
                <a:cxn ang="0">
                  <a:pos x="1" y="0"/>
                </a:cxn>
              </a:cxnLst>
              <a:rect l="0" t="0" r="r" b="b"/>
              <a:pathLst>
                <a:path w="5658" h="655">
                  <a:moveTo>
                    <a:pt x="1" y="0"/>
                  </a:moveTo>
                  <a:lnTo>
                    <a:pt x="5657" y="0"/>
                  </a:lnTo>
                  <a:lnTo>
                    <a:pt x="5658" y="534"/>
                  </a:lnTo>
                  <a:lnTo>
                    <a:pt x="1553" y="528"/>
                  </a:lnTo>
                  <a:lnTo>
                    <a:pt x="1317" y="651"/>
                  </a:lnTo>
                  <a:lnTo>
                    <a:pt x="0" y="65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4" name="Freeform 32"/>
            <p:cNvSpPr>
              <a:spLocks/>
            </p:cNvSpPr>
            <p:nvPr userDrawn="1"/>
          </p:nvSpPr>
          <p:spPr bwMode="gray">
            <a:xfrm>
              <a:off x="54" y="1062"/>
              <a:ext cx="1496" cy="98"/>
            </a:xfrm>
            <a:custGeom>
              <a:avLst/>
              <a:gdLst/>
              <a:ahLst/>
              <a:cxnLst>
                <a:cxn ang="0">
                  <a:pos x="1440" y="1"/>
                </a:cxn>
                <a:cxn ang="0">
                  <a:pos x="1261" y="112"/>
                </a:cxn>
                <a:cxn ang="0">
                  <a:pos x="0" y="110"/>
                </a:cxn>
                <a:cxn ang="0">
                  <a:pos x="0" y="49"/>
                </a:cxn>
                <a:cxn ang="0">
                  <a:pos x="1069" y="50"/>
                </a:cxn>
                <a:cxn ang="0">
                  <a:pos x="1142" y="0"/>
                </a:cxn>
                <a:cxn ang="0">
                  <a:pos x="1440" y="1"/>
                </a:cxn>
              </a:cxnLst>
              <a:rect l="0" t="0" r="r" b="b"/>
              <a:pathLst>
                <a:path w="1440" h="112">
                  <a:moveTo>
                    <a:pt x="1440" y="1"/>
                  </a:moveTo>
                  <a:lnTo>
                    <a:pt x="1261" y="112"/>
                  </a:lnTo>
                  <a:lnTo>
                    <a:pt x="0" y="110"/>
                  </a:lnTo>
                  <a:lnTo>
                    <a:pt x="0" y="49"/>
                  </a:lnTo>
                  <a:lnTo>
                    <a:pt x="1069" y="50"/>
                  </a:lnTo>
                  <a:lnTo>
                    <a:pt x="1142" y="0"/>
                  </a:lnTo>
                  <a:lnTo>
                    <a:pt x="1440" y="1"/>
                  </a:ln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105" name="Rectangle 33"/>
          <p:cNvSpPr>
            <a:spLocks noChangeArrowheads="1"/>
          </p:cNvSpPr>
          <p:nvPr/>
        </p:nvSpPr>
        <p:spPr bwMode="gray">
          <a:xfrm>
            <a:off x="85725" y="609600"/>
            <a:ext cx="8982075" cy="1857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10" name="Rectangle 38" descr="1"/>
          <p:cNvSpPr>
            <a:spLocks noChangeArrowheads="1"/>
          </p:cNvSpPr>
          <p:nvPr/>
        </p:nvSpPr>
        <p:spPr bwMode="gray">
          <a:xfrm>
            <a:off x="4067175" y="4497388"/>
            <a:ext cx="741363" cy="742950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12" name="Rectangle 40" descr="7"/>
          <p:cNvSpPr>
            <a:spLocks noChangeArrowheads="1"/>
          </p:cNvSpPr>
          <p:nvPr/>
        </p:nvSpPr>
        <p:spPr bwMode="gray">
          <a:xfrm>
            <a:off x="3275013" y="5314950"/>
            <a:ext cx="742950" cy="742950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14" name="Rectangle 42"/>
          <p:cNvSpPr>
            <a:spLocks noChangeArrowheads="1"/>
          </p:cNvSpPr>
          <p:nvPr/>
        </p:nvSpPr>
        <p:spPr bwMode="gray">
          <a:xfrm>
            <a:off x="3282950" y="4510088"/>
            <a:ext cx="741363" cy="744537"/>
          </a:xfrm>
          <a:prstGeom prst="rect">
            <a:avLst/>
          </a:prstGeom>
          <a:solidFill>
            <a:srgbClr val="D7D7D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09" name="Rectangle 37" descr="6"/>
          <p:cNvSpPr>
            <a:spLocks noChangeArrowheads="1"/>
          </p:cNvSpPr>
          <p:nvPr/>
        </p:nvSpPr>
        <p:spPr bwMode="gray">
          <a:xfrm>
            <a:off x="1703388" y="5314950"/>
            <a:ext cx="742950" cy="742950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14800" y="6196013"/>
            <a:ext cx="4811713" cy="403225"/>
          </a:xfrm>
        </p:spPr>
        <p:txBody>
          <a:bodyPr/>
          <a:lstStyle>
            <a:lvl1pPr marL="0" indent="0" algn="r">
              <a:buFontTx/>
              <a:buNone/>
              <a:defRPr sz="1600" i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31775" y="6445250"/>
            <a:ext cx="2205038" cy="3175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72AE6-2BD5-4AA7-A393-82F1EBD7CBD4}" type="datetimeFigureOut">
              <a:rPr lang="en-US" smtClean="0"/>
              <a:pPr>
                <a:defRPr/>
              </a:pPr>
              <a:t>4/25/2020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574925" y="6445250"/>
            <a:ext cx="2990850" cy="3175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700713" y="6445250"/>
            <a:ext cx="2205037" cy="3175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E7993-3998-49B2-A9BE-8F1A442B9C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117" name="Text Box 45"/>
          <p:cNvSpPr txBox="1">
            <a:spLocks noChangeArrowheads="1"/>
          </p:cNvSpPr>
          <p:nvPr/>
        </p:nvSpPr>
        <p:spPr bwMode="gray">
          <a:xfrm>
            <a:off x="161925" y="842963"/>
            <a:ext cx="130333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srgbClr val="FFFFFF"/>
                </a:solidFill>
                <a:latin typeface="Arial Black" pitchFamily="34" charset="0"/>
                <a:cs typeface="Arial" pitchFamily="34" charset="0"/>
              </a:rPr>
              <a:t>L/O/G/O</a:t>
            </a:r>
          </a:p>
        </p:txBody>
      </p:sp>
      <p:sp>
        <p:nvSpPr>
          <p:cNvPr id="3121" name="Rectangle 49"/>
          <p:cNvSpPr>
            <a:spLocks noChangeArrowheads="1"/>
          </p:cNvSpPr>
          <p:nvPr/>
        </p:nvSpPr>
        <p:spPr bwMode="gray">
          <a:xfrm>
            <a:off x="1703388" y="4511675"/>
            <a:ext cx="742950" cy="74295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22" name="Rectangle 50"/>
          <p:cNvSpPr>
            <a:spLocks noChangeArrowheads="1"/>
          </p:cNvSpPr>
          <p:nvPr/>
        </p:nvSpPr>
        <p:spPr bwMode="gray">
          <a:xfrm>
            <a:off x="128588" y="4511675"/>
            <a:ext cx="741362" cy="74295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24" name="Rectangle 52"/>
          <p:cNvSpPr>
            <a:spLocks noChangeArrowheads="1"/>
          </p:cNvSpPr>
          <p:nvPr/>
        </p:nvSpPr>
        <p:spPr bwMode="gray">
          <a:xfrm>
            <a:off x="2492375" y="5314950"/>
            <a:ext cx="742950" cy="7429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115" name="Picture 43" descr="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gray">
          <a:xfrm>
            <a:off x="130175" y="2911475"/>
            <a:ext cx="1347788" cy="1531938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19400" y="2819400"/>
            <a:ext cx="6019800" cy="1470025"/>
          </a:xfrm>
        </p:spPr>
        <p:txBody>
          <a:bodyPr/>
          <a:lstStyle>
            <a:lvl1pPr algn="r">
              <a:defRPr sz="480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142" name="Rectangle 70" descr="2"/>
          <p:cNvSpPr>
            <a:spLocks noChangeArrowheads="1"/>
          </p:cNvSpPr>
          <p:nvPr/>
        </p:nvSpPr>
        <p:spPr bwMode="gray">
          <a:xfrm>
            <a:off x="1701800" y="3705225"/>
            <a:ext cx="744538" cy="742950"/>
          </a:xfrm>
          <a:prstGeom prst="rect">
            <a:avLst/>
          </a:prstGeom>
          <a:blipFill dpi="0" rotWithShape="1">
            <a:blip r:embed="rId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52400" y="6324600"/>
            <a:ext cx="160813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900">
                <a:solidFill>
                  <a:srgbClr val="EAF1C2"/>
                </a:solidFill>
                <a:cs typeface="Arial" pitchFamily="34" charset="0"/>
              </a:rPr>
              <a:t>www.trungtamtinhoc.edu.vn</a:t>
            </a:r>
          </a:p>
        </p:txBody>
      </p:sp>
    </p:spTree>
    <p:extLst>
      <p:ext uri="{BB962C8B-B14F-4D97-AF65-F5344CB8AC3E}">
        <p14:creationId xmlns:p14="http://schemas.microsoft.com/office/powerpoint/2010/main" val="3704565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6" grpId="0" animBg="1"/>
      <p:bldP spid="3128" grpId="0" animBg="1"/>
      <p:bldP spid="3099" grpId="0" animBg="1"/>
      <p:bldP spid="3099" grpId="1" animBg="1"/>
      <p:bldP spid="3100" grpId="0" animBg="1"/>
      <p:bldP spid="3100" grpId="1" animBg="1"/>
      <p:bldP spid="3105" grpId="0" animBg="1"/>
      <p:bldP spid="3105" grpId="1" animBg="1"/>
      <p:bldP spid="3109" grpId="0" animBg="1"/>
      <p:bldP spid="3121" grpId="0" animBg="1"/>
      <p:bldP spid="3142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C8381-2E02-4307-A758-1F5D831C1CEC}" type="datetimeFigureOut">
              <a:rPr lang="en-US" smtClean="0"/>
              <a:pPr>
                <a:defRPr/>
              </a:pPr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4FA08-2513-4684-BC70-4A63A88E82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03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38125"/>
            <a:ext cx="2057400" cy="5934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38125"/>
            <a:ext cx="6019800" cy="5934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F88D7-F0D0-4777-AE78-4432A14E8656}" type="datetimeFigureOut">
              <a:rPr lang="en-US" smtClean="0"/>
              <a:pPr>
                <a:defRPr/>
              </a:pPr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558CC-E5AE-4E38-8361-61C40221F1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183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38275"/>
            <a:ext cx="4038600" cy="4733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38275"/>
            <a:ext cx="4038600" cy="4733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192FC-2EBE-412F-9C5D-F49C47A6FE76}" type="datetimeFigureOut">
              <a:rPr lang="en-US" smtClean="0"/>
              <a:pPr>
                <a:defRPr/>
              </a:pPr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94431-ED10-4D5D-B057-72DB4E9CC6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416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38275"/>
            <a:ext cx="8229600" cy="473392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192FC-2EBE-412F-9C5D-F49C47A6FE76}" type="datetimeFigureOut">
              <a:rPr lang="en-US" smtClean="0"/>
              <a:pPr>
                <a:defRPr/>
              </a:pPr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94431-ED10-4D5D-B057-72DB4E9CC6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632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438275"/>
            <a:ext cx="8229600" cy="4733925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192FC-2EBE-412F-9C5D-F49C47A6FE76}" type="datetimeFigureOut">
              <a:rPr lang="en-US" smtClean="0"/>
              <a:pPr>
                <a:defRPr/>
              </a:pPr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94431-ED10-4D5D-B057-72DB4E9CC6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97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438275"/>
            <a:ext cx="8229600" cy="4733925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192FC-2EBE-412F-9C5D-F49C47A6FE76}" type="datetimeFigureOut">
              <a:rPr lang="en-US" smtClean="0"/>
              <a:pPr>
                <a:defRPr/>
              </a:pPr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94431-ED10-4D5D-B057-72DB4E9CC6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28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5" name="Rectangle 73"/>
          <p:cNvSpPr>
            <a:spLocks noChangeArrowheads="1"/>
          </p:cNvSpPr>
          <p:nvPr/>
        </p:nvSpPr>
        <p:spPr bwMode="gray">
          <a:xfrm>
            <a:off x="1698625" y="3705225"/>
            <a:ext cx="742950" cy="74295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16" name="Rectangle 44" descr="3"/>
          <p:cNvSpPr>
            <a:spLocks noChangeArrowheads="1"/>
          </p:cNvSpPr>
          <p:nvPr/>
        </p:nvSpPr>
        <p:spPr bwMode="gray">
          <a:xfrm>
            <a:off x="2492375" y="4510088"/>
            <a:ext cx="742950" cy="744537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06" name="Rectangle 34" descr="5"/>
          <p:cNvSpPr>
            <a:spLocks noChangeArrowheads="1"/>
          </p:cNvSpPr>
          <p:nvPr/>
        </p:nvSpPr>
        <p:spPr bwMode="gray">
          <a:xfrm>
            <a:off x="915988" y="4510088"/>
            <a:ext cx="742950" cy="744537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gray">
          <a:xfrm>
            <a:off x="1703388" y="5314950"/>
            <a:ext cx="742950" cy="7429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26" name="Rectangle 54"/>
          <p:cNvSpPr>
            <a:spLocks noChangeArrowheads="1"/>
          </p:cNvSpPr>
          <p:nvPr/>
        </p:nvSpPr>
        <p:spPr bwMode="gray">
          <a:xfrm>
            <a:off x="128588" y="3705225"/>
            <a:ext cx="742950" cy="7429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28" name="Rectangle 56"/>
          <p:cNvSpPr>
            <a:spLocks noChangeArrowheads="1"/>
          </p:cNvSpPr>
          <p:nvPr/>
        </p:nvSpPr>
        <p:spPr bwMode="gray">
          <a:xfrm>
            <a:off x="2492375" y="3705225"/>
            <a:ext cx="742950" cy="7429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147" name="Group 75"/>
          <p:cNvGrpSpPr>
            <a:grpSpLocks/>
          </p:cNvGrpSpPr>
          <p:nvPr/>
        </p:nvGrpSpPr>
        <p:grpSpPr bwMode="auto">
          <a:xfrm>
            <a:off x="112713" y="5954713"/>
            <a:ext cx="8936037" cy="631825"/>
            <a:chOff x="71" y="3751"/>
            <a:chExt cx="5629" cy="398"/>
          </a:xfrm>
        </p:grpSpPr>
        <p:sp>
          <p:nvSpPr>
            <p:cNvPr id="3096" name="Freeform 24"/>
            <p:cNvSpPr>
              <a:spLocks/>
            </p:cNvSpPr>
            <p:nvPr userDrawn="1"/>
          </p:nvSpPr>
          <p:spPr bwMode="gray">
            <a:xfrm>
              <a:off x="71" y="3751"/>
              <a:ext cx="5626" cy="349"/>
            </a:xfrm>
            <a:custGeom>
              <a:avLst/>
              <a:gdLst/>
              <a:ahLst/>
              <a:cxnLst>
                <a:cxn ang="0">
                  <a:pos x="5626" y="349"/>
                </a:cxn>
                <a:cxn ang="0">
                  <a:pos x="0" y="349"/>
                </a:cxn>
                <a:cxn ang="0">
                  <a:pos x="0" y="187"/>
                </a:cxn>
                <a:cxn ang="0">
                  <a:pos x="0" y="114"/>
                </a:cxn>
                <a:cxn ang="0">
                  <a:pos x="4064" y="118"/>
                </a:cxn>
                <a:cxn ang="0">
                  <a:pos x="4329" y="0"/>
                </a:cxn>
                <a:cxn ang="0">
                  <a:pos x="5623" y="0"/>
                </a:cxn>
                <a:cxn ang="0">
                  <a:pos x="5626" y="349"/>
                </a:cxn>
              </a:cxnLst>
              <a:rect l="0" t="0" r="r" b="b"/>
              <a:pathLst>
                <a:path w="5626" h="349">
                  <a:moveTo>
                    <a:pt x="5626" y="349"/>
                  </a:moveTo>
                  <a:lnTo>
                    <a:pt x="0" y="349"/>
                  </a:lnTo>
                  <a:lnTo>
                    <a:pt x="0" y="187"/>
                  </a:lnTo>
                  <a:lnTo>
                    <a:pt x="0" y="114"/>
                  </a:lnTo>
                  <a:cubicBezTo>
                    <a:pt x="678" y="103"/>
                    <a:pt x="3343" y="137"/>
                    <a:pt x="4064" y="118"/>
                  </a:cubicBezTo>
                  <a:lnTo>
                    <a:pt x="4329" y="0"/>
                  </a:lnTo>
                  <a:lnTo>
                    <a:pt x="5623" y="0"/>
                  </a:lnTo>
                  <a:lnTo>
                    <a:pt x="5626" y="34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7" name="Freeform 25"/>
            <p:cNvSpPr>
              <a:spLocks/>
            </p:cNvSpPr>
            <p:nvPr userDrawn="1"/>
          </p:nvSpPr>
          <p:spPr bwMode="gray">
            <a:xfrm>
              <a:off x="71" y="3800"/>
              <a:ext cx="5626" cy="349"/>
            </a:xfrm>
            <a:custGeom>
              <a:avLst/>
              <a:gdLst/>
              <a:ahLst/>
              <a:cxnLst>
                <a:cxn ang="0">
                  <a:pos x="5626" y="349"/>
                </a:cxn>
                <a:cxn ang="0">
                  <a:pos x="0" y="349"/>
                </a:cxn>
                <a:cxn ang="0">
                  <a:pos x="0" y="187"/>
                </a:cxn>
                <a:cxn ang="0">
                  <a:pos x="0" y="114"/>
                </a:cxn>
                <a:cxn ang="0">
                  <a:pos x="4082" y="118"/>
                </a:cxn>
                <a:cxn ang="0">
                  <a:pos x="4345" y="0"/>
                </a:cxn>
                <a:cxn ang="0">
                  <a:pos x="5623" y="6"/>
                </a:cxn>
                <a:cxn ang="0">
                  <a:pos x="5626" y="349"/>
                </a:cxn>
              </a:cxnLst>
              <a:rect l="0" t="0" r="r" b="b"/>
              <a:pathLst>
                <a:path w="5626" h="349">
                  <a:moveTo>
                    <a:pt x="5626" y="349"/>
                  </a:moveTo>
                  <a:lnTo>
                    <a:pt x="0" y="349"/>
                  </a:lnTo>
                  <a:lnTo>
                    <a:pt x="0" y="187"/>
                  </a:lnTo>
                  <a:lnTo>
                    <a:pt x="0" y="114"/>
                  </a:lnTo>
                  <a:cubicBezTo>
                    <a:pt x="680" y="103"/>
                    <a:pt x="3358" y="137"/>
                    <a:pt x="4082" y="118"/>
                  </a:cubicBezTo>
                  <a:lnTo>
                    <a:pt x="4345" y="0"/>
                  </a:lnTo>
                  <a:lnTo>
                    <a:pt x="5623" y="6"/>
                  </a:lnTo>
                  <a:lnTo>
                    <a:pt x="5626" y="34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8" name="Freeform 26"/>
            <p:cNvSpPr>
              <a:spLocks/>
            </p:cNvSpPr>
            <p:nvPr userDrawn="1"/>
          </p:nvSpPr>
          <p:spPr bwMode="gray">
            <a:xfrm>
              <a:off x="4209" y="3833"/>
              <a:ext cx="1491" cy="88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223" y="0"/>
                </a:cxn>
                <a:cxn ang="0">
                  <a:pos x="1491" y="0"/>
                </a:cxn>
                <a:cxn ang="0">
                  <a:pos x="1488" y="60"/>
                </a:cxn>
                <a:cxn ang="0">
                  <a:pos x="383" y="59"/>
                </a:cxn>
                <a:cxn ang="0">
                  <a:pos x="273" y="88"/>
                </a:cxn>
                <a:cxn ang="0">
                  <a:pos x="0" y="84"/>
                </a:cxn>
              </a:cxnLst>
              <a:rect l="0" t="0" r="r" b="b"/>
              <a:pathLst>
                <a:path w="1491" h="88">
                  <a:moveTo>
                    <a:pt x="0" y="84"/>
                  </a:moveTo>
                  <a:lnTo>
                    <a:pt x="223" y="0"/>
                  </a:lnTo>
                  <a:lnTo>
                    <a:pt x="1491" y="0"/>
                  </a:lnTo>
                  <a:lnTo>
                    <a:pt x="1488" y="60"/>
                  </a:lnTo>
                  <a:lnTo>
                    <a:pt x="383" y="59"/>
                  </a:lnTo>
                  <a:lnTo>
                    <a:pt x="273" y="88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079" name="Group 7"/>
          <p:cNvGrpSpPr>
            <a:grpSpLocks/>
          </p:cNvGrpSpPr>
          <p:nvPr/>
        </p:nvGrpSpPr>
        <p:grpSpPr bwMode="auto">
          <a:xfrm rot="10800000">
            <a:off x="6003925" y="1778000"/>
            <a:ext cx="2768600" cy="779463"/>
            <a:chOff x="1566" y="164"/>
            <a:chExt cx="1455" cy="425"/>
          </a:xfrm>
        </p:grpSpPr>
        <p:sp>
          <p:nvSpPr>
            <p:cNvPr id="3080" name="Freeform 8"/>
            <p:cNvSpPr>
              <a:spLocks/>
            </p:cNvSpPr>
            <p:nvPr/>
          </p:nvSpPr>
          <p:spPr bwMode="gray">
            <a:xfrm>
              <a:off x="1892" y="468"/>
              <a:ext cx="39" cy="121"/>
            </a:xfrm>
            <a:custGeom>
              <a:avLst/>
              <a:gdLst/>
              <a:ahLst/>
              <a:cxnLst>
                <a:cxn ang="0">
                  <a:pos x="37" y="36"/>
                </a:cxn>
                <a:cxn ang="0">
                  <a:pos x="35" y="36"/>
                </a:cxn>
                <a:cxn ang="0">
                  <a:pos x="30" y="36"/>
                </a:cxn>
                <a:cxn ang="0">
                  <a:pos x="22" y="34"/>
                </a:cxn>
                <a:cxn ang="0">
                  <a:pos x="15" y="30"/>
                </a:cxn>
                <a:cxn ang="0">
                  <a:pos x="7" y="23"/>
                </a:cxn>
                <a:cxn ang="0">
                  <a:pos x="3" y="13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7" y="1"/>
                </a:cxn>
                <a:cxn ang="0">
                  <a:pos x="15" y="3"/>
                </a:cxn>
                <a:cxn ang="0">
                  <a:pos x="23" y="5"/>
                </a:cxn>
                <a:cxn ang="0">
                  <a:pos x="30" y="11"/>
                </a:cxn>
                <a:cxn ang="0">
                  <a:pos x="37" y="20"/>
                </a:cxn>
                <a:cxn ang="0">
                  <a:pos x="39" y="34"/>
                </a:cxn>
                <a:cxn ang="0">
                  <a:pos x="39" y="121"/>
                </a:cxn>
                <a:cxn ang="0">
                  <a:pos x="37" y="121"/>
                </a:cxn>
                <a:cxn ang="0">
                  <a:pos x="37" y="36"/>
                </a:cxn>
              </a:cxnLst>
              <a:rect l="0" t="0" r="r" b="b"/>
              <a:pathLst>
                <a:path w="39" h="121">
                  <a:moveTo>
                    <a:pt x="37" y="36"/>
                  </a:moveTo>
                  <a:lnTo>
                    <a:pt x="35" y="36"/>
                  </a:lnTo>
                  <a:lnTo>
                    <a:pt x="30" y="36"/>
                  </a:lnTo>
                  <a:lnTo>
                    <a:pt x="22" y="34"/>
                  </a:lnTo>
                  <a:lnTo>
                    <a:pt x="15" y="30"/>
                  </a:lnTo>
                  <a:lnTo>
                    <a:pt x="7" y="23"/>
                  </a:lnTo>
                  <a:lnTo>
                    <a:pt x="3" y="13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1"/>
                  </a:lnTo>
                  <a:lnTo>
                    <a:pt x="15" y="3"/>
                  </a:lnTo>
                  <a:lnTo>
                    <a:pt x="23" y="5"/>
                  </a:lnTo>
                  <a:lnTo>
                    <a:pt x="30" y="11"/>
                  </a:lnTo>
                  <a:lnTo>
                    <a:pt x="37" y="20"/>
                  </a:lnTo>
                  <a:lnTo>
                    <a:pt x="39" y="34"/>
                  </a:lnTo>
                  <a:lnTo>
                    <a:pt x="39" y="121"/>
                  </a:lnTo>
                  <a:lnTo>
                    <a:pt x="37" y="121"/>
                  </a:lnTo>
                  <a:lnTo>
                    <a:pt x="37" y="36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gray">
            <a:xfrm>
              <a:off x="2271" y="450"/>
              <a:ext cx="45" cy="139"/>
            </a:xfrm>
            <a:custGeom>
              <a:avLst/>
              <a:gdLst/>
              <a:ahLst/>
              <a:cxnLst>
                <a:cxn ang="0">
                  <a:pos x="3" y="42"/>
                </a:cxn>
                <a:cxn ang="0">
                  <a:pos x="6" y="42"/>
                </a:cxn>
                <a:cxn ang="0">
                  <a:pos x="12" y="42"/>
                </a:cxn>
                <a:cxn ang="0">
                  <a:pos x="20" y="39"/>
                </a:cxn>
                <a:cxn ang="0">
                  <a:pos x="29" y="35"/>
                </a:cxn>
                <a:cxn ang="0">
                  <a:pos x="37" y="27"/>
                </a:cxn>
                <a:cxn ang="0">
                  <a:pos x="43" y="17"/>
                </a:cxn>
                <a:cxn ang="0">
                  <a:pos x="45" y="2"/>
                </a:cxn>
                <a:cxn ang="0">
                  <a:pos x="43" y="0"/>
                </a:cxn>
                <a:cxn ang="0">
                  <a:pos x="37" y="2"/>
                </a:cxn>
                <a:cxn ang="0">
                  <a:pos x="29" y="3"/>
                </a:cxn>
                <a:cxn ang="0">
                  <a:pos x="19" y="7"/>
                </a:cxn>
                <a:cxn ang="0">
                  <a:pos x="11" y="14"/>
                </a:cxn>
                <a:cxn ang="0">
                  <a:pos x="4" y="23"/>
                </a:cxn>
                <a:cxn ang="0">
                  <a:pos x="0" y="39"/>
                </a:cxn>
                <a:cxn ang="0">
                  <a:pos x="0" y="139"/>
                </a:cxn>
                <a:cxn ang="0">
                  <a:pos x="3" y="139"/>
                </a:cxn>
                <a:cxn ang="0">
                  <a:pos x="3" y="42"/>
                </a:cxn>
              </a:cxnLst>
              <a:rect l="0" t="0" r="r" b="b"/>
              <a:pathLst>
                <a:path w="45" h="139">
                  <a:moveTo>
                    <a:pt x="3" y="42"/>
                  </a:moveTo>
                  <a:lnTo>
                    <a:pt x="6" y="42"/>
                  </a:lnTo>
                  <a:lnTo>
                    <a:pt x="12" y="42"/>
                  </a:lnTo>
                  <a:lnTo>
                    <a:pt x="20" y="39"/>
                  </a:lnTo>
                  <a:lnTo>
                    <a:pt x="29" y="35"/>
                  </a:lnTo>
                  <a:lnTo>
                    <a:pt x="37" y="27"/>
                  </a:lnTo>
                  <a:lnTo>
                    <a:pt x="43" y="17"/>
                  </a:lnTo>
                  <a:lnTo>
                    <a:pt x="45" y="2"/>
                  </a:lnTo>
                  <a:lnTo>
                    <a:pt x="43" y="0"/>
                  </a:lnTo>
                  <a:lnTo>
                    <a:pt x="37" y="2"/>
                  </a:lnTo>
                  <a:lnTo>
                    <a:pt x="29" y="3"/>
                  </a:lnTo>
                  <a:lnTo>
                    <a:pt x="19" y="7"/>
                  </a:lnTo>
                  <a:lnTo>
                    <a:pt x="11" y="14"/>
                  </a:lnTo>
                  <a:lnTo>
                    <a:pt x="4" y="23"/>
                  </a:lnTo>
                  <a:lnTo>
                    <a:pt x="0" y="39"/>
                  </a:lnTo>
                  <a:lnTo>
                    <a:pt x="0" y="139"/>
                  </a:lnTo>
                  <a:lnTo>
                    <a:pt x="3" y="139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2" name="Freeform 10"/>
            <p:cNvSpPr>
              <a:spLocks/>
            </p:cNvSpPr>
            <p:nvPr/>
          </p:nvSpPr>
          <p:spPr bwMode="gray">
            <a:xfrm>
              <a:off x="1765" y="378"/>
              <a:ext cx="146" cy="211"/>
            </a:xfrm>
            <a:custGeom>
              <a:avLst/>
              <a:gdLst/>
              <a:ahLst/>
              <a:cxnLst>
                <a:cxn ang="0">
                  <a:pos x="68" y="67"/>
                </a:cxn>
                <a:cxn ang="0">
                  <a:pos x="67" y="67"/>
                </a:cxn>
                <a:cxn ang="0">
                  <a:pos x="60" y="66"/>
                </a:cxn>
                <a:cxn ang="0">
                  <a:pos x="50" y="64"/>
                </a:cxn>
                <a:cxn ang="0">
                  <a:pos x="41" y="62"/>
                </a:cxn>
                <a:cxn ang="0">
                  <a:pos x="29" y="55"/>
                </a:cxn>
                <a:cxn ang="0">
                  <a:pos x="18" y="47"/>
                </a:cxn>
                <a:cxn ang="0">
                  <a:pos x="10" y="35"/>
                </a:cxn>
                <a:cxn ang="0">
                  <a:pos x="3" y="2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10" y="0"/>
                </a:cxn>
                <a:cxn ang="0">
                  <a:pos x="19" y="0"/>
                </a:cxn>
                <a:cxn ang="0">
                  <a:pos x="30" y="2"/>
                </a:cxn>
                <a:cxn ang="0">
                  <a:pos x="41" y="6"/>
                </a:cxn>
                <a:cxn ang="0">
                  <a:pos x="53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5" y="45"/>
                </a:cxn>
                <a:cxn ang="0">
                  <a:pos x="79" y="36"/>
                </a:cxn>
                <a:cxn ang="0">
                  <a:pos x="84" y="25"/>
                </a:cxn>
                <a:cxn ang="0">
                  <a:pos x="92" y="16"/>
                </a:cxn>
                <a:cxn ang="0">
                  <a:pos x="106" y="8"/>
                </a:cxn>
                <a:cxn ang="0">
                  <a:pos x="123" y="2"/>
                </a:cxn>
                <a:cxn ang="0">
                  <a:pos x="146" y="0"/>
                </a:cxn>
                <a:cxn ang="0">
                  <a:pos x="145" y="2"/>
                </a:cxn>
                <a:cxn ang="0">
                  <a:pos x="145" y="8"/>
                </a:cxn>
                <a:cxn ang="0">
                  <a:pos x="143" y="17"/>
                </a:cxn>
                <a:cxn ang="0">
                  <a:pos x="139" y="28"/>
                </a:cxn>
                <a:cxn ang="0">
                  <a:pos x="134" y="39"/>
                </a:cxn>
                <a:cxn ang="0">
                  <a:pos x="126" y="49"/>
                </a:cxn>
                <a:cxn ang="0">
                  <a:pos x="114" y="59"/>
                </a:cxn>
                <a:cxn ang="0">
                  <a:pos x="98" y="64"/>
                </a:cxn>
                <a:cxn ang="0">
                  <a:pos x="79" y="67"/>
                </a:cxn>
                <a:cxn ang="0">
                  <a:pos x="79" y="211"/>
                </a:cxn>
                <a:cxn ang="0">
                  <a:pos x="68" y="211"/>
                </a:cxn>
                <a:cxn ang="0">
                  <a:pos x="68" y="67"/>
                </a:cxn>
              </a:cxnLst>
              <a:rect l="0" t="0" r="r" b="b"/>
              <a:pathLst>
                <a:path w="146" h="211">
                  <a:moveTo>
                    <a:pt x="68" y="67"/>
                  </a:moveTo>
                  <a:lnTo>
                    <a:pt x="67" y="67"/>
                  </a:lnTo>
                  <a:lnTo>
                    <a:pt x="60" y="66"/>
                  </a:lnTo>
                  <a:lnTo>
                    <a:pt x="50" y="64"/>
                  </a:lnTo>
                  <a:lnTo>
                    <a:pt x="41" y="62"/>
                  </a:lnTo>
                  <a:lnTo>
                    <a:pt x="29" y="55"/>
                  </a:lnTo>
                  <a:lnTo>
                    <a:pt x="18" y="47"/>
                  </a:lnTo>
                  <a:lnTo>
                    <a:pt x="10" y="35"/>
                  </a:lnTo>
                  <a:lnTo>
                    <a:pt x="3" y="20"/>
                  </a:lnTo>
                  <a:lnTo>
                    <a:pt x="0" y="0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9" y="0"/>
                  </a:lnTo>
                  <a:lnTo>
                    <a:pt x="30" y="2"/>
                  </a:lnTo>
                  <a:lnTo>
                    <a:pt x="41" y="6"/>
                  </a:lnTo>
                  <a:lnTo>
                    <a:pt x="53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5" y="45"/>
                  </a:lnTo>
                  <a:lnTo>
                    <a:pt x="79" y="36"/>
                  </a:lnTo>
                  <a:lnTo>
                    <a:pt x="84" y="25"/>
                  </a:lnTo>
                  <a:lnTo>
                    <a:pt x="92" y="16"/>
                  </a:lnTo>
                  <a:lnTo>
                    <a:pt x="106" y="8"/>
                  </a:lnTo>
                  <a:lnTo>
                    <a:pt x="123" y="2"/>
                  </a:lnTo>
                  <a:lnTo>
                    <a:pt x="146" y="0"/>
                  </a:lnTo>
                  <a:lnTo>
                    <a:pt x="145" y="2"/>
                  </a:lnTo>
                  <a:lnTo>
                    <a:pt x="145" y="8"/>
                  </a:lnTo>
                  <a:lnTo>
                    <a:pt x="143" y="17"/>
                  </a:lnTo>
                  <a:lnTo>
                    <a:pt x="139" y="28"/>
                  </a:lnTo>
                  <a:lnTo>
                    <a:pt x="134" y="39"/>
                  </a:lnTo>
                  <a:lnTo>
                    <a:pt x="126" y="49"/>
                  </a:lnTo>
                  <a:lnTo>
                    <a:pt x="114" y="59"/>
                  </a:lnTo>
                  <a:lnTo>
                    <a:pt x="98" y="64"/>
                  </a:lnTo>
                  <a:lnTo>
                    <a:pt x="79" y="67"/>
                  </a:lnTo>
                  <a:lnTo>
                    <a:pt x="79" y="211"/>
                  </a:lnTo>
                  <a:lnTo>
                    <a:pt x="68" y="211"/>
                  </a:lnTo>
                  <a:lnTo>
                    <a:pt x="68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gray">
            <a:xfrm>
              <a:off x="2792" y="378"/>
              <a:ext cx="144" cy="211"/>
            </a:xfrm>
            <a:custGeom>
              <a:avLst/>
              <a:gdLst/>
              <a:ahLst/>
              <a:cxnLst>
                <a:cxn ang="0">
                  <a:pos x="67" y="67"/>
                </a:cxn>
                <a:cxn ang="0">
                  <a:pos x="66" y="67"/>
                </a:cxn>
                <a:cxn ang="0">
                  <a:pos x="59" y="66"/>
                </a:cxn>
                <a:cxn ang="0">
                  <a:pos x="50" y="64"/>
                </a:cxn>
                <a:cxn ang="0">
                  <a:pos x="39" y="62"/>
                </a:cxn>
                <a:cxn ang="0">
                  <a:pos x="28" y="55"/>
                </a:cxn>
                <a:cxn ang="0">
                  <a:pos x="17" y="47"/>
                </a:cxn>
                <a:cxn ang="0">
                  <a:pos x="9" y="35"/>
                </a:cxn>
                <a:cxn ang="0">
                  <a:pos x="2" y="2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9" y="0"/>
                </a:cxn>
                <a:cxn ang="0">
                  <a:pos x="17" y="0"/>
                </a:cxn>
                <a:cxn ang="0">
                  <a:pos x="28" y="2"/>
                </a:cxn>
                <a:cxn ang="0">
                  <a:pos x="40" y="6"/>
                </a:cxn>
                <a:cxn ang="0">
                  <a:pos x="51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4" y="45"/>
                </a:cxn>
                <a:cxn ang="0">
                  <a:pos x="77" y="36"/>
                </a:cxn>
                <a:cxn ang="0">
                  <a:pos x="82" y="25"/>
                </a:cxn>
                <a:cxn ang="0">
                  <a:pos x="91" y="16"/>
                </a:cxn>
                <a:cxn ang="0">
                  <a:pos x="105" y="8"/>
                </a:cxn>
                <a:cxn ang="0">
                  <a:pos x="121" y="2"/>
                </a:cxn>
                <a:cxn ang="0">
                  <a:pos x="144" y="0"/>
                </a:cxn>
                <a:cxn ang="0">
                  <a:pos x="144" y="2"/>
                </a:cxn>
                <a:cxn ang="0">
                  <a:pos x="144" y="8"/>
                </a:cxn>
                <a:cxn ang="0">
                  <a:pos x="141" y="17"/>
                </a:cxn>
                <a:cxn ang="0">
                  <a:pos x="139" y="28"/>
                </a:cxn>
                <a:cxn ang="0">
                  <a:pos x="133" y="39"/>
                </a:cxn>
                <a:cxn ang="0">
                  <a:pos x="125" y="49"/>
                </a:cxn>
                <a:cxn ang="0">
                  <a:pos x="113" y="59"/>
                </a:cxn>
                <a:cxn ang="0">
                  <a:pos x="97" y="64"/>
                </a:cxn>
                <a:cxn ang="0">
                  <a:pos x="77" y="67"/>
                </a:cxn>
                <a:cxn ang="0">
                  <a:pos x="77" y="211"/>
                </a:cxn>
                <a:cxn ang="0">
                  <a:pos x="67" y="211"/>
                </a:cxn>
                <a:cxn ang="0">
                  <a:pos x="67" y="67"/>
                </a:cxn>
              </a:cxnLst>
              <a:rect l="0" t="0" r="r" b="b"/>
              <a:pathLst>
                <a:path w="144" h="211">
                  <a:moveTo>
                    <a:pt x="67" y="67"/>
                  </a:moveTo>
                  <a:lnTo>
                    <a:pt x="66" y="67"/>
                  </a:lnTo>
                  <a:lnTo>
                    <a:pt x="59" y="66"/>
                  </a:lnTo>
                  <a:lnTo>
                    <a:pt x="50" y="64"/>
                  </a:lnTo>
                  <a:lnTo>
                    <a:pt x="39" y="62"/>
                  </a:lnTo>
                  <a:lnTo>
                    <a:pt x="28" y="55"/>
                  </a:lnTo>
                  <a:lnTo>
                    <a:pt x="17" y="47"/>
                  </a:lnTo>
                  <a:lnTo>
                    <a:pt x="9" y="35"/>
                  </a:lnTo>
                  <a:lnTo>
                    <a:pt x="2" y="20"/>
                  </a:lnTo>
                  <a:lnTo>
                    <a:pt x="0" y="0"/>
                  </a:lnTo>
                  <a:lnTo>
                    <a:pt x="2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8" y="2"/>
                  </a:lnTo>
                  <a:lnTo>
                    <a:pt x="40" y="6"/>
                  </a:lnTo>
                  <a:lnTo>
                    <a:pt x="51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4" y="45"/>
                  </a:lnTo>
                  <a:lnTo>
                    <a:pt x="77" y="36"/>
                  </a:lnTo>
                  <a:lnTo>
                    <a:pt x="82" y="25"/>
                  </a:lnTo>
                  <a:lnTo>
                    <a:pt x="91" y="16"/>
                  </a:lnTo>
                  <a:lnTo>
                    <a:pt x="105" y="8"/>
                  </a:lnTo>
                  <a:lnTo>
                    <a:pt x="121" y="2"/>
                  </a:lnTo>
                  <a:lnTo>
                    <a:pt x="144" y="0"/>
                  </a:lnTo>
                  <a:lnTo>
                    <a:pt x="144" y="2"/>
                  </a:lnTo>
                  <a:lnTo>
                    <a:pt x="144" y="8"/>
                  </a:lnTo>
                  <a:lnTo>
                    <a:pt x="141" y="17"/>
                  </a:lnTo>
                  <a:lnTo>
                    <a:pt x="139" y="28"/>
                  </a:lnTo>
                  <a:lnTo>
                    <a:pt x="133" y="39"/>
                  </a:lnTo>
                  <a:lnTo>
                    <a:pt x="125" y="49"/>
                  </a:lnTo>
                  <a:lnTo>
                    <a:pt x="113" y="59"/>
                  </a:lnTo>
                  <a:lnTo>
                    <a:pt x="97" y="64"/>
                  </a:lnTo>
                  <a:lnTo>
                    <a:pt x="77" y="67"/>
                  </a:lnTo>
                  <a:lnTo>
                    <a:pt x="77" y="211"/>
                  </a:lnTo>
                  <a:lnTo>
                    <a:pt x="67" y="211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gray">
            <a:xfrm>
              <a:off x="2631" y="457"/>
              <a:ext cx="89" cy="132"/>
            </a:xfrm>
            <a:custGeom>
              <a:avLst/>
              <a:gdLst/>
              <a:ahLst/>
              <a:cxnLst>
                <a:cxn ang="0">
                  <a:pos x="42" y="43"/>
                </a:cxn>
                <a:cxn ang="0">
                  <a:pos x="39" y="42"/>
                </a:cxn>
                <a:cxn ang="0">
                  <a:pos x="33" y="42"/>
                </a:cxn>
                <a:cxn ang="0">
                  <a:pos x="25" y="39"/>
                </a:cxn>
                <a:cxn ang="0">
                  <a:pos x="16" y="35"/>
                </a:cxn>
                <a:cxn ang="0">
                  <a:pos x="8" y="27"/>
                </a:cxn>
                <a:cxn ang="0">
                  <a:pos x="2" y="16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12" y="1"/>
                </a:cxn>
                <a:cxn ang="0">
                  <a:pos x="21" y="3"/>
                </a:cxn>
                <a:cxn ang="0">
                  <a:pos x="29" y="8"/>
                </a:cxn>
                <a:cxn ang="0">
                  <a:pos x="37" y="15"/>
                </a:cxn>
                <a:cxn ang="0">
                  <a:pos x="42" y="26"/>
                </a:cxn>
                <a:cxn ang="0">
                  <a:pos x="45" y="39"/>
                </a:cxn>
                <a:cxn ang="0">
                  <a:pos x="45" y="38"/>
                </a:cxn>
                <a:cxn ang="0">
                  <a:pos x="45" y="34"/>
                </a:cxn>
                <a:cxn ang="0">
                  <a:pos x="46" y="27"/>
                </a:cxn>
                <a:cxn ang="0">
                  <a:pos x="49" y="20"/>
                </a:cxn>
                <a:cxn ang="0">
                  <a:pos x="54" y="14"/>
                </a:cxn>
                <a:cxn ang="0">
                  <a:pos x="62" y="7"/>
                </a:cxn>
                <a:cxn ang="0">
                  <a:pos x="73" y="3"/>
                </a:cxn>
                <a:cxn ang="0">
                  <a:pos x="89" y="0"/>
                </a:cxn>
                <a:cxn ang="0">
                  <a:pos x="89" y="3"/>
                </a:cxn>
                <a:cxn ang="0">
                  <a:pos x="88" y="10"/>
                </a:cxn>
                <a:cxn ang="0">
                  <a:pos x="87" y="18"/>
                </a:cxn>
                <a:cxn ang="0">
                  <a:pos x="81" y="26"/>
                </a:cxn>
                <a:cxn ang="0">
                  <a:pos x="74" y="34"/>
                </a:cxn>
                <a:cxn ang="0">
                  <a:pos x="64" y="41"/>
                </a:cxn>
                <a:cxn ang="0">
                  <a:pos x="47" y="43"/>
                </a:cxn>
                <a:cxn ang="0">
                  <a:pos x="47" y="132"/>
                </a:cxn>
                <a:cxn ang="0">
                  <a:pos x="42" y="132"/>
                </a:cxn>
                <a:cxn ang="0">
                  <a:pos x="42" y="43"/>
                </a:cxn>
              </a:cxnLst>
              <a:rect l="0" t="0" r="r" b="b"/>
              <a:pathLst>
                <a:path w="89" h="132">
                  <a:moveTo>
                    <a:pt x="42" y="43"/>
                  </a:moveTo>
                  <a:lnTo>
                    <a:pt x="39" y="42"/>
                  </a:lnTo>
                  <a:lnTo>
                    <a:pt x="33" y="42"/>
                  </a:lnTo>
                  <a:lnTo>
                    <a:pt x="25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2" y="16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2" y="1"/>
                  </a:lnTo>
                  <a:lnTo>
                    <a:pt x="21" y="3"/>
                  </a:lnTo>
                  <a:lnTo>
                    <a:pt x="29" y="8"/>
                  </a:lnTo>
                  <a:lnTo>
                    <a:pt x="37" y="15"/>
                  </a:lnTo>
                  <a:lnTo>
                    <a:pt x="42" y="26"/>
                  </a:lnTo>
                  <a:lnTo>
                    <a:pt x="45" y="39"/>
                  </a:lnTo>
                  <a:lnTo>
                    <a:pt x="45" y="38"/>
                  </a:lnTo>
                  <a:lnTo>
                    <a:pt x="45" y="34"/>
                  </a:lnTo>
                  <a:lnTo>
                    <a:pt x="46" y="27"/>
                  </a:lnTo>
                  <a:lnTo>
                    <a:pt x="49" y="20"/>
                  </a:lnTo>
                  <a:lnTo>
                    <a:pt x="54" y="14"/>
                  </a:lnTo>
                  <a:lnTo>
                    <a:pt x="62" y="7"/>
                  </a:lnTo>
                  <a:lnTo>
                    <a:pt x="73" y="3"/>
                  </a:lnTo>
                  <a:lnTo>
                    <a:pt x="89" y="0"/>
                  </a:lnTo>
                  <a:lnTo>
                    <a:pt x="89" y="3"/>
                  </a:lnTo>
                  <a:lnTo>
                    <a:pt x="88" y="10"/>
                  </a:lnTo>
                  <a:lnTo>
                    <a:pt x="87" y="18"/>
                  </a:lnTo>
                  <a:lnTo>
                    <a:pt x="81" y="26"/>
                  </a:lnTo>
                  <a:lnTo>
                    <a:pt x="74" y="34"/>
                  </a:lnTo>
                  <a:lnTo>
                    <a:pt x="64" y="41"/>
                  </a:lnTo>
                  <a:lnTo>
                    <a:pt x="47" y="43"/>
                  </a:lnTo>
                  <a:lnTo>
                    <a:pt x="47" y="132"/>
                  </a:lnTo>
                  <a:lnTo>
                    <a:pt x="42" y="132"/>
                  </a:lnTo>
                  <a:lnTo>
                    <a:pt x="42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gray">
            <a:xfrm>
              <a:off x="2430" y="403"/>
              <a:ext cx="88" cy="186"/>
            </a:xfrm>
            <a:custGeom>
              <a:avLst/>
              <a:gdLst/>
              <a:ahLst/>
              <a:cxnLst>
                <a:cxn ang="0">
                  <a:pos x="43" y="43"/>
                </a:cxn>
                <a:cxn ang="0">
                  <a:pos x="41" y="43"/>
                </a:cxn>
                <a:cxn ang="0">
                  <a:pos x="35" y="43"/>
                </a:cxn>
                <a:cxn ang="0">
                  <a:pos x="27" y="41"/>
                </a:cxn>
                <a:cxn ang="0">
                  <a:pos x="18" y="35"/>
                </a:cxn>
                <a:cxn ang="0">
                  <a:pos x="8" y="28"/>
                </a:cxn>
                <a:cxn ang="0">
                  <a:pos x="3" y="16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8" y="0"/>
                </a:cxn>
                <a:cxn ang="0">
                  <a:pos x="17" y="1"/>
                </a:cxn>
                <a:cxn ang="0">
                  <a:pos x="26" y="6"/>
                </a:cxn>
                <a:cxn ang="0">
                  <a:pos x="35" y="12"/>
                </a:cxn>
                <a:cxn ang="0">
                  <a:pos x="42" y="24"/>
                </a:cxn>
                <a:cxn ang="0">
                  <a:pos x="48" y="41"/>
                </a:cxn>
                <a:cxn ang="0">
                  <a:pos x="48" y="90"/>
                </a:cxn>
                <a:cxn ang="0">
                  <a:pos x="48" y="88"/>
                </a:cxn>
                <a:cxn ang="0">
                  <a:pos x="48" y="82"/>
                </a:cxn>
                <a:cxn ang="0">
                  <a:pos x="50" y="74"/>
                </a:cxn>
                <a:cxn ang="0">
                  <a:pos x="54" y="66"/>
                </a:cxn>
                <a:cxn ang="0">
                  <a:pos x="61" y="58"/>
                </a:cxn>
                <a:cxn ang="0">
                  <a:pos x="72" y="53"/>
                </a:cxn>
                <a:cxn ang="0">
                  <a:pos x="87" y="50"/>
                </a:cxn>
                <a:cxn ang="0">
                  <a:pos x="88" y="51"/>
                </a:cxn>
                <a:cxn ang="0">
                  <a:pos x="88" y="57"/>
                </a:cxn>
                <a:cxn ang="0">
                  <a:pos x="87" y="64"/>
                </a:cxn>
                <a:cxn ang="0">
                  <a:pos x="84" y="72"/>
                </a:cxn>
                <a:cxn ang="0">
                  <a:pos x="80" y="80"/>
                </a:cxn>
                <a:cxn ang="0">
                  <a:pos x="73" y="86"/>
                </a:cxn>
                <a:cxn ang="0">
                  <a:pos x="62" y="92"/>
                </a:cxn>
                <a:cxn ang="0">
                  <a:pos x="48" y="93"/>
                </a:cxn>
                <a:cxn ang="0">
                  <a:pos x="48" y="186"/>
                </a:cxn>
                <a:cxn ang="0">
                  <a:pos x="43" y="186"/>
                </a:cxn>
                <a:cxn ang="0">
                  <a:pos x="43" y="143"/>
                </a:cxn>
                <a:cxn ang="0">
                  <a:pos x="42" y="143"/>
                </a:cxn>
                <a:cxn ang="0">
                  <a:pos x="37" y="142"/>
                </a:cxn>
                <a:cxn ang="0">
                  <a:pos x="29" y="140"/>
                </a:cxn>
                <a:cxn ang="0">
                  <a:pos x="22" y="136"/>
                </a:cxn>
                <a:cxn ang="0">
                  <a:pos x="14" y="130"/>
                </a:cxn>
                <a:cxn ang="0">
                  <a:pos x="8" y="120"/>
                </a:cxn>
                <a:cxn ang="0">
                  <a:pos x="7" y="105"/>
                </a:cxn>
                <a:cxn ang="0">
                  <a:pos x="8" y="105"/>
                </a:cxn>
                <a:cxn ang="0">
                  <a:pos x="12" y="107"/>
                </a:cxn>
                <a:cxn ang="0">
                  <a:pos x="19" y="108"/>
                </a:cxn>
                <a:cxn ang="0">
                  <a:pos x="26" y="111"/>
                </a:cxn>
                <a:cxn ang="0">
                  <a:pos x="34" y="117"/>
                </a:cxn>
                <a:cxn ang="0">
                  <a:pos x="39" y="127"/>
                </a:cxn>
                <a:cxn ang="0">
                  <a:pos x="43" y="140"/>
                </a:cxn>
                <a:cxn ang="0">
                  <a:pos x="43" y="43"/>
                </a:cxn>
              </a:cxnLst>
              <a:rect l="0" t="0" r="r" b="b"/>
              <a:pathLst>
                <a:path w="88" h="186">
                  <a:moveTo>
                    <a:pt x="43" y="43"/>
                  </a:moveTo>
                  <a:lnTo>
                    <a:pt x="41" y="43"/>
                  </a:lnTo>
                  <a:lnTo>
                    <a:pt x="35" y="43"/>
                  </a:lnTo>
                  <a:lnTo>
                    <a:pt x="27" y="41"/>
                  </a:lnTo>
                  <a:lnTo>
                    <a:pt x="18" y="35"/>
                  </a:lnTo>
                  <a:lnTo>
                    <a:pt x="8" y="28"/>
                  </a:lnTo>
                  <a:lnTo>
                    <a:pt x="3" y="16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7" y="1"/>
                  </a:lnTo>
                  <a:lnTo>
                    <a:pt x="26" y="6"/>
                  </a:lnTo>
                  <a:lnTo>
                    <a:pt x="35" y="12"/>
                  </a:lnTo>
                  <a:lnTo>
                    <a:pt x="42" y="24"/>
                  </a:lnTo>
                  <a:lnTo>
                    <a:pt x="48" y="41"/>
                  </a:lnTo>
                  <a:lnTo>
                    <a:pt x="48" y="90"/>
                  </a:lnTo>
                  <a:lnTo>
                    <a:pt x="48" y="88"/>
                  </a:lnTo>
                  <a:lnTo>
                    <a:pt x="48" y="82"/>
                  </a:lnTo>
                  <a:lnTo>
                    <a:pt x="50" y="74"/>
                  </a:lnTo>
                  <a:lnTo>
                    <a:pt x="54" y="66"/>
                  </a:lnTo>
                  <a:lnTo>
                    <a:pt x="61" y="58"/>
                  </a:lnTo>
                  <a:lnTo>
                    <a:pt x="72" y="53"/>
                  </a:lnTo>
                  <a:lnTo>
                    <a:pt x="87" y="50"/>
                  </a:lnTo>
                  <a:lnTo>
                    <a:pt x="88" y="51"/>
                  </a:lnTo>
                  <a:lnTo>
                    <a:pt x="88" y="57"/>
                  </a:lnTo>
                  <a:lnTo>
                    <a:pt x="87" y="64"/>
                  </a:lnTo>
                  <a:lnTo>
                    <a:pt x="84" y="72"/>
                  </a:lnTo>
                  <a:lnTo>
                    <a:pt x="80" y="80"/>
                  </a:lnTo>
                  <a:lnTo>
                    <a:pt x="73" y="86"/>
                  </a:lnTo>
                  <a:lnTo>
                    <a:pt x="62" y="92"/>
                  </a:lnTo>
                  <a:lnTo>
                    <a:pt x="48" y="93"/>
                  </a:lnTo>
                  <a:lnTo>
                    <a:pt x="48" y="186"/>
                  </a:lnTo>
                  <a:lnTo>
                    <a:pt x="43" y="186"/>
                  </a:lnTo>
                  <a:lnTo>
                    <a:pt x="43" y="143"/>
                  </a:lnTo>
                  <a:lnTo>
                    <a:pt x="42" y="143"/>
                  </a:lnTo>
                  <a:lnTo>
                    <a:pt x="37" y="142"/>
                  </a:lnTo>
                  <a:lnTo>
                    <a:pt x="29" y="140"/>
                  </a:lnTo>
                  <a:lnTo>
                    <a:pt x="22" y="136"/>
                  </a:lnTo>
                  <a:lnTo>
                    <a:pt x="14" y="130"/>
                  </a:lnTo>
                  <a:lnTo>
                    <a:pt x="8" y="120"/>
                  </a:lnTo>
                  <a:lnTo>
                    <a:pt x="7" y="105"/>
                  </a:lnTo>
                  <a:lnTo>
                    <a:pt x="8" y="105"/>
                  </a:lnTo>
                  <a:lnTo>
                    <a:pt x="12" y="107"/>
                  </a:lnTo>
                  <a:lnTo>
                    <a:pt x="19" y="108"/>
                  </a:lnTo>
                  <a:lnTo>
                    <a:pt x="26" y="111"/>
                  </a:lnTo>
                  <a:lnTo>
                    <a:pt x="34" y="117"/>
                  </a:lnTo>
                  <a:lnTo>
                    <a:pt x="39" y="127"/>
                  </a:lnTo>
                  <a:lnTo>
                    <a:pt x="43" y="140"/>
                  </a:lnTo>
                  <a:lnTo>
                    <a:pt x="43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6" name="Freeform 14"/>
            <p:cNvSpPr>
              <a:spLocks/>
            </p:cNvSpPr>
            <p:nvPr/>
          </p:nvSpPr>
          <p:spPr bwMode="gray">
            <a:xfrm>
              <a:off x="1914" y="233"/>
              <a:ext cx="166" cy="356"/>
            </a:xfrm>
            <a:custGeom>
              <a:avLst/>
              <a:gdLst/>
              <a:ahLst/>
              <a:cxnLst>
                <a:cxn ang="0">
                  <a:pos x="85" y="84"/>
                </a:cxn>
                <a:cxn ang="0">
                  <a:pos x="101" y="81"/>
                </a:cxn>
                <a:cxn ang="0">
                  <a:pos x="124" y="73"/>
                </a:cxn>
                <a:cxn ang="0">
                  <a:pos x="148" y="56"/>
                </a:cxn>
                <a:cxn ang="0">
                  <a:pos x="163" y="23"/>
                </a:cxn>
                <a:cxn ang="0">
                  <a:pos x="163" y="0"/>
                </a:cxn>
                <a:cxn ang="0">
                  <a:pos x="148" y="0"/>
                </a:cxn>
                <a:cxn ang="0">
                  <a:pos x="125" y="6"/>
                </a:cxn>
                <a:cxn ang="0">
                  <a:pos x="101" y="22"/>
                </a:cxn>
                <a:cxn ang="0">
                  <a:pos x="82" y="54"/>
                </a:cxn>
                <a:cxn ang="0">
                  <a:pos x="77" y="173"/>
                </a:cxn>
                <a:cxn ang="0">
                  <a:pos x="77" y="165"/>
                </a:cxn>
                <a:cxn ang="0">
                  <a:pos x="71" y="146"/>
                </a:cxn>
                <a:cxn ang="0">
                  <a:pos x="60" y="123"/>
                </a:cxn>
                <a:cxn ang="0">
                  <a:pos x="38" y="104"/>
                </a:cxn>
                <a:cxn ang="0">
                  <a:pos x="0" y="96"/>
                </a:cxn>
                <a:cxn ang="0">
                  <a:pos x="0" y="103"/>
                </a:cxn>
                <a:cxn ang="0">
                  <a:pos x="0" y="120"/>
                </a:cxn>
                <a:cxn ang="0">
                  <a:pos x="8" y="143"/>
                </a:cxn>
                <a:cxn ang="0">
                  <a:pos x="24" y="163"/>
                </a:cxn>
                <a:cxn ang="0">
                  <a:pos x="55" y="177"/>
                </a:cxn>
                <a:cxn ang="0">
                  <a:pos x="77" y="356"/>
                </a:cxn>
                <a:cxn ang="0">
                  <a:pos x="82" y="274"/>
                </a:cxn>
                <a:cxn ang="0">
                  <a:pos x="91" y="273"/>
                </a:cxn>
                <a:cxn ang="0">
                  <a:pos x="112" y="267"/>
                </a:cxn>
                <a:cxn ang="0">
                  <a:pos x="135" y="252"/>
                </a:cxn>
                <a:cxn ang="0">
                  <a:pos x="151" y="224"/>
                </a:cxn>
                <a:cxn ang="0">
                  <a:pos x="152" y="203"/>
                </a:cxn>
                <a:cxn ang="0">
                  <a:pos x="137" y="204"/>
                </a:cxn>
                <a:cxn ang="0">
                  <a:pos x="117" y="211"/>
                </a:cxn>
                <a:cxn ang="0">
                  <a:pos x="97" y="231"/>
                </a:cxn>
                <a:cxn ang="0">
                  <a:pos x="82" y="267"/>
                </a:cxn>
              </a:cxnLst>
              <a:rect l="0" t="0" r="r" b="b"/>
              <a:pathLst>
                <a:path w="166" h="356">
                  <a:moveTo>
                    <a:pt x="82" y="84"/>
                  </a:moveTo>
                  <a:lnTo>
                    <a:pt x="85" y="84"/>
                  </a:lnTo>
                  <a:lnTo>
                    <a:pt x="91" y="84"/>
                  </a:lnTo>
                  <a:lnTo>
                    <a:pt x="101" y="81"/>
                  </a:lnTo>
                  <a:lnTo>
                    <a:pt x="112" y="78"/>
                  </a:lnTo>
                  <a:lnTo>
                    <a:pt x="124" y="73"/>
                  </a:lnTo>
                  <a:lnTo>
                    <a:pt x="136" y="66"/>
                  </a:lnTo>
                  <a:lnTo>
                    <a:pt x="148" y="56"/>
                  </a:lnTo>
                  <a:lnTo>
                    <a:pt x="156" y="42"/>
                  </a:lnTo>
                  <a:lnTo>
                    <a:pt x="163" y="23"/>
                  </a:lnTo>
                  <a:lnTo>
                    <a:pt x="166" y="2"/>
                  </a:lnTo>
                  <a:lnTo>
                    <a:pt x="163" y="0"/>
                  </a:lnTo>
                  <a:lnTo>
                    <a:pt x="158" y="0"/>
                  </a:lnTo>
                  <a:lnTo>
                    <a:pt x="148" y="0"/>
                  </a:lnTo>
                  <a:lnTo>
                    <a:pt x="137" y="3"/>
                  </a:lnTo>
                  <a:lnTo>
                    <a:pt x="125" y="6"/>
                  </a:lnTo>
                  <a:lnTo>
                    <a:pt x="113" y="12"/>
                  </a:lnTo>
                  <a:lnTo>
                    <a:pt x="101" y="22"/>
                  </a:lnTo>
                  <a:lnTo>
                    <a:pt x="90" y="35"/>
                  </a:lnTo>
                  <a:lnTo>
                    <a:pt x="82" y="54"/>
                  </a:lnTo>
                  <a:lnTo>
                    <a:pt x="77" y="78"/>
                  </a:lnTo>
                  <a:lnTo>
                    <a:pt x="77" y="173"/>
                  </a:lnTo>
                  <a:lnTo>
                    <a:pt x="77" y="170"/>
                  </a:lnTo>
                  <a:lnTo>
                    <a:pt x="77" y="165"/>
                  </a:lnTo>
                  <a:lnTo>
                    <a:pt x="74" y="157"/>
                  </a:lnTo>
                  <a:lnTo>
                    <a:pt x="71" y="146"/>
                  </a:lnTo>
                  <a:lnTo>
                    <a:pt x="67" y="134"/>
                  </a:lnTo>
                  <a:lnTo>
                    <a:pt x="60" y="123"/>
                  </a:lnTo>
                  <a:lnTo>
                    <a:pt x="50" y="112"/>
                  </a:lnTo>
                  <a:lnTo>
                    <a:pt x="38" y="104"/>
                  </a:lnTo>
                  <a:lnTo>
                    <a:pt x="20" y="97"/>
                  </a:lnTo>
                  <a:lnTo>
                    <a:pt x="0" y="96"/>
                  </a:lnTo>
                  <a:lnTo>
                    <a:pt x="0" y="97"/>
                  </a:lnTo>
                  <a:lnTo>
                    <a:pt x="0" y="103"/>
                  </a:lnTo>
                  <a:lnTo>
                    <a:pt x="0" y="111"/>
                  </a:lnTo>
                  <a:lnTo>
                    <a:pt x="0" y="120"/>
                  </a:lnTo>
                  <a:lnTo>
                    <a:pt x="2" y="131"/>
                  </a:lnTo>
                  <a:lnTo>
                    <a:pt x="8" y="143"/>
                  </a:lnTo>
                  <a:lnTo>
                    <a:pt x="15" y="154"/>
                  </a:lnTo>
                  <a:lnTo>
                    <a:pt x="24" y="163"/>
                  </a:lnTo>
                  <a:lnTo>
                    <a:pt x="38" y="171"/>
                  </a:lnTo>
                  <a:lnTo>
                    <a:pt x="55" y="177"/>
                  </a:lnTo>
                  <a:lnTo>
                    <a:pt x="77" y="178"/>
                  </a:lnTo>
                  <a:lnTo>
                    <a:pt x="77" y="356"/>
                  </a:lnTo>
                  <a:lnTo>
                    <a:pt x="82" y="356"/>
                  </a:lnTo>
                  <a:lnTo>
                    <a:pt x="82" y="274"/>
                  </a:lnTo>
                  <a:lnTo>
                    <a:pt x="85" y="273"/>
                  </a:lnTo>
                  <a:lnTo>
                    <a:pt x="91" y="273"/>
                  </a:lnTo>
                  <a:lnTo>
                    <a:pt x="101" y="271"/>
                  </a:lnTo>
                  <a:lnTo>
                    <a:pt x="112" y="267"/>
                  </a:lnTo>
                  <a:lnTo>
                    <a:pt x="124" y="262"/>
                  </a:lnTo>
                  <a:lnTo>
                    <a:pt x="135" y="252"/>
                  </a:lnTo>
                  <a:lnTo>
                    <a:pt x="144" y="240"/>
                  </a:lnTo>
                  <a:lnTo>
                    <a:pt x="151" y="224"/>
                  </a:lnTo>
                  <a:lnTo>
                    <a:pt x="154" y="203"/>
                  </a:lnTo>
                  <a:lnTo>
                    <a:pt x="152" y="203"/>
                  </a:lnTo>
                  <a:lnTo>
                    <a:pt x="145" y="203"/>
                  </a:lnTo>
                  <a:lnTo>
                    <a:pt x="137" y="204"/>
                  </a:lnTo>
                  <a:lnTo>
                    <a:pt x="128" y="207"/>
                  </a:lnTo>
                  <a:lnTo>
                    <a:pt x="117" y="211"/>
                  </a:lnTo>
                  <a:lnTo>
                    <a:pt x="106" y="219"/>
                  </a:lnTo>
                  <a:lnTo>
                    <a:pt x="97" y="231"/>
                  </a:lnTo>
                  <a:lnTo>
                    <a:pt x="89" y="247"/>
                  </a:lnTo>
                  <a:lnTo>
                    <a:pt x="82" y="267"/>
                  </a:lnTo>
                  <a:lnTo>
                    <a:pt x="82" y="84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7" name="Freeform 15"/>
            <p:cNvSpPr>
              <a:spLocks/>
            </p:cNvSpPr>
            <p:nvPr/>
          </p:nvSpPr>
          <p:spPr bwMode="gray">
            <a:xfrm>
              <a:off x="2514" y="379"/>
              <a:ext cx="92" cy="210"/>
            </a:xfrm>
            <a:custGeom>
              <a:avLst/>
              <a:gdLst/>
              <a:ahLst/>
              <a:cxnLst>
                <a:cxn ang="0">
                  <a:pos x="43" y="162"/>
                </a:cxn>
                <a:cxn ang="0">
                  <a:pos x="36" y="160"/>
                </a:cxn>
                <a:cxn ang="0">
                  <a:pos x="23" y="155"/>
                </a:cxn>
                <a:cxn ang="0">
                  <a:pos x="12" y="141"/>
                </a:cxn>
                <a:cxn ang="0">
                  <a:pos x="12" y="129"/>
                </a:cxn>
                <a:cxn ang="0">
                  <a:pos x="23" y="132"/>
                </a:cxn>
                <a:cxn ang="0">
                  <a:pos x="38" y="145"/>
                </a:cxn>
                <a:cxn ang="0">
                  <a:pos x="43" y="108"/>
                </a:cxn>
                <a:cxn ang="0">
                  <a:pos x="35" y="106"/>
                </a:cxn>
                <a:cxn ang="0">
                  <a:pos x="20" y="101"/>
                </a:cxn>
                <a:cxn ang="0">
                  <a:pos x="7" y="83"/>
                </a:cxn>
                <a:cxn ang="0">
                  <a:pos x="7" y="70"/>
                </a:cxn>
                <a:cxn ang="0">
                  <a:pos x="17" y="71"/>
                </a:cxn>
                <a:cxn ang="0">
                  <a:pos x="31" y="81"/>
                </a:cxn>
                <a:cxn ang="0">
                  <a:pos x="43" y="105"/>
                </a:cxn>
                <a:cxn ang="0">
                  <a:pos x="40" y="43"/>
                </a:cxn>
                <a:cxn ang="0">
                  <a:pos x="26" y="39"/>
                </a:cxn>
                <a:cxn ang="0">
                  <a:pos x="8" y="27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23" y="5"/>
                </a:cxn>
                <a:cxn ang="0">
                  <a:pos x="39" y="23"/>
                </a:cxn>
                <a:cxn ang="0">
                  <a:pos x="46" y="38"/>
                </a:cxn>
                <a:cxn ang="0">
                  <a:pos x="51" y="24"/>
                </a:cxn>
                <a:cxn ang="0">
                  <a:pos x="66" y="8"/>
                </a:cxn>
                <a:cxn ang="0">
                  <a:pos x="92" y="0"/>
                </a:cxn>
                <a:cxn ang="0">
                  <a:pos x="90" y="8"/>
                </a:cxn>
                <a:cxn ang="0">
                  <a:pos x="82" y="25"/>
                </a:cxn>
                <a:cxn ang="0">
                  <a:pos x="63" y="40"/>
                </a:cxn>
                <a:cxn ang="0">
                  <a:pos x="49" y="124"/>
                </a:cxn>
                <a:cxn ang="0">
                  <a:pos x="50" y="116"/>
                </a:cxn>
                <a:cxn ang="0">
                  <a:pos x="59" y="100"/>
                </a:cxn>
                <a:cxn ang="0">
                  <a:pos x="81" y="92"/>
                </a:cxn>
                <a:cxn ang="0">
                  <a:pos x="80" y="98"/>
                </a:cxn>
                <a:cxn ang="0">
                  <a:pos x="73" y="114"/>
                </a:cxn>
                <a:cxn ang="0">
                  <a:pos x="59" y="127"/>
                </a:cxn>
                <a:cxn ang="0">
                  <a:pos x="49" y="210"/>
                </a:cxn>
              </a:cxnLst>
              <a:rect l="0" t="0" r="r" b="b"/>
              <a:pathLst>
                <a:path w="92" h="210">
                  <a:moveTo>
                    <a:pt x="43" y="210"/>
                  </a:moveTo>
                  <a:lnTo>
                    <a:pt x="43" y="162"/>
                  </a:lnTo>
                  <a:lnTo>
                    <a:pt x="40" y="162"/>
                  </a:lnTo>
                  <a:lnTo>
                    <a:pt x="36" y="160"/>
                  </a:lnTo>
                  <a:lnTo>
                    <a:pt x="30" y="159"/>
                  </a:lnTo>
                  <a:lnTo>
                    <a:pt x="23" y="155"/>
                  </a:lnTo>
                  <a:lnTo>
                    <a:pt x="16" y="150"/>
                  </a:lnTo>
                  <a:lnTo>
                    <a:pt x="12" y="141"/>
                  </a:lnTo>
                  <a:lnTo>
                    <a:pt x="11" y="129"/>
                  </a:lnTo>
                  <a:lnTo>
                    <a:pt x="12" y="129"/>
                  </a:lnTo>
                  <a:lnTo>
                    <a:pt x="16" y="129"/>
                  </a:lnTo>
                  <a:lnTo>
                    <a:pt x="23" y="132"/>
                  </a:lnTo>
                  <a:lnTo>
                    <a:pt x="31" y="137"/>
                  </a:lnTo>
                  <a:lnTo>
                    <a:pt x="38" y="145"/>
                  </a:lnTo>
                  <a:lnTo>
                    <a:pt x="43" y="159"/>
                  </a:lnTo>
                  <a:lnTo>
                    <a:pt x="43" y="108"/>
                  </a:lnTo>
                  <a:lnTo>
                    <a:pt x="40" y="108"/>
                  </a:lnTo>
                  <a:lnTo>
                    <a:pt x="35" y="106"/>
                  </a:lnTo>
                  <a:lnTo>
                    <a:pt x="28" y="105"/>
                  </a:lnTo>
                  <a:lnTo>
                    <a:pt x="20" y="101"/>
                  </a:lnTo>
                  <a:lnTo>
                    <a:pt x="12" y="94"/>
                  </a:lnTo>
                  <a:lnTo>
                    <a:pt x="7" y="83"/>
                  </a:lnTo>
                  <a:lnTo>
                    <a:pt x="5" y="70"/>
                  </a:lnTo>
                  <a:lnTo>
                    <a:pt x="7" y="70"/>
                  </a:lnTo>
                  <a:lnTo>
                    <a:pt x="11" y="70"/>
                  </a:lnTo>
                  <a:lnTo>
                    <a:pt x="17" y="71"/>
                  </a:lnTo>
                  <a:lnTo>
                    <a:pt x="24" y="74"/>
                  </a:lnTo>
                  <a:lnTo>
                    <a:pt x="31" y="81"/>
                  </a:lnTo>
                  <a:lnTo>
                    <a:pt x="38" y="90"/>
                  </a:lnTo>
                  <a:lnTo>
                    <a:pt x="43" y="105"/>
                  </a:lnTo>
                  <a:lnTo>
                    <a:pt x="43" y="43"/>
                  </a:lnTo>
                  <a:lnTo>
                    <a:pt x="40" y="43"/>
                  </a:lnTo>
                  <a:lnTo>
                    <a:pt x="34" y="42"/>
                  </a:lnTo>
                  <a:lnTo>
                    <a:pt x="26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1" y="16"/>
                  </a:lnTo>
                  <a:lnTo>
                    <a:pt x="0" y="0"/>
                  </a:lnTo>
                  <a:lnTo>
                    <a:pt x="1" y="0"/>
                  </a:lnTo>
                  <a:lnTo>
                    <a:pt x="7" y="0"/>
                  </a:lnTo>
                  <a:lnTo>
                    <a:pt x="13" y="1"/>
                  </a:lnTo>
                  <a:lnTo>
                    <a:pt x="23" y="5"/>
                  </a:lnTo>
                  <a:lnTo>
                    <a:pt x="31" y="12"/>
                  </a:lnTo>
                  <a:lnTo>
                    <a:pt x="39" y="23"/>
                  </a:lnTo>
                  <a:lnTo>
                    <a:pt x="46" y="40"/>
                  </a:lnTo>
                  <a:lnTo>
                    <a:pt x="46" y="38"/>
                  </a:lnTo>
                  <a:lnTo>
                    <a:pt x="49" y="32"/>
                  </a:lnTo>
                  <a:lnTo>
                    <a:pt x="51" y="24"/>
                  </a:lnTo>
                  <a:lnTo>
                    <a:pt x="58" y="15"/>
                  </a:lnTo>
                  <a:lnTo>
                    <a:pt x="66" y="8"/>
                  </a:lnTo>
                  <a:lnTo>
                    <a:pt x="77" y="1"/>
                  </a:lnTo>
                  <a:lnTo>
                    <a:pt x="92" y="0"/>
                  </a:lnTo>
                  <a:lnTo>
                    <a:pt x="92" y="1"/>
                  </a:lnTo>
                  <a:lnTo>
                    <a:pt x="90" y="8"/>
                  </a:lnTo>
                  <a:lnTo>
                    <a:pt x="88" y="16"/>
                  </a:lnTo>
                  <a:lnTo>
                    <a:pt x="82" y="25"/>
                  </a:lnTo>
                  <a:lnTo>
                    <a:pt x="74" y="34"/>
                  </a:lnTo>
                  <a:lnTo>
                    <a:pt x="63" y="40"/>
                  </a:lnTo>
                  <a:lnTo>
                    <a:pt x="49" y="43"/>
                  </a:lnTo>
                  <a:lnTo>
                    <a:pt x="49" y="124"/>
                  </a:lnTo>
                  <a:lnTo>
                    <a:pt x="49" y="121"/>
                  </a:lnTo>
                  <a:lnTo>
                    <a:pt x="50" y="116"/>
                  </a:lnTo>
                  <a:lnTo>
                    <a:pt x="53" y="108"/>
                  </a:lnTo>
                  <a:lnTo>
                    <a:pt x="59" y="100"/>
                  </a:lnTo>
                  <a:lnTo>
                    <a:pt x="67" y="94"/>
                  </a:lnTo>
                  <a:lnTo>
                    <a:pt x="81" y="92"/>
                  </a:lnTo>
                  <a:lnTo>
                    <a:pt x="81" y="93"/>
                  </a:lnTo>
                  <a:lnTo>
                    <a:pt x="80" y="98"/>
                  </a:lnTo>
                  <a:lnTo>
                    <a:pt x="77" y="106"/>
                  </a:lnTo>
                  <a:lnTo>
                    <a:pt x="73" y="114"/>
                  </a:lnTo>
                  <a:lnTo>
                    <a:pt x="67" y="121"/>
                  </a:lnTo>
                  <a:lnTo>
                    <a:pt x="59" y="127"/>
                  </a:lnTo>
                  <a:lnTo>
                    <a:pt x="49" y="129"/>
                  </a:lnTo>
                  <a:lnTo>
                    <a:pt x="49" y="210"/>
                  </a:lnTo>
                  <a:lnTo>
                    <a:pt x="43" y="210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8" name="Freeform 16"/>
            <p:cNvSpPr>
              <a:spLocks/>
            </p:cNvSpPr>
            <p:nvPr/>
          </p:nvSpPr>
          <p:spPr bwMode="gray">
            <a:xfrm>
              <a:off x="1566" y="297"/>
              <a:ext cx="128" cy="292"/>
            </a:xfrm>
            <a:custGeom>
              <a:avLst/>
              <a:gdLst/>
              <a:ahLst/>
              <a:cxnLst>
                <a:cxn ang="0">
                  <a:pos x="61" y="225"/>
                </a:cxn>
                <a:cxn ang="0">
                  <a:pos x="54" y="225"/>
                </a:cxn>
                <a:cxn ang="0">
                  <a:pos x="38" y="219"/>
                </a:cxn>
                <a:cxn ang="0">
                  <a:pos x="23" y="206"/>
                </a:cxn>
                <a:cxn ang="0">
                  <a:pos x="15" y="180"/>
                </a:cxn>
                <a:cxn ang="0">
                  <a:pos x="23" y="180"/>
                </a:cxn>
                <a:cxn ang="0">
                  <a:pos x="38" y="186"/>
                </a:cxn>
                <a:cxn ang="0">
                  <a:pos x="54" y="205"/>
                </a:cxn>
                <a:cxn ang="0">
                  <a:pos x="61" y="151"/>
                </a:cxn>
                <a:cxn ang="0">
                  <a:pos x="52" y="149"/>
                </a:cxn>
                <a:cxn ang="0">
                  <a:pos x="34" y="144"/>
                </a:cxn>
                <a:cxn ang="0">
                  <a:pos x="16" y="128"/>
                </a:cxn>
                <a:cxn ang="0">
                  <a:pos x="8" y="98"/>
                </a:cxn>
                <a:cxn ang="0">
                  <a:pos x="15" y="97"/>
                </a:cxn>
                <a:cxn ang="0">
                  <a:pos x="29" y="101"/>
                </a:cxn>
                <a:cxn ang="0">
                  <a:pos x="47" y="116"/>
                </a:cxn>
                <a:cxn ang="0">
                  <a:pos x="61" y="147"/>
                </a:cxn>
                <a:cxn ang="0">
                  <a:pos x="58" y="60"/>
                </a:cxn>
                <a:cxn ang="0">
                  <a:pos x="44" y="58"/>
                </a:cxn>
                <a:cxn ang="0">
                  <a:pos x="25" y="50"/>
                </a:cxn>
                <a:cxn ang="0">
                  <a:pos x="8" y="32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27" y="5"/>
                </a:cxn>
                <a:cxn ang="0">
                  <a:pos x="48" y="21"/>
                </a:cxn>
                <a:cxn ang="0">
                  <a:pos x="65" y="56"/>
                </a:cxn>
                <a:cxn ang="0">
                  <a:pos x="66" y="48"/>
                </a:cxn>
                <a:cxn ang="0">
                  <a:pos x="77" y="28"/>
                </a:cxn>
                <a:cxn ang="0">
                  <a:pos x="96" y="9"/>
                </a:cxn>
                <a:cxn ang="0">
                  <a:pos x="128" y="0"/>
                </a:cxn>
                <a:cxn ang="0">
                  <a:pos x="127" y="9"/>
                </a:cxn>
                <a:cxn ang="0">
                  <a:pos x="119" y="31"/>
                </a:cxn>
                <a:cxn ang="0">
                  <a:pos x="101" y="51"/>
                </a:cxn>
                <a:cxn ang="0">
                  <a:pos x="67" y="60"/>
                </a:cxn>
                <a:cxn ang="0">
                  <a:pos x="69" y="170"/>
                </a:cxn>
                <a:cxn ang="0">
                  <a:pos x="73" y="155"/>
                </a:cxn>
                <a:cxn ang="0">
                  <a:pos x="86" y="136"/>
                </a:cxn>
                <a:cxn ang="0">
                  <a:pos x="113" y="128"/>
                </a:cxn>
                <a:cxn ang="0">
                  <a:pos x="112" y="136"/>
                </a:cxn>
                <a:cxn ang="0">
                  <a:pos x="105" y="153"/>
                </a:cxn>
                <a:cxn ang="0">
                  <a:pos x="92" y="172"/>
                </a:cxn>
                <a:cxn ang="0">
                  <a:pos x="67" y="180"/>
                </a:cxn>
                <a:cxn ang="0">
                  <a:pos x="61" y="292"/>
                </a:cxn>
              </a:cxnLst>
              <a:rect l="0" t="0" r="r" b="b"/>
              <a:pathLst>
                <a:path w="128" h="292">
                  <a:moveTo>
                    <a:pt x="61" y="292"/>
                  </a:moveTo>
                  <a:lnTo>
                    <a:pt x="61" y="225"/>
                  </a:lnTo>
                  <a:lnTo>
                    <a:pt x="58" y="225"/>
                  </a:lnTo>
                  <a:lnTo>
                    <a:pt x="54" y="225"/>
                  </a:lnTo>
                  <a:lnTo>
                    <a:pt x="46" y="222"/>
                  </a:lnTo>
                  <a:lnTo>
                    <a:pt x="38" y="219"/>
                  </a:lnTo>
                  <a:lnTo>
                    <a:pt x="29" y="214"/>
                  </a:lnTo>
                  <a:lnTo>
                    <a:pt x="23" y="206"/>
                  </a:lnTo>
                  <a:lnTo>
                    <a:pt x="17" y="195"/>
                  </a:lnTo>
                  <a:lnTo>
                    <a:pt x="15" y="180"/>
                  </a:lnTo>
                  <a:lnTo>
                    <a:pt x="17" y="180"/>
                  </a:lnTo>
                  <a:lnTo>
                    <a:pt x="23" y="180"/>
                  </a:lnTo>
                  <a:lnTo>
                    <a:pt x="29" y="182"/>
                  </a:lnTo>
                  <a:lnTo>
                    <a:pt x="38" y="186"/>
                  </a:lnTo>
                  <a:lnTo>
                    <a:pt x="47" y="194"/>
                  </a:lnTo>
                  <a:lnTo>
                    <a:pt x="54" y="205"/>
                  </a:lnTo>
                  <a:lnTo>
                    <a:pt x="61" y="221"/>
                  </a:lnTo>
                  <a:lnTo>
                    <a:pt x="61" y="151"/>
                  </a:lnTo>
                  <a:lnTo>
                    <a:pt x="58" y="149"/>
                  </a:lnTo>
                  <a:lnTo>
                    <a:pt x="52" y="149"/>
                  </a:lnTo>
                  <a:lnTo>
                    <a:pt x="44" y="147"/>
                  </a:lnTo>
                  <a:lnTo>
                    <a:pt x="34" y="144"/>
                  </a:lnTo>
                  <a:lnTo>
                    <a:pt x="24" y="137"/>
                  </a:lnTo>
                  <a:lnTo>
                    <a:pt x="16" y="128"/>
                  </a:lnTo>
                  <a:lnTo>
                    <a:pt x="11" y="114"/>
                  </a:lnTo>
                  <a:lnTo>
                    <a:pt x="8" y="98"/>
                  </a:lnTo>
                  <a:lnTo>
                    <a:pt x="9" y="97"/>
                  </a:lnTo>
                  <a:lnTo>
                    <a:pt x="15" y="97"/>
                  </a:lnTo>
                  <a:lnTo>
                    <a:pt x="21" y="98"/>
                  </a:lnTo>
                  <a:lnTo>
                    <a:pt x="29" y="101"/>
                  </a:lnTo>
                  <a:lnTo>
                    <a:pt x="39" y="106"/>
                  </a:lnTo>
                  <a:lnTo>
                    <a:pt x="47" y="116"/>
                  </a:lnTo>
                  <a:lnTo>
                    <a:pt x="55" y="128"/>
                  </a:lnTo>
                  <a:lnTo>
                    <a:pt x="61" y="147"/>
                  </a:lnTo>
                  <a:lnTo>
                    <a:pt x="61" y="60"/>
                  </a:lnTo>
                  <a:lnTo>
                    <a:pt x="58" y="60"/>
                  </a:lnTo>
                  <a:lnTo>
                    <a:pt x="52" y="59"/>
                  </a:lnTo>
                  <a:lnTo>
                    <a:pt x="44" y="58"/>
                  </a:lnTo>
                  <a:lnTo>
                    <a:pt x="35" y="55"/>
                  </a:lnTo>
                  <a:lnTo>
                    <a:pt x="25" y="50"/>
                  </a:lnTo>
                  <a:lnTo>
                    <a:pt x="16" y="43"/>
                  </a:lnTo>
                  <a:lnTo>
                    <a:pt x="8" y="32"/>
                  </a:lnTo>
                  <a:lnTo>
                    <a:pt x="3" y="19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6" y="1"/>
                  </a:lnTo>
                  <a:lnTo>
                    <a:pt x="27" y="5"/>
                  </a:lnTo>
                  <a:lnTo>
                    <a:pt x="38" y="10"/>
                  </a:lnTo>
                  <a:lnTo>
                    <a:pt x="48" y="21"/>
                  </a:lnTo>
                  <a:lnTo>
                    <a:pt x="56" y="36"/>
                  </a:lnTo>
                  <a:lnTo>
                    <a:pt x="65" y="56"/>
                  </a:lnTo>
                  <a:lnTo>
                    <a:pt x="65" y="54"/>
                  </a:lnTo>
                  <a:lnTo>
                    <a:pt x="66" y="48"/>
                  </a:lnTo>
                  <a:lnTo>
                    <a:pt x="70" y="39"/>
                  </a:lnTo>
                  <a:lnTo>
                    <a:pt x="77" y="28"/>
                  </a:lnTo>
                  <a:lnTo>
                    <a:pt x="85" y="19"/>
                  </a:lnTo>
                  <a:lnTo>
                    <a:pt x="96" y="9"/>
                  </a:lnTo>
                  <a:lnTo>
                    <a:pt x="110" y="2"/>
                  </a:lnTo>
                  <a:lnTo>
                    <a:pt x="128" y="0"/>
                  </a:lnTo>
                  <a:lnTo>
                    <a:pt x="128" y="2"/>
                  </a:lnTo>
                  <a:lnTo>
                    <a:pt x="127" y="9"/>
                  </a:lnTo>
                  <a:lnTo>
                    <a:pt x="124" y="19"/>
                  </a:lnTo>
                  <a:lnTo>
                    <a:pt x="119" y="31"/>
                  </a:lnTo>
                  <a:lnTo>
                    <a:pt x="112" y="41"/>
                  </a:lnTo>
                  <a:lnTo>
                    <a:pt x="101" y="51"/>
                  </a:lnTo>
                  <a:lnTo>
                    <a:pt x="86" y="58"/>
                  </a:lnTo>
                  <a:lnTo>
                    <a:pt x="67" y="60"/>
                  </a:lnTo>
                  <a:lnTo>
                    <a:pt x="67" y="172"/>
                  </a:lnTo>
                  <a:lnTo>
                    <a:pt x="69" y="170"/>
                  </a:lnTo>
                  <a:lnTo>
                    <a:pt x="70" y="164"/>
                  </a:lnTo>
                  <a:lnTo>
                    <a:pt x="73" y="155"/>
                  </a:lnTo>
                  <a:lnTo>
                    <a:pt x="78" y="145"/>
                  </a:lnTo>
                  <a:lnTo>
                    <a:pt x="86" y="136"/>
                  </a:lnTo>
                  <a:lnTo>
                    <a:pt x="97" y="130"/>
                  </a:lnTo>
                  <a:lnTo>
                    <a:pt x="113" y="128"/>
                  </a:lnTo>
                  <a:lnTo>
                    <a:pt x="113" y="130"/>
                  </a:lnTo>
                  <a:lnTo>
                    <a:pt x="112" y="136"/>
                  </a:lnTo>
                  <a:lnTo>
                    <a:pt x="109" y="144"/>
                  </a:lnTo>
                  <a:lnTo>
                    <a:pt x="105" y="153"/>
                  </a:lnTo>
                  <a:lnTo>
                    <a:pt x="100" y="163"/>
                  </a:lnTo>
                  <a:lnTo>
                    <a:pt x="92" y="172"/>
                  </a:lnTo>
                  <a:lnTo>
                    <a:pt x="82" y="178"/>
                  </a:lnTo>
                  <a:lnTo>
                    <a:pt x="67" y="180"/>
                  </a:lnTo>
                  <a:lnTo>
                    <a:pt x="67" y="292"/>
                  </a:lnTo>
                  <a:lnTo>
                    <a:pt x="61" y="29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9" name="Freeform 17"/>
            <p:cNvSpPr>
              <a:spLocks/>
            </p:cNvSpPr>
            <p:nvPr/>
          </p:nvSpPr>
          <p:spPr bwMode="gray">
            <a:xfrm>
              <a:off x="2596" y="332"/>
              <a:ext cx="68" cy="257"/>
            </a:xfrm>
            <a:custGeom>
              <a:avLst/>
              <a:gdLst/>
              <a:ahLst/>
              <a:cxnLst>
                <a:cxn ang="0">
                  <a:pos x="31" y="164"/>
                </a:cxn>
                <a:cxn ang="0">
                  <a:pos x="23" y="163"/>
                </a:cxn>
                <a:cxn ang="0">
                  <a:pos x="8" y="155"/>
                </a:cxn>
                <a:cxn ang="0">
                  <a:pos x="0" y="132"/>
                </a:cxn>
                <a:cxn ang="0">
                  <a:pos x="7" y="132"/>
                </a:cxn>
                <a:cxn ang="0">
                  <a:pos x="22" y="139"/>
                </a:cxn>
                <a:cxn ang="0">
                  <a:pos x="31" y="160"/>
                </a:cxn>
                <a:cxn ang="0">
                  <a:pos x="29" y="101"/>
                </a:cxn>
                <a:cxn ang="0">
                  <a:pos x="16" y="97"/>
                </a:cxn>
                <a:cxn ang="0">
                  <a:pos x="3" y="83"/>
                </a:cxn>
                <a:cxn ang="0">
                  <a:pos x="3" y="70"/>
                </a:cxn>
                <a:cxn ang="0">
                  <a:pos x="15" y="74"/>
                </a:cxn>
                <a:cxn ang="0">
                  <a:pos x="27" y="86"/>
                </a:cxn>
                <a:cxn ang="0">
                  <a:pos x="31" y="31"/>
                </a:cxn>
                <a:cxn ang="0">
                  <a:pos x="33" y="23"/>
                </a:cxn>
                <a:cxn ang="0">
                  <a:pos x="41" y="8"/>
                </a:cxn>
                <a:cxn ang="0">
                  <a:pos x="62" y="0"/>
                </a:cxn>
                <a:cxn ang="0">
                  <a:pos x="61" y="8"/>
                </a:cxn>
                <a:cxn ang="0">
                  <a:pos x="53" y="23"/>
                </a:cxn>
                <a:cxn ang="0">
                  <a:pos x="35" y="31"/>
                </a:cxn>
                <a:cxn ang="0">
                  <a:pos x="35" y="75"/>
                </a:cxn>
                <a:cxn ang="0">
                  <a:pos x="39" y="62"/>
                </a:cxn>
                <a:cxn ang="0">
                  <a:pos x="54" y="48"/>
                </a:cxn>
                <a:cxn ang="0">
                  <a:pos x="68" y="48"/>
                </a:cxn>
                <a:cxn ang="0">
                  <a:pos x="66" y="59"/>
                </a:cxn>
                <a:cxn ang="0">
                  <a:pos x="58" y="72"/>
                </a:cxn>
                <a:cxn ang="0">
                  <a:pos x="35" y="82"/>
                </a:cxn>
                <a:cxn ang="0">
                  <a:pos x="35" y="143"/>
                </a:cxn>
                <a:cxn ang="0">
                  <a:pos x="38" y="132"/>
                </a:cxn>
                <a:cxn ang="0">
                  <a:pos x="49" y="122"/>
                </a:cxn>
                <a:cxn ang="0">
                  <a:pos x="60" y="122"/>
                </a:cxn>
                <a:cxn ang="0">
                  <a:pos x="58" y="133"/>
                </a:cxn>
                <a:cxn ang="0">
                  <a:pos x="47" y="144"/>
                </a:cxn>
                <a:cxn ang="0">
                  <a:pos x="35" y="257"/>
                </a:cxn>
              </a:cxnLst>
              <a:rect l="0" t="0" r="r" b="b"/>
              <a:pathLst>
                <a:path w="68" h="257">
                  <a:moveTo>
                    <a:pt x="31" y="257"/>
                  </a:moveTo>
                  <a:lnTo>
                    <a:pt x="31" y="164"/>
                  </a:lnTo>
                  <a:lnTo>
                    <a:pt x="29" y="163"/>
                  </a:lnTo>
                  <a:lnTo>
                    <a:pt x="23" y="163"/>
                  </a:lnTo>
                  <a:lnTo>
                    <a:pt x="16" y="160"/>
                  </a:lnTo>
                  <a:lnTo>
                    <a:pt x="8" y="155"/>
                  </a:lnTo>
                  <a:lnTo>
                    <a:pt x="3" y="145"/>
                  </a:lnTo>
                  <a:lnTo>
                    <a:pt x="0" y="132"/>
                  </a:lnTo>
                  <a:lnTo>
                    <a:pt x="3" y="132"/>
                  </a:lnTo>
                  <a:lnTo>
                    <a:pt x="7" y="132"/>
                  </a:lnTo>
                  <a:lnTo>
                    <a:pt x="15" y="135"/>
                  </a:lnTo>
                  <a:lnTo>
                    <a:pt x="22" y="139"/>
                  </a:lnTo>
                  <a:lnTo>
                    <a:pt x="27" y="147"/>
                  </a:lnTo>
                  <a:lnTo>
                    <a:pt x="31" y="160"/>
                  </a:lnTo>
                  <a:lnTo>
                    <a:pt x="31" y="101"/>
                  </a:lnTo>
                  <a:lnTo>
                    <a:pt x="29" y="101"/>
                  </a:lnTo>
                  <a:lnTo>
                    <a:pt x="23" y="99"/>
                  </a:lnTo>
                  <a:lnTo>
                    <a:pt x="16" y="97"/>
                  </a:lnTo>
                  <a:lnTo>
                    <a:pt x="8" y="91"/>
                  </a:lnTo>
                  <a:lnTo>
                    <a:pt x="3" y="83"/>
                  </a:lnTo>
                  <a:lnTo>
                    <a:pt x="0" y="70"/>
                  </a:lnTo>
                  <a:lnTo>
                    <a:pt x="3" y="70"/>
                  </a:lnTo>
                  <a:lnTo>
                    <a:pt x="7" y="71"/>
                  </a:lnTo>
                  <a:lnTo>
                    <a:pt x="15" y="74"/>
                  </a:lnTo>
                  <a:lnTo>
                    <a:pt x="22" y="78"/>
                  </a:lnTo>
                  <a:lnTo>
                    <a:pt x="27" y="86"/>
                  </a:lnTo>
                  <a:lnTo>
                    <a:pt x="31" y="97"/>
                  </a:lnTo>
                  <a:lnTo>
                    <a:pt x="31" y="31"/>
                  </a:lnTo>
                  <a:lnTo>
                    <a:pt x="31" y="28"/>
                  </a:lnTo>
                  <a:lnTo>
                    <a:pt x="33" y="23"/>
                  </a:lnTo>
                  <a:lnTo>
                    <a:pt x="35" y="15"/>
                  </a:lnTo>
                  <a:lnTo>
                    <a:pt x="41" y="8"/>
                  </a:lnTo>
                  <a:lnTo>
                    <a:pt x="50" y="2"/>
                  </a:lnTo>
                  <a:lnTo>
                    <a:pt x="62" y="0"/>
                  </a:lnTo>
                  <a:lnTo>
                    <a:pt x="62" y="2"/>
                  </a:lnTo>
                  <a:lnTo>
                    <a:pt x="61" y="8"/>
                  </a:lnTo>
                  <a:lnTo>
                    <a:pt x="58" y="15"/>
                  </a:lnTo>
                  <a:lnTo>
                    <a:pt x="53" y="23"/>
                  </a:lnTo>
                  <a:lnTo>
                    <a:pt x="46" y="28"/>
                  </a:lnTo>
                  <a:lnTo>
                    <a:pt x="35" y="31"/>
                  </a:lnTo>
                  <a:lnTo>
                    <a:pt x="35" y="78"/>
                  </a:lnTo>
                  <a:lnTo>
                    <a:pt x="35" y="75"/>
                  </a:lnTo>
                  <a:lnTo>
                    <a:pt x="37" y="70"/>
                  </a:lnTo>
                  <a:lnTo>
                    <a:pt x="39" y="62"/>
                  </a:lnTo>
                  <a:lnTo>
                    <a:pt x="45" y="55"/>
                  </a:lnTo>
                  <a:lnTo>
                    <a:pt x="54" y="48"/>
                  </a:lnTo>
                  <a:lnTo>
                    <a:pt x="66" y="47"/>
                  </a:lnTo>
                  <a:lnTo>
                    <a:pt x="68" y="48"/>
                  </a:lnTo>
                  <a:lnTo>
                    <a:pt x="68" y="52"/>
                  </a:lnTo>
                  <a:lnTo>
                    <a:pt x="66" y="59"/>
                  </a:lnTo>
                  <a:lnTo>
                    <a:pt x="64" y="66"/>
                  </a:lnTo>
                  <a:lnTo>
                    <a:pt x="58" y="72"/>
                  </a:lnTo>
                  <a:lnTo>
                    <a:pt x="50" y="78"/>
                  </a:lnTo>
                  <a:lnTo>
                    <a:pt x="35" y="82"/>
                  </a:lnTo>
                  <a:lnTo>
                    <a:pt x="35" y="144"/>
                  </a:lnTo>
                  <a:lnTo>
                    <a:pt x="35" y="143"/>
                  </a:lnTo>
                  <a:lnTo>
                    <a:pt x="37" y="139"/>
                  </a:lnTo>
                  <a:lnTo>
                    <a:pt x="38" y="132"/>
                  </a:lnTo>
                  <a:lnTo>
                    <a:pt x="42" y="126"/>
                  </a:lnTo>
                  <a:lnTo>
                    <a:pt x="49" y="122"/>
                  </a:lnTo>
                  <a:lnTo>
                    <a:pt x="58" y="121"/>
                  </a:lnTo>
                  <a:lnTo>
                    <a:pt x="60" y="122"/>
                  </a:lnTo>
                  <a:lnTo>
                    <a:pt x="60" y="126"/>
                  </a:lnTo>
                  <a:lnTo>
                    <a:pt x="58" y="133"/>
                  </a:lnTo>
                  <a:lnTo>
                    <a:pt x="56" y="139"/>
                  </a:lnTo>
                  <a:lnTo>
                    <a:pt x="47" y="144"/>
                  </a:lnTo>
                  <a:lnTo>
                    <a:pt x="35" y="148"/>
                  </a:lnTo>
                  <a:lnTo>
                    <a:pt x="35" y="257"/>
                  </a:lnTo>
                  <a:lnTo>
                    <a:pt x="31" y="25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0" name="Freeform 18"/>
            <p:cNvSpPr>
              <a:spLocks/>
            </p:cNvSpPr>
            <p:nvPr/>
          </p:nvSpPr>
          <p:spPr bwMode="gray">
            <a:xfrm>
              <a:off x="1672" y="164"/>
              <a:ext cx="111" cy="425"/>
            </a:xfrm>
            <a:custGeom>
              <a:avLst/>
              <a:gdLst/>
              <a:ahLst/>
              <a:cxnLst>
                <a:cxn ang="0">
                  <a:pos x="52" y="272"/>
                </a:cxn>
                <a:cxn ang="0">
                  <a:pos x="44" y="270"/>
                </a:cxn>
                <a:cxn ang="0">
                  <a:pos x="26" y="265"/>
                </a:cxn>
                <a:cxn ang="0">
                  <a:pos x="8" y="249"/>
                </a:cxn>
                <a:cxn ang="0">
                  <a:pos x="0" y="219"/>
                </a:cxn>
                <a:cxn ang="0">
                  <a:pos x="8" y="219"/>
                </a:cxn>
                <a:cxn ang="0">
                  <a:pos x="25" y="223"/>
                </a:cxn>
                <a:cxn ang="0">
                  <a:pos x="41" y="235"/>
                </a:cxn>
                <a:cxn ang="0">
                  <a:pos x="52" y="265"/>
                </a:cxn>
                <a:cxn ang="0">
                  <a:pos x="50" y="168"/>
                </a:cxn>
                <a:cxn ang="0">
                  <a:pos x="35" y="165"/>
                </a:cxn>
                <a:cxn ang="0">
                  <a:pos x="17" y="156"/>
                </a:cxn>
                <a:cxn ang="0">
                  <a:pos x="3" y="134"/>
                </a:cxn>
                <a:cxn ang="0">
                  <a:pos x="3" y="116"/>
                </a:cxn>
                <a:cxn ang="0">
                  <a:pos x="19" y="120"/>
                </a:cxn>
                <a:cxn ang="0">
                  <a:pos x="39" y="133"/>
                </a:cxn>
                <a:cxn ang="0">
                  <a:pos x="52" y="161"/>
                </a:cxn>
                <a:cxn ang="0">
                  <a:pos x="53" y="50"/>
                </a:cxn>
                <a:cxn ang="0">
                  <a:pos x="54" y="36"/>
                </a:cxn>
                <a:cxn ang="0">
                  <a:pos x="65" y="17"/>
                </a:cxn>
                <a:cxn ang="0">
                  <a:pos x="87" y="3"/>
                </a:cxn>
                <a:cxn ang="0">
                  <a:pos x="103" y="3"/>
                </a:cxn>
                <a:cxn ang="0">
                  <a:pos x="99" y="21"/>
                </a:cxn>
                <a:cxn ang="0">
                  <a:pos x="84" y="42"/>
                </a:cxn>
                <a:cxn ang="0">
                  <a:pos x="58" y="52"/>
                </a:cxn>
                <a:cxn ang="0">
                  <a:pos x="58" y="127"/>
                </a:cxn>
                <a:cxn ang="0">
                  <a:pos x="61" y="112"/>
                </a:cxn>
                <a:cxn ang="0">
                  <a:pos x="72" y="94"/>
                </a:cxn>
                <a:cxn ang="0">
                  <a:pos x="93" y="80"/>
                </a:cxn>
                <a:cxn ang="0">
                  <a:pos x="111" y="80"/>
                </a:cxn>
                <a:cxn ang="0">
                  <a:pos x="111" y="91"/>
                </a:cxn>
                <a:cxn ang="0">
                  <a:pos x="107" y="108"/>
                </a:cxn>
                <a:cxn ang="0">
                  <a:pos x="91" y="126"/>
                </a:cxn>
                <a:cxn ang="0">
                  <a:pos x="58" y="135"/>
                </a:cxn>
                <a:cxn ang="0">
                  <a:pos x="58" y="236"/>
                </a:cxn>
                <a:cxn ang="0">
                  <a:pos x="61" y="223"/>
                </a:cxn>
                <a:cxn ang="0">
                  <a:pos x="73" y="208"/>
                </a:cxn>
                <a:cxn ang="0">
                  <a:pos x="97" y="200"/>
                </a:cxn>
                <a:cxn ang="0">
                  <a:pos x="99" y="207"/>
                </a:cxn>
                <a:cxn ang="0">
                  <a:pos x="97" y="220"/>
                </a:cxn>
                <a:cxn ang="0">
                  <a:pos x="87" y="235"/>
                </a:cxn>
                <a:cxn ang="0">
                  <a:pos x="58" y="245"/>
                </a:cxn>
                <a:cxn ang="0">
                  <a:pos x="52" y="425"/>
                </a:cxn>
              </a:cxnLst>
              <a:rect l="0" t="0" r="r" b="b"/>
              <a:pathLst>
                <a:path w="111" h="425">
                  <a:moveTo>
                    <a:pt x="52" y="425"/>
                  </a:moveTo>
                  <a:lnTo>
                    <a:pt x="52" y="272"/>
                  </a:lnTo>
                  <a:lnTo>
                    <a:pt x="50" y="270"/>
                  </a:lnTo>
                  <a:lnTo>
                    <a:pt x="44" y="270"/>
                  </a:lnTo>
                  <a:lnTo>
                    <a:pt x="35" y="269"/>
                  </a:lnTo>
                  <a:lnTo>
                    <a:pt x="26" y="265"/>
                  </a:lnTo>
                  <a:lnTo>
                    <a:pt x="17" y="258"/>
                  </a:lnTo>
                  <a:lnTo>
                    <a:pt x="8" y="249"/>
                  </a:lnTo>
                  <a:lnTo>
                    <a:pt x="3" y="236"/>
                  </a:lnTo>
                  <a:lnTo>
                    <a:pt x="0" y="219"/>
                  </a:lnTo>
                  <a:lnTo>
                    <a:pt x="3" y="219"/>
                  </a:lnTo>
                  <a:lnTo>
                    <a:pt x="8" y="219"/>
                  </a:lnTo>
                  <a:lnTo>
                    <a:pt x="15" y="220"/>
                  </a:lnTo>
                  <a:lnTo>
                    <a:pt x="25" y="223"/>
                  </a:lnTo>
                  <a:lnTo>
                    <a:pt x="33" y="227"/>
                  </a:lnTo>
                  <a:lnTo>
                    <a:pt x="41" y="235"/>
                  </a:lnTo>
                  <a:lnTo>
                    <a:pt x="48" y="247"/>
                  </a:lnTo>
                  <a:lnTo>
                    <a:pt x="52" y="265"/>
                  </a:lnTo>
                  <a:lnTo>
                    <a:pt x="52" y="168"/>
                  </a:lnTo>
                  <a:lnTo>
                    <a:pt x="50" y="168"/>
                  </a:lnTo>
                  <a:lnTo>
                    <a:pt x="44" y="168"/>
                  </a:lnTo>
                  <a:lnTo>
                    <a:pt x="35" y="165"/>
                  </a:lnTo>
                  <a:lnTo>
                    <a:pt x="26" y="161"/>
                  </a:lnTo>
                  <a:lnTo>
                    <a:pt x="17" y="156"/>
                  </a:lnTo>
                  <a:lnTo>
                    <a:pt x="8" y="146"/>
                  </a:lnTo>
                  <a:lnTo>
                    <a:pt x="3" y="134"/>
                  </a:lnTo>
                  <a:lnTo>
                    <a:pt x="0" y="116"/>
                  </a:lnTo>
                  <a:lnTo>
                    <a:pt x="3" y="116"/>
                  </a:lnTo>
                  <a:lnTo>
                    <a:pt x="10" y="118"/>
                  </a:lnTo>
                  <a:lnTo>
                    <a:pt x="19" y="120"/>
                  </a:lnTo>
                  <a:lnTo>
                    <a:pt x="29" y="125"/>
                  </a:lnTo>
                  <a:lnTo>
                    <a:pt x="39" y="133"/>
                  </a:lnTo>
                  <a:lnTo>
                    <a:pt x="48" y="145"/>
                  </a:lnTo>
                  <a:lnTo>
                    <a:pt x="52" y="161"/>
                  </a:lnTo>
                  <a:lnTo>
                    <a:pt x="52" y="52"/>
                  </a:lnTo>
                  <a:lnTo>
                    <a:pt x="53" y="50"/>
                  </a:lnTo>
                  <a:lnTo>
                    <a:pt x="53" y="44"/>
                  </a:lnTo>
                  <a:lnTo>
                    <a:pt x="54" y="36"/>
                  </a:lnTo>
                  <a:lnTo>
                    <a:pt x="58" y="26"/>
                  </a:lnTo>
                  <a:lnTo>
                    <a:pt x="65" y="17"/>
                  </a:lnTo>
                  <a:lnTo>
                    <a:pt x="75" y="9"/>
                  </a:lnTo>
                  <a:lnTo>
                    <a:pt x="87" y="3"/>
                  </a:lnTo>
                  <a:lnTo>
                    <a:pt x="104" y="0"/>
                  </a:lnTo>
                  <a:lnTo>
                    <a:pt x="103" y="3"/>
                  </a:lnTo>
                  <a:lnTo>
                    <a:pt x="102" y="11"/>
                  </a:lnTo>
                  <a:lnTo>
                    <a:pt x="99" y="21"/>
                  </a:lnTo>
                  <a:lnTo>
                    <a:pt x="92" y="32"/>
                  </a:lnTo>
                  <a:lnTo>
                    <a:pt x="84" y="42"/>
                  </a:lnTo>
                  <a:lnTo>
                    <a:pt x="73" y="49"/>
                  </a:lnTo>
                  <a:lnTo>
                    <a:pt x="58" y="52"/>
                  </a:lnTo>
                  <a:lnTo>
                    <a:pt x="58" y="130"/>
                  </a:lnTo>
                  <a:lnTo>
                    <a:pt x="58" y="127"/>
                  </a:lnTo>
                  <a:lnTo>
                    <a:pt x="60" y="122"/>
                  </a:lnTo>
                  <a:lnTo>
                    <a:pt x="61" y="112"/>
                  </a:lnTo>
                  <a:lnTo>
                    <a:pt x="65" y="103"/>
                  </a:lnTo>
                  <a:lnTo>
                    <a:pt x="72" y="94"/>
                  </a:lnTo>
                  <a:lnTo>
                    <a:pt x="80" y="85"/>
                  </a:lnTo>
                  <a:lnTo>
                    <a:pt x="93" y="80"/>
                  </a:lnTo>
                  <a:lnTo>
                    <a:pt x="110" y="77"/>
                  </a:lnTo>
                  <a:lnTo>
                    <a:pt x="111" y="80"/>
                  </a:lnTo>
                  <a:lnTo>
                    <a:pt x="111" y="84"/>
                  </a:lnTo>
                  <a:lnTo>
                    <a:pt x="111" y="91"/>
                  </a:lnTo>
                  <a:lnTo>
                    <a:pt x="110" y="100"/>
                  </a:lnTo>
                  <a:lnTo>
                    <a:pt x="107" y="108"/>
                  </a:lnTo>
                  <a:lnTo>
                    <a:pt x="100" y="118"/>
                  </a:lnTo>
                  <a:lnTo>
                    <a:pt x="91" y="126"/>
                  </a:lnTo>
                  <a:lnTo>
                    <a:pt x="77" y="133"/>
                  </a:lnTo>
                  <a:lnTo>
                    <a:pt x="58" y="135"/>
                  </a:lnTo>
                  <a:lnTo>
                    <a:pt x="58" y="239"/>
                  </a:lnTo>
                  <a:lnTo>
                    <a:pt x="58" y="236"/>
                  </a:lnTo>
                  <a:lnTo>
                    <a:pt x="60" y="231"/>
                  </a:lnTo>
                  <a:lnTo>
                    <a:pt x="61" y="223"/>
                  </a:lnTo>
                  <a:lnTo>
                    <a:pt x="66" y="215"/>
                  </a:lnTo>
                  <a:lnTo>
                    <a:pt x="73" y="208"/>
                  </a:lnTo>
                  <a:lnTo>
                    <a:pt x="83" y="203"/>
                  </a:lnTo>
                  <a:lnTo>
                    <a:pt x="97" y="200"/>
                  </a:lnTo>
                  <a:lnTo>
                    <a:pt x="97" y="201"/>
                  </a:lnTo>
                  <a:lnTo>
                    <a:pt x="99" y="207"/>
                  </a:lnTo>
                  <a:lnTo>
                    <a:pt x="99" y="212"/>
                  </a:lnTo>
                  <a:lnTo>
                    <a:pt x="97" y="220"/>
                  </a:lnTo>
                  <a:lnTo>
                    <a:pt x="93" y="228"/>
                  </a:lnTo>
                  <a:lnTo>
                    <a:pt x="87" y="235"/>
                  </a:lnTo>
                  <a:lnTo>
                    <a:pt x="75" y="242"/>
                  </a:lnTo>
                  <a:lnTo>
                    <a:pt x="58" y="245"/>
                  </a:lnTo>
                  <a:lnTo>
                    <a:pt x="58" y="425"/>
                  </a:lnTo>
                  <a:lnTo>
                    <a:pt x="52" y="425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1" name="Freeform 19"/>
            <p:cNvSpPr>
              <a:spLocks/>
            </p:cNvSpPr>
            <p:nvPr/>
          </p:nvSpPr>
          <p:spPr bwMode="gray">
            <a:xfrm>
              <a:off x="2065" y="361"/>
              <a:ext cx="100" cy="228"/>
            </a:xfrm>
            <a:custGeom>
              <a:avLst/>
              <a:gdLst/>
              <a:ahLst/>
              <a:cxnLst>
                <a:cxn ang="0">
                  <a:pos x="52" y="176"/>
                </a:cxn>
                <a:cxn ang="0">
                  <a:pos x="59" y="176"/>
                </a:cxn>
                <a:cxn ang="0">
                  <a:pos x="74" y="169"/>
                </a:cxn>
                <a:cxn ang="0">
                  <a:pos x="86" y="154"/>
                </a:cxn>
                <a:cxn ang="0">
                  <a:pos x="86" y="141"/>
                </a:cxn>
                <a:cxn ang="0">
                  <a:pos x="74" y="143"/>
                </a:cxn>
                <a:cxn ang="0">
                  <a:pos x="58" y="158"/>
                </a:cxn>
                <a:cxn ang="0">
                  <a:pos x="52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2" y="115"/>
                </a:cxn>
                <a:cxn ang="0">
                  <a:pos x="55" y="48"/>
                </a:cxn>
                <a:cxn ang="0">
                  <a:pos x="67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3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1" y="3"/>
                </a:cxn>
                <a:cxn ang="0">
                  <a:pos x="5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5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5" y="132"/>
                </a:cxn>
                <a:cxn ang="0">
                  <a:pos x="47" y="141"/>
                </a:cxn>
                <a:cxn ang="0">
                  <a:pos x="52" y="228"/>
                </a:cxn>
              </a:cxnLst>
              <a:rect l="0" t="0" r="r" b="b"/>
              <a:pathLst>
                <a:path w="100" h="228">
                  <a:moveTo>
                    <a:pt x="52" y="228"/>
                  </a:moveTo>
                  <a:lnTo>
                    <a:pt x="52" y="176"/>
                  </a:lnTo>
                  <a:lnTo>
                    <a:pt x="55" y="176"/>
                  </a:lnTo>
                  <a:lnTo>
                    <a:pt x="59" y="176"/>
                  </a:lnTo>
                  <a:lnTo>
                    <a:pt x="67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6" y="154"/>
                  </a:lnTo>
                  <a:lnTo>
                    <a:pt x="88" y="141"/>
                  </a:lnTo>
                  <a:lnTo>
                    <a:pt x="86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58" y="158"/>
                  </a:lnTo>
                  <a:lnTo>
                    <a:pt x="52" y="173"/>
                  </a:lnTo>
                  <a:lnTo>
                    <a:pt x="52" y="118"/>
                  </a:lnTo>
                  <a:lnTo>
                    <a:pt x="55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6" y="103"/>
                  </a:lnTo>
                  <a:lnTo>
                    <a:pt x="92" y="92"/>
                  </a:lnTo>
                  <a:lnTo>
                    <a:pt x="94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2" y="115"/>
                  </a:lnTo>
                  <a:lnTo>
                    <a:pt x="52" y="48"/>
                  </a:lnTo>
                  <a:lnTo>
                    <a:pt x="55" y="48"/>
                  </a:lnTo>
                  <a:lnTo>
                    <a:pt x="61" y="48"/>
                  </a:lnTo>
                  <a:lnTo>
                    <a:pt x="67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2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3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6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8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3" y="10"/>
                  </a:lnTo>
                  <a:lnTo>
                    <a:pt x="5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5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3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5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2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gray">
            <a:xfrm>
              <a:off x="2921" y="361"/>
              <a:ext cx="100" cy="228"/>
            </a:xfrm>
            <a:custGeom>
              <a:avLst/>
              <a:gdLst/>
              <a:ahLst/>
              <a:cxnLst>
                <a:cxn ang="0">
                  <a:pos x="53" y="176"/>
                </a:cxn>
                <a:cxn ang="0">
                  <a:pos x="60" y="176"/>
                </a:cxn>
                <a:cxn ang="0">
                  <a:pos x="74" y="169"/>
                </a:cxn>
                <a:cxn ang="0">
                  <a:pos x="87" y="154"/>
                </a:cxn>
                <a:cxn ang="0">
                  <a:pos x="87" y="141"/>
                </a:cxn>
                <a:cxn ang="0">
                  <a:pos x="74" y="143"/>
                </a:cxn>
                <a:cxn ang="0">
                  <a:pos x="60" y="158"/>
                </a:cxn>
                <a:cxn ang="0">
                  <a:pos x="53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3" y="115"/>
                </a:cxn>
                <a:cxn ang="0">
                  <a:pos x="56" y="48"/>
                </a:cxn>
                <a:cxn ang="0">
                  <a:pos x="68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4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2" y="3"/>
                </a:cxn>
                <a:cxn ang="0">
                  <a:pos x="6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6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6" y="132"/>
                </a:cxn>
                <a:cxn ang="0">
                  <a:pos x="47" y="141"/>
                </a:cxn>
                <a:cxn ang="0">
                  <a:pos x="53" y="228"/>
                </a:cxn>
              </a:cxnLst>
              <a:rect l="0" t="0" r="r" b="b"/>
              <a:pathLst>
                <a:path w="100" h="228">
                  <a:moveTo>
                    <a:pt x="53" y="228"/>
                  </a:moveTo>
                  <a:lnTo>
                    <a:pt x="53" y="176"/>
                  </a:lnTo>
                  <a:lnTo>
                    <a:pt x="56" y="176"/>
                  </a:lnTo>
                  <a:lnTo>
                    <a:pt x="60" y="176"/>
                  </a:lnTo>
                  <a:lnTo>
                    <a:pt x="68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7" y="154"/>
                  </a:lnTo>
                  <a:lnTo>
                    <a:pt x="88" y="141"/>
                  </a:lnTo>
                  <a:lnTo>
                    <a:pt x="87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60" y="158"/>
                  </a:lnTo>
                  <a:lnTo>
                    <a:pt x="53" y="173"/>
                  </a:lnTo>
                  <a:lnTo>
                    <a:pt x="53" y="118"/>
                  </a:lnTo>
                  <a:lnTo>
                    <a:pt x="56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7" y="103"/>
                  </a:lnTo>
                  <a:lnTo>
                    <a:pt x="92" y="92"/>
                  </a:lnTo>
                  <a:lnTo>
                    <a:pt x="95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3" y="115"/>
                  </a:lnTo>
                  <a:lnTo>
                    <a:pt x="53" y="48"/>
                  </a:lnTo>
                  <a:lnTo>
                    <a:pt x="56" y="48"/>
                  </a:lnTo>
                  <a:lnTo>
                    <a:pt x="61" y="48"/>
                  </a:lnTo>
                  <a:lnTo>
                    <a:pt x="68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3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4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7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9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2" y="3"/>
                  </a:lnTo>
                  <a:lnTo>
                    <a:pt x="3" y="10"/>
                  </a:lnTo>
                  <a:lnTo>
                    <a:pt x="6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6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4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6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3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gray">
            <a:xfrm>
              <a:off x="2273" y="187"/>
              <a:ext cx="175" cy="402"/>
            </a:xfrm>
            <a:custGeom>
              <a:avLst/>
              <a:gdLst/>
              <a:ahLst/>
              <a:cxnLst>
                <a:cxn ang="0">
                  <a:pos x="93" y="309"/>
                </a:cxn>
                <a:cxn ang="0">
                  <a:pos x="101" y="309"/>
                </a:cxn>
                <a:cxn ang="0">
                  <a:pos x="118" y="304"/>
                </a:cxn>
                <a:cxn ang="0">
                  <a:pos x="138" y="292"/>
                </a:cxn>
                <a:cxn ang="0">
                  <a:pos x="152" y="266"/>
                </a:cxn>
                <a:cxn ang="0">
                  <a:pos x="152" y="247"/>
                </a:cxn>
                <a:cxn ang="0">
                  <a:pos x="138" y="250"/>
                </a:cxn>
                <a:cxn ang="0">
                  <a:pos x="120" y="259"/>
                </a:cxn>
                <a:cxn ang="0">
                  <a:pos x="99" y="285"/>
                </a:cxn>
                <a:cxn ang="0">
                  <a:pos x="93" y="207"/>
                </a:cxn>
                <a:cxn ang="0">
                  <a:pos x="102" y="205"/>
                </a:cxn>
                <a:cxn ang="0">
                  <a:pos x="122" y="200"/>
                </a:cxn>
                <a:cxn ang="0">
                  <a:pos x="147" y="185"/>
                </a:cxn>
                <a:cxn ang="0">
                  <a:pos x="163" y="155"/>
                </a:cxn>
                <a:cxn ang="0">
                  <a:pos x="163" y="134"/>
                </a:cxn>
                <a:cxn ang="0">
                  <a:pos x="149" y="135"/>
                </a:cxn>
                <a:cxn ang="0">
                  <a:pos x="129" y="142"/>
                </a:cxn>
                <a:cxn ang="0">
                  <a:pos x="107" y="162"/>
                </a:cxn>
                <a:cxn ang="0">
                  <a:pos x="93" y="201"/>
                </a:cxn>
                <a:cxn ang="0">
                  <a:pos x="95" y="83"/>
                </a:cxn>
                <a:cxn ang="0">
                  <a:pos x="110" y="81"/>
                </a:cxn>
                <a:cxn ang="0">
                  <a:pos x="134" y="73"/>
                </a:cxn>
                <a:cxn ang="0">
                  <a:pos x="157" y="54"/>
                </a:cxn>
                <a:cxn ang="0">
                  <a:pos x="174" y="23"/>
                </a:cxn>
                <a:cxn ang="0">
                  <a:pos x="174" y="0"/>
                </a:cxn>
                <a:cxn ang="0">
                  <a:pos x="157" y="2"/>
                </a:cxn>
                <a:cxn ang="0">
                  <a:pos x="133" y="10"/>
                </a:cxn>
                <a:cxn ang="0">
                  <a:pos x="107" y="33"/>
                </a:cxn>
                <a:cxn ang="0">
                  <a:pos x="87" y="77"/>
                </a:cxn>
                <a:cxn ang="0">
                  <a:pos x="85" y="68"/>
                </a:cxn>
                <a:cxn ang="0">
                  <a:pos x="75" y="46"/>
                </a:cxn>
                <a:cxn ang="0">
                  <a:pos x="55" y="21"/>
                </a:cxn>
                <a:cxn ang="0">
                  <a:pos x="22" y="3"/>
                </a:cxn>
                <a:cxn ang="0">
                  <a:pos x="1" y="3"/>
                </a:cxn>
                <a:cxn ang="0">
                  <a:pos x="4" y="18"/>
                </a:cxn>
                <a:cxn ang="0">
                  <a:pos x="12" y="42"/>
                </a:cxn>
                <a:cxn ang="0">
                  <a:pos x="31" y="65"/>
                </a:cxn>
                <a:cxn ang="0">
                  <a:pos x="62" y="81"/>
                </a:cxn>
                <a:cxn ang="0">
                  <a:pos x="82" y="238"/>
                </a:cxn>
                <a:cxn ang="0">
                  <a:pos x="80" y="228"/>
                </a:cxn>
                <a:cxn ang="0">
                  <a:pos x="72" y="207"/>
                </a:cxn>
                <a:cxn ang="0">
                  <a:pos x="55" y="185"/>
                </a:cxn>
                <a:cxn ang="0">
                  <a:pos x="21" y="176"/>
                </a:cxn>
                <a:cxn ang="0">
                  <a:pos x="22" y="185"/>
                </a:cxn>
                <a:cxn ang="0">
                  <a:pos x="28" y="205"/>
                </a:cxn>
                <a:cxn ang="0">
                  <a:pos x="41" y="230"/>
                </a:cxn>
                <a:cxn ang="0">
                  <a:pos x="66" y="246"/>
                </a:cxn>
                <a:cxn ang="0">
                  <a:pos x="82" y="402"/>
                </a:cxn>
              </a:cxnLst>
              <a:rect l="0" t="0" r="r" b="b"/>
              <a:pathLst>
                <a:path w="175" h="402">
                  <a:moveTo>
                    <a:pt x="93" y="402"/>
                  </a:moveTo>
                  <a:lnTo>
                    <a:pt x="93" y="309"/>
                  </a:lnTo>
                  <a:lnTo>
                    <a:pt x="95" y="309"/>
                  </a:lnTo>
                  <a:lnTo>
                    <a:pt x="101" y="309"/>
                  </a:lnTo>
                  <a:lnTo>
                    <a:pt x="109" y="308"/>
                  </a:lnTo>
                  <a:lnTo>
                    <a:pt x="118" y="304"/>
                  </a:lnTo>
                  <a:lnTo>
                    <a:pt x="129" y="298"/>
                  </a:lnTo>
                  <a:lnTo>
                    <a:pt x="138" y="292"/>
                  </a:lnTo>
                  <a:lnTo>
                    <a:pt x="147" y="281"/>
                  </a:lnTo>
                  <a:lnTo>
                    <a:pt x="152" y="266"/>
                  </a:lnTo>
                  <a:lnTo>
                    <a:pt x="155" y="247"/>
                  </a:lnTo>
                  <a:lnTo>
                    <a:pt x="152" y="247"/>
                  </a:lnTo>
                  <a:lnTo>
                    <a:pt x="147" y="249"/>
                  </a:lnTo>
                  <a:lnTo>
                    <a:pt x="138" y="250"/>
                  </a:lnTo>
                  <a:lnTo>
                    <a:pt x="129" y="253"/>
                  </a:lnTo>
                  <a:lnTo>
                    <a:pt x="120" y="259"/>
                  </a:lnTo>
                  <a:lnTo>
                    <a:pt x="109" y="270"/>
                  </a:lnTo>
                  <a:lnTo>
                    <a:pt x="99" y="285"/>
                  </a:lnTo>
                  <a:lnTo>
                    <a:pt x="93" y="304"/>
                  </a:lnTo>
                  <a:lnTo>
                    <a:pt x="93" y="207"/>
                  </a:lnTo>
                  <a:lnTo>
                    <a:pt x="95" y="207"/>
                  </a:lnTo>
                  <a:lnTo>
                    <a:pt x="102" y="205"/>
                  </a:lnTo>
                  <a:lnTo>
                    <a:pt x="111" y="204"/>
                  </a:lnTo>
                  <a:lnTo>
                    <a:pt x="122" y="200"/>
                  </a:lnTo>
                  <a:lnTo>
                    <a:pt x="134" y="195"/>
                  </a:lnTo>
                  <a:lnTo>
                    <a:pt x="147" y="185"/>
                  </a:lnTo>
                  <a:lnTo>
                    <a:pt x="156" y="173"/>
                  </a:lnTo>
                  <a:lnTo>
                    <a:pt x="163" y="155"/>
                  </a:lnTo>
                  <a:lnTo>
                    <a:pt x="165" y="134"/>
                  </a:lnTo>
                  <a:lnTo>
                    <a:pt x="163" y="134"/>
                  </a:lnTo>
                  <a:lnTo>
                    <a:pt x="157" y="134"/>
                  </a:lnTo>
                  <a:lnTo>
                    <a:pt x="149" y="135"/>
                  </a:lnTo>
                  <a:lnTo>
                    <a:pt x="140" y="137"/>
                  </a:lnTo>
                  <a:lnTo>
                    <a:pt x="129" y="142"/>
                  </a:lnTo>
                  <a:lnTo>
                    <a:pt x="118" y="150"/>
                  </a:lnTo>
                  <a:lnTo>
                    <a:pt x="107" y="162"/>
                  </a:lnTo>
                  <a:lnTo>
                    <a:pt x="99" y="178"/>
                  </a:lnTo>
                  <a:lnTo>
                    <a:pt x="93" y="201"/>
                  </a:lnTo>
                  <a:lnTo>
                    <a:pt x="93" y="83"/>
                  </a:lnTo>
                  <a:lnTo>
                    <a:pt x="95" y="83"/>
                  </a:lnTo>
                  <a:lnTo>
                    <a:pt x="101" y="83"/>
                  </a:lnTo>
                  <a:lnTo>
                    <a:pt x="110" y="81"/>
                  </a:lnTo>
                  <a:lnTo>
                    <a:pt x="122" y="77"/>
                  </a:lnTo>
                  <a:lnTo>
                    <a:pt x="134" y="73"/>
                  </a:lnTo>
                  <a:lnTo>
                    <a:pt x="147" y="65"/>
                  </a:lnTo>
                  <a:lnTo>
                    <a:pt x="157" y="54"/>
                  </a:lnTo>
                  <a:lnTo>
                    <a:pt x="167" y="41"/>
                  </a:lnTo>
                  <a:lnTo>
                    <a:pt x="174" y="23"/>
                  </a:lnTo>
                  <a:lnTo>
                    <a:pt x="175" y="0"/>
                  </a:lnTo>
                  <a:lnTo>
                    <a:pt x="174" y="0"/>
                  </a:lnTo>
                  <a:lnTo>
                    <a:pt x="167" y="0"/>
                  </a:lnTo>
                  <a:lnTo>
                    <a:pt x="157" y="2"/>
                  </a:lnTo>
                  <a:lnTo>
                    <a:pt x="145" y="4"/>
                  </a:lnTo>
                  <a:lnTo>
                    <a:pt x="133" y="10"/>
                  </a:lnTo>
                  <a:lnTo>
                    <a:pt x="120" y="19"/>
                  </a:lnTo>
                  <a:lnTo>
                    <a:pt x="107" y="33"/>
                  </a:lnTo>
                  <a:lnTo>
                    <a:pt x="97" y="52"/>
                  </a:lnTo>
                  <a:lnTo>
                    <a:pt x="87" y="77"/>
                  </a:lnTo>
                  <a:lnTo>
                    <a:pt x="87" y="75"/>
                  </a:lnTo>
                  <a:lnTo>
                    <a:pt x="85" y="68"/>
                  </a:lnTo>
                  <a:lnTo>
                    <a:pt x="80" y="58"/>
                  </a:lnTo>
                  <a:lnTo>
                    <a:pt x="75" y="46"/>
                  </a:lnTo>
                  <a:lnTo>
                    <a:pt x="66" y="33"/>
                  </a:lnTo>
                  <a:lnTo>
                    <a:pt x="55" y="21"/>
                  </a:lnTo>
                  <a:lnTo>
                    <a:pt x="40" y="10"/>
                  </a:lnTo>
                  <a:lnTo>
                    <a:pt x="22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1" y="10"/>
                  </a:lnTo>
                  <a:lnTo>
                    <a:pt x="4" y="18"/>
                  </a:lnTo>
                  <a:lnTo>
                    <a:pt x="6" y="30"/>
                  </a:lnTo>
                  <a:lnTo>
                    <a:pt x="12" y="42"/>
                  </a:lnTo>
                  <a:lnTo>
                    <a:pt x="20" y="54"/>
                  </a:lnTo>
                  <a:lnTo>
                    <a:pt x="31" y="65"/>
                  </a:lnTo>
                  <a:lnTo>
                    <a:pt x="44" y="75"/>
                  </a:lnTo>
                  <a:lnTo>
                    <a:pt x="62" y="81"/>
                  </a:lnTo>
                  <a:lnTo>
                    <a:pt x="82" y="83"/>
                  </a:lnTo>
                  <a:lnTo>
                    <a:pt x="82" y="238"/>
                  </a:lnTo>
                  <a:lnTo>
                    <a:pt x="82" y="235"/>
                  </a:lnTo>
                  <a:lnTo>
                    <a:pt x="80" y="228"/>
                  </a:lnTo>
                  <a:lnTo>
                    <a:pt x="78" y="217"/>
                  </a:lnTo>
                  <a:lnTo>
                    <a:pt x="72" y="207"/>
                  </a:lnTo>
                  <a:lnTo>
                    <a:pt x="66" y="196"/>
                  </a:lnTo>
                  <a:lnTo>
                    <a:pt x="55" y="185"/>
                  </a:lnTo>
                  <a:lnTo>
                    <a:pt x="40" y="178"/>
                  </a:lnTo>
                  <a:lnTo>
                    <a:pt x="21" y="176"/>
                  </a:lnTo>
                  <a:lnTo>
                    <a:pt x="21" y="178"/>
                  </a:lnTo>
                  <a:lnTo>
                    <a:pt x="22" y="185"/>
                  </a:lnTo>
                  <a:lnTo>
                    <a:pt x="24" y="195"/>
                  </a:lnTo>
                  <a:lnTo>
                    <a:pt x="28" y="205"/>
                  </a:lnTo>
                  <a:lnTo>
                    <a:pt x="33" y="217"/>
                  </a:lnTo>
                  <a:lnTo>
                    <a:pt x="41" y="230"/>
                  </a:lnTo>
                  <a:lnTo>
                    <a:pt x="52" y="239"/>
                  </a:lnTo>
                  <a:lnTo>
                    <a:pt x="66" y="246"/>
                  </a:lnTo>
                  <a:lnTo>
                    <a:pt x="82" y="247"/>
                  </a:lnTo>
                  <a:lnTo>
                    <a:pt x="82" y="402"/>
                  </a:lnTo>
                  <a:lnTo>
                    <a:pt x="93" y="40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gray">
            <a:xfrm>
              <a:off x="2161" y="216"/>
              <a:ext cx="97" cy="373"/>
            </a:xfrm>
            <a:custGeom>
              <a:avLst/>
              <a:gdLst/>
              <a:ahLst/>
              <a:cxnLst>
                <a:cxn ang="0">
                  <a:pos x="52" y="237"/>
                </a:cxn>
                <a:cxn ang="0">
                  <a:pos x="59" y="237"/>
                </a:cxn>
                <a:cxn ang="0">
                  <a:pos x="74" y="232"/>
                </a:cxn>
                <a:cxn ang="0">
                  <a:pos x="90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1" y="197"/>
                </a:cxn>
                <a:cxn ang="0">
                  <a:pos x="56" y="215"/>
                </a:cxn>
                <a:cxn ang="0">
                  <a:pos x="52" y="147"/>
                </a:cxn>
                <a:cxn ang="0">
                  <a:pos x="59" y="147"/>
                </a:cxn>
                <a:cxn ang="0">
                  <a:pos x="74" y="141"/>
                </a:cxn>
                <a:cxn ang="0">
                  <a:pos x="90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1" y="109"/>
                </a:cxn>
                <a:cxn ang="0">
                  <a:pos x="56" y="126"/>
                </a:cxn>
                <a:cxn ang="0">
                  <a:pos x="52" y="46"/>
                </a:cxn>
                <a:cxn ang="0">
                  <a:pos x="51" y="37"/>
                </a:cxn>
                <a:cxn ang="0">
                  <a:pos x="45" y="23"/>
                </a:cxn>
                <a:cxn ang="0">
                  <a:pos x="32" y="6"/>
                </a:cxn>
                <a:cxn ang="0">
                  <a:pos x="6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3" y="43"/>
                </a:cxn>
                <a:cxn ang="0">
                  <a:pos x="45" y="113"/>
                </a:cxn>
                <a:cxn ang="0">
                  <a:pos x="45" y="106"/>
                </a:cxn>
                <a:cxn ang="0">
                  <a:pos x="40" y="90"/>
                </a:cxn>
                <a:cxn ang="0">
                  <a:pos x="27" y="75"/>
                </a:cxn>
                <a:cxn ang="0">
                  <a:pos x="1" y="67"/>
                </a:cxn>
                <a:cxn ang="0">
                  <a:pos x="0" y="75"/>
                </a:cxn>
                <a:cxn ang="0">
                  <a:pos x="2" y="91"/>
                </a:cxn>
                <a:cxn ang="0">
                  <a:pos x="14" y="109"/>
                </a:cxn>
                <a:cxn ang="0">
                  <a:pos x="45" y="118"/>
                </a:cxn>
                <a:cxn ang="0">
                  <a:pos x="45" y="207"/>
                </a:cxn>
                <a:cxn ang="0">
                  <a:pos x="43" y="195"/>
                </a:cxn>
                <a:cxn ang="0">
                  <a:pos x="33" y="182"/>
                </a:cxn>
                <a:cxn ang="0">
                  <a:pos x="12" y="175"/>
                </a:cxn>
                <a:cxn ang="0">
                  <a:pos x="10" y="182"/>
                </a:cxn>
                <a:cxn ang="0">
                  <a:pos x="13" y="197"/>
                </a:cxn>
                <a:cxn ang="0">
                  <a:pos x="29" y="211"/>
                </a:cxn>
                <a:cxn ang="0">
                  <a:pos x="45" y="373"/>
                </a:cxn>
              </a:cxnLst>
              <a:rect l="0" t="0" r="r" b="b"/>
              <a:pathLst>
                <a:path w="97" h="373">
                  <a:moveTo>
                    <a:pt x="52" y="373"/>
                  </a:moveTo>
                  <a:lnTo>
                    <a:pt x="52" y="237"/>
                  </a:lnTo>
                  <a:lnTo>
                    <a:pt x="54" y="237"/>
                  </a:lnTo>
                  <a:lnTo>
                    <a:pt x="59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0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4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1" y="197"/>
                  </a:lnTo>
                  <a:lnTo>
                    <a:pt x="63" y="205"/>
                  </a:lnTo>
                  <a:lnTo>
                    <a:pt x="56" y="215"/>
                  </a:lnTo>
                  <a:lnTo>
                    <a:pt x="52" y="232"/>
                  </a:lnTo>
                  <a:lnTo>
                    <a:pt x="52" y="147"/>
                  </a:lnTo>
                  <a:lnTo>
                    <a:pt x="54" y="147"/>
                  </a:lnTo>
                  <a:lnTo>
                    <a:pt x="59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0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4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1" y="109"/>
                  </a:lnTo>
                  <a:lnTo>
                    <a:pt x="63" y="116"/>
                  </a:lnTo>
                  <a:lnTo>
                    <a:pt x="56" y="126"/>
                  </a:lnTo>
                  <a:lnTo>
                    <a:pt x="52" y="141"/>
                  </a:lnTo>
                  <a:lnTo>
                    <a:pt x="52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5" y="23"/>
                  </a:lnTo>
                  <a:lnTo>
                    <a:pt x="40" y="15"/>
                  </a:lnTo>
                  <a:lnTo>
                    <a:pt x="32" y="6"/>
                  </a:lnTo>
                  <a:lnTo>
                    <a:pt x="21" y="2"/>
                  </a:lnTo>
                  <a:lnTo>
                    <a:pt x="6" y="0"/>
                  </a:lnTo>
                  <a:lnTo>
                    <a:pt x="6" y="2"/>
                  </a:lnTo>
                  <a:lnTo>
                    <a:pt x="8" y="9"/>
                  </a:lnTo>
                  <a:lnTo>
                    <a:pt x="12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3" y="43"/>
                  </a:lnTo>
                  <a:lnTo>
                    <a:pt x="45" y="46"/>
                  </a:lnTo>
                  <a:lnTo>
                    <a:pt x="45" y="113"/>
                  </a:lnTo>
                  <a:lnTo>
                    <a:pt x="45" y="112"/>
                  </a:lnTo>
                  <a:lnTo>
                    <a:pt x="45" y="106"/>
                  </a:lnTo>
                  <a:lnTo>
                    <a:pt x="44" y="98"/>
                  </a:lnTo>
                  <a:lnTo>
                    <a:pt x="40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1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2" y="91"/>
                  </a:lnTo>
                  <a:lnTo>
                    <a:pt x="6" y="100"/>
                  </a:lnTo>
                  <a:lnTo>
                    <a:pt x="14" y="109"/>
                  </a:lnTo>
                  <a:lnTo>
                    <a:pt x="28" y="114"/>
                  </a:lnTo>
                  <a:lnTo>
                    <a:pt x="45" y="118"/>
                  </a:lnTo>
                  <a:lnTo>
                    <a:pt x="45" y="209"/>
                  </a:lnTo>
                  <a:lnTo>
                    <a:pt x="45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40" y="188"/>
                  </a:lnTo>
                  <a:lnTo>
                    <a:pt x="33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0" y="182"/>
                  </a:lnTo>
                  <a:lnTo>
                    <a:pt x="10" y="188"/>
                  </a:lnTo>
                  <a:lnTo>
                    <a:pt x="13" y="197"/>
                  </a:lnTo>
                  <a:lnTo>
                    <a:pt x="20" y="205"/>
                  </a:lnTo>
                  <a:lnTo>
                    <a:pt x="29" y="211"/>
                  </a:lnTo>
                  <a:lnTo>
                    <a:pt x="45" y="215"/>
                  </a:lnTo>
                  <a:lnTo>
                    <a:pt x="45" y="373"/>
                  </a:lnTo>
                  <a:lnTo>
                    <a:pt x="52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gray">
            <a:xfrm>
              <a:off x="2708" y="216"/>
              <a:ext cx="97" cy="373"/>
            </a:xfrm>
            <a:custGeom>
              <a:avLst/>
              <a:gdLst/>
              <a:ahLst/>
              <a:cxnLst>
                <a:cxn ang="0">
                  <a:pos x="51" y="237"/>
                </a:cxn>
                <a:cxn ang="0">
                  <a:pos x="60" y="237"/>
                </a:cxn>
                <a:cxn ang="0">
                  <a:pos x="74" y="232"/>
                </a:cxn>
                <a:cxn ang="0">
                  <a:pos x="91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2" y="197"/>
                </a:cxn>
                <a:cxn ang="0">
                  <a:pos x="55" y="215"/>
                </a:cxn>
                <a:cxn ang="0">
                  <a:pos x="51" y="147"/>
                </a:cxn>
                <a:cxn ang="0">
                  <a:pos x="60" y="147"/>
                </a:cxn>
                <a:cxn ang="0">
                  <a:pos x="74" y="141"/>
                </a:cxn>
                <a:cxn ang="0">
                  <a:pos x="91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2" y="109"/>
                </a:cxn>
                <a:cxn ang="0">
                  <a:pos x="55" y="126"/>
                </a:cxn>
                <a:cxn ang="0">
                  <a:pos x="51" y="46"/>
                </a:cxn>
                <a:cxn ang="0">
                  <a:pos x="51" y="37"/>
                </a:cxn>
                <a:cxn ang="0">
                  <a:pos x="46" y="23"/>
                </a:cxn>
                <a:cxn ang="0">
                  <a:pos x="33" y="6"/>
                </a:cxn>
                <a:cxn ang="0">
                  <a:pos x="7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4" y="43"/>
                </a:cxn>
                <a:cxn ang="0">
                  <a:pos x="46" y="113"/>
                </a:cxn>
                <a:cxn ang="0">
                  <a:pos x="46" y="106"/>
                </a:cxn>
                <a:cxn ang="0">
                  <a:pos x="41" y="90"/>
                </a:cxn>
                <a:cxn ang="0">
                  <a:pos x="27" y="75"/>
                </a:cxn>
                <a:cxn ang="0">
                  <a:pos x="0" y="67"/>
                </a:cxn>
                <a:cxn ang="0">
                  <a:pos x="0" y="75"/>
                </a:cxn>
                <a:cxn ang="0">
                  <a:pos x="3" y="91"/>
                </a:cxn>
                <a:cxn ang="0">
                  <a:pos x="15" y="109"/>
                </a:cxn>
                <a:cxn ang="0">
                  <a:pos x="46" y="118"/>
                </a:cxn>
                <a:cxn ang="0">
                  <a:pos x="46" y="207"/>
                </a:cxn>
                <a:cxn ang="0">
                  <a:pos x="43" y="195"/>
                </a:cxn>
                <a:cxn ang="0">
                  <a:pos x="34" y="182"/>
                </a:cxn>
                <a:cxn ang="0">
                  <a:pos x="12" y="175"/>
                </a:cxn>
                <a:cxn ang="0">
                  <a:pos x="11" y="182"/>
                </a:cxn>
                <a:cxn ang="0">
                  <a:pos x="14" y="197"/>
                </a:cxn>
                <a:cxn ang="0">
                  <a:pos x="30" y="211"/>
                </a:cxn>
                <a:cxn ang="0">
                  <a:pos x="46" y="373"/>
                </a:cxn>
              </a:cxnLst>
              <a:rect l="0" t="0" r="r" b="b"/>
              <a:pathLst>
                <a:path w="97" h="373">
                  <a:moveTo>
                    <a:pt x="51" y="373"/>
                  </a:moveTo>
                  <a:lnTo>
                    <a:pt x="51" y="237"/>
                  </a:lnTo>
                  <a:lnTo>
                    <a:pt x="54" y="237"/>
                  </a:lnTo>
                  <a:lnTo>
                    <a:pt x="60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1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5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2" y="197"/>
                  </a:lnTo>
                  <a:lnTo>
                    <a:pt x="64" y="205"/>
                  </a:lnTo>
                  <a:lnTo>
                    <a:pt x="55" y="215"/>
                  </a:lnTo>
                  <a:lnTo>
                    <a:pt x="51" y="232"/>
                  </a:lnTo>
                  <a:lnTo>
                    <a:pt x="51" y="147"/>
                  </a:lnTo>
                  <a:lnTo>
                    <a:pt x="54" y="147"/>
                  </a:lnTo>
                  <a:lnTo>
                    <a:pt x="60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1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5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2" y="109"/>
                  </a:lnTo>
                  <a:lnTo>
                    <a:pt x="64" y="116"/>
                  </a:lnTo>
                  <a:lnTo>
                    <a:pt x="55" y="126"/>
                  </a:lnTo>
                  <a:lnTo>
                    <a:pt x="51" y="141"/>
                  </a:lnTo>
                  <a:lnTo>
                    <a:pt x="51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6" y="23"/>
                  </a:lnTo>
                  <a:lnTo>
                    <a:pt x="41" y="15"/>
                  </a:lnTo>
                  <a:lnTo>
                    <a:pt x="33" y="6"/>
                  </a:lnTo>
                  <a:lnTo>
                    <a:pt x="22" y="2"/>
                  </a:lnTo>
                  <a:lnTo>
                    <a:pt x="7" y="0"/>
                  </a:lnTo>
                  <a:lnTo>
                    <a:pt x="7" y="2"/>
                  </a:lnTo>
                  <a:lnTo>
                    <a:pt x="8" y="9"/>
                  </a:lnTo>
                  <a:lnTo>
                    <a:pt x="11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4" y="43"/>
                  </a:lnTo>
                  <a:lnTo>
                    <a:pt x="46" y="46"/>
                  </a:lnTo>
                  <a:lnTo>
                    <a:pt x="46" y="113"/>
                  </a:lnTo>
                  <a:lnTo>
                    <a:pt x="46" y="112"/>
                  </a:lnTo>
                  <a:lnTo>
                    <a:pt x="46" y="106"/>
                  </a:lnTo>
                  <a:lnTo>
                    <a:pt x="43" y="98"/>
                  </a:lnTo>
                  <a:lnTo>
                    <a:pt x="41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3" y="91"/>
                  </a:lnTo>
                  <a:lnTo>
                    <a:pt x="7" y="100"/>
                  </a:lnTo>
                  <a:lnTo>
                    <a:pt x="15" y="109"/>
                  </a:lnTo>
                  <a:lnTo>
                    <a:pt x="28" y="114"/>
                  </a:lnTo>
                  <a:lnTo>
                    <a:pt x="46" y="118"/>
                  </a:lnTo>
                  <a:lnTo>
                    <a:pt x="46" y="209"/>
                  </a:lnTo>
                  <a:lnTo>
                    <a:pt x="46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39" y="188"/>
                  </a:lnTo>
                  <a:lnTo>
                    <a:pt x="34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1" y="182"/>
                  </a:lnTo>
                  <a:lnTo>
                    <a:pt x="11" y="188"/>
                  </a:lnTo>
                  <a:lnTo>
                    <a:pt x="14" y="197"/>
                  </a:lnTo>
                  <a:lnTo>
                    <a:pt x="19" y="205"/>
                  </a:lnTo>
                  <a:lnTo>
                    <a:pt x="30" y="211"/>
                  </a:lnTo>
                  <a:lnTo>
                    <a:pt x="46" y="215"/>
                  </a:lnTo>
                  <a:lnTo>
                    <a:pt x="46" y="373"/>
                  </a:lnTo>
                  <a:lnTo>
                    <a:pt x="51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099" name="Freeform 27" descr="Dark upward diagonal"/>
          <p:cNvSpPr>
            <a:spLocks/>
          </p:cNvSpPr>
          <p:nvPr/>
        </p:nvSpPr>
        <p:spPr bwMode="gray">
          <a:xfrm>
            <a:off x="85725" y="76200"/>
            <a:ext cx="8977313" cy="500063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546" y="0"/>
              </a:cxn>
              <a:cxn ang="0">
                <a:pos x="5655" y="84"/>
              </a:cxn>
              <a:cxn ang="0">
                <a:pos x="5649" y="315"/>
              </a:cxn>
              <a:cxn ang="0">
                <a:pos x="1" y="314"/>
              </a:cxn>
              <a:cxn ang="0">
                <a:pos x="0" y="1"/>
              </a:cxn>
            </a:cxnLst>
            <a:rect l="0" t="0" r="r" b="b"/>
            <a:pathLst>
              <a:path w="5655" h="315">
                <a:moveTo>
                  <a:pt x="0" y="1"/>
                </a:moveTo>
                <a:lnTo>
                  <a:pt x="5546" y="0"/>
                </a:lnTo>
                <a:cubicBezTo>
                  <a:pt x="5652" y="0"/>
                  <a:pt x="5655" y="84"/>
                  <a:pt x="5655" y="84"/>
                </a:cubicBezTo>
                <a:lnTo>
                  <a:pt x="5649" y="315"/>
                </a:lnTo>
                <a:lnTo>
                  <a:pt x="1" y="314"/>
                </a:lnTo>
                <a:lnTo>
                  <a:pt x="0" y="1"/>
                </a:lnTo>
                <a:close/>
              </a:path>
            </a:pathLst>
          </a:custGeom>
          <a:pattFill prst="dkUpDiag">
            <a:fgClr>
              <a:schemeClr val="bg1">
                <a:alpha val="77000"/>
              </a:schemeClr>
            </a:fgClr>
            <a:bgClr>
              <a:schemeClr val="tx1">
                <a:alpha val="77000"/>
              </a:schemeClr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gray">
          <a:xfrm>
            <a:off x="114300" y="6610350"/>
            <a:ext cx="8931275" cy="1635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146" name="Group 74"/>
          <p:cNvGrpSpPr>
            <a:grpSpLocks/>
          </p:cNvGrpSpPr>
          <p:nvPr/>
        </p:nvGrpSpPr>
        <p:grpSpPr bwMode="auto">
          <a:xfrm>
            <a:off x="85725" y="854075"/>
            <a:ext cx="8982075" cy="1131888"/>
            <a:chOff x="54" y="538"/>
            <a:chExt cx="5658" cy="713"/>
          </a:xfrm>
        </p:grpSpPr>
        <p:sp>
          <p:nvSpPr>
            <p:cNvPr id="3102" name="Freeform 30"/>
            <p:cNvSpPr>
              <a:spLocks/>
            </p:cNvSpPr>
            <p:nvPr userDrawn="1"/>
          </p:nvSpPr>
          <p:spPr bwMode="gray">
            <a:xfrm>
              <a:off x="54" y="736"/>
              <a:ext cx="5658" cy="5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46" y="0"/>
                </a:cxn>
                <a:cxn ang="0">
                  <a:pos x="5446" y="312"/>
                </a:cxn>
                <a:cxn ang="0">
                  <a:pos x="5446" y="451"/>
                </a:cxn>
                <a:cxn ang="0">
                  <a:pos x="1512" y="443"/>
                </a:cxn>
                <a:cxn ang="0">
                  <a:pos x="1288" y="584"/>
                </a:cxn>
                <a:cxn ang="0">
                  <a:pos x="0" y="590"/>
                </a:cxn>
                <a:cxn ang="0">
                  <a:pos x="0" y="0"/>
                </a:cxn>
              </a:cxnLst>
              <a:rect l="0" t="0" r="r" b="b"/>
              <a:pathLst>
                <a:path w="5446" h="590">
                  <a:moveTo>
                    <a:pt x="0" y="0"/>
                  </a:moveTo>
                  <a:lnTo>
                    <a:pt x="5446" y="0"/>
                  </a:lnTo>
                  <a:lnTo>
                    <a:pt x="5446" y="312"/>
                  </a:lnTo>
                  <a:lnTo>
                    <a:pt x="5446" y="451"/>
                  </a:lnTo>
                  <a:cubicBezTo>
                    <a:pt x="4790" y="473"/>
                    <a:pt x="2205" y="421"/>
                    <a:pt x="1512" y="443"/>
                  </a:cubicBezTo>
                  <a:lnTo>
                    <a:pt x="1288" y="584"/>
                  </a:lnTo>
                  <a:lnTo>
                    <a:pt x="0" y="5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3" name="Freeform 31"/>
            <p:cNvSpPr>
              <a:spLocks/>
            </p:cNvSpPr>
            <p:nvPr userDrawn="1"/>
          </p:nvSpPr>
          <p:spPr bwMode="gray">
            <a:xfrm>
              <a:off x="54" y="538"/>
              <a:ext cx="5658" cy="65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5657" y="0"/>
                </a:cxn>
                <a:cxn ang="0">
                  <a:pos x="5658" y="534"/>
                </a:cxn>
                <a:cxn ang="0">
                  <a:pos x="1553" y="528"/>
                </a:cxn>
                <a:cxn ang="0">
                  <a:pos x="1317" y="651"/>
                </a:cxn>
                <a:cxn ang="0">
                  <a:pos x="0" y="655"/>
                </a:cxn>
                <a:cxn ang="0">
                  <a:pos x="1" y="0"/>
                </a:cxn>
              </a:cxnLst>
              <a:rect l="0" t="0" r="r" b="b"/>
              <a:pathLst>
                <a:path w="5658" h="655">
                  <a:moveTo>
                    <a:pt x="1" y="0"/>
                  </a:moveTo>
                  <a:lnTo>
                    <a:pt x="5657" y="0"/>
                  </a:lnTo>
                  <a:lnTo>
                    <a:pt x="5658" y="534"/>
                  </a:lnTo>
                  <a:lnTo>
                    <a:pt x="1553" y="528"/>
                  </a:lnTo>
                  <a:lnTo>
                    <a:pt x="1317" y="651"/>
                  </a:lnTo>
                  <a:lnTo>
                    <a:pt x="0" y="65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4" name="Freeform 32"/>
            <p:cNvSpPr>
              <a:spLocks/>
            </p:cNvSpPr>
            <p:nvPr userDrawn="1"/>
          </p:nvSpPr>
          <p:spPr bwMode="gray">
            <a:xfrm>
              <a:off x="54" y="1062"/>
              <a:ext cx="1496" cy="98"/>
            </a:xfrm>
            <a:custGeom>
              <a:avLst/>
              <a:gdLst/>
              <a:ahLst/>
              <a:cxnLst>
                <a:cxn ang="0">
                  <a:pos x="1440" y="1"/>
                </a:cxn>
                <a:cxn ang="0">
                  <a:pos x="1261" y="112"/>
                </a:cxn>
                <a:cxn ang="0">
                  <a:pos x="0" y="110"/>
                </a:cxn>
                <a:cxn ang="0">
                  <a:pos x="0" y="49"/>
                </a:cxn>
                <a:cxn ang="0">
                  <a:pos x="1069" y="50"/>
                </a:cxn>
                <a:cxn ang="0">
                  <a:pos x="1142" y="0"/>
                </a:cxn>
                <a:cxn ang="0">
                  <a:pos x="1440" y="1"/>
                </a:cxn>
              </a:cxnLst>
              <a:rect l="0" t="0" r="r" b="b"/>
              <a:pathLst>
                <a:path w="1440" h="112">
                  <a:moveTo>
                    <a:pt x="1440" y="1"/>
                  </a:moveTo>
                  <a:lnTo>
                    <a:pt x="1261" y="112"/>
                  </a:lnTo>
                  <a:lnTo>
                    <a:pt x="0" y="110"/>
                  </a:lnTo>
                  <a:lnTo>
                    <a:pt x="0" y="49"/>
                  </a:lnTo>
                  <a:lnTo>
                    <a:pt x="1069" y="50"/>
                  </a:lnTo>
                  <a:lnTo>
                    <a:pt x="1142" y="0"/>
                  </a:lnTo>
                  <a:lnTo>
                    <a:pt x="1440" y="1"/>
                  </a:ln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105" name="Rectangle 33"/>
          <p:cNvSpPr>
            <a:spLocks noChangeArrowheads="1"/>
          </p:cNvSpPr>
          <p:nvPr/>
        </p:nvSpPr>
        <p:spPr bwMode="gray">
          <a:xfrm>
            <a:off x="85725" y="609600"/>
            <a:ext cx="8982075" cy="1857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10" name="Rectangle 38" descr="1"/>
          <p:cNvSpPr>
            <a:spLocks noChangeArrowheads="1"/>
          </p:cNvSpPr>
          <p:nvPr/>
        </p:nvSpPr>
        <p:spPr bwMode="gray">
          <a:xfrm>
            <a:off x="4067175" y="4497388"/>
            <a:ext cx="741363" cy="742950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12" name="Rectangle 40" descr="7"/>
          <p:cNvSpPr>
            <a:spLocks noChangeArrowheads="1"/>
          </p:cNvSpPr>
          <p:nvPr/>
        </p:nvSpPr>
        <p:spPr bwMode="gray">
          <a:xfrm>
            <a:off x="3275013" y="5314950"/>
            <a:ext cx="742950" cy="742950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14" name="Rectangle 42"/>
          <p:cNvSpPr>
            <a:spLocks noChangeArrowheads="1"/>
          </p:cNvSpPr>
          <p:nvPr/>
        </p:nvSpPr>
        <p:spPr bwMode="gray">
          <a:xfrm>
            <a:off x="3282950" y="4510088"/>
            <a:ext cx="741363" cy="744537"/>
          </a:xfrm>
          <a:prstGeom prst="rect">
            <a:avLst/>
          </a:prstGeom>
          <a:solidFill>
            <a:srgbClr val="D7D7D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09" name="Rectangle 37" descr="6"/>
          <p:cNvSpPr>
            <a:spLocks noChangeArrowheads="1"/>
          </p:cNvSpPr>
          <p:nvPr/>
        </p:nvSpPr>
        <p:spPr bwMode="gray">
          <a:xfrm>
            <a:off x="1703388" y="5314950"/>
            <a:ext cx="742950" cy="742950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14800" y="6196013"/>
            <a:ext cx="4811713" cy="403225"/>
          </a:xfrm>
        </p:spPr>
        <p:txBody>
          <a:bodyPr/>
          <a:lstStyle>
            <a:lvl1pPr marL="0" indent="0" algn="r">
              <a:buFontTx/>
              <a:buNone/>
              <a:defRPr sz="1600" i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31775" y="6445250"/>
            <a:ext cx="2205038" cy="3175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72AE6-2BD5-4AA7-A393-82F1EBD7CBD4}" type="datetimeFigureOut">
              <a:rPr lang="en-US" smtClean="0"/>
              <a:pPr>
                <a:defRPr/>
              </a:pPr>
              <a:t>4/25/2020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574925" y="6445250"/>
            <a:ext cx="2990850" cy="3175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700713" y="6445250"/>
            <a:ext cx="2205037" cy="3175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E7993-3998-49B2-A9BE-8F1A442B9C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117" name="Text Box 45"/>
          <p:cNvSpPr txBox="1">
            <a:spLocks noChangeArrowheads="1"/>
          </p:cNvSpPr>
          <p:nvPr/>
        </p:nvSpPr>
        <p:spPr bwMode="gray">
          <a:xfrm>
            <a:off x="161925" y="842963"/>
            <a:ext cx="130333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srgbClr val="FFFFFF"/>
                </a:solidFill>
                <a:latin typeface="Arial Black" pitchFamily="34" charset="0"/>
                <a:cs typeface="Arial" pitchFamily="34" charset="0"/>
              </a:rPr>
              <a:t>L/O/G/O</a:t>
            </a:r>
          </a:p>
        </p:txBody>
      </p:sp>
      <p:sp>
        <p:nvSpPr>
          <p:cNvPr id="3121" name="Rectangle 49"/>
          <p:cNvSpPr>
            <a:spLocks noChangeArrowheads="1"/>
          </p:cNvSpPr>
          <p:nvPr/>
        </p:nvSpPr>
        <p:spPr bwMode="gray">
          <a:xfrm>
            <a:off x="1703388" y="4511675"/>
            <a:ext cx="742950" cy="74295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22" name="Rectangle 50"/>
          <p:cNvSpPr>
            <a:spLocks noChangeArrowheads="1"/>
          </p:cNvSpPr>
          <p:nvPr/>
        </p:nvSpPr>
        <p:spPr bwMode="gray">
          <a:xfrm>
            <a:off x="128588" y="4511675"/>
            <a:ext cx="741362" cy="74295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24" name="Rectangle 52"/>
          <p:cNvSpPr>
            <a:spLocks noChangeArrowheads="1"/>
          </p:cNvSpPr>
          <p:nvPr/>
        </p:nvSpPr>
        <p:spPr bwMode="gray">
          <a:xfrm>
            <a:off x="2492375" y="5314950"/>
            <a:ext cx="742950" cy="7429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115" name="Picture 43" descr="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gray">
          <a:xfrm>
            <a:off x="130175" y="2911475"/>
            <a:ext cx="1347788" cy="1531938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19400" y="2819400"/>
            <a:ext cx="6019800" cy="1470025"/>
          </a:xfrm>
        </p:spPr>
        <p:txBody>
          <a:bodyPr/>
          <a:lstStyle>
            <a:lvl1pPr algn="r">
              <a:defRPr sz="480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142" name="Rectangle 70" descr="2"/>
          <p:cNvSpPr>
            <a:spLocks noChangeArrowheads="1"/>
          </p:cNvSpPr>
          <p:nvPr/>
        </p:nvSpPr>
        <p:spPr bwMode="gray">
          <a:xfrm>
            <a:off x="1701800" y="3705225"/>
            <a:ext cx="744538" cy="742950"/>
          </a:xfrm>
          <a:prstGeom prst="rect">
            <a:avLst/>
          </a:prstGeom>
          <a:blipFill dpi="0" rotWithShape="1">
            <a:blip r:embed="rId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52400" y="6324600"/>
            <a:ext cx="160813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900">
                <a:solidFill>
                  <a:srgbClr val="EAF1C2"/>
                </a:solidFill>
                <a:cs typeface="Arial" pitchFamily="34" charset="0"/>
              </a:rPr>
              <a:t>www.trungtamtinhoc.edu.vn</a:t>
            </a:r>
          </a:p>
        </p:txBody>
      </p:sp>
    </p:spTree>
    <p:extLst>
      <p:ext uri="{BB962C8B-B14F-4D97-AF65-F5344CB8AC3E}">
        <p14:creationId xmlns:p14="http://schemas.microsoft.com/office/powerpoint/2010/main" val="1528706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6" grpId="0" animBg="1"/>
      <p:bldP spid="3128" grpId="0" animBg="1"/>
      <p:bldP spid="3099" grpId="0" animBg="1"/>
      <p:bldP spid="3099" grpId="1" animBg="1"/>
      <p:bldP spid="3100" grpId="0" animBg="1"/>
      <p:bldP spid="3100" grpId="1" animBg="1"/>
      <p:bldP spid="3105" grpId="0" animBg="1"/>
      <p:bldP spid="3105" grpId="1" animBg="1"/>
      <p:bldP spid="3109" grpId="0" animBg="1"/>
      <p:bldP spid="3121" grpId="0" animBg="1"/>
      <p:bldP spid="3142" grpId="0" animBg="1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20CDF-E958-4CD5-80CE-C47FE6E05DDD}" type="datetimeFigureOut">
              <a:rPr lang="en-US" smtClean="0"/>
              <a:pPr>
                <a:defRPr/>
              </a:pPr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DF8EE-60B3-4384-8C37-8808FE1053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65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4E576-060F-4607-ACD4-868C9832D285}" type="datetimeFigureOut">
              <a:rPr lang="en-US" smtClean="0"/>
              <a:pPr>
                <a:defRPr/>
              </a:pPr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1A4E1-8362-4ECC-AA1E-6181976C9F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97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38275"/>
            <a:ext cx="4038600" cy="4733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38275"/>
            <a:ext cx="4038600" cy="4733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AB535-07C6-4C2E-867F-A4790F722BF8}" type="datetimeFigureOut">
              <a:rPr lang="en-US" smtClean="0"/>
              <a:pPr>
                <a:defRPr/>
              </a:pPr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C4DDA-4ADA-487B-8909-B381170E3F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173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20CDF-E958-4CD5-80CE-C47FE6E05DDD}" type="datetimeFigureOut">
              <a:rPr lang="en-US" smtClean="0"/>
              <a:pPr>
                <a:defRPr/>
              </a:pPr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DF8EE-60B3-4384-8C37-8808FE1053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73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5916A-DE06-40E9-8B01-752EF3A66D7E}" type="datetimeFigureOut">
              <a:rPr lang="en-US" smtClean="0"/>
              <a:pPr>
                <a:defRPr/>
              </a:pPr>
              <a:t>4/25/2020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4FFC1-722E-4D29-9C49-909F3E3505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76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3D179-C926-44DB-87DD-396E6C55C13C}" type="datetimeFigureOut">
              <a:rPr lang="en-US" smtClean="0"/>
              <a:pPr>
                <a:defRPr/>
              </a:pPr>
              <a:t>4/25/2020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7F5A2-E492-457E-BA15-10BE65487B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105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20DC5-08CB-42CE-A3DE-20D32A0EABCF}" type="datetimeFigureOut">
              <a:rPr lang="en-US" smtClean="0"/>
              <a:pPr>
                <a:defRPr/>
              </a:pPr>
              <a:t>4/25/2020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DAEC0-A225-4282-ACC2-1BBD1644C1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662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0338F-6E0B-4838-8AEE-3F2FC4D0D9E7}" type="datetimeFigureOut">
              <a:rPr lang="en-US" smtClean="0"/>
              <a:pPr>
                <a:defRPr/>
              </a:pPr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B632E-3362-47BF-B966-11B4335535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61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09D3C-8FB9-45E0-BD58-ED13C5F1AEC1}" type="datetimeFigureOut">
              <a:rPr lang="en-US" smtClean="0"/>
              <a:pPr>
                <a:defRPr/>
              </a:pPr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585F8-DCB2-4A96-8D15-26C96B314C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962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C8381-2E02-4307-A758-1F5D831C1CEC}" type="datetimeFigureOut">
              <a:rPr lang="en-US" smtClean="0"/>
              <a:pPr>
                <a:defRPr/>
              </a:pPr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4FA08-2513-4684-BC70-4A63A88E82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546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38125"/>
            <a:ext cx="2057400" cy="5934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38125"/>
            <a:ext cx="6019800" cy="5934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F88D7-F0D0-4777-AE78-4432A14E8656}" type="datetimeFigureOut">
              <a:rPr lang="en-US" smtClean="0"/>
              <a:pPr>
                <a:defRPr/>
              </a:pPr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558CC-E5AE-4E38-8361-61C40221F1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92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38275"/>
            <a:ext cx="4038600" cy="4733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38275"/>
            <a:ext cx="4038600" cy="4733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192FC-2EBE-412F-9C5D-F49C47A6FE76}" type="datetimeFigureOut">
              <a:rPr lang="en-US" smtClean="0"/>
              <a:pPr>
                <a:defRPr/>
              </a:pPr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94431-ED10-4D5D-B057-72DB4E9CC6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82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38275"/>
            <a:ext cx="8229600" cy="473392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192FC-2EBE-412F-9C5D-F49C47A6FE76}" type="datetimeFigureOut">
              <a:rPr lang="en-US" smtClean="0"/>
              <a:pPr>
                <a:defRPr/>
              </a:pPr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94431-ED10-4D5D-B057-72DB4E9CC6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2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438275"/>
            <a:ext cx="8229600" cy="4733925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192FC-2EBE-412F-9C5D-F49C47A6FE76}" type="datetimeFigureOut">
              <a:rPr lang="en-US" smtClean="0"/>
              <a:pPr>
                <a:defRPr/>
              </a:pPr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94431-ED10-4D5D-B057-72DB4E9CC6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940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4E576-060F-4607-ACD4-868C9832D285}" type="datetimeFigureOut">
              <a:rPr lang="en-US" smtClean="0"/>
              <a:pPr>
                <a:defRPr/>
              </a:pPr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1A4E1-8362-4ECC-AA1E-6181976C9F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265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438275"/>
            <a:ext cx="8229600" cy="4733925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192FC-2EBE-412F-9C5D-F49C47A6FE76}" type="datetimeFigureOut">
              <a:rPr lang="en-US" smtClean="0"/>
              <a:pPr>
                <a:defRPr/>
              </a:pPr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94431-ED10-4D5D-B057-72DB4E9CC6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67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5" name="Rectangle 73"/>
          <p:cNvSpPr>
            <a:spLocks noChangeArrowheads="1"/>
          </p:cNvSpPr>
          <p:nvPr/>
        </p:nvSpPr>
        <p:spPr bwMode="gray">
          <a:xfrm>
            <a:off x="1698625" y="3705225"/>
            <a:ext cx="742950" cy="74295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16" name="Rectangle 44" descr="3"/>
          <p:cNvSpPr>
            <a:spLocks noChangeArrowheads="1"/>
          </p:cNvSpPr>
          <p:nvPr/>
        </p:nvSpPr>
        <p:spPr bwMode="gray">
          <a:xfrm>
            <a:off x="2492375" y="4510088"/>
            <a:ext cx="742950" cy="744537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06" name="Rectangle 34" descr="5"/>
          <p:cNvSpPr>
            <a:spLocks noChangeArrowheads="1"/>
          </p:cNvSpPr>
          <p:nvPr/>
        </p:nvSpPr>
        <p:spPr bwMode="gray">
          <a:xfrm>
            <a:off x="915988" y="4510088"/>
            <a:ext cx="742950" cy="744537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gray">
          <a:xfrm>
            <a:off x="1703388" y="5314950"/>
            <a:ext cx="742950" cy="7429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26" name="Rectangle 54"/>
          <p:cNvSpPr>
            <a:spLocks noChangeArrowheads="1"/>
          </p:cNvSpPr>
          <p:nvPr/>
        </p:nvSpPr>
        <p:spPr bwMode="gray">
          <a:xfrm>
            <a:off x="128588" y="3705225"/>
            <a:ext cx="742950" cy="7429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28" name="Rectangle 56"/>
          <p:cNvSpPr>
            <a:spLocks noChangeArrowheads="1"/>
          </p:cNvSpPr>
          <p:nvPr/>
        </p:nvSpPr>
        <p:spPr bwMode="gray">
          <a:xfrm>
            <a:off x="2492375" y="3705225"/>
            <a:ext cx="742950" cy="7429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147" name="Group 75"/>
          <p:cNvGrpSpPr>
            <a:grpSpLocks/>
          </p:cNvGrpSpPr>
          <p:nvPr/>
        </p:nvGrpSpPr>
        <p:grpSpPr bwMode="auto">
          <a:xfrm>
            <a:off x="112713" y="5954713"/>
            <a:ext cx="8936037" cy="631825"/>
            <a:chOff x="71" y="3751"/>
            <a:chExt cx="5629" cy="398"/>
          </a:xfrm>
        </p:grpSpPr>
        <p:sp>
          <p:nvSpPr>
            <p:cNvPr id="3096" name="Freeform 24"/>
            <p:cNvSpPr>
              <a:spLocks/>
            </p:cNvSpPr>
            <p:nvPr userDrawn="1"/>
          </p:nvSpPr>
          <p:spPr bwMode="gray">
            <a:xfrm>
              <a:off x="71" y="3751"/>
              <a:ext cx="5626" cy="349"/>
            </a:xfrm>
            <a:custGeom>
              <a:avLst/>
              <a:gdLst/>
              <a:ahLst/>
              <a:cxnLst>
                <a:cxn ang="0">
                  <a:pos x="5626" y="349"/>
                </a:cxn>
                <a:cxn ang="0">
                  <a:pos x="0" y="349"/>
                </a:cxn>
                <a:cxn ang="0">
                  <a:pos x="0" y="187"/>
                </a:cxn>
                <a:cxn ang="0">
                  <a:pos x="0" y="114"/>
                </a:cxn>
                <a:cxn ang="0">
                  <a:pos x="4064" y="118"/>
                </a:cxn>
                <a:cxn ang="0">
                  <a:pos x="4329" y="0"/>
                </a:cxn>
                <a:cxn ang="0">
                  <a:pos x="5623" y="0"/>
                </a:cxn>
                <a:cxn ang="0">
                  <a:pos x="5626" y="349"/>
                </a:cxn>
              </a:cxnLst>
              <a:rect l="0" t="0" r="r" b="b"/>
              <a:pathLst>
                <a:path w="5626" h="349">
                  <a:moveTo>
                    <a:pt x="5626" y="349"/>
                  </a:moveTo>
                  <a:lnTo>
                    <a:pt x="0" y="349"/>
                  </a:lnTo>
                  <a:lnTo>
                    <a:pt x="0" y="187"/>
                  </a:lnTo>
                  <a:lnTo>
                    <a:pt x="0" y="114"/>
                  </a:lnTo>
                  <a:cubicBezTo>
                    <a:pt x="678" y="103"/>
                    <a:pt x="3343" y="137"/>
                    <a:pt x="4064" y="118"/>
                  </a:cubicBezTo>
                  <a:lnTo>
                    <a:pt x="4329" y="0"/>
                  </a:lnTo>
                  <a:lnTo>
                    <a:pt x="5623" y="0"/>
                  </a:lnTo>
                  <a:lnTo>
                    <a:pt x="5626" y="34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7" name="Freeform 25"/>
            <p:cNvSpPr>
              <a:spLocks/>
            </p:cNvSpPr>
            <p:nvPr userDrawn="1"/>
          </p:nvSpPr>
          <p:spPr bwMode="gray">
            <a:xfrm>
              <a:off x="71" y="3800"/>
              <a:ext cx="5626" cy="349"/>
            </a:xfrm>
            <a:custGeom>
              <a:avLst/>
              <a:gdLst/>
              <a:ahLst/>
              <a:cxnLst>
                <a:cxn ang="0">
                  <a:pos x="5626" y="349"/>
                </a:cxn>
                <a:cxn ang="0">
                  <a:pos x="0" y="349"/>
                </a:cxn>
                <a:cxn ang="0">
                  <a:pos x="0" y="187"/>
                </a:cxn>
                <a:cxn ang="0">
                  <a:pos x="0" y="114"/>
                </a:cxn>
                <a:cxn ang="0">
                  <a:pos x="4082" y="118"/>
                </a:cxn>
                <a:cxn ang="0">
                  <a:pos x="4345" y="0"/>
                </a:cxn>
                <a:cxn ang="0">
                  <a:pos x="5623" y="6"/>
                </a:cxn>
                <a:cxn ang="0">
                  <a:pos x="5626" y="349"/>
                </a:cxn>
              </a:cxnLst>
              <a:rect l="0" t="0" r="r" b="b"/>
              <a:pathLst>
                <a:path w="5626" h="349">
                  <a:moveTo>
                    <a:pt x="5626" y="349"/>
                  </a:moveTo>
                  <a:lnTo>
                    <a:pt x="0" y="349"/>
                  </a:lnTo>
                  <a:lnTo>
                    <a:pt x="0" y="187"/>
                  </a:lnTo>
                  <a:lnTo>
                    <a:pt x="0" y="114"/>
                  </a:lnTo>
                  <a:cubicBezTo>
                    <a:pt x="680" y="103"/>
                    <a:pt x="3358" y="137"/>
                    <a:pt x="4082" y="118"/>
                  </a:cubicBezTo>
                  <a:lnTo>
                    <a:pt x="4345" y="0"/>
                  </a:lnTo>
                  <a:lnTo>
                    <a:pt x="5623" y="6"/>
                  </a:lnTo>
                  <a:lnTo>
                    <a:pt x="5626" y="34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8" name="Freeform 26"/>
            <p:cNvSpPr>
              <a:spLocks/>
            </p:cNvSpPr>
            <p:nvPr userDrawn="1"/>
          </p:nvSpPr>
          <p:spPr bwMode="gray">
            <a:xfrm>
              <a:off x="4209" y="3833"/>
              <a:ext cx="1491" cy="88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223" y="0"/>
                </a:cxn>
                <a:cxn ang="0">
                  <a:pos x="1491" y="0"/>
                </a:cxn>
                <a:cxn ang="0">
                  <a:pos x="1488" y="60"/>
                </a:cxn>
                <a:cxn ang="0">
                  <a:pos x="383" y="59"/>
                </a:cxn>
                <a:cxn ang="0">
                  <a:pos x="273" y="88"/>
                </a:cxn>
                <a:cxn ang="0">
                  <a:pos x="0" y="84"/>
                </a:cxn>
              </a:cxnLst>
              <a:rect l="0" t="0" r="r" b="b"/>
              <a:pathLst>
                <a:path w="1491" h="88">
                  <a:moveTo>
                    <a:pt x="0" y="84"/>
                  </a:moveTo>
                  <a:lnTo>
                    <a:pt x="223" y="0"/>
                  </a:lnTo>
                  <a:lnTo>
                    <a:pt x="1491" y="0"/>
                  </a:lnTo>
                  <a:lnTo>
                    <a:pt x="1488" y="60"/>
                  </a:lnTo>
                  <a:lnTo>
                    <a:pt x="383" y="59"/>
                  </a:lnTo>
                  <a:lnTo>
                    <a:pt x="273" y="88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079" name="Group 7"/>
          <p:cNvGrpSpPr>
            <a:grpSpLocks/>
          </p:cNvGrpSpPr>
          <p:nvPr/>
        </p:nvGrpSpPr>
        <p:grpSpPr bwMode="auto">
          <a:xfrm rot="10800000">
            <a:off x="6003925" y="1778000"/>
            <a:ext cx="2768600" cy="779463"/>
            <a:chOff x="1566" y="164"/>
            <a:chExt cx="1455" cy="425"/>
          </a:xfrm>
        </p:grpSpPr>
        <p:sp>
          <p:nvSpPr>
            <p:cNvPr id="3080" name="Freeform 8"/>
            <p:cNvSpPr>
              <a:spLocks/>
            </p:cNvSpPr>
            <p:nvPr/>
          </p:nvSpPr>
          <p:spPr bwMode="gray">
            <a:xfrm>
              <a:off x="1892" y="468"/>
              <a:ext cx="39" cy="121"/>
            </a:xfrm>
            <a:custGeom>
              <a:avLst/>
              <a:gdLst/>
              <a:ahLst/>
              <a:cxnLst>
                <a:cxn ang="0">
                  <a:pos x="37" y="36"/>
                </a:cxn>
                <a:cxn ang="0">
                  <a:pos x="35" y="36"/>
                </a:cxn>
                <a:cxn ang="0">
                  <a:pos x="30" y="36"/>
                </a:cxn>
                <a:cxn ang="0">
                  <a:pos x="22" y="34"/>
                </a:cxn>
                <a:cxn ang="0">
                  <a:pos x="15" y="30"/>
                </a:cxn>
                <a:cxn ang="0">
                  <a:pos x="7" y="23"/>
                </a:cxn>
                <a:cxn ang="0">
                  <a:pos x="3" y="13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7" y="1"/>
                </a:cxn>
                <a:cxn ang="0">
                  <a:pos x="15" y="3"/>
                </a:cxn>
                <a:cxn ang="0">
                  <a:pos x="23" y="5"/>
                </a:cxn>
                <a:cxn ang="0">
                  <a:pos x="30" y="11"/>
                </a:cxn>
                <a:cxn ang="0">
                  <a:pos x="37" y="20"/>
                </a:cxn>
                <a:cxn ang="0">
                  <a:pos x="39" y="34"/>
                </a:cxn>
                <a:cxn ang="0">
                  <a:pos x="39" y="121"/>
                </a:cxn>
                <a:cxn ang="0">
                  <a:pos x="37" y="121"/>
                </a:cxn>
                <a:cxn ang="0">
                  <a:pos x="37" y="36"/>
                </a:cxn>
              </a:cxnLst>
              <a:rect l="0" t="0" r="r" b="b"/>
              <a:pathLst>
                <a:path w="39" h="121">
                  <a:moveTo>
                    <a:pt x="37" y="36"/>
                  </a:moveTo>
                  <a:lnTo>
                    <a:pt x="35" y="36"/>
                  </a:lnTo>
                  <a:lnTo>
                    <a:pt x="30" y="36"/>
                  </a:lnTo>
                  <a:lnTo>
                    <a:pt x="22" y="34"/>
                  </a:lnTo>
                  <a:lnTo>
                    <a:pt x="15" y="30"/>
                  </a:lnTo>
                  <a:lnTo>
                    <a:pt x="7" y="23"/>
                  </a:lnTo>
                  <a:lnTo>
                    <a:pt x="3" y="13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1"/>
                  </a:lnTo>
                  <a:lnTo>
                    <a:pt x="15" y="3"/>
                  </a:lnTo>
                  <a:lnTo>
                    <a:pt x="23" y="5"/>
                  </a:lnTo>
                  <a:lnTo>
                    <a:pt x="30" y="11"/>
                  </a:lnTo>
                  <a:lnTo>
                    <a:pt x="37" y="20"/>
                  </a:lnTo>
                  <a:lnTo>
                    <a:pt x="39" y="34"/>
                  </a:lnTo>
                  <a:lnTo>
                    <a:pt x="39" y="121"/>
                  </a:lnTo>
                  <a:lnTo>
                    <a:pt x="37" y="121"/>
                  </a:lnTo>
                  <a:lnTo>
                    <a:pt x="37" y="36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gray">
            <a:xfrm>
              <a:off x="2271" y="450"/>
              <a:ext cx="45" cy="139"/>
            </a:xfrm>
            <a:custGeom>
              <a:avLst/>
              <a:gdLst/>
              <a:ahLst/>
              <a:cxnLst>
                <a:cxn ang="0">
                  <a:pos x="3" y="42"/>
                </a:cxn>
                <a:cxn ang="0">
                  <a:pos x="6" y="42"/>
                </a:cxn>
                <a:cxn ang="0">
                  <a:pos x="12" y="42"/>
                </a:cxn>
                <a:cxn ang="0">
                  <a:pos x="20" y="39"/>
                </a:cxn>
                <a:cxn ang="0">
                  <a:pos x="29" y="35"/>
                </a:cxn>
                <a:cxn ang="0">
                  <a:pos x="37" y="27"/>
                </a:cxn>
                <a:cxn ang="0">
                  <a:pos x="43" y="17"/>
                </a:cxn>
                <a:cxn ang="0">
                  <a:pos x="45" y="2"/>
                </a:cxn>
                <a:cxn ang="0">
                  <a:pos x="43" y="0"/>
                </a:cxn>
                <a:cxn ang="0">
                  <a:pos x="37" y="2"/>
                </a:cxn>
                <a:cxn ang="0">
                  <a:pos x="29" y="3"/>
                </a:cxn>
                <a:cxn ang="0">
                  <a:pos x="19" y="7"/>
                </a:cxn>
                <a:cxn ang="0">
                  <a:pos x="11" y="14"/>
                </a:cxn>
                <a:cxn ang="0">
                  <a:pos x="4" y="23"/>
                </a:cxn>
                <a:cxn ang="0">
                  <a:pos x="0" y="39"/>
                </a:cxn>
                <a:cxn ang="0">
                  <a:pos x="0" y="139"/>
                </a:cxn>
                <a:cxn ang="0">
                  <a:pos x="3" y="139"/>
                </a:cxn>
                <a:cxn ang="0">
                  <a:pos x="3" y="42"/>
                </a:cxn>
              </a:cxnLst>
              <a:rect l="0" t="0" r="r" b="b"/>
              <a:pathLst>
                <a:path w="45" h="139">
                  <a:moveTo>
                    <a:pt x="3" y="42"/>
                  </a:moveTo>
                  <a:lnTo>
                    <a:pt x="6" y="42"/>
                  </a:lnTo>
                  <a:lnTo>
                    <a:pt x="12" y="42"/>
                  </a:lnTo>
                  <a:lnTo>
                    <a:pt x="20" y="39"/>
                  </a:lnTo>
                  <a:lnTo>
                    <a:pt x="29" y="35"/>
                  </a:lnTo>
                  <a:lnTo>
                    <a:pt x="37" y="27"/>
                  </a:lnTo>
                  <a:lnTo>
                    <a:pt x="43" y="17"/>
                  </a:lnTo>
                  <a:lnTo>
                    <a:pt x="45" y="2"/>
                  </a:lnTo>
                  <a:lnTo>
                    <a:pt x="43" y="0"/>
                  </a:lnTo>
                  <a:lnTo>
                    <a:pt x="37" y="2"/>
                  </a:lnTo>
                  <a:lnTo>
                    <a:pt x="29" y="3"/>
                  </a:lnTo>
                  <a:lnTo>
                    <a:pt x="19" y="7"/>
                  </a:lnTo>
                  <a:lnTo>
                    <a:pt x="11" y="14"/>
                  </a:lnTo>
                  <a:lnTo>
                    <a:pt x="4" y="23"/>
                  </a:lnTo>
                  <a:lnTo>
                    <a:pt x="0" y="39"/>
                  </a:lnTo>
                  <a:lnTo>
                    <a:pt x="0" y="139"/>
                  </a:lnTo>
                  <a:lnTo>
                    <a:pt x="3" y="139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2" name="Freeform 10"/>
            <p:cNvSpPr>
              <a:spLocks/>
            </p:cNvSpPr>
            <p:nvPr/>
          </p:nvSpPr>
          <p:spPr bwMode="gray">
            <a:xfrm>
              <a:off x="1765" y="378"/>
              <a:ext cx="146" cy="211"/>
            </a:xfrm>
            <a:custGeom>
              <a:avLst/>
              <a:gdLst/>
              <a:ahLst/>
              <a:cxnLst>
                <a:cxn ang="0">
                  <a:pos x="68" y="67"/>
                </a:cxn>
                <a:cxn ang="0">
                  <a:pos x="67" y="67"/>
                </a:cxn>
                <a:cxn ang="0">
                  <a:pos x="60" y="66"/>
                </a:cxn>
                <a:cxn ang="0">
                  <a:pos x="50" y="64"/>
                </a:cxn>
                <a:cxn ang="0">
                  <a:pos x="41" y="62"/>
                </a:cxn>
                <a:cxn ang="0">
                  <a:pos x="29" y="55"/>
                </a:cxn>
                <a:cxn ang="0">
                  <a:pos x="18" y="47"/>
                </a:cxn>
                <a:cxn ang="0">
                  <a:pos x="10" y="35"/>
                </a:cxn>
                <a:cxn ang="0">
                  <a:pos x="3" y="2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10" y="0"/>
                </a:cxn>
                <a:cxn ang="0">
                  <a:pos x="19" y="0"/>
                </a:cxn>
                <a:cxn ang="0">
                  <a:pos x="30" y="2"/>
                </a:cxn>
                <a:cxn ang="0">
                  <a:pos x="41" y="6"/>
                </a:cxn>
                <a:cxn ang="0">
                  <a:pos x="53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5" y="45"/>
                </a:cxn>
                <a:cxn ang="0">
                  <a:pos x="79" y="36"/>
                </a:cxn>
                <a:cxn ang="0">
                  <a:pos x="84" y="25"/>
                </a:cxn>
                <a:cxn ang="0">
                  <a:pos x="92" y="16"/>
                </a:cxn>
                <a:cxn ang="0">
                  <a:pos x="106" y="8"/>
                </a:cxn>
                <a:cxn ang="0">
                  <a:pos x="123" y="2"/>
                </a:cxn>
                <a:cxn ang="0">
                  <a:pos x="146" y="0"/>
                </a:cxn>
                <a:cxn ang="0">
                  <a:pos x="145" y="2"/>
                </a:cxn>
                <a:cxn ang="0">
                  <a:pos x="145" y="8"/>
                </a:cxn>
                <a:cxn ang="0">
                  <a:pos x="143" y="17"/>
                </a:cxn>
                <a:cxn ang="0">
                  <a:pos x="139" y="28"/>
                </a:cxn>
                <a:cxn ang="0">
                  <a:pos x="134" y="39"/>
                </a:cxn>
                <a:cxn ang="0">
                  <a:pos x="126" y="49"/>
                </a:cxn>
                <a:cxn ang="0">
                  <a:pos x="114" y="59"/>
                </a:cxn>
                <a:cxn ang="0">
                  <a:pos x="98" y="64"/>
                </a:cxn>
                <a:cxn ang="0">
                  <a:pos x="79" y="67"/>
                </a:cxn>
                <a:cxn ang="0">
                  <a:pos x="79" y="211"/>
                </a:cxn>
                <a:cxn ang="0">
                  <a:pos x="68" y="211"/>
                </a:cxn>
                <a:cxn ang="0">
                  <a:pos x="68" y="67"/>
                </a:cxn>
              </a:cxnLst>
              <a:rect l="0" t="0" r="r" b="b"/>
              <a:pathLst>
                <a:path w="146" h="211">
                  <a:moveTo>
                    <a:pt x="68" y="67"/>
                  </a:moveTo>
                  <a:lnTo>
                    <a:pt x="67" y="67"/>
                  </a:lnTo>
                  <a:lnTo>
                    <a:pt x="60" y="66"/>
                  </a:lnTo>
                  <a:lnTo>
                    <a:pt x="50" y="64"/>
                  </a:lnTo>
                  <a:lnTo>
                    <a:pt x="41" y="62"/>
                  </a:lnTo>
                  <a:lnTo>
                    <a:pt x="29" y="55"/>
                  </a:lnTo>
                  <a:lnTo>
                    <a:pt x="18" y="47"/>
                  </a:lnTo>
                  <a:lnTo>
                    <a:pt x="10" y="35"/>
                  </a:lnTo>
                  <a:lnTo>
                    <a:pt x="3" y="20"/>
                  </a:lnTo>
                  <a:lnTo>
                    <a:pt x="0" y="0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9" y="0"/>
                  </a:lnTo>
                  <a:lnTo>
                    <a:pt x="30" y="2"/>
                  </a:lnTo>
                  <a:lnTo>
                    <a:pt x="41" y="6"/>
                  </a:lnTo>
                  <a:lnTo>
                    <a:pt x="53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5" y="45"/>
                  </a:lnTo>
                  <a:lnTo>
                    <a:pt x="79" y="36"/>
                  </a:lnTo>
                  <a:lnTo>
                    <a:pt x="84" y="25"/>
                  </a:lnTo>
                  <a:lnTo>
                    <a:pt x="92" y="16"/>
                  </a:lnTo>
                  <a:lnTo>
                    <a:pt x="106" y="8"/>
                  </a:lnTo>
                  <a:lnTo>
                    <a:pt x="123" y="2"/>
                  </a:lnTo>
                  <a:lnTo>
                    <a:pt x="146" y="0"/>
                  </a:lnTo>
                  <a:lnTo>
                    <a:pt x="145" y="2"/>
                  </a:lnTo>
                  <a:lnTo>
                    <a:pt x="145" y="8"/>
                  </a:lnTo>
                  <a:lnTo>
                    <a:pt x="143" y="17"/>
                  </a:lnTo>
                  <a:lnTo>
                    <a:pt x="139" y="28"/>
                  </a:lnTo>
                  <a:lnTo>
                    <a:pt x="134" y="39"/>
                  </a:lnTo>
                  <a:lnTo>
                    <a:pt x="126" y="49"/>
                  </a:lnTo>
                  <a:lnTo>
                    <a:pt x="114" y="59"/>
                  </a:lnTo>
                  <a:lnTo>
                    <a:pt x="98" y="64"/>
                  </a:lnTo>
                  <a:lnTo>
                    <a:pt x="79" y="67"/>
                  </a:lnTo>
                  <a:lnTo>
                    <a:pt x="79" y="211"/>
                  </a:lnTo>
                  <a:lnTo>
                    <a:pt x="68" y="211"/>
                  </a:lnTo>
                  <a:lnTo>
                    <a:pt x="68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gray">
            <a:xfrm>
              <a:off x="2792" y="378"/>
              <a:ext cx="144" cy="211"/>
            </a:xfrm>
            <a:custGeom>
              <a:avLst/>
              <a:gdLst/>
              <a:ahLst/>
              <a:cxnLst>
                <a:cxn ang="0">
                  <a:pos x="67" y="67"/>
                </a:cxn>
                <a:cxn ang="0">
                  <a:pos x="66" y="67"/>
                </a:cxn>
                <a:cxn ang="0">
                  <a:pos x="59" y="66"/>
                </a:cxn>
                <a:cxn ang="0">
                  <a:pos x="50" y="64"/>
                </a:cxn>
                <a:cxn ang="0">
                  <a:pos x="39" y="62"/>
                </a:cxn>
                <a:cxn ang="0">
                  <a:pos x="28" y="55"/>
                </a:cxn>
                <a:cxn ang="0">
                  <a:pos x="17" y="47"/>
                </a:cxn>
                <a:cxn ang="0">
                  <a:pos x="9" y="35"/>
                </a:cxn>
                <a:cxn ang="0">
                  <a:pos x="2" y="2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9" y="0"/>
                </a:cxn>
                <a:cxn ang="0">
                  <a:pos x="17" y="0"/>
                </a:cxn>
                <a:cxn ang="0">
                  <a:pos x="28" y="2"/>
                </a:cxn>
                <a:cxn ang="0">
                  <a:pos x="40" y="6"/>
                </a:cxn>
                <a:cxn ang="0">
                  <a:pos x="51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4" y="45"/>
                </a:cxn>
                <a:cxn ang="0">
                  <a:pos x="77" y="36"/>
                </a:cxn>
                <a:cxn ang="0">
                  <a:pos x="82" y="25"/>
                </a:cxn>
                <a:cxn ang="0">
                  <a:pos x="91" y="16"/>
                </a:cxn>
                <a:cxn ang="0">
                  <a:pos x="105" y="8"/>
                </a:cxn>
                <a:cxn ang="0">
                  <a:pos x="121" y="2"/>
                </a:cxn>
                <a:cxn ang="0">
                  <a:pos x="144" y="0"/>
                </a:cxn>
                <a:cxn ang="0">
                  <a:pos x="144" y="2"/>
                </a:cxn>
                <a:cxn ang="0">
                  <a:pos x="144" y="8"/>
                </a:cxn>
                <a:cxn ang="0">
                  <a:pos x="141" y="17"/>
                </a:cxn>
                <a:cxn ang="0">
                  <a:pos x="139" y="28"/>
                </a:cxn>
                <a:cxn ang="0">
                  <a:pos x="133" y="39"/>
                </a:cxn>
                <a:cxn ang="0">
                  <a:pos x="125" y="49"/>
                </a:cxn>
                <a:cxn ang="0">
                  <a:pos x="113" y="59"/>
                </a:cxn>
                <a:cxn ang="0">
                  <a:pos x="97" y="64"/>
                </a:cxn>
                <a:cxn ang="0">
                  <a:pos x="77" y="67"/>
                </a:cxn>
                <a:cxn ang="0">
                  <a:pos x="77" y="211"/>
                </a:cxn>
                <a:cxn ang="0">
                  <a:pos x="67" y="211"/>
                </a:cxn>
                <a:cxn ang="0">
                  <a:pos x="67" y="67"/>
                </a:cxn>
              </a:cxnLst>
              <a:rect l="0" t="0" r="r" b="b"/>
              <a:pathLst>
                <a:path w="144" h="211">
                  <a:moveTo>
                    <a:pt x="67" y="67"/>
                  </a:moveTo>
                  <a:lnTo>
                    <a:pt x="66" y="67"/>
                  </a:lnTo>
                  <a:lnTo>
                    <a:pt x="59" y="66"/>
                  </a:lnTo>
                  <a:lnTo>
                    <a:pt x="50" y="64"/>
                  </a:lnTo>
                  <a:lnTo>
                    <a:pt x="39" y="62"/>
                  </a:lnTo>
                  <a:lnTo>
                    <a:pt x="28" y="55"/>
                  </a:lnTo>
                  <a:lnTo>
                    <a:pt x="17" y="47"/>
                  </a:lnTo>
                  <a:lnTo>
                    <a:pt x="9" y="35"/>
                  </a:lnTo>
                  <a:lnTo>
                    <a:pt x="2" y="20"/>
                  </a:lnTo>
                  <a:lnTo>
                    <a:pt x="0" y="0"/>
                  </a:lnTo>
                  <a:lnTo>
                    <a:pt x="2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8" y="2"/>
                  </a:lnTo>
                  <a:lnTo>
                    <a:pt x="40" y="6"/>
                  </a:lnTo>
                  <a:lnTo>
                    <a:pt x="51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4" y="45"/>
                  </a:lnTo>
                  <a:lnTo>
                    <a:pt x="77" y="36"/>
                  </a:lnTo>
                  <a:lnTo>
                    <a:pt x="82" y="25"/>
                  </a:lnTo>
                  <a:lnTo>
                    <a:pt x="91" y="16"/>
                  </a:lnTo>
                  <a:lnTo>
                    <a:pt x="105" y="8"/>
                  </a:lnTo>
                  <a:lnTo>
                    <a:pt x="121" y="2"/>
                  </a:lnTo>
                  <a:lnTo>
                    <a:pt x="144" y="0"/>
                  </a:lnTo>
                  <a:lnTo>
                    <a:pt x="144" y="2"/>
                  </a:lnTo>
                  <a:lnTo>
                    <a:pt x="144" y="8"/>
                  </a:lnTo>
                  <a:lnTo>
                    <a:pt x="141" y="17"/>
                  </a:lnTo>
                  <a:lnTo>
                    <a:pt x="139" y="28"/>
                  </a:lnTo>
                  <a:lnTo>
                    <a:pt x="133" y="39"/>
                  </a:lnTo>
                  <a:lnTo>
                    <a:pt x="125" y="49"/>
                  </a:lnTo>
                  <a:lnTo>
                    <a:pt x="113" y="59"/>
                  </a:lnTo>
                  <a:lnTo>
                    <a:pt x="97" y="64"/>
                  </a:lnTo>
                  <a:lnTo>
                    <a:pt x="77" y="67"/>
                  </a:lnTo>
                  <a:lnTo>
                    <a:pt x="77" y="211"/>
                  </a:lnTo>
                  <a:lnTo>
                    <a:pt x="67" y="211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gray">
            <a:xfrm>
              <a:off x="2631" y="457"/>
              <a:ext cx="89" cy="132"/>
            </a:xfrm>
            <a:custGeom>
              <a:avLst/>
              <a:gdLst/>
              <a:ahLst/>
              <a:cxnLst>
                <a:cxn ang="0">
                  <a:pos x="42" y="43"/>
                </a:cxn>
                <a:cxn ang="0">
                  <a:pos x="39" y="42"/>
                </a:cxn>
                <a:cxn ang="0">
                  <a:pos x="33" y="42"/>
                </a:cxn>
                <a:cxn ang="0">
                  <a:pos x="25" y="39"/>
                </a:cxn>
                <a:cxn ang="0">
                  <a:pos x="16" y="35"/>
                </a:cxn>
                <a:cxn ang="0">
                  <a:pos x="8" y="27"/>
                </a:cxn>
                <a:cxn ang="0">
                  <a:pos x="2" y="16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12" y="1"/>
                </a:cxn>
                <a:cxn ang="0">
                  <a:pos x="21" y="3"/>
                </a:cxn>
                <a:cxn ang="0">
                  <a:pos x="29" y="8"/>
                </a:cxn>
                <a:cxn ang="0">
                  <a:pos x="37" y="15"/>
                </a:cxn>
                <a:cxn ang="0">
                  <a:pos x="42" y="26"/>
                </a:cxn>
                <a:cxn ang="0">
                  <a:pos x="45" y="39"/>
                </a:cxn>
                <a:cxn ang="0">
                  <a:pos x="45" y="38"/>
                </a:cxn>
                <a:cxn ang="0">
                  <a:pos x="45" y="34"/>
                </a:cxn>
                <a:cxn ang="0">
                  <a:pos x="46" y="27"/>
                </a:cxn>
                <a:cxn ang="0">
                  <a:pos x="49" y="20"/>
                </a:cxn>
                <a:cxn ang="0">
                  <a:pos x="54" y="14"/>
                </a:cxn>
                <a:cxn ang="0">
                  <a:pos x="62" y="7"/>
                </a:cxn>
                <a:cxn ang="0">
                  <a:pos x="73" y="3"/>
                </a:cxn>
                <a:cxn ang="0">
                  <a:pos x="89" y="0"/>
                </a:cxn>
                <a:cxn ang="0">
                  <a:pos x="89" y="3"/>
                </a:cxn>
                <a:cxn ang="0">
                  <a:pos x="88" y="10"/>
                </a:cxn>
                <a:cxn ang="0">
                  <a:pos x="87" y="18"/>
                </a:cxn>
                <a:cxn ang="0">
                  <a:pos x="81" y="26"/>
                </a:cxn>
                <a:cxn ang="0">
                  <a:pos x="74" y="34"/>
                </a:cxn>
                <a:cxn ang="0">
                  <a:pos x="64" y="41"/>
                </a:cxn>
                <a:cxn ang="0">
                  <a:pos x="47" y="43"/>
                </a:cxn>
                <a:cxn ang="0">
                  <a:pos x="47" y="132"/>
                </a:cxn>
                <a:cxn ang="0">
                  <a:pos x="42" y="132"/>
                </a:cxn>
                <a:cxn ang="0">
                  <a:pos x="42" y="43"/>
                </a:cxn>
              </a:cxnLst>
              <a:rect l="0" t="0" r="r" b="b"/>
              <a:pathLst>
                <a:path w="89" h="132">
                  <a:moveTo>
                    <a:pt x="42" y="43"/>
                  </a:moveTo>
                  <a:lnTo>
                    <a:pt x="39" y="42"/>
                  </a:lnTo>
                  <a:lnTo>
                    <a:pt x="33" y="42"/>
                  </a:lnTo>
                  <a:lnTo>
                    <a:pt x="25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2" y="16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2" y="1"/>
                  </a:lnTo>
                  <a:lnTo>
                    <a:pt x="21" y="3"/>
                  </a:lnTo>
                  <a:lnTo>
                    <a:pt x="29" y="8"/>
                  </a:lnTo>
                  <a:lnTo>
                    <a:pt x="37" y="15"/>
                  </a:lnTo>
                  <a:lnTo>
                    <a:pt x="42" y="26"/>
                  </a:lnTo>
                  <a:lnTo>
                    <a:pt x="45" y="39"/>
                  </a:lnTo>
                  <a:lnTo>
                    <a:pt x="45" y="38"/>
                  </a:lnTo>
                  <a:lnTo>
                    <a:pt x="45" y="34"/>
                  </a:lnTo>
                  <a:lnTo>
                    <a:pt x="46" y="27"/>
                  </a:lnTo>
                  <a:lnTo>
                    <a:pt x="49" y="20"/>
                  </a:lnTo>
                  <a:lnTo>
                    <a:pt x="54" y="14"/>
                  </a:lnTo>
                  <a:lnTo>
                    <a:pt x="62" y="7"/>
                  </a:lnTo>
                  <a:lnTo>
                    <a:pt x="73" y="3"/>
                  </a:lnTo>
                  <a:lnTo>
                    <a:pt x="89" y="0"/>
                  </a:lnTo>
                  <a:lnTo>
                    <a:pt x="89" y="3"/>
                  </a:lnTo>
                  <a:lnTo>
                    <a:pt x="88" y="10"/>
                  </a:lnTo>
                  <a:lnTo>
                    <a:pt x="87" y="18"/>
                  </a:lnTo>
                  <a:lnTo>
                    <a:pt x="81" y="26"/>
                  </a:lnTo>
                  <a:lnTo>
                    <a:pt x="74" y="34"/>
                  </a:lnTo>
                  <a:lnTo>
                    <a:pt x="64" y="41"/>
                  </a:lnTo>
                  <a:lnTo>
                    <a:pt x="47" y="43"/>
                  </a:lnTo>
                  <a:lnTo>
                    <a:pt x="47" y="132"/>
                  </a:lnTo>
                  <a:lnTo>
                    <a:pt x="42" y="132"/>
                  </a:lnTo>
                  <a:lnTo>
                    <a:pt x="42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gray">
            <a:xfrm>
              <a:off x="2430" y="403"/>
              <a:ext cx="88" cy="186"/>
            </a:xfrm>
            <a:custGeom>
              <a:avLst/>
              <a:gdLst/>
              <a:ahLst/>
              <a:cxnLst>
                <a:cxn ang="0">
                  <a:pos x="43" y="43"/>
                </a:cxn>
                <a:cxn ang="0">
                  <a:pos x="41" y="43"/>
                </a:cxn>
                <a:cxn ang="0">
                  <a:pos x="35" y="43"/>
                </a:cxn>
                <a:cxn ang="0">
                  <a:pos x="27" y="41"/>
                </a:cxn>
                <a:cxn ang="0">
                  <a:pos x="18" y="35"/>
                </a:cxn>
                <a:cxn ang="0">
                  <a:pos x="8" y="28"/>
                </a:cxn>
                <a:cxn ang="0">
                  <a:pos x="3" y="16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8" y="0"/>
                </a:cxn>
                <a:cxn ang="0">
                  <a:pos x="17" y="1"/>
                </a:cxn>
                <a:cxn ang="0">
                  <a:pos x="26" y="6"/>
                </a:cxn>
                <a:cxn ang="0">
                  <a:pos x="35" y="12"/>
                </a:cxn>
                <a:cxn ang="0">
                  <a:pos x="42" y="24"/>
                </a:cxn>
                <a:cxn ang="0">
                  <a:pos x="48" y="41"/>
                </a:cxn>
                <a:cxn ang="0">
                  <a:pos x="48" y="90"/>
                </a:cxn>
                <a:cxn ang="0">
                  <a:pos x="48" y="88"/>
                </a:cxn>
                <a:cxn ang="0">
                  <a:pos x="48" y="82"/>
                </a:cxn>
                <a:cxn ang="0">
                  <a:pos x="50" y="74"/>
                </a:cxn>
                <a:cxn ang="0">
                  <a:pos x="54" y="66"/>
                </a:cxn>
                <a:cxn ang="0">
                  <a:pos x="61" y="58"/>
                </a:cxn>
                <a:cxn ang="0">
                  <a:pos x="72" y="53"/>
                </a:cxn>
                <a:cxn ang="0">
                  <a:pos x="87" y="50"/>
                </a:cxn>
                <a:cxn ang="0">
                  <a:pos x="88" y="51"/>
                </a:cxn>
                <a:cxn ang="0">
                  <a:pos x="88" y="57"/>
                </a:cxn>
                <a:cxn ang="0">
                  <a:pos x="87" y="64"/>
                </a:cxn>
                <a:cxn ang="0">
                  <a:pos x="84" y="72"/>
                </a:cxn>
                <a:cxn ang="0">
                  <a:pos x="80" y="80"/>
                </a:cxn>
                <a:cxn ang="0">
                  <a:pos x="73" y="86"/>
                </a:cxn>
                <a:cxn ang="0">
                  <a:pos x="62" y="92"/>
                </a:cxn>
                <a:cxn ang="0">
                  <a:pos x="48" y="93"/>
                </a:cxn>
                <a:cxn ang="0">
                  <a:pos x="48" y="186"/>
                </a:cxn>
                <a:cxn ang="0">
                  <a:pos x="43" y="186"/>
                </a:cxn>
                <a:cxn ang="0">
                  <a:pos x="43" y="143"/>
                </a:cxn>
                <a:cxn ang="0">
                  <a:pos x="42" y="143"/>
                </a:cxn>
                <a:cxn ang="0">
                  <a:pos x="37" y="142"/>
                </a:cxn>
                <a:cxn ang="0">
                  <a:pos x="29" y="140"/>
                </a:cxn>
                <a:cxn ang="0">
                  <a:pos x="22" y="136"/>
                </a:cxn>
                <a:cxn ang="0">
                  <a:pos x="14" y="130"/>
                </a:cxn>
                <a:cxn ang="0">
                  <a:pos x="8" y="120"/>
                </a:cxn>
                <a:cxn ang="0">
                  <a:pos x="7" y="105"/>
                </a:cxn>
                <a:cxn ang="0">
                  <a:pos x="8" y="105"/>
                </a:cxn>
                <a:cxn ang="0">
                  <a:pos x="12" y="107"/>
                </a:cxn>
                <a:cxn ang="0">
                  <a:pos x="19" y="108"/>
                </a:cxn>
                <a:cxn ang="0">
                  <a:pos x="26" y="111"/>
                </a:cxn>
                <a:cxn ang="0">
                  <a:pos x="34" y="117"/>
                </a:cxn>
                <a:cxn ang="0">
                  <a:pos x="39" y="127"/>
                </a:cxn>
                <a:cxn ang="0">
                  <a:pos x="43" y="140"/>
                </a:cxn>
                <a:cxn ang="0">
                  <a:pos x="43" y="43"/>
                </a:cxn>
              </a:cxnLst>
              <a:rect l="0" t="0" r="r" b="b"/>
              <a:pathLst>
                <a:path w="88" h="186">
                  <a:moveTo>
                    <a:pt x="43" y="43"/>
                  </a:moveTo>
                  <a:lnTo>
                    <a:pt x="41" y="43"/>
                  </a:lnTo>
                  <a:lnTo>
                    <a:pt x="35" y="43"/>
                  </a:lnTo>
                  <a:lnTo>
                    <a:pt x="27" y="41"/>
                  </a:lnTo>
                  <a:lnTo>
                    <a:pt x="18" y="35"/>
                  </a:lnTo>
                  <a:lnTo>
                    <a:pt x="8" y="28"/>
                  </a:lnTo>
                  <a:lnTo>
                    <a:pt x="3" y="16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7" y="1"/>
                  </a:lnTo>
                  <a:lnTo>
                    <a:pt x="26" y="6"/>
                  </a:lnTo>
                  <a:lnTo>
                    <a:pt x="35" y="12"/>
                  </a:lnTo>
                  <a:lnTo>
                    <a:pt x="42" y="24"/>
                  </a:lnTo>
                  <a:lnTo>
                    <a:pt x="48" y="41"/>
                  </a:lnTo>
                  <a:lnTo>
                    <a:pt x="48" y="90"/>
                  </a:lnTo>
                  <a:lnTo>
                    <a:pt x="48" y="88"/>
                  </a:lnTo>
                  <a:lnTo>
                    <a:pt x="48" y="82"/>
                  </a:lnTo>
                  <a:lnTo>
                    <a:pt x="50" y="74"/>
                  </a:lnTo>
                  <a:lnTo>
                    <a:pt x="54" y="66"/>
                  </a:lnTo>
                  <a:lnTo>
                    <a:pt x="61" y="58"/>
                  </a:lnTo>
                  <a:lnTo>
                    <a:pt x="72" y="53"/>
                  </a:lnTo>
                  <a:lnTo>
                    <a:pt x="87" y="50"/>
                  </a:lnTo>
                  <a:lnTo>
                    <a:pt x="88" y="51"/>
                  </a:lnTo>
                  <a:lnTo>
                    <a:pt x="88" y="57"/>
                  </a:lnTo>
                  <a:lnTo>
                    <a:pt x="87" y="64"/>
                  </a:lnTo>
                  <a:lnTo>
                    <a:pt x="84" y="72"/>
                  </a:lnTo>
                  <a:lnTo>
                    <a:pt x="80" y="80"/>
                  </a:lnTo>
                  <a:lnTo>
                    <a:pt x="73" y="86"/>
                  </a:lnTo>
                  <a:lnTo>
                    <a:pt x="62" y="92"/>
                  </a:lnTo>
                  <a:lnTo>
                    <a:pt x="48" y="93"/>
                  </a:lnTo>
                  <a:lnTo>
                    <a:pt x="48" y="186"/>
                  </a:lnTo>
                  <a:lnTo>
                    <a:pt x="43" y="186"/>
                  </a:lnTo>
                  <a:lnTo>
                    <a:pt x="43" y="143"/>
                  </a:lnTo>
                  <a:lnTo>
                    <a:pt x="42" y="143"/>
                  </a:lnTo>
                  <a:lnTo>
                    <a:pt x="37" y="142"/>
                  </a:lnTo>
                  <a:lnTo>
                    <a:pt x="29" y="140"/>
                  </a:lnTo>
                  <a:lnTo>
                    <a:pt x="22" y="136"/>
                  </a:lnTo>
                  <a:lnTo>
                    <a:pt x="14" y="130"/>
                  </a:lnTo>
                  <a:lnTo>
                    <a:pt x="8" y="120"/>
                  </a:lnTo>
                  <a:lnTo>
                    <a:pt x="7" y="105"/>
                  </a:lnTo>
                  <a:lnTo>
                    <a:pt x="8" y="105"/>
                  </a:lnTo>
                  <a:lnTo>
                    <a:pt x="12" y="107"/>
                  </a:lnTo>
                  <a:lnTo>
                    <a:pt x="19" y="108"/>
                  </a:lnTo>
                  <a:lnTo>
                    <a:pt x="26" y="111"/>
                  </a:lnTo>
                  <a:lnTo>
                    <a:pt x="34" y="117"/>
                  </a:lnTo>
                  <a:lnTo>
                    <a:pt x="39" y="127"/>
                  </a:lnTo>
                  <a:lnTo>
                    <a:pt x="43" y="140"/>
                  </a:lnTo>
                  <a:lnTo>
                    <a:pt x="43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6" name="Freeform 14"/>
            <p:cNvSpPr>
              <a:spLocks/>
            </p:cNvSpPr>
            <p:nvPr/>
          </p:nvSpPr>
          <p:spPr bwMode="gray">
            <a:xfrm>
              <a:off x="1914" y="233"/>
              <a:ext cx="166" cy="356"/>
            </a:xfrm>
            <a:custGeom>
              <a:avLst/>
              <a:gdLst/>
              <a:ahLst/>
              <a:cxnLst>
                <a:cxn ang="0">
                  <a:pos x="85" y="84"/>
                </a:cxn>
                <a:cxn ang="0">
                  <a:pos x="101" y="81"/>
                </a:cxn>
                <a:cxn ang="0">
                  <a:pos x="124" y="73"/>
                </a:cxn>
                <a:cxn ang="0">
                  <a:pos x="148" y="56"/>
                </a:cxn>
                <a:cxn ang="0">
                  <a:pos x="163" y="23"/>
                </a:cxn>
                <a:cxn ang="0">
                  <a:pos x="163" y="0"/>
                </a:cxn>
                <a:cxn ang="0">
                  <a:pos x="148" y="0"/>
                </a:cxn>
                <a:cxn ang="0">
                  <a:pos x="125" y="6"/>
                </a:cxn>
                <a:cxn ang="0">
                  <a:pos x="101" y="22"/>
                </a:cxn>
                <a:cxn ang="0">
                  <a:pos x="82" y="54"/>
                </a:cxn>
                <a:cxn ang="0">
                  <a:pos x="77" y="173"/>
                </a:cxn>
                <a:cxn ang="0">
                  <a:pos x="77" y="165"/>
                </a:cxn>
                <a:cxn ang="0">
                  <a:pos x="71" y="146"/>
                </a:cxn>
                <a:cxn ang="0">
                  <a:pos x="60" y="123"/>
                </a:cxn>
                <a:cxn ang="0">
                  <a:pos x="38" y="104"/>
                </a:cxn>
                <a:cxn ang="0">
                  <a:pos x="0" y="96"/>
                </a:cxn>
                <a:cxn ang="0">
                  <a:pos x="0" y="103"/>
                </a:cxn>
                <a:cxn ang="0">
                  <a:pos x="0" y="120"/>
                </a:cxn>
                <a:cxn ang="0">
                  <a:pos x="8" y="143"/>
                </a:cxn>
                <a:cxn ang="0">
                  <a:pos x="24" y="163"/>
                </a:cxn>
                <a:cxn ang="0">
                  <a:pos x="55" y="177"/>
                </a:cxn>
                <a:cxn ang="0">
                  <a:pos x="77" y="356"/>
                </a:cxn>
                <a:cxn ang="0">
                  <a:pos x="82" y="274"/>
                </a:cxn>
                <a:cxn ang="0">
                  <a:pos x="91" y="273"/>
                </a:cxn>
                <a:cxn ang="0">
                  <a:pos x="112" y="267"/>
                </a:cxn>
                <a:cxn ang="0">
                  <a:pos x="135" y="252"/>
                </a:cxn>
                <a:cxn ang="0">
                  <a:pos x="151" y="224"/>
                </a:cxn>
                <a:cxn ang="0">
                  <a:pos x="152" y="203"/>
                </a:cxn>
                <a:cxn ang="0">
                  <a:pos x="137" y="204"/>
                </a:cxn>
                <a:cxn ang="0">
                  <a:pos x="117" y="211"/>
                </a:cxn>
                <a:cxn ang="0">
                  <a:pos x="97" y="231"/>
                </a:cxn>
                <a:cxn ang="0">
                  <a:pos x="82" y="267"/>
                </a:cxn>
              </a:cxnLst>
              <a:rect l="0" t="0" r="r" b="b"/>
              <a:pathLst>
                <a:path w="166" h="356">
                  <a:moveTo>
                    <a:pt x="82" y="84"/>
                  </a:moveTo>
                  <a:lnTo>
                    <a:pt x="85" y="84"/>
                  </a:lnTo>
                  <a:lnTo>
                    <a:pt x="91" y="84"/>
                  </a:lnTo>
                  <a:lnTo>
                    <a:pt x="101" y="81"/>
                  </a:lnTo>
                  <a:lnTo>
                    <a:pt x="112" y="78"/>
                  </a:lnTo>
                  <a:lnTo>
                    <a:pt x="124" y="73"/>
                  </a:lnTo>
                  <a:lnTo>
                    <a:pt x="136" y="66"/>
                  </a:lnTo>
                  <a:lnTo>
                    <a:pt x="148" y="56"/>
                  </a:lnTo>
                  <a:lnTo>
                    <a:pt x="156" y="42"/>
                  </a:lnTo>
                  <a:lnTo>
                    <a:pt x="163" y="23"/>
                  </a:lnTo>
                  <a:lnTo>
                    <a:pt x="166" y="2"/>
                  </a:lnTo>
                  <a:lnTo>
                    <a:pt x="163" y="0"/>
                  </a:lnTo>
                  <a:lnTo>
                    <a:pt x="158" y="0"/>
                  </a:lnTo>
                  <a:lnTo>
                    <a:pt x="148" y="0"/>
                  </a:lnTo>
                  <a:lnTo>
                    <a:pt x="137" y="3"/>
                  </a:lnTo>
                  <a:lnTo>
                    <a:pt x="125" y="6"/>
                  </a:lnTo>
                  <a:lnTo>
                    <a:pt x="113" y="12"/>
                  </a:lnTo>
                  <a:lnTo>
                    <a:pt x="101" y="22"/>
                  </a:lnTo>
                  <a:lnTo>
                    <a:pt x="90" y="35"/>
                  </a:lnTo>
                  <a:lnTo>
                    <a:pt x="82" y="54"/>
                  </a:lnTo>
                  <a:lnTo>
                    <a:pt x="77" y="78"/>
                  </a:lnTo>
                  <a:lnTo>
                    <a:pt x="77" y="173"/>
                  </a:lnTo>
                  <a:lnTo>
                    <a:pt x="77" y="170"/>
                  </a:lnTo>
                  <a:lnTo>
                    <a:pt x="77" y="165"/>
                  </a:lnTo>
                  <a:lnTo>
                    <a:pt x="74" y="157"/>
                  </a:lnTo>
                  <a:lnTo>
                    <a:pt x="71" y="146"/>
                  </a:lnTo>
                  <a:lnTo>
                    <a:pt x="67" y="134"/>
                  </a:lnTo>
                  <a:lnTo>
                    <a:pt x="60" y="123"/>
                  </a:lnTo>
                  <a:lnTo>
                    <a:pt x="50" y="112"/>
                  </a:lnTo>
                  <a:lnTo>
                    <a:pt x="38" y="104"/>
                  </a:lnTo>
                  <a:lnTo>
                    <a:pt x="20" y="97"/>
                  </a:lnTo>
                  <a:lnTo>
                    <a:pt x="0" y="96"/>
                  </a:lnTo>
                  <a:lnTo>
                    <a:pt x="0" y="97"/>
                  </a:lnTo>
                  <a:lnTo>
                    <a:pt x="0" y="103"/>
                  </a:lnTo>
                  <a:lnTo>
                    <a:pt x="0" y="111"/>
                  </a:lnTo>
                  <a:lnTo>
                    <a:pt x="0" y="120"/>
                  </a:lnTo>
                  <a:lnTo>
                    <a:pt x="2" y="131"/>
                  </a:lnTo>
                  <a:lnTo>
                    <a:pt x="8" y="143"/>
                  </a:lnTo>
                  <a:lnTo>
                    <a:pt x="15" y="154"/>
                  </a:lnTo>
                  <a:lnTo>
                    <a:pt x="24" y="163"/>
                  </a:lnTo>
                  <a:lnTo>
                    <a:pt x="38" y="171"/>
                  </a:lnTo>
                  <a:lnTo>
                    <a:pt x="55" y="177"/>
                  </a:lnTo>
                  <a:lnTo>
                    <a:pt x="77" y="178"/>
                  </a:lnTo>
                  <a:lnTo>
                    <a:pt x="77" y="356"/>
                  </a:lnTo>
                  <a:lnTo>
                    <a:pt x="82" y="356"/>
                  </a:lnTo>
                  <a:lnTo>
                    <a:pt x="82" y="274"/>
                  </a:lnTo>
                  <a:lnTo>
                    <a:pt x="85" y="273"/>
                  </a:lnTo>
                  <a:lnTo>
                    <a:pt x="91" y="273"/>
                  </a:lnTo>
                  <a:lnTo>
                    <a:pt x="101" y="271"/>
                  </a:lnTo>
                  <a:lnTo>
                    <a:pt x="112" y="267"/>
                  </a:lnTo>
                  <a:lnTo>
                    <a:pt x="124" y="262"/>
                  </a:lnTo>
                  <a:lnTo>
                    <a:pt x="135" y="252"/>
                  </a:lnTo>
                  <a:lnTo>
                    <a:pt x="144" y="240"/>
                  </a:lnTo>
                  <a:lnTo>
                    <a:pt x="151" y="224"/>
                  </a:lnTo>
                  <a:lnTo>
                    <a:pt x="154" y="203"/>
                  </a:lnTo>
                  <a:lnTo>
                    <a:pt x="152" y="203"/>
                  </a:lnTo>
                  <a:lnTo>
                    <a:pt x="145" y="203"/>
                  </a:lnTo>
                  <a:lnTo>
                    <a:pt x="137" y="204"/>
                  </a:lnTo>
                  <a:lnTo>
                    <a:pt x="128" y="207"/>
                  </a:lnTo>
                  <a:lnTo>
                    <a:pt x="117" y="211"/>
                  </a:lnTo>
                  <a:lnTo>
                    <a:pt x="106" y="219"/>
                  </a:lnTo>
                  <a:lnTo>
                    <a:pt x="97" y="231"/>
                  </a:lnTo>
                  <a:lnTo>
                    <a:pt x="89" y="247"/>
                  </a:lnTo>
                  <a:lnTo>
                    <a:pt x="82" y="267"/>
                  </a:lnTo>
                  <a:lnTo>
                    <a:pt x="82" y="84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7" name="Freeform 15"/>
            <p:cNvSpPr>
              <a:spLocks/>
            </p:cNvSpPr>
            <p:nvPr/>
          </p:nvSpPr>
          <p:spPr bwMode="gray">
            <a:xfrm>
              <a:off x="2514" y="379"/>
              <a:ext cx="92" cy="210"/>
            </a:xfrm>
            <a:custGeom>
              <a:avLst/>
              <a:gdLst/>
              <a:ahLst/>
              <a:cxnLst>
                <a:cxn ang="0">
                  <a:pos x="43" y="162"/>
                </a:cxn>
                <a:cxn ang="0">
                  <a:pos x="36" y="160"/>
                </a:cxn>
                <a:cxn ang="0">
                  <a:pos x="23" y="155"/>
                </a:cxn>
                <a:cxn ang="0">
                  <a:pos x="12" y="141"/>
                </a:cxn>
                <a:cxn ang="0">
                  <a:pos x="12" y="129"/>
                </a:cxn>
                <a:cxn ang="0">
                  <a:pos x="23" y="132"/>
                </a:cxn>
                <a:cxn ang="0">
                  <a:pos x="38" y="145"/>
                </a:cxn>
                <a:cxn ang="0">
                  <a:pos x="43" y="108"/>
                </a:cxn>
                <a:cxn ang="0">
                  <a:pos x="35" y="106"/>
                </a:cxn>
                <a:cxn ang="0">
                  <a:pos x="20" y="101"/>
                </a:cxn>
                <a:cxn ang="0">
                  <a:pos x="7" y="83"/>
                </a:cxn>
                <a:cxn ang="0">
                  <a:pos x="7" y="70"/>
                </a:cxn>
                <a:cxn ang="0">
                  <a:pos x="17" y="71"/>
                </a:cxn>
                <a:cxn ang="0">
                  <a:pos x="31" y="81"/>
                </a:cxn>
                <a:cxn ang="0">
                  <a:pos x="43" y="105"/>
                </a:cxn>
                <a:cxn ang="0">
                  <a:pos x="40" y="43"/>
                </a:cxn>
                <a:cxn ang="0">
                  <a:pos x="26" y="39"/>
                </a:cxn>
                <a:cxn ang="0">
                  <a:pos x="8" y="27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23" y="5"/>
                </a:cxn>
                <a:cxn ang="0">
                  <a:pos x="39" y="23"/>
                </a:cxn>
                <a:cxn ang="0">
                  <a:pos x="46" y="38"/>
                </a:cxn>
                <a:cxn ang="0">
                  <a:pos x="51" y="24"/>
                </a:cxn>
                <a:cxn ang="0">
                  <a:pos x="66" y="8"/>
                </a:cxn>
                <a:cxn ang="0">
                  <a:pos x="92" y="0"/>
                </a:cxn>
                <a:cxn ang="0">
                  <a:pos x="90" y="8"/>
                </a:cxn>
                <a:cxn ang="0">
                  <a:pos x="82" y="25"/>
                </a:cxn>
                <a:cxn ang="0">
                  <a:pos x="63" y="40"/>
                </a:cxn>
                <a:cxn ang="0">
                  <a:pos x="49" y="124"/>
                </a:cxn>
                <a:cxn ang="0">
                  <a:pos x="50" y="116"/>
                </a:cxn>
                <a:cxn ang="0">
                  <a:pos x="59" y="100"/>
                </a:cxn>
                <a:cxn ang="0">
                  <a:pos x="81" y="92"/>
                </a:cxn>
                <a:cxn ang="0">
                  <a:pos x="80" y="98"/>
                </a:cxn>
                <a:cxn ang="0">
                  <a:pos x="73" y="114"/>
                </a:cxn>
                <a:cxn ang="0">
                  <a:pos x="59" y="127"/>
                </a:cxn>
                <a:cxn ang="0">
                  <a:pos x="49" y="210"/>
                </a:cxn>
              </a:cxnLst>
              <a:rect l="0" t="0" r="r" b="b"/>
              <a:pathLst>
                <a:path w="92" h="210">
                  <a:moveTo>
                    <a:pt x="43" y="210"/>
                  </a:moveTo>
                  <a:lnTo>
                    <a:pt x="43" y="162"/>
                  </a:lnTo>
                  <a:lnTo>
                    <a:pt x="40" y="162"/>
                  </a:lnTo>
                  <a:lnTo>
                    <a:pt x="36" y="160"/>
                  </a:lnTo>
                  <a:lnTo>
                    <a:pt x="30" y="159"/>
                  </a:lnTo>
                  <a:lnTo>
                    <a:pt x="23" y="155"/>
                  </a:lnTo>
                  <a:lnTo>
                    <a:pt x="16" y="150"/>
                  </a:lnTo>
                  <a:lnTo>
                    <a:pt x="12" y="141"/>
                  </a:lnTo>
                  <a:lnTo>
                    <a:pt x="11" y="129"/>
                  </a:lnTo>
                  <a:lnTo>
                    <a:pt x="12" y="129"/>
                  </a:lnTo>
                  <a:lnTo>
                    <a:pt x="16" y="129"/>
                  </a:lnTo>
                  <a:lnTo>
                    <a:pt x="23" y="132"/>
                  </a:lnTo>
                  <a:lnTo>
                    <a:pt x="31" y="137"/>
                  </a:lnTo>
                  <a:lnTo>
                    <a:pt x="38" y="145"/>
                  </a:lnTo>
                  <a:lnTo>
                    <a:pt x="43" y="159"/>
                  </a:lnTo>
                  <a:lnTo>
                    <a:pt x="43" y="108"/>
                  </a:lnTo>
                  <a:lnTo>
                    <a:pt x="40" y="108"/>
                  </a:lnTo>
                  <a:lnTo>
                    <a:pt x="35" y="106"/>
                  </a:lnTo>
                  <a:lnTo>
                    <a:pt x="28" y="105"/>
                  </a:lnTo>
                  <a:lnTo>
                    <a:pt x="20" y="101"/>
                  </a:lnTo>
                  <a:lnTo>
                    <a:pt x="12" y="94"/>
                  </a:lnTo>
                  <a:lnTo>
                    <a:pt x="7" y="83"/>
                  </a:lnTo>
                  <a:lnTo>
                    <a:pt x="5" y="70"/>
                  </a:lnTo>
                  <a:lnTo>
                    <a:pt x="7" y="70"/>
                  </a:lnTo>
                  <a:lnTo>
                    <a:pt x="11" y="70"/>
                  </a:lnTo>
                  <a:lnTo>
                    <a:pt x="17" y="71"/>
                  </a:lnTo>
                  <a:lnTo>
                    <a:pt x="24" y="74"/>
                  </a:lnTo>
                  <a:lnTo>
                    <a:pt x="31" y="81"/>
                  </a:lnTo>
                  <a:lnTo>
                    <a:pt x="38" y="90"/>
                  </a:lnTo>
                  <a:lnTo>
                    <a:pt x="43" y="105"/>
                  </a:lnTo>
                  <a:lnTo>
                    <a:pt x="43" y="43"/>
                  </a:lnTo>
                  <a:lnTo>
                    <a:pt x="40" y="43"/>
                  </a:lnTo>
                  <a:lnTo>
                    <a:pt x="34" y="42"/>
                  </a:lnTo>
                  <a:lnTo>
                    <a:pt x="26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1" y="16"/>
                  </a:lnTo>
                  <a:lnTo>
                    <a:pt x="0" y="0"/>
                  </a:lnTo>
                  <a:lnTo>
                    <a:pt x="1" y="0"/>
                  </a:lnTo>
                  <a:lnTo>
                    <a:pt x="7" y="0"/>
                  </a:lnTo>
                  <a:lnTo>
                    <a:pt x="13" y="1"/>
                  </a:lnTo>
                  <a:lnTo>
                    <a:pt x="23" y="5"/>
                  </a:lnTo>
                  <a:lnTo>
                    <a:pt x="31" y="12"/>
                  </a:lnTo>
                  <a:lnTo>
                    <a:pt x="39" y="23"/>
                  </a:lnTo>
                  <a:lnTo>
                    <a:pt x="46" y="40"/>
                  </a:lnTo>
                  <a:lnTo>
                    <a:pt x="46" y="38"/>
                  </a:lnTo>
                  <a:lnTo>
                    <a:pt x="49" y="32"/>
                  </a:lnTo>
                  <a:lnTo>
                    <a:pt x="51" y="24"/>
                  </a:lnTo>
                  <a:lnTo>
                    <a:pt x="58" y="15"/>
                  </a:lnTo>
                  <a:lnTo>
                    <a:pt x="66" y="8"/>
                  </a:lnTo>
                  <a:lnTo>
                    <a:pt x="77" y="1"/>
                  </a:lnTo>
                  <a:lnTo>
                    <a:pt x="92" y="0"/>
                  </a:lnTo>
                  <a:lnTo>
                    <a:pt x="92" y="1"/>
                  </a:lnTo>
                  <a:lnTo>
                    <a:pt x="90" y="8"/>
                  </a:lnTo>
                  <a:lnTo>
                    <a:pt x="88" y="16"/>
                  </a:lnTo>
                  <a:lnTo>
                    <a:pt x="82" y="25"/>
                  </a:lnTo>
                  <a:lnTo>
                    <a:pt x="74" y="34"/>
                  </a:lnTo>
                  <a:lnTo>
                    <a:pt x="63" y="40"/>
                  </a:lnTo>
                  <a:lnTo>
                    <a:pt x="49" y="43"/>
                  </a:lnTo>
                  <a:lnTo>
                    <a:pt x="49" y="124"/>
                  </a:lnTo>
                  <a:lnTo>
                    <a:pt x="49" y="121"/>
                  </a:lnTo>
                  <a:lnTo>
                    <a:pt x="50" y="116"/>
                  </a:lnTo>
                  <a:lnTo>
                    <a:pt x="53" y="108"/>
                  </a:lnTo>
                  <a:lnTo>
                    <a:pt x="59" y="100"/>
                  </a:lnTo>
                  <a:lnTo>
                    <a:pt x="67" y="94"/>
                  </a:lnTo>
                  <a:lnTo>
                    <a:pt x="81" y="92"/>
                  </a:lnTo>
                  <a:lnTo>
                    <a:pt x="81" y="93"/>
                  </a:lnTo>
                  <a:lnTo>
                    <a:pt x="80" y="98"/>
                  </a:lnTo>
                  <a:lnTo>
                    <a:pt x="77" y="106"/>
                  </a:lnTo>
                  <a:lnTo>
                    <a:pt x="73" y="114"/>
                  </a:lnTo>
                  <a:lnTo>
                    <a:pt x="67" y="121"/>
                  </a:lnTo>
                  <a:lnTo>
                    <a:pt x="59" y="127"/>
                  </a:lnTo>
                  <a:lnTo>
                    <a:pt x="49" y="129"/>
                  </a:lnTo>
                  <a:lnTo>
                    <a:pt x="49" y="210"/>
                  </a:lnTo>
                  <a:lnTo>
                    <a:pt x="43" y="210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8" name="Freeform 16"/>
            <p:cNvSpPr>
              <a:spLocks/>
            </p:cNvSpPr>
            <p:nvPr/>
          </p:nvSpPr>
          <p:spPr bwMode="gray">
            <a:xfrm>
              <a:off x="1566" y="297"/>
              <a:ext cx="128" cy="292"/>
            </a:xfrm>
            <a:custGeom>
              <a:avLst/>
              <a:gdLst/>
              <a:ahLst/>
              <a:cxnLst>
                <a:cxn ang="0">
                  <a:pos x="61" y="225"/>
                </a:cxn>
                <a:cxn ang="0">
                  <a:pos x="54" y="225"/>
                </a:cxn>
                <a:cxn ang="0">
                  <a:pos x="38" y="219"/>
                </a:cxn>
                <a:cxn ang="0">
                  <a:pos x="23" y="206"/>
                </a:cxn>
                <a:cxn ang="0">
                  <a:pos x="15" y="180"/>
                </a:cxn>
                <a:cxn ang="0">
                  <a:pos x="23" y="180"/>
                </a:cxn>
                <a:cxn ang="0">
                  <a:pos x="38" y="186"/>
                </a:cxn>
                <a:cxn ang="0">
                  <a:pos x="54" y="205"/>
                </a:cxn>
                <a:cxn ang="0">
                  <a:pos x="61" y="151"/>
                </a:cxn>
                <a:cxn ang="0">
                  <a:pos x="52" y="149"/>
                </a:cxn>
                <a:cxn ang="0">
                  <a:pos x="34" y="144"/>
                </a:cxn>
                <a:cxn ang="0">
                  <a:pos x="16" y="128"/>
                </a:cxn>
                <a:cxn ang="0">
                  <a:pos x="8" y="98"/>
                </a:cxn>
                <a:cxn ang="0">
                  <a:pos x="15" y="97"/>
                </a:cxn>
                <a:cxn ang="0">
                  <a:pos x="29" y="101"/>
                </a:cxn>
                <a:cxn ang="0">
                  <a:pos x="47" y="116"/>
                </a:cxn>
                <a:cxn ang="0">
                  <a:pos x="61" y="147"/>
                </a:cxn>
                <a:cxn ang="0">
                  <a:pos x="58" y="60"/>
                </a:cxn>
                <a:cxn ang="0">
                  <a:pos x="44" y="58"/>
                </a:cxn>
                <a:cxn ang="0">
                  <a:pos x="25" y="50"/>
                </a:cxn>
                <a:cxn ang="0">
                  <a:pos x="8" y="32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27" y="5"/>
                </a:cxn>
                <a:cxn ang="0">
                  <a:pos x="48" y="21"/>
                </a:cxn>
                <a:cxn ang="0">
                  <a:pos x="65" y="56"/>
                </a:cxn>
                <a:cxn ang="0">
                  <a:pos x="66" y="48"/>
                </a:cxn>
                <a:cxn ang="0">
                  <a:pos x="77" y="28"/>
                </a:cxn>
                <a:cxn ang="0">
                  <a:pos x="96" y="9"/>
                </a:cxn>
                <a:cxn ang="0">
                  <a:pos x="128" y="0"/>
                </a:cxn>
                <a:cxn ang="0">
                  <a:pos x="127" y="9"/>
                </a:cxn>
                <a:cxn ang="0">
                  <a:pos x="119" y="31"/>
                </a:cxn>
                <a:cxn ang="0">
                  <a:pos x="101" y="51"/>
                </a:cxn>
                <a:cxn ang="0">
                  <a:pos x="67" y="60"/>
                </a:cxn>
                <a:cxn ang="0">
                  <a:pos x="69" y="170"/>
                </a:cxn>
                <a:cxn ang="0">
                  <a:pos x="73" y="155"/>
                </a:cxn>
                <a:cxn ang="0">
                  <a:pos x="86" y="136"/>
                </a:cxn>
                <a:cxn ang="0">
                  <a:pos x="113" y="128"/>
                </a:cxn>
                <a:cxn ang="0">
                  <a:pos x="112" y="136"/>
                </a:cxn>
                <a:cxn ang="0">
                  <a:pos x="105" y="153"/>
                </a:cxn>
                <a:cxn ang="0">
                  <a:pos x="92" y="172"/>
                </a:cxn>
                <a:cxn ang="0">
                  <a:pos x="67" y="180"/>
                </a:cxn>
                <a:cxn ang="0">
                  <a:pos x="61" y="292"/>
                </a:cxn>
              </a:cxnLst>
              <a:rect l="0" t="0" r="r" b="b"/>
              <a:pathLst>
                <a:path w="128" h="292">
                  <a:moveTo>
                    <a:pt x="61" y="292"/>
                  </a:moveTo>
                  <a:lnTo>
                    <a:pt x="61" y="225"/>
                  </a:lnTo>
                  <a:lnTo>
                    <a:pt x="58" y="225"/>
                  </a:lnTo>
                  <a:lnTo>
                    <a:pt x="54" y="225"/>
                  </a:lnTo>
                  <a:lnTo>
                    <a:pt x="46" y="222"/>
                  </a:lnTo>
                  <a:lnTo>
                    <a:pt x="38" y="219"/>
                  </a:lnTo>
                  <a:lnTo>
                    <a:pt x="29" y="214"/>
                  </a:lnTo>
                  <a:lnTo>
                    <a:pt x="23" y="206"/>
                  </a:lnTo>
                  <a:lnTo>
                    <a:pt x="17" y="195"/>
                  </a:lnTo>
                  <a:lnTo>
                    <a:pt x="15" y="180"/>
                  </a:lnTo>
                  <a:lnTo>
                    <a:pt x="17" y="180"/>
                  </a:lnTo>
                  <a:lnTo>
                    <a:pt x="23" y="180"/>
                  </a:lnTo>
                  <a:lnTo>
                    <a:pt x="29" y="182"/>
                  </a:lnTo>
                  <a:lnTo>
                    <a:pt x="38" y="186"/>
                  </a:lnTo>
                  <a:lnTo>
                    <a:pt x="47" y="194"/>
                  </a:lnTo>
                  <a:lnTo>
                    <a:pt x="54" y="205"/>
                  </a:lnTo>
                  <a:lnTo>
                    <a:pt x="61" y="221"/>
                  </a:lnTo>
                  <a:lnTo>
                    <a:pt x="61" y="151"/>
                  </a:lnTo>
                  <a:lnTo>
                    <a:pt x="58" y="149"/>
                  </a:lnTo>
                  <a:lnTo>
                    <a:pt x="52" y="149"/>
                  </a:lnTo>
                  <a:lnTo>
                    <a:pt x="44" y="147"/>
                  </a:lnTo>
                  <a:lnTo>
                    <a:pt x="34" y="144"/>
                  </a:lnTo>
                  <a:lnTo>
                    <a:pt x="24" y="137"/>
                  </a:lnTo>
                  <a:lnTo>
                    <a:pt x="16" y="128"/>
                  </a:lnTo>
                  <a:lnTo>
                    <a:pt x="11" y="114"/>
                  </a:lnTo>
                  <a:lnTo>
                    <a:pt x="8" y="98"/>
                  </a:lnTo>
                  <a:lnTo>
                    <a:pt x="9" y="97"/>
                  </a:lnTo>
                  <a:lnTo>
                    <a:pt x="15" y="97"/>
                  </a:lnTo>
                  <a:lnTo>
                    <a:pt x="21" y="98"/>
                  </a:lnTo>
                  <a:lnTo>
                    <a:pt x="29" y="101"/>
                  </a:lnTo>
                  <a:lnTo>
                    <a:pt x="39" y="106"/>
                  </a:lnTo>
                  <a:lnTo>
                    <a:pt x="47" y="116"/>
                  </a:lnTo>
                  <a:lnTo>
                    <a:pt x="55" y="128"/>
                  </a:lnTo>
                  <a:lnTo>
                    <a:pt x="61" y="147"/>
                  </a:lnTo>
                  <a:lnTo>
                    <a:pt x="61" y="60"/>
                  </a:lnTo>
                  <a:lnTo>
                    <a:pt x="58" y="60"/>
                  </a:lnTo>
                  <a:lnTo>
                    <a:pt x="52" y="59"/>
                  </a:lnTo>
                  <a:lnTo>
                    <a:pt x="44" y="58"/>
                  </a:lnTo>
                  <a:lnTo>
                    <a:pt x="35" y="55"/>
                  </a:lnTo>
                  <a:lnTo>
                    <a:pt x="25" y="50"/>
                  </a:lnTo>
                  <a:lnTo>
                    <a:pt x="16" y="43"/>
                  </a:lnTo>
                  <a:lnTo>
                    <a:pt x="8" y="32"/>
                  </a:lnTo>
                  <a:lnTo>
                    <a:pt x="3" y="19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6" y="1"/>
                  </a:lnTo>
                  <a:lnTo>
                    <a:pt x="27" y="5"/>
                  </a:lnTo>
                  <a:lnTo>
                    <a:pt x="38" y="10"/>
                  </a:lnTo>
                  <a:lnTo>
                    <a:pt x="48" y="21"/>
                  </a:lnTo>
                  <a:lnTo>
                    <a:pt x="56" y="36"/>
                  </a:lnTo>
                  <a:lnTo>
                    <a:pt x="65" y="56"/>
                  </a:lnTo>
                  <a:lnTo>
                    <a:pt x="65" y="54"/>
                  </a:lnTo>
                  <a:lnTo>
                    <a:pt x="66" y="48"/>
                  </a:lnTo>
                  <a:lnTo>
                    <a:pt x="70" y="39"/>
                  </a:lnTo>
                  <a:lnTo>
                    <a:pt x="77" y="28"/>
                  </a:lnTo>
                  <a:lnTo>
                    <a:pt x="85" y="19"/>
                  </a:lnTo>
                  <a:lnTo>
                    <a:pt x="96" y="9"/>
                  </a:lnTo>
                  <a:lnTo>
                    <a:pt x="110" y="2"/>
                  </a:lnTo>
                  <a:lnTo>
                    <a:pt x="128" y="0"/>
                  </a:lnTo>
                  <a:lnTo>
                    <a:pt x="128" y="2"/>
                  </a:lnTo>
                  <a:lnTo>
                    <a:pt x="127" y="9"/>
                  </a:lnTo>
                  <a:lnTo>
                    <a:pt x="124" y="19"/>
                  </a:lnTo>
                  <a:lnTo>
                    <a:pt x="119" y="31"/>
                  </a:lnTo>
                  <a:lnTo>
                    <a:pt x="112" y="41"/>
                  </a:lnTo>
                  <a:lnTo>
                    <a:pt x="101" y="51"/>
                  </a:lnTo>
                  <a:lnTo>
                    <a:pt x="86" y="58"/>
                  </a:lnTo>
                  <a:lnTo>
                    <a:pt x="67" y="60"/>
                  </a:lnTo>
                  <a:lnTo>
                    <a:pt x="67" y="172"/>
                  </a:lnTo>
                  <a:lnTo>
                    <a:pt x="69" y="170"/>
                  </a:lnTo>
                  <a:lnTo>
                    <a:pt x="70" y="164"/>
                  </a:lnTo>
                  <a:lnTo>
                    <a:pt x="73" y="155"/>
                  </a:lnTo>
                  <a:lnTo>
                    <a:pt x="78" y="145"/>
                  </a:lnTo>
                  <a:lnTo>
                    <a:pt x="86" y="136"/>
                  </a:lnTo>
                  <a:lnTo>
                    <a:pt x="97" y="130"/>
                  </a:lnTo>
                  <a:lnTo>
                    <a:pt x="113" y="128"/>
                  </a:lnTo>
                  <a:lnTo>
                    <a:pt x="113" y="130"/>
                  </a:lnTo>
                  <a:lnTo>
                    <a:pt x="112" y="136"/>
                  </a:lnTo>
                  <a:lnTo>
                    <a:pt x="109" y="144"/>
                  </a:lnTo>
                  <a:lnTo>
                    <a:pt x="105" y="153"/>
                  </a:lnTo>
                  <a:lnTo>
                    <a:pt x="100" y="163"/>
                  </a:lnTo>
                  <a:lnTo>
                    <a:pt x="92" y="172"/>
                  </a:lnTo>
                  <a:lnTo>
                    <a:pt x="82" y="178"/>
                  </a:lnTo>
                  <a:lnTo>
                    <a:pt x="67" y="180"/>
                  </a:lnTo>
                  <a:lnTo>
                    <a:pt x="67" y="292"/>
                  </a:lnTo>
                  <a:lnTo>
                    <a:pt x="61" y="29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9" name="Freeform 17"/>
            <p:cNvSpPr>
              <a:spLocks/>
            </p:cNvSpPr>
            <p:nvPr/>
          </p:nvSpPr>
          <p:spPr bwMode="gray">
            <a:xfrm>
              <a:off x="2596" y="332"/>
              <a:ext cx="68" cy="257"/>
            </a:xfrm>
            <a:custGeom>
              <a:avLst/>
              <a:gdLst/>
              <a:ahLst/>
              <a:cxnLst>
                <a:cxn ang="0">
                  <a:pos x="31" y="164"/>
                </a:cxn>
                <a:cxn ang="0">
                  <a:pos x="23" y="163"/>
                </a:cxn>
                <a:cxn ang="0">
                  <a:pos x="8" y="155"/>
                </a:cxn>
                <a:cxn ang="0">
                  <a:pos x="0" y="132"/>
                </a:cxn>
                <a:cxn ang="0">
                  <a:pos x="7" y="132"/>
                </a:cxn>
                <a:cxn ang="0">
                  <a:pos x="22" y="139"/>
                </a:cxn>
                <a:cxn ang="0">
                  <a:pos x="31" y="160"/>
                </a:cxn>
                <a:cxn ang="0">
                  <a:pos x="29" y="101"/>
                </a:cxn>
                <a:cxn ang="0">
                  <a:pos x="16" y="97"/>
                </a:cxn>
                <a:cxn ang="0">
                  <a:pos x="3" y="83"/>
                </a:cxn>
                <a:cxn ang="0">
                  <a:pos x="3" y="70"/>
                </a:cxn>
                <a:cxn ang="0">
                  <a:pos x="15" y="74"/>
                </a:cxn>
                <a:cxn ang="0">
                  <a:pos x="27" y="86"/>
                </a:cxn>
                <a:cxn ang="0">
                  <a:pos x="31" y="31"/>
                </a:cxn>
                <a:cxn ang="0">
                  <a:pos x="33" y="23"/>
                </a:cxn>
                <a:cxn ang="0">
                  <a:pos x="41" y="8"/>
                </a:cxn>
                <a:cxn ang="0">
                  <a:pos x="62" y="0"/>
                </a:cxn>
                <a:cxn ang="0">
                  <a:pos x="61" y="8"/>
                </a:cxn>
                <a:cxn ang="0">
                  <a:pos x="53" y="23"/>
                </a:cxn>
                <a:cxn ang="0">
                  <a:pos x="35" y="31"/>
                </a:cxn>
                <a:cxn ang="0">
                  <a:pos x="35" y="75"/>
                </a:cxn>
                <a:cxn ang="0">
                  <a:pos x="39" y="62"/>
                </a:cxn>
                <a:cxn ang="0">
                  <a:pos x="54" y="48"/>
                </a:cxn>
                <a:cxn ang="0">
                  <a:pos x="68" y="48"/>
                </a:cxn>
                <a:cxn ang="0">
                  <a:pos x="66" y="59"/>
                </a:cxn>
                <a:cxn ang="0">
                  <a:pos x="58" y="72"/>
                </a:cxn>
                <a:cxn ang="0">
                  <a:pos x="35" y="82"/>
                </a:cxn>
                <a:cxn ang="0">
                  <a:pos x="35" y="143"/>
                </a:cxn>
                <a:cxn ang="0">
                  <a:pos x="38" y="132"/>
                </a:cxn>
                <a:cxn ang="0">
                  <a:pos x="49" y="122"/>
                </a:cxn>
                <a:cxn ang="0">
                  <a:pos x="60" y="122"/>
                </a:cxn>
                <a:cxn ang="0">
                  <a:pos x="58" y="133"/>
                </a:cxn>
                <a:cxn ang="0">
                  <a:pos x="47" y="144"/>
                </a:cxn>
                <a:cxn ang="0">
                  <a:pos x="35" y="257"/>
                </a:cxn>
              </a:cxnLst>
              <a:rect l="0" t="0" r="r" b="b"/>
              <a:pathLst>
                <a:path w="68" h="257">
                  <a:moveTo>
                    <a:pt x="31" y="257"/>
                  </a:moveTo>
                  <a:lnTo>
                    <a:pt x="31" y="164"/>
                  </a:lnTo>
                  <a:lnTo>
                    <a:pt x="29" y="163"/>
                  </a:lnTo>
                  <a:lnTo>
                    <a:pt x="23" y="163"/>
                  </a:lnTo>
                  <a:lnTo>
                    <a:pt x="16" y="160"/>
                  </a:lnTo>
                  <a:lnTo>
                    <a:pt x="8" y="155"/>
                  </a:lnTo>
                  <a:lnTo>
                    <a:pt x="3" y="145"/>
                  </a:lnTo>
                  <a:lnTo>
                    <a:pt x="0" y="132"/>
                  </a:lnTo>
                  <a:lnTo>
                    <a:pt x="3" y="132"/>
                  </a:lnTo>
                  <a:lnTo>
                    <a:pt x="7" y="132"/>
                  </a:lnTo>
                  <a:lnTo>
                    <a:pt x="15" y="135"/>
                  </a:lnTo>
                  <a:lnTo>
                    <a:pt x="22" y="139"/>
                  </a:lnTo>
                  <a:lnTo>
                    <a:pt x="27" y="147"/>
                  </a:lnTo>
                  <a:lnTo>
                    <a:pt x="31" y="160"/>
                  </a:lnTo>
                  <a:lnTo>
                    <a:pt x="31" y="101"/>
                  </a:lnTo>
                  <a:lnTo>
                    <a:pt x="29" y="101"/>
                  </a:lnTo>
                  <a:lnTo>
                    <a:pt x="23" y="99"/>
                  </a:lnTo>
                  <a:lnTo>
                    <a:pt x="16" y="97"/>
                  </a:lnTo>
                  <a:lnTo>
                    <a:pt x="8" y="91"/>
                  </a:lnTo>
                  <a:lnTo>
                    <a:pt x="3" y="83"/>
                  </a:lnTo>
                  <a:lnTo>
                    <a:pt x="0" y="70"/>
                  </a:lnTo>
                  <a:lnTo>
                    <a:pt x="3" y="70"/>
                  </a:lnTo>
                  <a:lnTo>
                    <a:pt x="7" y="71"/>
                  </a:lnTo>
                  <a:lnTo>
                    <a:pt x="15" y="74"/>
                  </a:lnTo>
                  <a:lnTo>
                    <a:pt x="22" y="78"/>
                  </a:lnTo>
                  <a:lnTo>
                    <a:pt x="27" y="86"/>
                  </a:lnTo>
                  <a:lnTo>
                    <a:pt x="31" y="97"/>
                  </a:lnTo>
                  <a:lnTo>
                    <a:pt x="31" y="31"/>
                  </a:lnTo>
                  <a:lnTo>
                    <a:pt x="31" y="28"/>
                  </a:lnTo>
                  <a:lnTo>
                    <a:pt x="33" y="23"/>
                  </a:lnTo>
                  <a:lnTo>
                    <a:pt x="35" y="15"/>
                  </a:lnTo>
                  <a:lnTo>
                    <a:pt x="41" y="8"/>
                  </a:lnTo>
                  <a:lnTo>
                    <a:pt x="50" y="2"/>
                  </a:lnTo>
                  <a:lnTo>
                    <a:pt x="62" y="0"/>
                  </a:lnTo>
                  <a:lnTo>
                    <a:pt x="62" y="2"/>
                  </a:lnTo>
                  <a:lnTo>
                    <a:pt x="61" y="8"/>
                  </a:lnTo>
                  <a:lnTo>
                    <a:pt x="58" y="15"/>
                  </a:lnTo>
                  <a:lnTo>
                    <a:pt x="53" y="23"/>
                  </a:lnTo>
                  <a:lnTo>
                    <a:pt x="46" y="28"/>
                  </a:lnTo>
                  <a:lnTo>
                    <a:pt x="35" y="31"/>
                  </a:lnTo>
                  <a:lnTo>
                    <a:pt x="35" y="78"/>
                  </a:lnTo>
                  <a:lnTo>
                    <a:pt x="35" y="75"/>
                  </a:lnTo>
                  <a:lnTo>
                    <a:pt x="37" y="70"/>
                  </a:lnTo>
                  <a:lnTo>
                    <a:pt x="39" y="62"/>
                  </a:lnTo>
                  <a:lnTo>
                    <a:pt x="45" y="55"/>
                  </a:lnTo>
                  <a:lnTo>
                    <a:pt x="54" y="48"/>
                  </a:lnTo>
                  <a:lnTo>
                    <a:pt x="66" y="47"/>
                  </a:lnTo>
                  <a:lnTo>
                    <a:pt x="68" y="48"/>
                  </a:lnTo>
                  <a:lnTo>
                    <a:pt x="68" y="52"/>
                  </a:lnTo>
                  <a:lnTo>
                    <a:pt x="66" y="59"/>
                  </a:lnTo>
                  <a:lnTo>
                    <a:pt x="64" y="66"/>
                  </a:lnTo>
                  <a:lnTo>
                    <a:pt x="58" y="72"/>
                  </a:lnTo>
                  <a:lnTo>
                    <a:pt x="50" y="78"/>
                  </a:lnTo>
                  <a:lnTo>
                    <a:pt x="35" y="82"/>
                  </a:lnTo>
                  <a:lnTo>
                    <a:pt x="35" y="144"/>
                  </a:lnTo>
                  <a:lnTo>
                    <a:pt x="35" y="143"/>
                  </a:lnTo>
                  <a:lnTo>
                    <a:pt x="37" y="139"/>
                  </a:lnTo>
                  <a:lnTo>
                    <a:pt x="38" y="132"/>
                  </a:lnTo>
                  <a:lnTo>
                    <a:pt x="42" y="126"/>
                  </a:lnTo>
                  <a:lnTo>
                    <a:pt x="49" y="122"/>
                  </a:lnTo>
                  <a:lnTo>
                    <a:pt x="58" y="121"/>
                  </a:lnTo>
                  <a:lnTo>
                    <a:pt x="60" y="122"/>
                  </a:lnTo>
                  <a:lnTo>
                    <a:pt x="60" y="126"/>
                  </a:lnTo>
                  <a:lnTo>
                    <a:pt x="58" y="133"/>
                  </a:lnTo>
                  <a:lnTo>
                    <a:pt x="56" y="139"/>
                  </a:lnTo>
                  <a:lnTo>
                    <a:pt x="47" y="144"/>
                  </a:lnTo>
                  <a:lnTo>
                    <a:pt x="35" y="148"/>
                  </a:lnTo>
                  <a:lnTo>
                    <a:pt x="35" y="257"/>
                  </a:lnTo>
                  <a:lnTo>
                    <a:pt x="31" y="25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0" name="Freeform 18"/>
            <p:cNvSpPr>
              <a:spLocks/>
            </p:cNvSpPr>
            <p:nvPr/>
          </p:nvSpPr>
          <p:spPr bwMode="gray">
            <a:xfrm>
              <a:off x="1672" y="164"/>
              <a:ext cx="111" cy="425"/>
            </a:xfrm>
            <a:custGeom>
              <a:avLst/>
              <a:gdLst/>
              <a:ahLst/>
              <a:cxnLst>
                <a:cxn ang="0">
                  <a:pos x="52" y="272"/>
                </a:cxn>
                <a:cxn ang="0">
                  <a:pos x="44" y="270"/>
                </a:cxn>
                <a:cxn ang="0">
                  <a:pos x="26" y="265"/>
                </a:cxn>
                <a:cxn ang="0">
                  <a:pos x="8" y="249"/>
                </a:cxn>
                <a:cxn ang="0">
                  <a:pos x="0" y="219"/>
                </a:cxn>
                <a:cxn ang="0">
                  <a:pos x="8" y="219"/>
                </a:cxn>
                <a:cxn ang="0">
                  <a:pos x="25" y="223"/>
                </a:cxn>
                <a:cxn ang="0">
                  <a:pos x="41" y="235"/>
                </a:cxn>
                <a:cxn ang="0">
                  <a:pos x="52" y="265"/>
                </a:cxn>
                <a:cxn ang="0">
                  <a:pos x="50" y="168"/>
                </a:cxn>
                <a:cxn ang="0">
                  <a:pos x="35" y="165"/>
                </a:cxn>
                <a:cxn ang="0">
                  <a:pos x="17" y="156"/>
                </a:cxn>
                <a:cxn ang="0">
                  <a:pos x="3" y="134"/>
                </a:cxn>
                <a:cxn ang="0">
                  <a:pos x="3" y="116"/>
                </a:cxn>
                <a:cxn ang="0">
                  <a:pos x="19" y="120"/>
                </a:cxn>
                <a:cxn ang="0">
                  <a:pos x="39" y="133"/>
                </a:cxn>
                <a:cxn ang="0">
                  <a:pos x="52" y="161"/>
                </a:cxn>
                <a:cxn ang="0">
                  <a:pos x="53" y="50"/>
                </a:cxn>
                <a:cxn ang="0">
                  <a:pos x="54" y="36"/>
                </a:cxn>
                <a:cxn ang="0">
                  <a:pos x="65" y="17"/>
                </a:cxn>
                <a:cxn ang="0">
                  <a:pos x="87" y="3"/>
                </a:cxn>
                <a:cxn ang="0">
                  <a:pos x="103" y="3"/>
                </a:cxn>
                <a:cxn ang="0">
                  <a:pos x="99" y="21"/>
                </a:cxn>
                <a:cxn ang="0">
                  <a:pos x="84" y="42"/>
                </a:cxn>
                <a:cxn ang="0">
                  <a:pos x="58" y="52"/>
                </a:cxn>
                <a:cxn ang="0">
                  <a:pos x="58" y="127"/>
                </a:cxn>
                <a:cxn ang="0">
                  <a:pos x="61" y="112"/>
                </a:cxn>
                <a:cxn ang="0">
                  <a:pos x="72" y="94"/>
                </a:cxn>
                <a:cxn ang="0">
                  <a:pos x="93" y="80"/>
                </a:cxn>
                <a:cxn ang="0">
                  <a:pos x="111" y="80"/>
                </a:cxn>
                <a:cxn ang="0">
                  <a:pos x="111" y="91"/>
                </a:cxn>
                <a:cxn ang="0">
                  <a:pos x="107" y="108"/>
                </a:cxn>
                <a:cxn ang="0">
                  <a:pos x="91" y="126"/>
                </a:cxn>
                <a:cxn ang="0">
                  <a:pos x="58" y="135"/>
                </a:cxn>
                <a:cxn ang="0">
                  <a:pos x="58" y="236"/>
                </a:cxn>
                <a:cxn ang="0">
                  <a:pos x="61" y="223"/>
                </a:cxn>
                <a:cxn ang="0">
                  <a:pos x="73" y="208"/>
                </a:cxn>
                <a:cxn ang="0">
                  <a:pos x="97" y="200"/>
                </a:cxn>
                <a:cxn ang="0">
                  <a:pos x="99" y="207"/>
                </a:cxn>
                <a:cxn ang="0">
                  <a:pos x="97" y="220"/>
                </a:cxn>
                <a:cxn ang="0">
                  <a:pos x="87" y="235"/>
                </a:cxn>
                <a:cxn ang="0">
                  <a:pos x="58" y="245"/>
                </a:cxn>
                <a:cxn ang="0">
                  <a:pos x="52" y="425"/>
                </a:cxn>
              </a:cxnLst>
              <a:rect l="0" t="0" r="r" b="b"/>
              <a:pathLst>
                <a:path w="111" h="425">
                  <a:moveTo>
                    <a:pt x="52" y="425"/>
                  </a:moveTo>
                  <a:lnTo>
                    <a:pt x="52" y="272"/>
                  </a:lnTo>
                  <a:lnTo>
                    <a:pt x="50" y="270"/>
                  </a:lnTo>
                  <a:lnTo>
                    <a:pt x="44" y="270"/>
                  </a:lnTo>
                  <a:lnTo>
                    <a:pt x="35" y="269"/>
                  </a:lnTo>
                  <a:lnTo>
                    <a:pt x="26" y="265"/>
                  </a:lnTo>
                  <a:lnTo>
                    <a:pt x="17" y="258"/>
                  </a:lnTo>
                  <a:lnTo>
                    <a:pt x="8" y="249"/>
                  </a:lnTo>
                  <a:lnTo>
                    <a:pt x="3" y="236"/>
                  </a:lnTo>
                  <a:lnTo>
                    <a:pt x="0" y="219"/>
                  </a:lnTo>
                  <a:lnTo>
                    <a:pt x="3" y="219"/>
                  </a:lnTo>
                  <a:lnTo>
                    <a:pt x="8" y="219"/>
                  </a:lnTo>
                  <a:lnTo>
                    <a:pt x="15" y="220"/>
                  </a:lnTo>
                  <a:lnTo>
                    <a:pt x="25" y="223"/>
                  </a:lnTo>
                  <a:lnTo>
                    <a:pt x="33" y="227"/>
                  </a:lnTo>
                  <a:lnTo>
                    <a:pt x="41" y="235"/>
                  </a:lnTo>
                  <a:lnTo>
                    <a:pt x="48" y="247"/>
                  </a:lnTo>
                  <a:lnTo>
                    <a:pt x="52" y="265"/>
                  </a:lnTo>
                  <a:lnTo>
                    <a:pt x="52" y="168"/>
                  </a:lnTo>
                  <a:lnTo>
                    <a:pt x="50" y="168"/>
                  </a:lnTo>
                  <a:lnTo>
                    <a:pt x="44" y="168"/>
                  </a:lnTo>
                  <a:lnTo>
                    <a:pt x="35" y="165"/>
                  </a:lnTo>
                  <a:lnTo>
                    <a:pt x="26" y="161"/>
                  </a:lnTo>
                  <a:lnTo>
                    <a:pt x="17" y="156"/>
                  </a:lnTo>
                  <a:lnTo>
                    <a:pt x="8" y="146"/>
                  </a:lnTo>
                  <a:lnTo>
                    <a:pt x="3" y="134"/>
                  </a:lnTo>
                  <a:lnTo>
                    <a:pt x="0" y="116"/>
                  </a:lnTo>
                  <a:lnTo>
                    <a:pt x="3" y="116"/>
                  </a:lnTo>
                  <a:lnTo>
                    <a:pt x="10" y="118"/>
                  </a:lnTo>
                  <a:lnTo>
                    <a:pt x="19" y="120"/>
                  </a:lnTo>
                  <a:lnTo>
                    <a:pt x="29" y="125"/>
                  </a:lnTo>
                  <a:lnTo>
                    <a:pt x="39" y="133"/>
                  </a:lnTo>
                  <a:lnTo>
                    <a:pt x="48" y="145"/>
                  </a:lnTo>
                  <a:lnTo>
                    <a:pt x="52" y="161"/>
                  </a:lnTo>
                  <a:lnTo>
                    <a:pt x="52" y="52"/>
                  </a:lnTo>
                  <a:lnTo>
                    <a:pt x="53" y="50"/>
                  </a:lnTo>
                  <a:lnTo>
                    <a:pt x="53" y="44"/>
                  </a:lnTo>
                  <a:lnTo>
                    <a:pt x="54" y="36"/>
                  </a:lnTo>
                  <a:lnTo>
                    <a:pt x="58" y="26"/>
                  </a:lnTo>
                  <a:lnTo>
                    <a:pt x="65" y="17"/>
                  </a:lnTo>
                  <a:lnTo>
                    <a:pt x="75" y="9"/>
                  </a:lnTo>
                  <a:lnTo>
                    <a:pt x="87" y="3"/>
                  </a:lnTo>
                  <a:lnTo>
                    <a:pt x="104" y="0"/>
                  </a:lnTo>
                  <a:lnTo>
                    <a:pt x="103" y="3"/>
                  </a:lnTo>
                  <a:lnTo>
                    <a:pt x="102" y="11"/>
                  </a:lnTo>
                  <a:lnTo>
                    <a:pt x="99" y="21"/>
                  </a:lnTo>
                  <a:lnTo>
                    <a:pt x="92" y="32"/>
                  </a:lnTo>
                  <a:lnTo>
                    <a:pt x="84" y="42"/>
                  </a:lnTo>
                  <a:lnTo>
                    <a:pt x="73" y="49"/>
                  </a:lnTo>
                  <a:lnTo>
                    <a:pt x="58" y="52"/>
                  </a:lnTo>
                  <a:lnTo>
                    <a:pt x="58" y="130"/>
                  </a:lnTo>
                  <a:lnTo>
                    <a:pt x="58" y="127"/>
                  </a:lnTo>
                  <a:lnTo>
                    <a:pt x="60" y="122"/>
                  </a:lnTo>
                  <a:lnTo>
                    <a:pt x="61" y="112"/>
                  </a:lnTo>
                  <a:lnTo>
                    <a:pt x="65" y="103"/>
                  </a:lnTo>
                  <a:lnTo>
                    <a:pt x="72" y="94"/>
                  </a:lnTo>
                  <a:lnTo>
                    <a:pt x="80" y="85"/>
                  </a:lnTo>
                  <a:lnTo>
                    <a:pt x="93" y="80"/>
                  </a:lnTo>
                  <a:lnTo>
                    <a:pt x="110" y="77"/>
                  </a:lnTo>
                  <a:lnTo>
                    <a:pt x="111" y="80"/>
                  </a:lnTo>
                  <a:lnTo>
                    <a:pt x="111" y="84"/>
                  </a:lnTo>
                  <a:lnTo>
                    <a:pt x="111" y="91"/>
                  </a:lnTo>
                  <a:lnTo>
                    <a:pt x="110" y="100"/>
                  </a:lnTo>
                  <a:lnTo>
                    <a:pt x="107" y="108"/>
                  </a:lnTo>
                  <a:lnTo>
                    <a:pt x="100" y="118"/>
                  </a:lnTo>
                  <a:lnTo>
                    <a:pt x="91" y="126"/>
                  </a:lnTo>
                  <a:lnTo>
                    <a:pt x="77" y="133"/>
                  </a:lnTo>
                  <a:lnTo>
                    <a:pt x="58" y="135"/>
                  </a:lnTo>
                  <a:lnTo>
                    <a:pt x="58" y="239"/>
                  </a:lnTo>
                  <a:lnTo>
                    <a:pt x="58" y="236"/>
                  </a:lnTo>
                  <a:lnTo>
                    <a:pt x="60" y="231"/>
                  </a:lnTo>
                  <a:lnTo>
                    <a:pt x="61" y="223"/>
                  </a:lnTo>
                  <a:lnTo>
                    <a:pt x="66" y="215"/>
                  </a:lnTo>
                  <a:lnTo>
                    <a:pt x="73" y="208"/>
                  </a:lnTo>
                  <a:lnTo>
                    <a:pt x="83" y="203"/>
                  </a:lnTo>
                  <a:lnTo>
                    <a:pt x="97" y="200"/>
                  </a:lnTo>
                  <a:lnTo>
                    <a:pt x="97" y="201"/>
                  </a:lnTo>
                  <a:lnTo>
                    <a:pt x="99" y="207"/>
                  </a:lnTo>
                  <a:lnTo>
                    <a:pt x="99" y="212"/>
                  </a:lnTo>
                  <a:lnTo>
                    <a:pt x="97" y="220"/>
                  </a:lnTo>
                  <a:lnTo>
                    <a:pt x="93" y="228"/>
                  </a:lnTo>
                  <a:lnTo>
                    <a:pt x="87" y="235"/>
                  </a:lnTo>
                  <a:lnTo>
                    <a:pt x="75" y="242"/>
                  </a:lnTo>
                  <a:lnTo>
                    <a:pt x="58" y="245"/>
                  </a:lnTo>
                  <a:lnTo>
                    <a:pt x="58" y="425"/>
                  </a:lnTo>
                  <a:lnTo>
                    <a:pt x="52" y="425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1" name="Freeform 19"/>
            <p:cNvSpPr>
              <a:spLocks/>
            </p:cNvSpPr>
            <p:nvPr/>
          </p:nvSpPr>
          <p:spPr bwMode="gray">
            <a:xfrm>
              <a:off x="2065" y="361"/>
              <a:ext cx="100" cy="228"/>
            </a:xfrm>
            <a:custGeom>
              <a:avLst/>
              <a:gdLst/>
              <a:ahLst/>
              <a:cxnLst>
                <a:cxn ang="0">
                  <a:pos x="52" y="176"/>
                </a:cxn>
                <a:cxn ang="0">
                  <a:pos x="59" y="176"/>
                </a:cxn>
                <a:cxn ang="0">
                  <a:pos x="74" y="169"/>
                </a:cxn>
                <a:cxn ang="0">
                  <a:pos x="86" y="154"/>
                </a:cxn>
                <a:cxn ang="0">
                  <a:pos x="86" y="141"/>
                </a:cxn>
                <a:cxn ang="0">
                  <a:pos x="74" y="143"/>
                </a:cxn>
                <a:cxn ang="0">
                  <a:pos x="58" y="158"/>
                </a:cxn>
                <a:cxn ang="0">
                  <a:pos x="52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2" y="115"/>
                </a:cxn>
                <a:cxn ang="0">
                  <a:pos x="55" y="48"/>
                </a:cxn>
                <a:cxn ang="0">
                  <a:pos x="67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3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1" y="3"/>
                </a:cxn>
                <a:cxn ang="0">
                  <a:pos x="5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5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5" y="132"/>
                </a:cxn>
                <a:cxn ang="0">
                  <a:pos x="47" y="141"/>
                </a:cxn>
                <a:cxn ang="0">
                  <a:pos x="52" y="228"/>
                </a:cxn>
              </a:cxnLst>
              <a:rect l="0" t="0" r="r" b="b"/>
              <a:pathLst>
                <a:path w="100" h="228">
                  <a:moveTo>
                    <a:pt x="52" y="228"/>
                  </a:moveTo>
                  <a:lnTo>
                    <a:pt x="52" y="176"/>
                  </a:lnTo>
                  <a:lnTo>
                    <a:pt x="55" y="176"/>
                  </a:lnTo>
                  <a:lnTo>
                    <a:pt x="59" y="176"/>
                  </a:lnTo>
                  <a:lnTo>
                    <a:pt x="67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6" y="154"/>
                  </a:lnTo>
                  <a:lnTo>
                    <a:pt x="88" y="141"/>
                  </a:lnTo>
                  <a:lnTo>
                    <a:pt x="86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58" y="158"/>
                  </a:lnTo>
                  <a:lnTo>
                    <a:pt x="52" y="173"/>
                  </a:lnTo>
                  <a:lnTo>
                    <a:pt x="52" y="118"/>
                  </a:lnTo>
                  <a:lnTo>
                    <a:pt x="55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6" y="103"/>
                  </a:lnTo>
                  <a:lnTo>
                    <a:pt x="92" y="92"/>
                  </a:lnTo>
                  <a:lnTo>
                    <a:pt x="94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2" y="115"/>
                  </a:lnTo>
                  <a:lnTo>
                    <a:pt x="52" y="48"/>
                  </a:lnTo>
                  <a:lnTo>
                    <a:pt x="55" y="48"/>
                  </a:lnTo>
                  <a:lnTo>
                    <a:pt x="61" y="48"/>
                  </a:lnTo>
                  <a:lnTo>
                    <a:pt x="67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2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3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6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8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3" y="10"/>
                  </a:lnTo>
                  <a:lnTo>
                    <a:pt x="5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5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3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5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2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gray">
            <a:xfrm>
              <a:off x="2921" y="361"/>
              <a:ext cx="100" cy="228"/>
            </a:xfrm>
            <a:custGeom>
              <a:avLst/>
              <a:gdLst/>
              <a:ahLst/>
              <a:cxnLst>
                <a:cxn ang="0">
                  <a:pos x="53" y="176"/>
                </a:cxn>
                <a:cxn ang="0">
                  <a:pos x="60" y="176"/>
                </a:cxn>
                <a:cxn ang="0">
                  <a:pos x="74" y="169"/>
                </a:cxn>
                <a:cxn ang="0">
                  <a:pos x="87" y="154"/>
                </a:cxn>
                <a:cxn ang="0">
                  <a:pos x="87" y="141"/>
                </a:cxn>
                <a:cxn ang="0">
                  <a:pos x="74" y="143"/>
                </a:cxn>
                <a:cxn ang="0">
                  <a:pos x="60" y="158"/>
                </a:cxn>
                <a:cxn ang="0">
                  <a:pos x="53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3" y="115"/>
                </a:cxn>
                <a:cxn ang="0">
                  <a:pos x="56" y="48"/>
                </a:cxn>
                <a:cxn ang="0">
                  <a:pos x="68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4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2" y="3"/>
                </a:cxn>
                <a:cxn ang="0">
                  <a:pos x="6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6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6" y="132"/>
                </a:cxn>
                <a:cxn ang="0">
                  <a:pos x="47" y="141"/>
                </a:cxn>
                <a:cxn ang="0">
                  <a:pos x="53" y="228"/>
                </a:cxn>
              </a:cxnLst>
              <a:rect l="0" t="0" r="r" b="b"/>
              <a:pathLst>
                <a:path w="100" h="228">
                  <a:moveTo>
                    <a:pt x="53" y="228"/>
                  </a:moveTo>
                  <a:lnTo>
                    <a:pt x="53" y="176"/>
                  </a:lnTo>
                  <a:lnTo>
                    <a:pt x="56" y="176"/>
                  </a:lnTo>
                  <a:lnTo>
                    <a:pt x="60" y="176"/>
                  </a:lnTo>
                  <a:lnTo>
                    <a:pt x="68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7" y="154"/>
                  </a:lnTo>
                  <a:lnTo>
                    <a:pt x="88" y="141"/>
                  </a:lnTo>
                  <a:lnTo>
                    <a:pt x="87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60" y="158"/>
                  </a:lnTo>
                  <a:lnTo>
                    <a:pt x="53" y="173"/>
                  </a:lnTo>
                  <a:lnTo>
                    <a:pt x="53" y="118"/>
                  </a:lnTo>
                  <a:lnTo>
                    <a:pt x="56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7" y="103"/>
                  </a:lnTo>
                  <a:lnTo>
                    <a:pt x="92" y="92"/>
                  </a:lnTo>
                  <a:lnTo>
                    <a:pt x="95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3" y="115"/>
                  </a:lnTo>
                  <a:lnTo>
                    <a:pt x="53" y="48"/>
                  </a:lnTo>
                  <a:lnTo>
                    <a:pt x="56" y="48"/>
                  </a:lnTo>
                  <a:lnTo>
                    <a:pt x="61" y="48"/>
                  </a:lnTo>
                  <a:lnTo>
                    <a:pt x="68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3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4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7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9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2" y="3"/>
                  </a:lnTo>
                  <a:lnTo>
                    <a:pt x="3" y="10"/>
                  </a:lnTo>
                  <a:lnTo>
                    <a:pt x="6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6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4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6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3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gray">
            <a:xfrm>
              <a:off x="2273" y="187"/>
              <a:ext cx="175" cy="402"/>
            </a:xfrm>
            <a:custGeom>
              <a:avLst/>
              <a:gdLst/>
              <a:ahLst/>
              <a:cxnLst>
                <a:cxn ang="0">
                  <a:pos x="93" y="309"/>
                </a:cxn>
                <a:cxn ang="0">
                  <a:pos x="101" y="309"/>
                </a:cxn>
                <a:cxn ang="0">
                  <a:pos x="118" y="304"/>
                </a:cxn>
                <a:cxn ang="0">
                  <a:pos x="138" y="292"/>
                </a:cxn>
                <a:cxn ang="0">
                  <a:pos x="152" y="266"/>
                </a:cxn>
                <a:cxn ang="0">
                  <a:pos x="152" y="247"/>
                </a:cxn>
                <a:cxn ang="0">
                  <a:pos x="138" y="250"/>
                </a:cxn>
                <a:cxn ang="0">
                  <a:pos x="120" y="259"/>
                </a:cxn>
                <a:cxn ang="0">
                  <a:pos x="99" y="285"/>
                </a:cxn>
                <a:cxn ang="0">
                  <a:pos x="93" y="207"/>
                </a:cxn>
                <a:cxn ang="0">
                  <a:pos x="102" y="205"/>
                </a:cxn>
                <a:cxn ang="0">
                  <a:pos x="122" y="200"/>
                </a:cxn>
                <a:cxn ang="0">
                  <a:pos x="147" y="185"/>
                </a:cxn>
                <a:cxn ang="0">
                  <a:pos x="163" y="155"/>
                </a:cxn>
                <a:cxn ang="0">
                  <a:pos x="163" y="134"/>
                </a:cxn>
                <a:cxn ang="0">
                  <a:pos x="149" y="135"/>
                </a:cxn>
                <a:cxn ang="0">
                  <a:pos x="129" y="142"/>
                </a:cxn>
                <a:cxn ang="0">
                  <a:pos x="107" y="162"/>
                </a:cxn>
                <a:cxn ang="0">
                  <a:pos x="93" y="201"/>
                </a:cxn>
                <a:cxn ang="0">
                  <a:pos x="95" y="83"/>
                </a:cxn>
                <a:cxn ang="0">
                  <a:pos x="110" y="81"/>
                </a:cxn>
                <a:cxn ang="0">
                  <a:pos x="134" y="73"/>
                </a:cxn>
                <a:cxn ang="0">
                  <a:pos x="157" y="54"/>
                </a:cxn>
                <a:cxn ang="0">
                  <a:pos x="174" y="23"/>
                </a:cxn>
                <a:cxn ang="0">
                  <a:pos x="174" y="0"/>
                </a:cxn>
                <a:cxn ang="0">
                  <a:pos x="157" y="2"/>
                </a:cxn>
                <a:cxn ang="0">
                  <a:pos x="133" y="10"/>
                </a:cxn>
                <a:cxn ang="0">
                  <a:pos x="107" y="33"/>
                </a:cxn>
                <a:cxn ang="0">
                  <a:pos x="87" y="77"/>
                </a:cxn>
                <a:cxn ang="0">
                  <a:pos x="85" y="68"/>
                </a:cxn>
                <a:cxn ang="0">
                  <a:pos x="75" y="46"/>
                </a:cxn>
                <a:cxn ang="0">
                  <a:pos x="55" y="21"/>
                </a:cxn>
                <a:cxn ang="0">
                  <a:pos x="22" y="3"/>
                </a:cxn>
                <a:cxn ang="0">
                  <a:pos x="1" y="3"/>
                </a:cxn>
                <a:cxn ang="0">
                  <a:pos x="4" y="18"/>
                </a:cxn>
                <a:cxn ang="0">
                  <a:pos x="12" y="42"/>
                </a:cxn>
                <a:cxn ang="0">
                  <a:pos x="31" y="65"/>
                </a:cxn>
                <a:cxn ang="0">
                  <a:pos x="62" y="81"/>
                </a:cxn>
                <a:cxn ang="0">
                  <a:pos x="82" y="238"/>
                </a:cxn>
                <a:cxn ang="0">
                  <a:pos x="80" y="228"/>
                </a:cxn>
                <a:cxn ang="0">
                  <a:pos x="72" y="207"/>
                </a:cxn>
                <a:cxn ang="0">
                  <a:pos x="55" y="185"/>
                </a:cxn>
                <a:cxn ang="0">
                  <a:pos x="21" y="176"/>
                </a:cxn>
                <a:cxn ang="0">
                  <a:pos x="22" y="185"/>
                </a:cxn>
                <a:cxn ang="0">
                  <a:pos x="28" y="205"/>
                </a:cxn>
                <a:cxn ang="0">
                  <a:pos x="41" y="230"/>
                </a:cxn>
                <a:cxn ang="0">
                  <a:pos x="66" y="246"/>
                </a:cxn>
                <a:cxn ang="0">
                  <a:pos x="82" y="402"/>
                </a:cxn>
              </a:cxnLst>
              <a:rect l="0" t="0" r="r" b="b"/>
              <a:pathLst>
                <a:path w="175" h="402">
                  <a:moveTo>
                    <a:pt x="93" y="402"/>
                  </a:moveTo>
                  <a:lnTo>
                    <a:pt x="93" y="309"/>
                  </a:lnTo>
                  <a:lnTo>
                    <a:pt x="95" y="309"/>
                  </a:lnTo>
                  <a:lnTo>
                    <a:pt x="101" y="309"/>
                  </a:lnTo>
                  <a:lnTo>
                    <a:pt x="109" y="308"/>
                  </a:lnTo>
                  <a:lnTo>
                    <a:pt x="118" y="304"/>
                  </a:lnTo>
                  <a:lnTo>
                    <a:pt x="129" y="298"/>
                  </a:lnTo>
                  <a:lnTo>
                    <a:pt x="138" y="292"/>
                  </a:lnTo>
                  <a:lnTo>
                    <a:pt x="147" y="281"/>
                  </a:lnTo>
                  <a:lnTo>
                    <a:pt x="152" y="266"/>
                  </a:lnTo>
                  <a:lnTo>
                    <a:pt x="155" y="247"/>
                  </a:lnTo>
                  <a:lnTo>
                    <a:pt x="152" y="247"/>
                  </a:lnTo>
                  <a:lnTo>
                    <a:pt x="147" y="249"/>
                  </a:lnTo>
                  <a:lnTo>
                    <a:pt x="138" y="250"/>
                  </a:lnTo>
                  <a:lnTo>
                    <a:pt x="129" y="253"/>
                  </a:lnTo>
                  <a:lnTo>
                    <a:pt x="120" y="259"/>
                  </a:lnTo>
                  <a:lnTo>
                    <a:pt x="109" y="270"/>
                  </a:lnTo>
                  <a:lnTo>
                    <a:pt x="99" y="285"/>
                  </a:lnTo>
                  <a:lnTo>
                    <a:pt x="93" y="304"/>
                  </a:lnTo>
                  <a:lnTo>
                    <a:pt x="93" y="207"/>
                  </a:lnTo>
                  <a:lnTo>
                    <a:pt x="95" y="207"/>
                  </a:lnTo>
                  <a:lnTo>
                    <a:pt x="102" y="205"/>
                  </a:lnTo>
                  <a:lnTo>
                    <a:pt x="111" y="204"/>
                  </a:lnTo>
                  <a:lnTo>
                    <a:pt x="122" y="200"/>
                  </a:lnTo>
                  <a:lnTo>
                    <a:pt x="134" y="195"/>
                  </a:lnTo>
                  <a:lnTo>
                    <a:pt x="147" y="185"/>
                  </a:lnTo>
                  <a:lnTo>
                    <a:pt x="156" y="173"/>
                  </a:lnTo>
                  <a:lnTo>
                    <a:pt x="163" y="155"/>
                  </a:lnTo>
                  <a:lnTo>
                    <a:pt x="165" y="134"/>
                  </a:lnTo>
                  <a:lnTo>
                    <a:pt x="163" y="134"/>
                  </a:lnTo>
                  <a:lnTo>
                    <a:pt x="157" y="134"/>
                  </a:lnTo>
                  <a:lnTo>
                    <a:pt x="149" y="135"/>
                  </a:lnTo>
                  <a:lnTo>
                    <a:pt x="140" y="137"/>
                  </a:lnTo>
                  <a:lnTo>
                    <a:pt x="129" y="142"/>
                  </a:lnTo>
                  <a:lnTo>
                    <a:pt x="118" y="150"/>
                  </a:lnTo>
                  <a:lnTo>
                    <a:pt x="107" y="162"/>
                  </a:lnTo>
                  <a:lnTo>
                    <a:pt x="99" y="178"/>
                  </a:lnTo>
                  <a:lnTo>
                    <a:pt x="93" y="201"/>
                  </a:lnTo>
                  <a:lnTo>
                    <a:pt x="93" y="83"/>
                  </a:lnTo>
                  <a:lnTo>
                    <a:pt x="95" y="83"/>
                  </a:lnTo>
                  <a:lnTo>
                    <a:pt x="101" y="83"/>
                  </a:lnTo>
                  <a:lnTo>
                    <a:pt x="110" y="81"/>
                  </a:lnTo>
                  <a:lnTo>
                    <a:pt x="122" y="77"/>
                  </a:lnTo>
                  <a:lnTo>
                    <a:pt x="134" y="73"/>
                  </a:lnTo>
                  <a:lnTo>
                    <a:pt x="147" y="65"/>
                  </a:lnTo>
                  <a:lnTo>
                    <a:pt x="157" y="54"/>
                  </a:lnTo>
                  <a:lnTo>
                    <a:pt x="167" y="41"/>
                  </a:lnTo>
                  <a:lnTo>
                    <a:pt x="174" y="23"/>
                  </a:lnTo>
                  <a:lnTo>
                    <a:pt x="175" y="0"/>
                  </a:lnTo>
                  <a:lnTo>
                    <a:pt x="174" y="0"/>
                  </a:lnTo>
                  <a:lnTo>
                    <a:pt x="167" y="0"/>
                  </a:lnTo>
                  <a:lnTo>
                    <a:pt x="157" y="2"/>
                  </a:lnTo>
                  <a:lnTo>
                    <a:pt x="145" y="4"/>
                  </a:lnTo>
                  <a:lnTo>
                    <a:pt x="133" y="10"/>
                  </a:lnTo>
                  <a:lnTo>
                    <a:pt x="120" y="19"/>
                  </a:lnTo>
                  <a:lnTo>
                    <a:pt x="107" y="33"/>
                  </a:lnTo>
                  <a:lnTo>
                    <a:pt x="97" y="52"/>
                  </a:lnTo>
                  <a:lnTo>
                    <a:pt x="87" y="77"/>
                  </a:lnTo>
                  <a:lnTo>
                    <a:pt x="87" y="75"/>
                  </a:lnTo>
                  <a:lnTo>
                    <a:pt x="85" y="68"/>
                  </a:lnTo>
                  <a:lnTo>
                    <a:pt x="80" y="58"/>
                  </a:lnTo>
                  <a:lnTo>
                    <a:pt x="75" y="46"/>
                  </a:lnTo>
                  <a:lnTo>
                    <a:pt x="66" y="33"/>
                  </a:lnTo>
                  <a:lnTo>
                    <a:pt x="55" y="21"/>
                  </a:lnTo>
                  <a:lnTo>
                    <a:pt x="40" y="10"/>
                  </a:lnTo>
                  <a:lnTo>
                    <a:pt x="22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1" y="10"/>
                  </a:lnTo>
                  <a:lnTo>
                    <a:pt x="4" y="18"/>
                  </a:lnTo>
                  <a:lnTo>
                    <a:pt x="6" y="30"/>
                  </a:lnTo>
                  <a:lnTo>
                    <a:pt x="12" y="42"/>
                  </a:lnTo>
                  <a:lnTo>
                    <a:pt x="20" y="54"/>
                  </a:lnTo>
                  <a:lnTo>
                    <a:pt x="31" y="65"/>
                  </a:lnTo>
                  <a:lnTo>
                    <a:pt x="44" y="75"/>
                  </a:lnTo>
                  <a:lnTo>
                    <a:pt x="62" y="81"/>
                  </a:lnTo>
                  <a:lnTo>
                    <a:pt x="82" y="83"/>
                  </a:lnTo>
                  <a:lnTo>
                    <a:pt x="82" y="238"/>
                  </a:lnTo>
                  <a:lnTo>
                    <a:pt x="82" y="235"/>
                  </a:lnTo>
                  <a:lnTo>
                    <a:pt x="80" y="228"/>
                  </a:lnTo>
                  <a:lnTo>
                    <a:pt x="78" y="217"/>
                  </a:lnTo>
                  <a:lnTo>
                    <a:pt x="72" y="207"/>
                  </a:lnTo>
                  <a:lnTo>
                    <a:pt x="66" y="196"/>
                  </a:lnTo>
                  <a:lnTo>
                    <a:pt x="55" y="185"/>
                  </a:lnTo>
                  <a:lnTo>
                    <a:pt x="40" y="178"/>
                  </a:lnTo>
                  <a:lnTo>
                    <a:pt x="21" y="176"/>
                  </a:lnTo>
                  <a:lnTo>
                    <a:pt x="21" y="178"/>
                  </a:lnTo>
                  <a:lnTo>
                    <a:pt x="22" y="185"/>
                  </a:lnTo>
                  <a:lnTo>
                    <a:pt x="24" y="195"/>
                  </a:lnTo>
                  <a:lnTo>
                    <a:pt x="28" y="205"/>
                  </a:lnTo>
                  <a:lnTo>
                    <a:pt x="33" y="217"/>
                  </a:lnTo>
                  <a:lnTo>
                    <a:pt x="41" y="230"/>
                  </a:lnTo>
                  <a:lnTo>
                    <a:pt x="52" y="239"/>
                  </a:lnTo>
                  <a:lnTo>
                    <a:pt x="66" y="246"/>
                  </a:lnTo>
                  <a:lnTo>
                    <a:pt x="82" y="247"/>
                  </a:lnTo>
                  <a:lnTo>
                    <a:pt x="82" y="402"/>
                  </a:lnTo>
                  <a:lnTo>
                    <a:pt x="93" y="40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gray">
            <a:xfrm>
              <a:off x="2161" y="216"/>
              <a:ext cx="97" cy="373"/>
            </a:xfrm>
            <a:custGeom>
              <a:avLst/>
              <a:gdLst/>
              <a:ahLst/>
              <a:cxnLst>
                <a:cxn ang="0">
                  <a:pos x="52" y="237"/>
                </a:cxn>
                <a:cxn ang="0">
                  <a:pos x="59" y="237"/>
                </a:cxn>
                <a:cxn ang="0">
                  <a:pos x="74" y="232"/>
                </a:cxn>
                <a:cxn ang="0">
                  <a:pos x="90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1" y="197"/>
                </a:cxn>
                <a:cxn ang="0">
                  <a:pos x="56" y="215"/>
                </a:cxn>
                <a:cxn ang="0">
                  <a:pos x="52" y="147"/>
                </a:cxn>
                <a:cxn ang="0">
                  <a:pos x="59" y="147"/>
                </a:cxn>
                <a:cxn ang="0">
                  <a:pos x="74" y="141"/>
                </a:cxn>
                <a:cxn ang="0">
                  <a:pos x="90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1" y="109"/>
                </a:cxn>
                <a:cxn ang="0">
                  <a:pos x="56" y="126"/>
                </a:cxn>
                <a:cxn ang="0">
                  <a:pos x="52" y="46"/>
                </a:cxn>
                <a:cxn ang="0">
                  <a:pos x="51" y="37"/>
                </a:cxn>
                <a:cxn ang="0">
                  <a:pos x="45" y="23"/>
                </a:cxn>
                <a:cxn ang="0">
                  <a:pos x="32" y="6"/>
                </a:cxn>
                <a:cxn ang="0">
                  <a:pos x="6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3" y="43"/>
                </a:cxn>
                <a:cxn ang="0">
                  <a:pos x="45" y="113"/>
                </a:cxn>
                <a:cxn ang="0">
                  <a:pos x="45" y="106"/>
                </a:cxn>
                <a:cxn ang="0">
                  <a:pos x="40" y="90"/>
                </a:cxn>
                <a:cxn ang="0">
                  <a:pos x="27" y="75"/>
                </a:cxn>
                <a:cxn ang="0">
                  <a:pos x="1" y="67"/>
                </a:cxn>
                <a:cxn ang="0">
                  <a:pos x="0" y="75"/>
                </a:cxn>
                <a:cxn ang="0">
                  <a:pos x="2" y="91"/>
                </a:cxn>
                <a:cxn ang="0">
                  <a:pos x="14" y="109"/>
                </a:cxn>
                <a:cxn ang="0">
                  <a:pos x="45" y="118"/>
                </a:cxn>
                <a:cxn ang="0">
                  <a:pos x="45" y="207"/>
                </a:cxn>
                <a:cxn ang="0">
                  <a:pos x="43" y="195"/>
                </a:cxn>
                <a:cxn ang="0">
                  <a:pos x="33" y="182"/>
                </a:cxn>
                <a:cxn ang="0">
                  <a:pos x="12" y="175"/>
                </a:cxn>
                <a:cxn ang="0">
                  <a:pos x="10" y="182"/>
                </a:cxn>
                <a:cxn ang="0">
                  <a:pos x="13" y="197"/>
                </a:cxn>
                <a:cxn ang="0">
                  <a:pos x="29" y="211"/>
                </a:cxn>
                <a:cxn ang="0">
                  <a:pos x="45" y="373"/>
                </a:cxn>
              </a:cxnLst>
              <a:rect l="0" t="0" r="r" b="b"/>
              <a:pathLst>
                <a:path w="97" h="373">
                  <a:moveTo>
                    <a:pt x="52" y="373"/>
                  </a:moveTo>
                  <a:lnTo>
                    <a:pt x="52" y="237"/>
                  </a:lnTo>
                  <a:lnTo>
                    <a:pt x="54" y="237"/>
                  </a:lnTo>
                  <a:lnTo>
                    <a:pt x="59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0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4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1" y="197"/>
                  </a:lnTo>
                  <a:lnTo>
                    <a:pt x="63" y="205"/>
                  </a:lnTo>
                  <a:lnTo>
                    <a:pt x="56" y="215"/>
                  </a:lnTo>
                  <a:lnTo>
                    <a:pt x="52" y="232"/>
                  </a:lnTo>
                  <a:lnTo>
                    <a:pt x="52" y="147"/>
                  </a:lnTo>
                  <a:lnTo>
                    <a:pt x="54" y="147"/>
                  </a:lnTo>
                  <a:lnTo>
                    <a:pt x="59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0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4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1" y="109"/>
                  </a:lnTo>
                  <a:lnTo>
                    <a:pt x="63" y="116"/>
                  </a:lnTo>
                  <a:lnTo>
                    <a:pt x="56" y="126"/>
                  </a:lnTo>
                  <a:lnTo>
                    <a:pt x="52" y="141"/>
                  </a:lnTo>
                  <a:lnTo>
                    <a:pt x="52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5" y="23"/>
                  </a:lnTo>
                  <a:lnTo>
                    <a:pt x="40" y="15"/>
                  </a:lnTo>
                  <a:lnTo>
                    <a:pt x="32" y="6"/>
                  </a:lnTo>
                  <a:lnTo>
                    <a:pt x="21" y="2"/>
                  </a:lnTo>
                  <a:lnTo>
                    <a:pt x="6" y="0"/>
                  </a:lnTo>
                  <a:lnTo>
                    <a:pt x="6" y="2"/>
                  </a:lnTo>
                  <a:lnTo>
                    <a:pt x="8" y="9"/>
                  </a:lnTo>
                  <a:lnTo>
                    <a:pt x="12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3" y="43"/>
                  </a:lnTo>
                  <a:lnTo>
                    <a:pt x="45" y="46"/>
                  </a:lnTo>
                  <a:lnTo>
                    <a:pt x="45" y="113"/>
                  </a:lnTo>
                  <a:lnTo>
                    <a:pt x="45" y="112"/>
                  </a:lnTo>
                  <a:lnTo>
                    <a:pt x="45" y="106"/>
                  </a:lnTo>
                  <a:lnTo>
                    <a:pt x="44" y="98"/>
                  </a:lnTo>
                  <a:lnTo>
                    <a:pt x="40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1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2" y="91"/>
                  </a:lnTo>
                  <a:lnTo>
                    <a:pt x="6" y="100"/>
                  </a:lnTo>
                  <a:lnTo>
                    <a:pt x="14" y="109"/>
                  </a:lnTo>
                  <a:lnTo>
                    <a:pt x="28" y="114"/>
                  </a:lnTo>
                  <a:lnTo>
                    <a:pt x="45" y="118"/>
                  </a:lnTo>
                  <a:lnTo>
                    <a:pt x="45" y="209"/>
                  </a:lnTo>
                  <a:lnTo>
                    <a:pt x="45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40" y="188"/>
                  </a:lnTo>
                  <a:lnTo>
                    <a:pt x="33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0" y="182"/>
                  </a:lnTo>
                  <a:lnTo>
                    <a:pt x="10" y="188"/>
                  </a:lnTo>
                  <a:lnTo>
                    <a:pt x="13" y="197"/>
                  </a:lnTo>
                  <a:lnTo>
                    <a:pt x="20" y="205"/>
                  </a:lnTo>
                  <a:lnTo>
                    <a:pt x="29" y="211"/>
                  </a:lnTo>
                  <a:lnTo>
                    <a:pt x="45" y="215"/>
                  </a:lnTo>
                  <a:lnTo>
                    <a:pt x="45" y="373"/>
                  </a:lnTo>
                  <a:lnTo>
                    <a:pt x="52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gray">
            <a:xfrm>
              <a:off x="2708" y="216"/>
              <a:ext cx="97" cy="373"/>
            </a:xfrm>
            <a:custGeom>
              <a:avLst/>
              <a:gdLst/>
              <a:ahLst/>
              <a:cxnLst>
                <a:cxn ang="0">
                  <a:pos x="51" y="237"/>
                </a:cxn>
                <a:cxn ang="0">
                  <a:pos x="60" y="237"/>
                </a:cxn>
                <a:cxn ang="0">
                  <a:pos x="74" y="232"/>
                </a:cxn>
                <a:cxn ang="0">
                  <a:pos x="91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2" y="197"/>
                </a:cxn>
                <a:cxn ang="0">
                  <a:pos x="55" y="215"/>
                </a:cxn>
                <a:cxn ang="0">
                  <a:pos x="51" y="147"/>
                </a:cxn>
                <a:cxn ang="0">
                  <a:pos x="60" y="147"/>
                </a:cxn>
                <a:cxn ang="0">
                  <a:pos x="74" y="141"/>
                </a:cxn>
                <a:cxn ang="0">
                  <a:pos x="91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2" y="109"/>
                </a:cxn>
                <a:cxn ang="0">
                  <a:pos x="55" y="126"/>
                </a:cxn>
                <a:cxn ang="0">
                  <a:pos x="51" y="46"/>
                </a:cxn>
                <a:cxn ang="0">
                  <a:pos x="51" y="37"/>
                </a:cxn>
                <a:cxn ang="0">
                  <a:pos x="46" y="23"/>
                </a:cxn>
                <a:cxn ang="0">
                  <a:pos x="33" y="6"/>
                </a:cxn>
                <a:cxn ang="0">
                  <a:pos x="7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4" y="43"/>
                </a:cxn>
                <a:cxn ang="0">
                  <a:pos x="46" y="113"/>
                </a:cxn>
                <a:cxn ang="0">
                  <a:pos x="46" y="106"/>
                </a:cxn>
                <a:cxn ang="0">
                  <a:pos x="41" y="90"/>
                </a:cxn>
                <a:cxn ang="0">
                  <a:pos x="27" y="75"/>
                </a:cxn>
                <a:cxn ang="0">
                  <a:pos x="0" y="67"/>
                </a:cxn>
                <a:cxn ang="0">
                  <a:pos x="0" y="75"/>
                </a:cxn>
                <a:cxn ang="0">
                  <a:pos x="3" y="91"/>
                </a:cxn>
                <a:cxn ang="0">
                  <a:pos x="15" y="109"/>
                </a:cxn>
                <a:cxn ang="0">
                  <a:pos x="46" y="118"/>
                </a:cxn>
                <a:cxn ang="0">
                  <a:pos x="46" y="207"/>
                </a:cxn>
                <a:cxn ang="0">
                  <a:pos x="43" y="195"/>
                </a:cxn>
                <a:cxn ang="0">
                  <a:pos x="34" y="182"/>
                </a:cxn>
                <a:cxn ang="0">
                  <a:pos x="12" y="175"/>
                </a:cxn>
                <a:cxn ang="0">
                  <a:pos x="11" y="182"/>
                </a:cxn>
                <a:cxn ang="0">
                  <a:pos x="14" y="197"/>
                </a:cxn>
                <a:cxn ang="0">
                  <a:pos x="30" y="211"/>
                </a:cxn>
                <a:cxn ang="0">
                  <a:pos x="46" y="373"/>
                </a:cxn>
              </a:cxnLst>
              <a:rect l="0" t="0" r="r" b="b"/>
              <a:pathLst>
                <a:path w="97" h="373">
                  <a:moveTo>
                    <a:pt x="51" y="373"/>
                  </a:moveTo>
                  <a:lnTo>
                    <a:pt x="51" y="237"/>
                  </a:lnTo>
                  <a:lnTo>
                    <a:pt x="54" y="237"/>
                  </a:lnTo>
                  <a:lnTo>
                    <a:pt x="60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1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5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2" y="197"/>
                  </a:lnTo>
                  <a:lnTo>
                    <a:pt x="64" y="205"/>
                  </a:lnTo>
                  <a:lnTo>
                    <a:pt x="55" y="215"/>
                  </a:lnTo>
                  <a:lnTo>
                    <a:pt x="51" y="232"/>
                  </a:lnTo>
                  <a:lnTo>
                    <a:pt x="51" y="147"/>
                  </a:lnTo>
                  <a:lnTo>
                    <a:pt x="54" y="147"/>
                  </a:lnTo>
                  <a:lnTo>
                    <a:pt x="60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1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5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2" y="109"/>
                  </a:lnTo>
                  <a:lnTo>
                    <a:pt x="64" y="116"/>
                  </a:lnTo>
                  <a:lnTo>
                    <a:pt x="55" y="126"/>
                  </a:lnTo>
                  <a:lnTo>
                    <a:pt x="51" y="141"/>
                  </a:lnTo>
                  <a:lnTo>
                    <a:pt x="51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6" y="23"/>
                  </a:lnTo>
                  <a:lnTo>
                    <a:pt x="41" y="15"/>
                  </a:lnTo>
                  <a:lnTo>
                    <a:pt x="33" y="6"/>
                  </a:lnTo>
                  <a:lnTo>
                    <a:pt x="22" y="2"/>
                  </a:lnTo>
                  <a:lnTo>
                    <a:pt x="7" y="0"/>
                  </a:lnTo>
                  <a:lnTo>
                    <a:pt x="7" y="2"/>
                  </a:lnTo>
                  <a:lnTo>
                    <a:pt x="8" y="9"/>
                  </a:lnTo>
                  <a:lnTo>
                    <a:pt x="11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4" y="43"/>
                  </a:lnTo>
                  <a:lnTo>
                    <a:pt x="46" y="46"/>
                  </a:lnTo>
                  <a:lnTo>
                    <a:pt x="46" y="113"/>
                  </a:lnTo>
                  <a:lnTo>
                    <a:pt x="46" y="112"/>
                  </a:lnTo>
                  <a:lnTo>
                    <a:pt x="46" y="106"/>
                  </a:lnTo>
                  <a:lnTo>
                    <a:pt x="43" y="98"/>
                  </a:lnTo>
                  <a:lnTo>
                    <a:pt x="41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3" y="91"/>
                  </a:lnTo>
                  <a:lnTo>
                    <a:pt x="7" y="100"/>
                  </a:lnTo>
                  <a:lnTo>
                    <a:pt x="15" y="109"/>
                  </a:lnTo>
                  <a:lnTo>
                    <a:pt x="28" y="114"/>
                  </a:lnTo>
                  <a:lnTo>
                    <a:pt x="46" y="118"/>
                  </a:lnTo>
                  <a:lnTo>
                    <a:pt x="46" y="209"/>
                  </a:lnTo>
                  <a:lnTo>
                    <a:pt x="46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39" y="188"/>
                  </a:lnTo>
                  <a:lnTo>
                    <a:pt x="34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1" y="182"/>
                  </a:lnTo>
                  <a:lnTo>
                    <a:pt x="11" y="188"/>
                  </a:lnTo>
                  <a:lnTo>
                    <a:pt x="14" y="197"/>
                  </a:lnTo>
                  <a:lnTo>
                    <a:pt x="19" y="205"/>
                  </a:lnTo>
                  <a:lnTo>
                    <a:pt x="30" y="211"/>
                  </a:lnTo>
                  <a:lnTo>
                    <a:pt x="46" y="215"/>
                  </a:lnTo>
                  <a:lnTo>
                    <a:pt x="46" y="373"/>
                  </a:lnTo>
                  <a:lnTo>
                    <a:pt x="51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099" name="Freeform 27" descr="Dark upward diagonal"/>
          <p:cNvSpPr>
            <a:spLocks/>
          </p:cNvSpPr>
          <p:nvPr/>
        </p:nvSpPr>
        <p:spPr bwMode="gray">
          <a:xfrm>
            <a:off x="85725" y="76200"/>
            <a:ext cx="8977313" cy="500063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546" y="0"/>
              </a:cxn>
              <a:cxn ang="0">
                <a:pos x="5655" y="84"/>
              </a:cxn>
              <a:cxn ang="0">
                <a:pos x="5649" y="315"/>
              </a:cxn>
              <a:cxn ang="0">
                <a:pos x="1" y="314"/>
              </a:cxn>
              <a:cxn ang="0">
                <a:pos x="0" y="1"/>
              </a:cxn>
            </a:cxnLst>
            <a:rect l="0" t="0" r="r" b="b"/>
            <a:pathLst>
              <a:path w="5655" h="315">
                <a:moveTo>
                  <a:pt x="0" y="1"/>
                </a:moveTo>
                <a:lnTo>
                  <a:pt x="5546" y="0"/>
                </a:lnTo>
                <a:cubicBezTo>
                  <a:pt x="5652" y="0"/>
                  <a:pt x="5655" y="84"/>
                  <a:pt x="5655" y="84"/>
                </a:cubicBezTo>
                <a:lnTo>
                  <a:pt x="5649" y="315"/>
                </a:lnTo>
                <a:lnTo>
                  <a:pt x="1" y="314"/>
                </a:lnTo>
                <a:lnTo>
                  <a:pt x="0" y="1"/>
                </a:lnTo>
                <a:close/>
              </a:path>
            </a:pathLst>
          </a:custGeom>
          <a:pattFill prst="dkUpDiag">
            <a:fgClr>
              <a:schemeClr val="bg1">
                <a:alpha val="77000"/>
              </a:schemeClr>
            </a:fgClr>
            <a:bgClr>
              <a:schemeClr val="tx1">
                <a:alpha val="77000"/>
              </a:schemeClr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gray">
          <a:xfrm>
            <a:off x="114300" y="6610350"/>
            <a:ext cx="8931275" cy="1635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146" name="Group 74"/>
          <p:cNvGrpSpPr>
            <a:grpSpLocks/>
          </p:cNvGrpSpPr>
          <p:nvPr/>
        </p:nvGrpSpPr>
        <p:grpSpPr bwMode="auto">
          <a:xfrm>
            <a:off x="85725" y="854075"/>
            <a:ext cx="8982075" cy="1131888"/>
            <a:chOff x="54" y="538"/>
            <a:chExt cx="5658" cy="713"/>
          </a:xfrm>
        </p:grpSpPr>
        <p:sp>
          <p:nvSpPr>
            <p:cNvPr id="3102" name="Freeform 30"/>
            <p:cNvSpPr>
              <a:spLocks/>
            </p:cNvSpPr>
            <p:nvPr userDrawn="1"/>
          </p:nvSpPr>
          <p:spPr bwMode="gray">
            <a:xfrm>
              <a:off x="54" y="736"/>
              <a:ext cx="5658" cy="5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46" y="0"/>
                </a:cxn>
                <a:cxn ang="0">
                  <a:pos x="5446" y="312"/>
                </a:cxn>
                <a:cxn ang="0">
                  <a:pos x="5446" y="451"/>
                </a:cxn>
                <a:cxn ang="0">
                  <a:pos x="1512" y="443"/>
                </a:cxn>
                <a:cxn ang="0">
                  <a:pos x="1288" y="584"/>
                </a:cxn>
                <a:cxn ang="0">
                  <a:pos x="0" y="590"/>
                </a:cxn>
                <a:cxn ang="0">
                  <a:pos x="0" y="0"/>
                </a:cxn>
              </a:cxnLst>
              <a:rect l="0" t="0" r="r" b="b"/>
              <a:pathLst>
                <a:path w="5446" h="590">
                  <a:moveTo>
                    <a:pt x="0" y="0"/>
                  </a:moveTo>
                  <a:lnTo>
                    <a:pt x="5446" y="0"/>
                  </a:lnTo>
                  <a:lnTo>
                    <a:pt x="5446" y="312"/>
                  </a:lnTo>
                  <a:lnTo>
                    <a:pt x="5446" y="451"/>
                  </a:lnTo>
                  <a:cubicBezTo>
                    <a:pt x="4790" y="473"/>
                    <a:pt x="2205" y="421"/>
                    <a:pt x="1512" y="443"/>
                  </a:cubicBezTo>
                  <a:lnTo>
                    <a:pt x="1288" y="584"/>
                  </a:lnTo>
                  <a:lnTo>
                    <a:pt x="0" y="5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3" name="Freeform 31"/>
            <p:cNvSpPr>
              <a:spLocks/>
            </p:cNvSpPr>
            <p:nvPr userDrawn="1"/>
          </p:nvSpPr>
          <p:spPr bwMode="gray">
            <a:xfrm>
              <a:off x="54" y="538"/>
              <a:ext cx="5658" cy="65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5657" y="0"/>
                </a:cxn>
                <a:cxn ang="0">
                  <a:pos x="5658" y="534"/>
                </a:cxn>
                <a:cxn ang="0">
                  <a:pos x="1553" y="528"/>
                </a:cxn>
                <a:cxn ang="0">
                  <a:pos x="1317" y="651"/>
                </a:cxn>
                <a:cxn ang="0">
                  <a:pos x="0" y="655"/>
                </a:cxn>
                <a:cxn ang="0">
                  <a:pos x="1" y="0"/>
                </a:cxn>
              </a:cxnLst>
              <a:rect l="0" t="0" r="r" b="b"/>
              <a:pathLst>
                <a:path w="5658" h="655">
                  <a:moveTo>
                    <a:pt x="1" y="0"/>
                  </a:moveTo>
                  <a:lnTo>
                    <a:pt x="5657" y="0"/>
                  </a:lnTo>
                  <a:lnTo>
                    <a:pt x="5658" y="534"/>
                  </a:lnTo>
                  <a:lnTo>
                    <a:pt x="1553" y="528"/>
                  </a:lnTo>
                  <a:lnTo>
                    <a:pt x="1317" y="651"/>
                  </a:lnTo>
                  <a:lnTo>
                    <a:pt x="0" y="65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4" name="Freeform 32"/>
            <p:cNvSpPr>
              <a:spLocks/>
            </p:cNvSpPr>
            <p:nvPr userDrawn="1"/>
          </p:nvSpPr>
          <p:spPr bwMode="gray">
            <a:xfrm>
              <a:off x="54" y="1062"/>
              <a:ext cx="1496" cy="98"/>
            </a:xfrm>
            <a:custGeom>
              <a:avLst/>
              <a:gdLst/>
              <a:ahLst/>
              <a:cxnLst>
                <a:cxn ang="0">
                  <a:pos x="1440" y="1"/>
                </a:cxn>
                <a:cxn ang="0">
                  <a:pos x="1261" y="112"/>
                </a:cxn>
                <a:cxn ang="0">
                  <a:pos x="0" y="110"/>
                </a:cxn>
                <a:cxn ang="0">
                  <a:pos x="0" y="49"/>
                </a:cxn>
                <a:cxn ang="0">
                  <a:pos x="1069" y="50"/>
                </a:cxn>
                <a:cxn ang="0">
                  <a:pos x="1142" y="0"/>
                </a:cxn>
                <a:cxn ang="0">
                  <a:pos x="1440" y="1"/>
                </a:cxn>
              </a:cxnLst>
              <a:rect l="0" t="0" r="r" b="b"/>
              <a:pathLst>
                <a:path w="1440" h="112">
                  <a:moveTo>
                    <a:pt x="1440" y="1"/>
                  </a:moveTo>
                  <a:lnTo>
                    <a:pt x="1261" y="112"/>
                  </a:lnTo>
                  <a:lnTo>
                    <a:pt x="0" y="110"/>
                  </a:lnTo>
                  <a:lnTo>
                    <a:pt x="0" y="49"/>
                  </a:lnTo>
                  <a:lnTo>
                    <a:pt x="1069" y="50"/>
                  </a:lnTo>
                  <a:lnTo>
                    <a:pt x="1142" y="0"/>
                  </a:lnTo>
                  <a:lnTo>
                    <a:pt x="1440" y="1"/>
                  </a:ln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105" name="Rectangle 33"/>
          <p:cNvSpPr>
            <a:spLocks noChangeArrowheads="1"/>
          </p:cNvSpPr>
          <p:nvPr/>
        </p:nvSpPr>
        <p:spPr bwMode="gray">
          <a:xfrm>
            <a:off x="85725" y="609600"/>
            <a:ext cx="8982075" cy="1857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10" name="Rectangle 38" descr="1"/>
          <p:cNvSpPr>
            <a:spLocks noChangeArrowheads="1"/>
          </p:cNvSpPr>
          <p:nvPr/>
        </p:nvSpPr>
        <p:spPr bwMode="gray">
          <a:xfrm>
            <a:off x="4067175" y="4497388"/>
            <a:ext cx="741363" cy="742950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12" name="Rectangle 40" descr="7"/>
          <p:cNvSpPr>
            <a:spLocks noChangeArrowheads="1"/>
          </p:cNvSpPr>
          <p:nvPr/>
        </p:nvSpPr>
        <p:spPr bwMode="gray">
          <a:xfrm>
            <a:off x="3275013" y="5314950"/>
            <a:ext cx="742950" cy="742950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14" name="Rectangle 42"/>
          <p:cNvSpPr>
            <a:spLocks noChangeArrowheads="1"/>
          </p:cNvSpPr>
          <p:nvPr/>
        </p:nvSpPr>
        <p:spPr bwMode="gray">
          <a:xfrm>
            <a:off x="3282950" y="4510088"/>
            <a:ext cx="741363" cy="744537"/>
          </a:xfrm>
          <a:prstGeom prst="rect">
            <a:avLst/>
          </a:prstGeom>
          <a:solidFill>
            <a:srgbClr val="D7D7D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09" name="Rectangle 37" descr="6"/>
          <p:cNvSpPr>
            <a:spLocks noChangeArrowheads="1"/>
          </p:cNvSpPr>
          <p:nvPr/>
        </p:nvSpPr>
        <p:spPr bwMode="gray">
          <a:xfrm>
            <a:off x="1703388" y="5314950"/>
            <a:ext cx="742950" cy="742950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14800" y="6196013"/>
            <a:ext cx="4811713" cy="403225"/>
          </a:xfrm>
        </p:spPr>
        <p:txBody>
          <a:bodyPr/>
          <a:lstStyle>
            <a:lvl1pPr marL="0" indent="0" algn="r">
              <a:buFontTx/>
              <a:buNone/>
              <a:defRPr sz="1600" i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31775" y="6445250"/>
            <a:ext cx="2205038" cy="3175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72AE6-2BD5-4AA7-A393-82F1EBD7CBD4}" type="datetimeFigureOut">
              <a:rPr lang="en-US" smtClean="0"/>
              <a:pPr>
                <a:defRPr/>
              </a:pPr>
              <a:t>4/25/2020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574925" y="6445250"/>
            <a:ext cx="2990850" cy="3175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700713" y="6445250"/>
            <a:ext cx="2205037" cy="3175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E7993-3998-49B2-A9BE-8F1A442B9C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117" name="Text Box 45"/>
          <p:cNvSpPr txBox="1">
            <a:spLocks noChangeArrowheads="1"/>
          </p:cNvSpPr>
          <p:nvPr/>
        </p:nvSpPr>
        <p:spPr bwMode="gray">
          <a:xfrm>
            <a:off x="161925" y="842963"/>
            <a:ext cx="130333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srgbClr val="FFFFFF"/>
                </a:solidFill>
                <a:latin typeface="Arial Black" pitchFamily="34" charset="0"/>
                <a:cs typeface="Arial" pitchFamily="34" charset="0"/>
              </a:rPr>
              <a:t>L/O/G/O</a:t>
            </a:r>
          </a:p>
        </p:txBody>
      </p:sp>
      <p:sp>
        <p:nvSpPr>
          <p:cNvPr id="3121" name="Rectangle 49"/>
          <p:cNvSpPr>
            <a:spLocks noChangeArrowheads="1"/>
          </p:cNvSpPr>
          <p:nvPr/>
        </p:nvSpPr>
        <p:spPr bwMode="gray">
          <a:xfrm>
            <a:off x="1703388" y="4511675"/>
            <a:ext cx="742950" cy="74295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22" name="Rectangle 50"/>
          <p:cNvSpPr>
            <a:spLocks noChangeArrowheads="1"/>
          </p:cNvSpPr>
          <p:nvPr/>
        </p:nvSpPr>
        <p:spPr bwMode="gray">
          <a:xfrm>
            <a:off x="128588" y="4511675"/>
            <a:ext cx="741362" cy="74295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24" name="Rectangle 52"/>
          <p:cNvSpPr>
            <a:spLocks noChangeArrowheads="1"/>
          </p:cNvSpPr>
          <p:nvPr/>
        </p:nvSpPr>
        <p:spPr bwMode="gray">
          <a:xfrm>
            <a:off x="2492375" y="5314950"/>
            <a:ext cx="742950" cy="7429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115" name="Picture 43" descr="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gray">
          <a:xfrm>
            <a:off x="130175" y="2911475"/>
            <a:ext cx="1347788" cy="1531938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19400" y="2819400"/>
            <a:ext cx="6019800" cy="1470025"/>
          </a:xfrm>
        </p:spPr>
        <p:txBody>
          <a:bodyPr/>
          <a:lstStyle>
            <a:lvl1pPr algn="r">
              <a:defRPr sz="480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142" name="Rectangle 70" descr="2"/>
          <p:cNvSpPr>
            <a:spLocks noChangeArrowheads="1"/>
          </p:cNvSpPr>
          <p:nvPr/>
        </p:nvSpPr>
        <p:spPr bwMode="gray">
          <a:xfrm>
            <a:off x="1701800" y="3705225"/>
            <a:ext cx="744538" cy="742950"/>
          </a:xfrm>
          <a:prstGeom prst="rect">
            <a:avLst/>
          </a:prstGeom>
          <a:blipFill dpi="0" rotWithShape="1">
            <a:blip r:embed="rId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52400" y="6324600"/>
            <a:ext cx="160813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900">
                <a:solidFill>
                  <a:srgbClr val="EAF1C2"/>
                </a:solidFill>
                <a:cs typeface="Arial" pitchFamily="34" charset="0"/>
              </a:rPr>
              <a:t>www.trungtamtinhoc.edu.vn</a:t>
            </a:r>
          </a:p>
        </p:txBody>
      </p:sp>
    </p:spTree>
    <p:extLst>
      <p:ext uri="{BB962C8B-B14F-4D97-AF65-F5344CB8AC3E}">
        <p14:creationId xmlns:p14="http://schemas.microsoft.com/office/powerpoint/2010/main" val="1242373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6" grpId="0" animBg="1"/>
      <p:bldP spid="3128" grpId="0" animBg="1"/>
      <p:bldP spid="3099" grpId="0" animBg="1"/>
      <p:bldP spid="3099" grpId="1" animBg="1"/>
      <p:bldP spid="3100" grpId="0" animBg="1"/>
      <p:bldP spid="3100" grpId="1" animBg="1"/>
      <p:bldP spid="3105" grpId="0" animBg="1"/>
      <p:bldP spid="3105" grpId="1" animBg="1"/>
      <p:bldP spid="3109" grpId="0" animBg="1"/>
      <p:bldP spid="3121" grpId="0" animBg="1"/>
      <p:bldP spid="3142" grpId="0" animBg="1"/>
    </p:bld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20CDF-E958-4CD5-80CE-C47FE6E05DDD}" type="datetimeFigureOut">
              <a:rPr lang="en-US" smtClean="0"/>
              <a:pPr>
                <a:defRPr/>
              </a:pPr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DF8EE-60B3-4384-8C37-8808FE1053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42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4E576-060F-4607-ACD4-868C9832D285}" type="datetimeFigureOut">
              <a:rPr lang="en-US" smtClean="0"/>
              <a:pPr>
                <a:defRPr/>
              </a:pPr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1A4E1-8362-4ECC-AA1E-6181976C9F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856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38275"/>
            <a:ext cx="4038600" cy="4733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38275"/>
            <a:ext cx="4038600" cy="4733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AB535-07C6-4C2E-867F-A4790F722BF8}" type="datetimeFigureOut">
              <a:rPr lang="en-US" smtClean="0"/>
              <a:pPr>
                <a:defRPr/>
              </a:pPr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C4DDA-4ADA-487B-8909-B381170E3F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512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5916A-DE06-40E9-8B01-752EF3A66D7E}" type="datetimeFigureOut">
              <a:rPr lang="en-US" smtClean="0"/>
              <a:pPr>
                <a:defRPr/>
              </a:pPr>
              <a:t>4/25/2020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4FFC1-722E-4D29-9C49-909F3E3505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525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3D179-C926-44DB-87DD-396E6C55C13C}" type="datetimeFigureOut">
              <a:rPr lang="en-US" smtClean="0"/>
              <a:pPr>
                <a:defRPr/>
              </a:pPr>
              <a:t>4/25/2020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7F5A2-E492-457E-BA15-10BE65487B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59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20DC5-08CB-42CE-A3DE-20D32A0EABCF}" type="datetimeFigureOut">
              <a:rPr lang="en-US" smtClean="0"/>
              <a:pPr>
                <a:defRPr/>
              </a:pPr>
              <a:t>4/25/2020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DAEC0-A225-4282-ACC2-1BBD1644C1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740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0338F-6E0B-4838-8AEE-3F2FC4D0D9E7}" type="datetimeFigureOut">
              <a:rPr lang="en-US" smtClean="0"/>
              <a:pPr>
                <a:defRPr/>
              </a:pPr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B632E-3362-47BF-B966-11B4335535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6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09D3C-8FB9-45E0-BD58-ED13C5F1AEC1}" type="datetimeFigureOut">
              <a:rPr lang="en-US" smtClean="0"/>
              <a:pPr>
                <a:defRPr/>
              </a:pPr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585F8-DCB2-4A96-8D15-26C96B314C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103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38275"/>
            <a:ext cx="4038600" cy="4733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38275"/>
            <a:ext cx="4038600" cy="4733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AB535-07C6-4C2E-867F-A4790F722BF8}" type="datetimeFigureOut">
              <a:rPr lang="en-US" smtClean="0"/>
              <a:pPr>
                <a:defRPr/>
              </a:pPr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C4DDA-4ADA-487B-8909-B381170E3F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46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C8381-2E02-4307-A758-1F5D831C1CEC}" type="datetimeFigureOut">
              <a:rPr lang="en-US" smtClean="0"/>
              <a:pPr>
                <a:defRPr/>
              </a:pPr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4FA08-2513-4684-BC70-4A63A88E82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1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38125"/>
            <a:ext cx="2057400" cy="5934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38125"/>
            <a:ext cx="6019800" cy="5934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F88D7-F0D0-4777-AE78-4432A14E8656}" type="datetimeFigureOut">
              <a:rPr lang="en-US" smtClean="0"/>
              <a:pPr>
                <a:defRPr/>
              </a:pPr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558CC-E5AE-4E38-8361-61C40221F1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55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38275"/>
            <a:ext cx="4038600" cy="4733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38275"/>
            <a:ext cx="4038600" cy="4733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192FC-2EBE-412F-9C5D-F49C47A6FE76}" type="datetimeFigureOut">
              <a:rPr lang="en-US" smtClean="0"/>
              <a:pPr>
                <a:defRPr/>
              </a:pPr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94431-ED10-4D5D-B057-72DB4E9CC6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07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38275"/>
            <a:ext cx="8229600" cy="473392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192FC-2EBE-412F-9C5D-F49C47A6FE76}" type="datetimeFigureOut">
              <a:rPr lang="en-US" smtClean="0"/>
              <a:pPr>
                <a:defRPr/>
              </a:pPr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94431-ED10-4D5D-B057-72DB4E9CC6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78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438275"/>
            <a:ext cx="8229600" cy="4733925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192FC-2EBE-412F-9C5D-F49C47A6FE76}" type="datetimeFigureOut">
              <a:rPr lang="en-US" smtClean="0"/>
              <a:pPr>
                <a:defRPr/>
              </a:pPr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94431-ED10-4D5D-B057-72DB4E9CC6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832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438275"/>
            <a:ext cx="8229600" cy="4733925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192FC-2EBE-412F-9C5D-F49C47A6FE76}" type="datetimeFigureOut">
              <a:rPr lang="en-US" smtClean="0"/>
              <a:pPr>
                <a:defRPr/>
              </a:pPr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94431-ED10-4D5D-B057-72DB4E9CC6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911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5916A-DE06-40E9-8B01-752EF3A66D7E}" type="datetimeFigureOut">
              <a:rPr lang="en-US" smtClean="0"/>
              <a:pPr>
                <a:defRPr/>
              </a:pPr>
              <a:t>4/25/2020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4FFC1-722E-4D29-9C49-909F3E3505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212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3D179-C926-44DB-87DD-396E6C55C13C}" type="datetimeFigureOut">
              <a:rPr lang="en-US" smtClean="0"/>
              <a:pPr>
                <a:defRPr/>
              </a:pPr>
              <a:t>4/25/2020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7F5A2-E492-457E-BA15-10BE65487B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37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20DC5-08CB-42CE-A3DE-20D32A0EABCF}" type="datetimeFigureOut">
              <a:rPr lang="en-US" smtClean="0"/>
              <a:pPr>
                <a:defRPr/>
              </a:pPr>
              <a:t>4/25/2020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DAEC0-A225-4282-ACC2-1BBD1644C1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25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0338F-6E0B-4838-8AEE-3F2FC4D0D9E7}" type="datetimeFigureOut">
              <a:rPr lang="en-US" smtClean="0"/>
              <a:pPr>
                <a:defRPr/>
              </a:pPr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B632E-3362-47BF-B966-11B4335535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789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09D3C-8FB9-45E0-BD58-ED13C5F1AEC1}" type="datetimeFigureOut">
              <a:rPr lang="en-US" smtClean="0"/>
              <a:pPr>
                <a:defRPr/>
              </a:pPr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585F8-DCB2-4A96-8D15-26C96B314C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15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32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6553200" y="6013450"/>
            <a:ext cx="2392363" cy="563563"/>
            <a:chOff x="1566" y="164"/>
            <a:chExt cx="1455" cy="425"/>
          </a:xfrm>
        </p:grpSpPr>
        <p:sp>
          <p:nvSpPr>
            <p:cNvPr id="1032" name="Freeform 8"/>
            <p:cNvSpPr>
              <a:spLocks/>
            </p:cNvSpPr>
            <p:nvPr/>
          </p:nvSpPr>
          <p:spPr bwMode="gray">
            <a:xfrm>
              <a:off x="1892" y="468"/>
              <a:ext cx="39" cy="121"/>
            </a:xfrm>
            <a:custGeom>
              <a:avLst/>
              <a:gdLst/>
              <a:ahLst/>
              <a:cxnLst>
                <a:cxn ang="0">
                  <a:pos x="37" y="36"/>
                </a:cxn>
                <a:cxn ang="0">
                  <a:pos x="35" y="36"/>
                </a:cxn>
                <a:cxn ang="0">
                  <a:pos x="30" y="36"/>
                </a:cxn>
                <a:cxn ang="0">
                  <a:pos x="22" y="34"/>
                </a:cxn>
                <a:cxn ang="0">
                  <a:pos x="15" y="30"/>
                </a:cxn>
                <a:cxn ang="0">
                  <a:pos x="7" y="23"/>
                </a:cxn>
                <a:cxn ang="0">
                  <a:pos x="3" y="13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7" y="1"/>
                </a:cxn>
                <a:cxn ang="0">
                  <a:pos x="15" y="3"/>
                </a:cxn>
                <a:cxn ang="0">
                  <a:pos x="23" y="5"/>
                </a:cxn>
                <a:cxn ang="0">
                  <a:pos x="30" y="11"/>
                </a:cxn>
                <a:cxn ang="0">
                  <a:pos x="37" y="20"/>
                </a:cxn>
                <a:cxn ang="0">
                  <a:pos x="39" y="34"/>
                </a:cxn>
                <a:cxn ang="0">
                  <a:pos x="39" y="121"/>
                </a:cxn>
                <a:cxn ang="0">
                  <a:pos x="37" y="121"/>
                </a:cxn>
                <a:cxn ang="0">
                  <a:pos x="37" y="36"/>
                </a:cxn>
              </a:cxnLst>
              <a:rect l="0" t="0" r="r" b="b"/>
              <a:pathLst>
                <a:path w="39" h="121">
                  <a:moveTo>
                    <a:pt x="37" y="36"/>
                  </a:moveTo>
                  <a:lnTo>
                    <a:pt x="35" y="36"/>
                  </a:lnTo>
                  <a:lnTo>
                    <a:pt x="30" y="36"/>
                  </a:lnTo>
                  <a:lnTo>
                    <a:pt x="22" y="34"/>
                  </a:lnTo>
                  <a:lnTo>
                    <a:pt x="15" y="30"/>
                  </a:lnTo>
                  <a:lnTo>
                    <a:pt x="7" y="23"/>
                  </a:lnTo>
                  <a:lnTo>
                    <a:pt x="3" y="13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1"/>
                  </a:lnTo>
                  <a:lnTo>
                    <a:pt x="15" y="3"/>
                  </a:lnTo>
                  <a:lnTo>
                    <a:pt x="23" y="5"/>
                  </a:lnTo>
                  <a:lnTo>
                    <a:pt x="30" y="11"/>
                  </a:lnTo>
                  <a:lnTo>
                    <a:pt x="37" y="20"/>
                  </a:lnTo>
                  <a:lnTo>
                    <a:pt x="39" y="34"/>
                  </a:lnTo>
                  <a:lnTo>
                    <a:pt x="39" y="121"/>
                  </a:lnTo>
                  <a:lnTo>
                    <a:pt x="37" y="121"/>
                  </a:lnTo>
                  <a:lnTo>
                    <a:pt x="37" y="36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gray">
            <a:xfrm>
              <a:off x="2271" y="450"/>
              <a:ext cx="45" cy="139"/>
            </a:xfrm>
            <a:custGeom>
              <a:avLst/>
              <a:gdLst/>
              <a:ahLst/>
              <a:cxnLst>
                <a:cxn ang="0">
                  <a:pos x="3" y="42"/>
                </a:cxn>
                <a:cxn ang="0">
                  <a:pos x="6" y="42"/>
                </a:cxn>
                <a:cxn ang="0">
                  <a:pos x="12" y="42"/>
                </a:cxn>
                <a:cxn ang="0">
                  <a:pos x="20" y="39"/>
                </a:cxn>
                <a:cxn ang="0">
                  <a:pos x="29" y="35"/>
                </a:cxn>
                <a:cxn ang="0">
                  <a:pos x="37" y="27"/>
                </a:cxn>
                <a:cxn ang="0">
                  <a:pos x="43" y="17"/>
                </a:cxn>
                <a:cxn ang="0">
                  <a:pos x="45" y="2"/>
                </a:cxn>
                <a:cxn ang="0">
                  <a:pos x="43" y="0"/>
                </a:cxn>
                <a:cxn ang="0">
                  <a:pos x="37" y="2"/>
                </a:cxn>
                <a:cxn ang="0">
                  <a:pos x="29" y="3"/>
                </a:cxn>
                <a:cxn ang="0">
                  <a:pos x="19" y="7"/>
                </a:cxn>
                <a:cxn ang="0">
                  <a:pos x="11" y="14"/>
                </a:cxn>
                <a:cxn ang="0">
                  <a:pos x="4" y="23"/>
                </a:cxn>
                <a:cxn ang="0">
                  <a:pos x="0" y="39"/>
                </a:cxn>
                <a:cxn ang="0">
                  <a:pos x="0" y="139"/>
                </a:cxn>
                <a:cxn ang="0">
                  <a:pos x="3" y="139"/>
                </a:cxn>
                <a:cxn ang="0">
                  <a:pos x="3" y="42"/>
                </a:cxn>
              </a:cxnLst>
              <a:rect l="0" t="0" r="r" b="b"/>
              <a:pathLst>
                <a:path w="45" h="139">
                  <a:moveTo>
                    <a:pt x="3" y="42"/>
                  </a:moveTo>
                  <a:lnTo>
                    <a:pt x="6" y="42"/>
                  </a:lnTo>
                  <a:lnTo>
                    <a:pt x="12" y="42"/>
                  </a:lnTo>
                  <a:lnTo>
                    <a:pt x="20" y="39"/>
                  </a:lnTo>
                  <a:lnTo>
                    <a:pt x="29" y="35"/>
                  </a:lnTo>
                  <a:lnTo>
                    <a:pt x="37" y="27"/>
                  </a:lnTo>
                  <a:lnTo>
                    <a:pt x="43" y="17"/>
                  </a:lnTo>
                  <a:lnTo>
                    <a:pt x="45" y="2"/>
                  </a:lnTo>
                  <a:lnTo>
                    <a:pt x="43" y="0"/>
                  </a:lnTo>
                  <a:lnTo>
                    <a:pt x="37" y="2"/>
                  </a:lnTo>
                  <a:lnTo>
                    <a:pt x="29" y="3"/>
                  </a:lnTo>
                  <a:lnTo>
                    <a:pt x="19" y="7"/>
                  </a:lnTo>
                  <a:lnTo>
                    <a:pt x="11" y="14"/>
                  </a:lnTo>
                  <a:lnTo>
                    <a:pt x="4" y="23"/>
                  </a:lnTo>
                  <a:lnTo>
                    <a:pt x="0" y="39"/>
                  </a:lnTo>
                  <a:lnTo>
                    <a:pt x="0" y="139"/>
                  </a:lnTo>
                  <a:lnTo>
                    <a:pt x="3" y="139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gray">
            <a:xfrm>
              <a:off x="1765" y="378"/>
              <a:ext cx="146" cy="211"/>
            </a:xfrm>
            <a:custGeom>
              <a:avLst/>
              <a:gdLst/>
              <a:ahLst/>
              <a:cxnLst>
                <a:cxn ang="0">
                  <a:pos x="68" y="67"/>
                </a:cxn>
                <a:cxn ang="0">
                  <a:pos x="67" y="67"/>
                </a:cxn>
                <a:cxn ang="0">
                  <a:pos x="60" y="66"/>
                </a:cxn>
                <a:cxn ang="0">
                  <a:pos x="50" y="64"/>
                </a:cxn>
                <a:cxn ang="0">
                  <a:pos x="41" y="62"/>
                </a:cxn>
                <a:cxn ang="0">
                  <a:pos x="29" y="55"/>
                </a:cxn>
                <a:cxn ang="0">
                  <a:pos x="18" y="47"/>
                </a:cxn>
                <a:cxn ang="0">
                  <a:pos x="10" y="35"/>
                </a:cxn>
                <a:cxn ang="0">
                  <a:pos x="3" y="2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10" y="0"/>
                </a:cxn>
                <a:cxn ang="0">
                  <a:pos x="19" y="0"/>
                </a:cxn>
                <a:cxn ang="0">
                  <a:pos x="30" y="2"/>
                </a:cxn>
                <a:cxn ang="0">
                  <a:pos x="41" y="6"/>
                </a:cxn>
                <a:cxn ang="0">
                  <a:pos x="53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5" y="45"/>
                </a:cxn>
                <a:cxn ang="0">
                  <a:pos x="79" y="36"/>
                </a:cxn>
                <a:cxn ang="0">
                  <a:pos x="84" y="25"/>
                </a:cxn>
                <a:cxn ang="0">
                  <a:pos x="92" y="16"/>
                </a:cxn>
                <a:cxn ang="0">
                  <a:pos x="106" y="8"/>
                </a:cxn>
                <a:cxn ang="0">
                  <a:pos x="123" y="2"/>
                </a:cxn>
                <a:cxn ang="0">
                  <a:pos x="146" y="0"/>
                </a:cxn>
                <a:cxn ang="0">
                  <a:pos x="145" y="2"/>
                </a:cxn>
                <a:cxn ang="0">
                  <a:pos x="145" y="8"/>
                </a:cxn>
                <a:cxn ang="0">
                  <a:pos x="143" y="17"/>
                </a:cxn>
                <a:cxn ang="0">
                  <a:pos x="139" y="28"/>
                </a:cxn>
                <a:cxn ang="0">
                  <a:pos x="134" y="39"/>
                </a:cxn>
                <a:cxn ang="0">
                  <a:pos x="126" y="49"/>
                </a:cxn>
                <a:cxn ang="0">
                  <a:pos x="114" y="59"/>
                </a:cxn>
                <a:cxn ang="0">
                  <a:pos x="98" y="64"/>
                </a:cxn>
                <a:cxn ang="0">
                  <a:pos x="79" y="67"/>
                </a:cxn>
                <a:cxn ang="0">
                  <a:pos x="79" y="211"/>
                </a:cxn>
                <a:cxn ang="0">
                  <a:pos x="68" y="211"/>
                </a:cxn>
                <a:cxn ang="0">
                  <a:pos x="68" y="67"/>
                </a:cxn>
              </a:cxnLst>
              <a:rect l="0" t="0" r="r" b="b"/>
              <a:pathLst>
                <a:path w="146" h="211">
                  <a:moveTo>
                    <a:pt x="68" y="67"/>
                  </a:moveTo>
                  <a:lnTo>
                    <a:pt x="67" y="67"/>
                  </a:lnTo>
                  <a:lnTo>
                    <a:pt x="60" y="66"/>
                  </a:lnTo>
                  <a:lnTo>
                    <a:pt x="50" y="64"/>
                  </a:lnTo>
                  <a:lnTo>
                    <a:pt x="41" y="62"/>
                  </a:lnTo>
                  <a:lnTo>
                    <a:pt x="29" y="55"/>
                  </a:lnTo>
                  <a:lnTo>
                    <a:pt x="18" y="47"/>
                  </a:lnTo>
                  <a:lnTo>
                    <a:pt x="10" y="35"/>
                  </a:lnTo>
                  <a:lnTo>
                    <a:pt x="3" y="20"/>
                  </a:lnTo>
                  <a:lnTo>
                    <a:pt x="0" y="0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9" y="0"/>
                  </a:lnTo>
                  <a:lnTo>
                    <a:pt x="30" y="2"/>
                  </a:lnTo>
                  <a:lnTo>
                    <a:pt x="41" y="6"/>
                  </a:lnTo>
                  <a:lnTo>
                    <a:pt x="53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5" y="45"/>
                  </a:lnTo>
                  <a:lnTo>
                    <a:pt x="79" y="36"/>
                  </a:lnTo>
                  <a:lnTo>
                    <a:pt x="84" y="25"/>
                  </a:lnTo>
                  <a:lnTo>
                    <a:pt x="92" y="16"/>
                  </a:lnTo>
                  <a:lnTo>
                    <a:pt x="106" y="8"/>
                  </a:lnTo>
                  <a:lnTo>
                    <a:pt x="123" y="2"/>
                  </a:lnTo>
                  <a:lnTo>
                    <a:pt x="146" y="0"/>
                  </a:lnTo>
                  <a:lnTo>
                    <a:pt x="145" y="2"/>
                  </a:lnTo>
                  <a:lnTo>
                    <a:pt x="145" y="8"/>
                  </a:lnTo>
                  <a:lnTo>
                    <a:pt x="143" y="17"/>
                  </a:lnTo>
                  <a:lnTo>
                    <a:pt x="139" y="28"/>
                  </a:lnTo>
                  <a:lnTo>
                    <a:pt x="134" y="39"/>
                  </a:lnTo>
                  <a:lnTo>
                    <a:pt x="126" y="49"/>
                  </a:lnTo>
                  <a:lnTo>
                    <a:pt x="114" y="59"/>
                  </a:lnTo>
                  <a:lnTo>
                    <a:pt x="98" y="64"/>
                  </a:lnTo>
                  <a:lnTo>
                    <a:pt x="79" y="67"/>
                  </a:lnTo>
                  <a:lnTo>
                    <a:pt x="79" y="211"/>
                  </a:lnTo>
                  <a:lnTo>
                    <a:pt x="68" y="211"/>
                  </a:lnTo>
                  <a:lnTo>
                    <a:pt x="68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gray">
            <a:xfrm>
              <a:off x="2792" y="378"/>
              <a:ext cx="144" cy="211"/>
            </a:xfrm>
            <a:custGeom>
              <a:avLst/>
              <a:gdLst/>
              <a:ahLst/>
              <a:cxnLst>
                <a:cxn ang="0">
                  <a:pos x="67" y="67"/>
                </a:cxn>
                <a:cxn ang="0">
                  <a:pos x="66" y="67"/>
                </a:cxn>
                <a:cxn ang="0">
                  <a:pos x="59" y="66"/>
                </a:cxn>
                <a:cxn ang="0">
                  <a:pos x="50" y="64"/>
                </a:cxn>
                <a:cxn ang="0">
                  <a:pos x="39" y="62"/>
                </a:cxn>
                <a:cxn ang="0">
                  <a:pos x="28" y="55"/>
                </a:cxn>
                <a:cxn ang="0">
                  <a:pos x="17" y="47"/>
                </a:cxn>
                <a:cxn ang="0">
                  <a:pos x="9" y="35"/>
                </a:cxn>
                <a:cxn ang="0">
                  <a:pos x="2" y="2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9" y="0"/>
                </a:cxn>
                <a:cxn ang="0">
                  <a:pos x="17" y="0"/>
                </a:cxn>
                <a:cxn ang="0">
                  <a:pos x="28" y="2"/>
                </a:cxn>
                <a:cxn ang="0">
                  <a:pos x="40" y="6"/>
                </a:cxn>
                <a:cxn ang="0">
                  <a:pos x="51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4" y="45"/>
                </a:cxn>
                <a:cxn ang="0">
                  <a:pos x="77" y="36"/>
                </a:cxn>
                <a:cxn ang="0">
                  <a:pos x="82" y="25"/>
                </a:cxn>
                <a:cxn ang="0">
                  <a:pos x="91" y="16"/>
                </a:cxn>
                <a:cxn ang="0">
                  <a:pos x="105" y="8"/>
                </a:cxn>
                <a:cxn ang="0">
                  <a:pos x="121" y="2"/>
                </a:cxn>
                <a:cxn ang="0">
                  <a:pos x="144" y="0"/>
                </a:cxn>
                <a:cxn ang="0">
                  <a:pos x="144" y="2"/>
                </a:cxn>
                <a:cxn ang="0">
                  <a:pos x="144" y="8"/>
                </a:cxn>
                <a:cxn ang="0">
                  <a:pos x="141" y="17"/>
                </a:cxn>
                <a:cxn ang="0">
                  <a:pos x="139" y="28"/>
                </a:cxn>
                <a:cxn ang="0">
                  <a:pos x="133" y="39"/>
                </a:cxn>
                <a:cxn ang="0">
                  <a:pos x="125" y="49"/>
                </a:cxn>
                <a:cxn ang="0">
                  <a:pos x="113" y="59"/>
                </a:cxn>
                <a:cxn ang="0">
                  <a:pos x="97" y="64"/>
                </a:cxn>
                <a:cxn ang="0">
                  <a:pos x="77" y="67"/>
                </a:cxn>
                <a:cxn ang="0">
                  <a:pos x="77" y="211"/>
                </a:cxn>
                <a:cxn ang="0">
                  <a:pos x="67" y="211"/>
                </a:cxn>
                <a:cxn ang="0">
                  <a:pos x="67" y="67"/>
                </a:cxn>
              </a:cxnLst>
              <a:rect l="0" t="0" r="r" b="b"/>
              <a:pathLst>
                <a:path w="144" h="211">
                  <a:moveTo>
                    <a:pt x="67" y="67"/>
                  </a:moveTo>
                  <a:lnTo>
                    <a:pt x="66" y="67"/>
                  </a:lnTo>
                  <a:lnTo>
                    <a:pt x="59" y="66"/>
                  </a:lnTo>
                  <a:lnTo>
                    <a:pt x="50" y="64"/>
                  </a:lnTo>
                  <a:lnTo>
                    <a:pt x="39" y="62"/>
                  </a:lnTo>
                  <a:lnTo>
                    <a:pt x="28" y="55"/>
                  </a:lnTo>
                  <a:lnTo>
                    <a:pt x="17" y="47"/>
                  </a:lnTo>
                  <a:lnTo>
                    <a:pt x="9" y="35"/>
                  </a:lnTo>
                  <a:lnTo>
                    <a:pt x="2" y="20"/>
                  </a:lnTo>
                  <a:lnTo>
                    <a:pt x="0" y="0"/>
                  </a:lnTo>
                  <a:lnTo>
                    <a:pt x="2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8" y="2"/>
                  </a:lnTo>
                  <a:lnTo>
                    <a:pt x="40" y="6"/>
                  </a:lnTo>
                  <a:lnTo>
                    <a:pt x="51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4" y="45"/>
                  </a:lnTo>
                  <a:lnTo>
                    <a:pt x="77" y="36"/>
                  </a:lnTo>
                  <a:lnTo>
                    <a:pt x="82" y="25"/>
                  </a:lnTo>
                  <a:lnTo>
                    <a:pt x="91" y="16"/>
                  </a:lnTo>
                  <a:lnTo>
                    <a:pt x="105" y="8"/>
                  </a:lnTo>
                  <a:lnTo>
                    <a:pt x="121" y="2"/>
                  </a:lnTo>
                  <a:lnTo>
                    <a:pt x="144" y="0"/>
                  </a:lnTo>
                  <a:lnTo>
                    <a:pt x="144" y="2"/>
                  </a:lnTo>
                  <a:lnTo>
                    <a:pt x="144" y="8"/>
                  </a:lnTo>
                  <a:lnTo>
                    <a:pt x="141" y="17"/>
                  </a:lnTo>
                  <a:lnTo>
                    <a:pt x="139" y="28"/>
                  </a:lnTo>
                  <a:lnTo>
                    <a:pt x="133" y="39"/>
                  </a:lnTo>
                  <a:lnTo>
                    <a:pt x="125" y="49"/>
                  </a:lnTo>
                  <a:lnTo>
                    <a:pt x="113" y="59"/>
                  </a:lnTo>
                  <a:lnTo>
                    <a:pt x="97" y="64"/>
                  </a:lnTo>
                  <a:lnTo>
                    <a:pt x="77" y="67"/>
                  </a:lnTo>
                  <a:lnTo>
                    <a:pt x="77" y="211"/>
                  </a:lnTo>
                  <a:lnTo>
                    <a:pt x="67" y="211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gray">
            <a:xfrm>
              <a:off x="2631" y="457"/>
              <a:ext cx="89" cy="132"/>
            </a:xfrm>
            <a:custGeom>
              <a:avLst/>
              <a:gdLst/>
              <a:ahLst/>
              <a:cxnLst>
                <a:cxn ang="0">
                  <a:pos x="42" y="43"/>
                </a:cxn>
                <a:cxn ang="0">
                  <a:pos x="39" y="42"/>
                </a:cxn>
                <a:cxn ang="0">
                  <a:pos x="33" y="42"/>
                </a:cxn>
                <a:cxn ang="0">
                  <a:pos x="25" y="39"/>
                </a:cxn>
                <a:cxn ang="0">
                  <a:pos x="16" y="35"/>
                </a:cxn>
                <a:cxn ang="0">
                  <a:pos x="8" y="27"/>
                </a:cxn>
                <a:cxn ang="0">
                  <a:pos x="2" y="16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12" y="1"/>
                </a:cxn>
                <a:cxn ang="0">
                  <a:pos x="21" y="3"/>
                </a:cxn>
                <a:cxn ang="0">
                  <a:pos x="29" y="8"/>
                </a:cxn>
                <a:cxn ang="0">
                  <a:pos x="37" y="15"/>
                </a:cxn>
                <a:cxn ang="0">
                  <a:pos x="42" y="26"/>
                </a:cxn>
                <a:cxn ang="0">
                  <a:pos x="45" y="39"/>
                </a:cxn>
                <a:cxn ang="0">
                  <a:pos x="45" y="38"/>
                </a:cxn>
                <a:cxn ang="0">
                  <a:pos x="45" y="34"/>
                </a:cxn>
                <a:cxn ang="0">
                  <a:pos x="46" y="27"/>
                </a:cxn>
                <a:cxn ang="0">
                  <a:pos x="49" y="20"/>
                </a:cxn>
                <a:cxn ang="0">
                  <a:pos x="54" y="14"/>
                </a:cxn>
                <a:cxn ang="0">
                  <a:pos x="62" y="7"/>
                </a:cxn>
                <a:cxn ang="0">
                  <a:pos x="73" y="3"/>
                </a:cxn>
                <a:cxn ang="0">
                  <a:pos x="89" y="0"/>
                </a:cxn>
                <a:cxn ang="0">
                  <a:pos x="89" y="3"/>
                </a:cxn>
                <a:cxn ang="0">
                  <a:pos x="88" y="10"/>
                </a:cxn>
                <a:cxn ang="0">
                  <a:pos x="87" y="18"/>
                </a:cxn>
                <a:cxn ang="0">
                  <a:pos x="81" y="26"/>
                </a:cxn>
                <a:cxn ang="0">
                  <a:pos x="74" y="34"/>
                </a:cxn>
                <a:cxn ang="0">
                  <a:pos x="64" y="41"/>
                </a:cxn>
                <a:cxn ang="0">
                  <a:pos x="47" y="43"/>
                </a:cxn>
                <a:cxn ang="0">
                  <a:pos x="47" y="132"/>
                </a:cxn>
                <a:cxn ang="0">
                  <a:pos x="42" y="132"/>
                </a:cxn>
                <a:cxn ang="0">
                  <a:pos x="42" y="43"/>
                </a:cxn>
              </a:cxnLst>
              <a:rect l="0" t="0" r="r" b="b"/>
              <a:pathLst>
                <a:path w="89" h="132">
                  <a:moveTo>
                    <a:pt x="42" y="43"/>
                  </a:moveTo>
                  <a:lnTo>
                    <a:pt x="39" y="42"/>
                  </a:lnTo>
                  <a:lnTo>
                    <a:pt x="33" y="42"/>
                  </a:lnTo>
                  <a:lnTo>
                    <a:pt x="25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2" y="16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2" y="1"/>
                  </a:lnTo>
                  <a:lnTo>
                    <a:pt x="21" y="3"/>
                  </a:lnTo>
                  <a:lnTo>
                    <a:pt x="29" y="8"/>
                  </a:lnTo>
                  <a:lnTo>
                    <a:pt x="37" y="15"/>
                  </a:lnTo>
                  <a:lnTo>
                    <a:pt x="42" y="26"/>
                  </a:lnTo>
                  <a:lnTo>
                    <a:pt x="45" y="39"/>
                  </a:lnTo>
                  <a:lnTo>
                    <a:pt x="45" y="38"/>
                  </a:lnTo>
                  <a:lnTo>
                    <a:pt x="45" y="34"/>
                  </a:lnTo>
                  <a:lnTo>
                    <a:pt x="46" y="27"/>
                  </a:lnTo>
                  <a:lnTo>
                    <a:pt x="49" y="20"/>
                  </a:lnTo>
                  <a:lnTo>
                    <a:pt x="54" y="14"/>
                  </a:lnTo>
                  <a:lnTo>
                    <a:pt x="62" y="7"/>
                  </a:lnTo>
                  <a:lnTo>
                    <a:pt x="73" y="3"/>
                  </a:lnTo>
                  <a:lnTo>
                    <a:pt x="89" y="0"/>
                  </a:lnTo>
                  <a:lnTo>
                    <a:pt x="89" y="3"/>
                  </a:lnTo>
                  <a:lnTo>
                    <a:pt x="88" y="10"/>
                  </a:lnTo>
                  <a:lnTo>
                    <a:pt x="87" y="18"/>
                  </a:lnTo>
                  <a:lnTo>
                    <a:pt x="81" y="26"/>
                  </a:lnTo>
                  <a:lnTo>
                    <a:pt x="74" y="34"/>
                  </a:lnTo>
                  <a:lnTo>
                    <a:pt x="64" y="41"/>
                  </a:lnTo>
                  <a:lnTo>
                    <a:pt x="47" y="43"/>
                  </a:lnTo>
                  <a:lnTo>
                    <a:pt x="47" y="132"/>
                  </a:lnTo>
                  <a:lnTo>
                    <a:pt x="42" y="132"/>
                  </a:lnTo>
                  <a:lnTo>
                    <a:pt x="42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gray">
            <a:xfrm>
              <a:off x="2430" y="403"/>
              <a:ext cx="88" cy="186"/>
            </a:xfrm>
            <a:custGeom>
              <a:avLst/>
              <a:gdLst/>
              <a:ahLst/>
              <a:cxnLst>
                <a:cxn ang="0">
                  <a:pos x="43" y="43"/>
                </a:cxn>
                <a:cxn ang="0">
                  <a:pos x="41" y="43"/>
                </a:cxn>
                <a:cxn ang="0">
                  <a:pos x="35" y="43"/>
                </a:cxn>
                <a:cxn ang="0">
                  <a:pos x="27" y="41"/>
                </a:cxn>
                <a:cxn ang="0">
                  <a:pos x="18" y="35"/>
                </a:cxn>
                <a:cxn ang="0">
                  <a:pos x="8" y="28"/>
                </a:cxn>
                <a:cxn ang="0">
                  <a:pos x="3" y="16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8" y="0"/>
                </a:cxn>
                <a:cxn ang="0">
                  <a:pos x="17" y="1"/>
                </a:cxn>
                <a:cxn ang="0">
                  <a:pos x="26" y="6"/>
                </a:cxn>
                <a:cxn ang="0">
                  <a:pos x="35" y="12"/>
                </a:cxn>
                <a:cxn ang="0">
                  <a:pos x="42" y="24"/>
                </a:cxn>
                <a:cxn ang="0">
                  <a:pos x="48" y="41"/>
                </a:cxn>
                <a:cxn ang="0">
                  <a:pos x="48" y="90"/>
                </a:cxn>
                <a:cxn ang="0">
                  <a:pos x="48" y="88"/>
                </a:cxn>
                <a:cxn ang="0">
                  <a:pos x="48" y="82"/>
                </a:cxn>
                <a:cxn ang="0">
                  <a:pos x="50" y="74"/>
                </a:cxn>
                <a:cxn ang="0">
                  <a:pos x="54" y="66"/>
                </a:cxn>
                <a:cxn ang="0">
                  <a:pos x="61" y="58"/>
                </a:cxn>
                <a:cxn ang="0">
                  <a:pos x="72" y="53"/>
                </a:cxn>
                <a:cxn ang="0">
                  <a:pos x="87" y="50"/>
                </a:cxn>
                <a:cxn ang="0">
                  <a:pos x="88" y="51"/>
                </a:cxn>
                <a:cxn ang="0">
                  <a:pos x="88" y="57"/>
                </a:cxn>
                <a:cxn ang="0">
                  <a:pos x="87" y="64"/>
                </a:cxn>
                <a:cxn ang="0">
                  <a:pos x="84" y="72"/>
                </a:cxn>
                <a:cxn ang="0">
                  <a:pos x="80" y="80"/>
                </a:cxn>
                <a:cxn ang="0">
                  <a:pos x="73" y="86"/>
                </a:cxn>
                <a:cxn ang="0">
                  <a:pos x="62" y="92"/>
                </a:cxn>
                <a:cxn ang="0">
                  <a:pos x="48" y="93"/>
                </a:cxn>
                <a:cxn ang="0">
                  <a:pos x="48" y="186"/>
                </a:cxn>
                <a:cxn ang="0">
                  <a:pos x="43" y="186"/>
                </a:cxn>
                <a:cxn ang="0">
                  <a:pos x="43" y="143"/>
                </a:cxn>
                <a:cxn ang="0">
                  <a:pos x="42" y="143"/>
                </a:cxn>
                <a:cxn ang="0">
                  <a:pos x="37" y="142"/>
                </a:cxn>
                <a:cxn ang="0">
                  <a:pos x="29" y="140"/>
                </a:cxn>
                <a:cxn ang="0">
                  <a:pos x="22" y="136"/>
                </a:cxn>
                <a:cxn ang="0">
                  <a:pos x="14" y="130"/>
                </a:cxn>
                <a:cxn ang="0">
                  <a:pos x="8" y="120"/>
                </a:cxn>
                <a:cxn ang="0">
                  <a:pos x="7" y="105"/>
                </a:cxn>
                <a:cxn ang="0">
                  <a:pos x="8" y="105"/>
                </a:cxn>
                <a:cxn ang="0">
                  <a:pos x="12" y="107"/>
                </a:cxn>
                <a:cxn ang="0">
                  <a:pos x="19" y="108"/>
                </a:cxn>
                <a:cxn ang="0">
                  <a:pos x="26" y="111"/>
                </a:cxn>
                <a:cxn ang="0">
                  <a:pos x="34" y="117"/>
                </a:cxn>
                <a:cxn ang="0">
                  <a:pos x="39" y="127"/>
                </a:cxn>
                <a:cxn ang="0">
                  <a:pos x="43" y="140"/>
                </a:cxn>
                <a:cxn ang="0">
                  <a:pos x="43" y="43"/>
                </a:cxn>
              </a:cxnLst>
              <a:rect l="0" t="0" r="r" b="b"/>
              <a:pathLst>
                <a:path w="88" h="186">
                  <a:moveTo>
                    <a:pt x="43" y="43"/>
                  </a:moveTo>
                  <a:lnTo>
                    <a:pt x="41" y="43"/>
                  </a:lnTo>
                  <a:lnTo>
                    <a:pt x="35" y="43"/>
                  </a:lnTo>
                  <a:lnTo>
                    <a:pt x="27" y="41"/>
                  </a:lnTo>
                  <a:lnTo>
                    <a:pt x="18" y="35"/>
                  </a:lnTo>
                  <a:lnTo>
                    <a:pt x="8" y="28"/>
                  </a:lnTo>
                  <a:lnTo>
                    <a:pt x="3" y="16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7" y="1"/>
                  </a:lnTo>
                  <a:lnTo>
                    <a:pt x="26" y="6"/>
                  </a:lnTo>
                  <a:lnTo>
                    <a:pt x="35" y="12"/>
                  </a:lnTo>
                  <a:lnTo>
                    <a:pt x="42" y="24"/>
                  </a:lnTo>
                  <a:lnTo>
                    <a:pt x="48" y="41"/>
                  </a:lnTo>
                  <a:lnTo>
                    <a:pt x="48" y="90"/>
                  </a:lnTo>
                  <a:lnTo>
                    <a:pt x="48" y="88"/>
                  </a:lnTo>
                  <a:lnTo>
                    <a:pt x="48" y="82"/>
                  </a:lnTo>
                  <a:lnTo>
                    <a:pt x="50" y="74"/>
                  </a:lnTo>
                  <a:lnTo>
                    <a:pt x="54" y="66"/>
                  </a:lnTo>
                  <a:lnTo>
                    <a:pt x="61" y="58"/>
                  </a:lnTo>
                  <a:lnTo>
                    <a:pt x="72" y="53"/>
                  </a:lnTo>
                  <a:lnTo>
                    <a:pt x="87" y="50"/>
                  </a:lnTo>
                  <a:lnTo>
                    <a:pt x="88" y="51"/>
                  </a:lnTo>
                  <a:lnTo>
                    <a:pt x="88" y="57"/>
                  </a:lnTo>
                  <a:lnTo>
                    <a:pt x="87" y="64"/>
                  </a:lnTo>
                  <a:lnTo>
                    <a:pt x="84" y="72"/>
                  </a:lnTo>
                  <a:lnTo>
                    <a:pt x="80" y="80"/>
                  </a:lnTo>
                  <a:lnTo>
                    <a:pt x="73" y="86"/>
                  </a:lnTo>
                  <a:lnTo>
                    <a:pt x="62" y="92"/>
                  </a:lnTo>
                  <a:lnTo>
                    <a:pt x="48" y="93"/>
                  </a:lnTo>
                  <a:lnTo>
                    <a:pt x="48" y="186"/>
                  </a:lnTo>
                  <a:lnTo>
                    <a:pt x="43" y="186"/>
                  </a:lnTo>
                  <a:lnTo>
                    <a:pt x="43" y="143"/>
                  </a:lnTo>
                  <a:lnTo>
                    <a:pt x="42" y="143"/>
                  </a:lnTo>
                  <a:lnTo>
                    <a:pt x="37" y="142"/>
                  </a:lnTo>
                  <a:lnTo>
                    <a:pt x="29" y="140"/>
                  </a:lnTo>
                  <a:lnTo>
                    <a:pt x="22" y="136"/>
                  </a:lnTo>
                  <a:lnTo>
                    <a:pt x="14" y="130"/>
                  </a:lnTo>
                  <a:lnTo>
                    <a:pt x="8" y="120"/>
                  </a:lnTo>
                  <a:lnTo>
                    <a:pt x="7" y="105"/>
                  </a:lnTo>
                  <a:lnTo>
                    <a:pt x="8" y="105"/>
                  </a:lnTo>
                  <a:lnTo>
                    <a:pt x="12" y="107"/>
                  </a:lnTo>
                  <a:lnTo>
                    <a:pt x="19" y="108"/>
                  </a:lnTo>
                  <a:lnTo>
                    <a:pt x="26" y="111"/>
                  </a:lnTo>
                  <a:lnTo>
                    <a:pt x="34" y="117"/>
                  </a:lnTo>
                  <a:lnTo>
                    <a:pt x="39" y="127"/>
                  </a:lnTo>
                  <a:lnTo>
                    <a:pt x="43" y="140"/>
                  </a:lnTo>
                  <a:lnTo>
                    <a:pt x="43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gray">
            <a:xfrm>
              <a:off x="1914" y="233"/>
              <a:ext cx="166" cy="356"/>
            </a:xfrm>
            <a:custGeom>
              <a:avLst/>
              <a:gdLst/>
              <a:ahLst/>
              <a:cxnLst>
                <a:cxn ang="0">
                  <a:pos x="85" y="84"/>
                </a:cxn>
                <a:cxn ang="0">
                  <a:pos x="101" y="81"/>
                </a:cxn>
                <a:cxn ang="0">
                  <a:pos x="124" y="73"/>
                </a:cxn>
                <a:cxn ang="0">
                  <a:pos x="148" y="56"/>
                </a:cxn>
                <a:cxn ang="0">
                  <a:pos x="163" y="23"/>
                </a:cxn>
                <a:cxn ang="0">
                  <a:pos x="163" y="0"/>
                </a:cxn>
                <a:cxn ang="0">
                  <a:pos x="148" y="0"/>
                </a:cxn>
                <a:cxn ang="0">
                  <a:pos x="125" y="6"/>
                </a:cxn>
                <a:cxn ang="0">
                  <a:pos x="101" y="22"/>
                </a:cxn>
                <a:cxn ang="0">
                  <a:pos x="82" y="54"/>
                </a:cxn>
                <a:cxn ang="0">
                  <a:pos x="77" y="173"/>
                </a:cxn>
                <a:cxn ang="0">
                  <a:pos x="77" y="165"/>
                </a:cxn>
                <a:cxn ang="0">
                  <a:pos x="71" y="146"/>
                </a:cxn>
                <a:cxn ang="0">
                  <a:pos x="60" y="123"/>
                </a:cxn>
                <a:cxn ang="0">
                  <a:pos x="38" y="104"/>
                </a:cxn>
                <a:cxn ang="0">
                  <a:pos x="0" y="96"/>
                </a:cxn>
                <a:cxn ang="0">
                  <a:pos x="0" y="103"/>
                </a:cxn>
                <a:cxn ang="0">
                  <a:pos x="0" y="120"/>
                </a:cxn>
                <a:cxn ang="0">
                  <a:pos x="8" y="143"/>
                </a:cxn>
                <a:cxn ang="0">
                  <a:pos x="24" y="163"/>
                </a:cxn>
                <a:cxn ang="0">
                  <a:pos x="55" y="177"/>
                </a:cxn>
                <a:cxn ang="0">
                  <a:pos x="77" y="356"/>
                </a:cxn>
                <a:cxn ang="0">
                  <a:pos x="82" y="274"/>
                </a:cxn>
                <a:cxn ang="0">
                  <a:pos x="91" y="273"/>
                </a:cxn>
                <a:cxn ang="0">
                  <a:pos x="112" y="267"/>
                </a:cxn>
                <a:cxn ang="0">
                  <a:pos x="135" y="252"/>
                </a:cxn>
                <a:cxn ang="0">
                  <a:pos x="151" y="224"/>
                </a:cxn>
                <a:cxn ang="0">
                  <a:pos x="152" y="203"/>
                </a:cxn>
                <a:cxn ang="0">
                  <a:pos x="137" y="204"/>
                </a:cxn>
                <a:cxn ang="0">
                  <a:pos x="117" y="211"/>
                </a:cxn>
                <a:cxn ang="0">
                  <a:pos x="97" y="231"/>
                </a:cxn>
                <a:cxn ang="0">
                  <a:pos x="82" y="267"/>
                </a:cxn>
              </a:cxnLst>
              <a:rect l="0" t="0" r="r" b="b"/>
              <a:pathLst>
                <a:path w="166" h="356">
                  <a:moveTo>
                    <a:pt x="82" y="84"/>
                  </a:moveTo>
                  <a:lnTo>
                    <a:pt x="85" y="84"/>
                  </a:lnTo>
                  <a:lnTo>
                    <a:pt x="91" y="84"/>
                  </a:lnTo>
                  <a:lnTo>
                    <a:pt x="101" y="81"/>
                  </a:lnTo>
                  <a:lnTo>
                    <a:pt x="112" y="78"/>
                  </a:lnTo>
                  <a:lnTo>
                    <a:pt x="124" y="73"/>
                  </a:lnTo>
                  <a:lnTo>
                    <a:pt x="136" y="66"/>
                  </a:lnTo>
                  <a:lnTo>
                    <a:pt x="148" y="56"/>
                  </a:lnTo>
                  <a:lnTo>
                    <a:pt x="156" y="42"/>
                  </a:lnTo>
                  <a:lnTo>
                    <a:pt x="163" y="23"/>
                  </a:lnTo>
                  <a:lnTo>
                    <a:pt x="166" y="2"/>
                  </a:lnTo>
                  <a:lnTo>
                    <a:pt x="163" y="0"/>
                  </a:lnTo>
                  <a:lnTo>
                    <a:pt x="158" y="0"/>
                  </a:lnTo>
                  <a:lnTo>
                    <a:pt x="148" y="0"/>
                  </a:lnTo>
                  <a:lnTo>
                    <a:pt x="137" y="3"/>
                  </a:lnTo>
                  <a:lnTo>
                    <a:pt x="125" y="6"/>
                  </a:lnTo>
                  <a:lnTo>
                    <a:pt x="113" y="12"/>
                  </a:lnTo>
                  <a:lnTo>
                    <a:pt x="101" y="22"/>
                  </a:lnTo>
                  <a:lnTo>
                    <a:pt x="90" y="35"/>
                  </a:lnTo>
                  <a:lnTo>
                    <a:pt x="82" y="54"/>
                  </a:lnTo>
                  <a:lnTo>
                    <a:pt x="77" y="78"/>
                  </a:lnTo>
                  <a:lnTo>
                    <a:pt x="77" y="173"/>
                  </a:lnTo>
                  <a:lnTo>
                    <a:pt x="77" y="170"/>
                  </a:lnTo>
                  <a:lnTo>
                    <a:pt x="77" y="165"/>
                  </a:lnTo>
                  <a:lnTo>
                    <a:pt x="74" y="157"/>
                  </a:lnTo>
                  <a:lnTo>
                    <a:pt x="71" y="146"/>
                  </a:lnTo>
                  <a:lnTo>
                    <a:pt x="67" y="134"/>
                  </a:lnTo>
                  <a:lnTo>
                    <a:pt x="60" y="123"/>
                  </a:lnTo>
                  <a:lnTo>
                    <a:pt x="50" y="112"/>
                  </a:lnTo>
                  <a:lnTo>
                    <a:pt x="38" y="104"/>
                  </a:lnTo>
                  <a:lnTo>
                    <a:pt x="20" y="97"/>
                  </a:lnTo>
                  <a:lnTo>
                    <a:pt x="0" y="96"/>
                  </a:lnTo>
                  <a:lnTo>
                    <a:pt x="0" y="97"/>
                  </a:lnTo>
                  <a:lnTo>
                    <a:pt x="0" y="103"/>
                  </a:lnTo>
                  <a:lnTo>
                    <a:pt x="0" y="111"/>
                  </a:lnTo>
                  <a:lnTo>
                    <a:pt x="0" y="120"/>
                  </a:lnTo>
                  <a:lnTo>
                    <a:pt x="2" y="131"/>
                  </a:lnTo>
                  <a:lnTo>
                    <a:pt x="8" y="143"/>
                  </a:lnTo>
                  <a:lnTo>
                    <a:pt x="15" y="154"/>
                  </a:lnTo>
                  <a:lnTo>
                    <a:pt x="24" y="163"/>
                  </a:lnTo>
                  <a:lnTo>
                    <a:pt x="38" y="171"/>
                  </a:lnTo>
                  <a:lnTo>
                    <a:pt x="55" y="177"/>
                  </a:lnTo>
                  <a:lnTo>
                    <a:pt x="77" y="178"/>
                  </a:lnTo>
                  <a:lnTo>
                    <a:pt x="77" y="356"/>
                  </a:lnTo>
                  <a:lnTo>
                    <a:pt x="82" y="356"/>
                  </a:lnTo>
                  <a:lnTo>
                    <a:pt x="82" y="274"/>
                  </a:lnTo>
                  <a:lnTo>
                    <a:pt x="85" y="273"/>
                  </a:lnTo>
                  <a:lnTo>
                    <a:pt x="91" y="273"/>
                  </a:lnTo>
                  <a:lnTo>
                    <a:pt x="101" y="271"/>
                  </a:lnTo>
                  <a:lnTo>
                    <a:pt x="112" y="267"/>
                  </a:lnTo>
                  <a:lnTo>
                    <a:pt x="124" y="262"/>
                  </a:lnTo>
                  <a:lnTo>
                    <a:pt x="135" y="252"/>
                  </a:lnTo>
                  <a:lnTo>
                    <a:pt x="144" y="240"/>
                  </a:lnTo>
                  <a:lnTo>
                    <a:pt x="151" y="224"/>
                  </a:lnTo>
                  <a:lnTo>
                    <a:pt x="154" y="203"/>
                  </a:lnTo>
                  <a:lnTo>
                    <a:pt x="152" y="203"/>
                  </a:lnTo>
                  <a:lnTo>
                    <a:pt x="145" y="203"/>
                  </a:lnTo>
                  <a:lnTo>
                    <a:pt x="137" y="204"/>
                  </a:lnTo>
                  <a:lnTo>
                    <a:pt x="128" y="207"/>
                  </a:lnTo>
                  <a:lnTo>
                    <a:pt x="117" y="211"/>
                  </a:lnTo>
                  <a:lnTo>
                    <a:pt x="106" y="219"/>
                  </a:lnTo>
                  <a:lnTo>
                    <a:pt x="97" y="231"/>
                  </a:lnTo>
                  <a:lnTo>
                    <a:pt x="89" y="247"/>
                  </a:lnTo>
                  <a:lnTo>
                    <a:pt x="82" y="267"/>
                  </a:lnTo>
                  <a:lnTo>
                    <a:pt x="82" y="84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gray">
            <a:xfrm>
              <a:off x="2514" y="379"/>
              <a:ext cx="92" cy="210"/>
            </a:xfrm>
            <a:custGeom>
              <a:avLst/>
              <a:gdLst/>
              <a:ahLst/>
              <a:cxnLst>
                <a:cxn ang="0">
                  <a:pos x="43" y="162"/>
                </a:cxn>
                <a:cxn ang="0">
                  <a:pos x="36" y="160"/>
                </a:cxn>
                <a:cxn ang="0">
                  <a:pos x="23" y="155"/>
                </a:cxn>
                <a:cxn ang="0">
                  <a:pos x="12" y="141"/>
                </a:cxn>
                <a:cxn ang="0">
                  <a:pos x="12" y="129"/>
                </a:cxn>
                <a:cxn ang="0">
                  <a:pos x="23" y="132"/>
                </a:cxn>
                <a:cxn ang="0">
                  <a:pos x="38" y="145"/>
                </a:cxn>
                <a:cxn ang="0">
                  <a:pos x="43" y="108"/>
                </a:cxn>
                <a:cxn ang="0">
                  <a:pos x="35" y="106"/>
                </a:cxn>
                <a:cxn ang="0">
                  <a:pos x="20" y="101"/>
                </a:cxn>
                <a:cxn ang="0">
                  <a:pos x="7" y="83"/>
                </a:cxn>
                <a:cxn ang="0">
                  <a:pos x="7" y="70"/>
                </a:cxn>
                <a:cxn ang="0">
                  <a:pos x="17" y="71"/>
                </a:cxn>
                <a:cxn ang="0">
                  <a:pos x="31" y="81"/>
                </a:cxn>
                <a:cxn ang="0">
                  <a:pos x="43" y="105"/>
                </a:cxn>
                <a:cxn ang="0">
                  <a:pos x="40" y="43"/>
                </a:cxn>
                <a:cxn ang="0">
                  <a:pos x="26" y="39"/>
                </a:cxn>
                <a:cxn ang="0">
                  <a:pos x="8" y="27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23" y="5"/>
                </a:cxn>
                <a:cxn ang="0">
                  <a:pos x="39" y="23"/>
                </a:cxn>
                <a:cxn ang="0">
                  <a:pos x="46" y="38"/>
                </a:cxn>
                <a:cxn ang="0">
                  <a:pos x="51" y="24"/>
                </a:cxn>
                <a:cxn ang="0">
                  <a:pos x="66" y="8"/>
                </a:cxn>
                <a:cxn ang="0">
                  <a:pos x="92" y="0"/>
                </a:cxn>
                <a:cxn ang="0">
                  <a:pos x="90" y="8"/>
                </a:cxn>
                <a:cxn ang="0">
                  <a:pos x="82" y="25"/>
                </a:cxn>
                <a:cxn ang="0">
                  <a:pos x="63" y="40"/>
                </a:cxn>
                <a:cxn ang="0">
                  <a:pos x="49" y="124"/>
                </a:cxn>
                <a:cxn ang="0">
                  <a:pos x="50" y="116"/>
                </a:cxn>
                <a:cxn ang="0">
                  <a:pos x="59" y="100"/>
                </a:cxn>
                <a:cxn ang="0">
                  <a:pos x="81" y="92"/>
                </a:cxn>
                <a:cxn ang="0">
                  <a:pos x="80" y="98"/>
                </a:cxn>
                <a:cxn ang="0">
                  <a:pos x="73" y="114"/>
                </a:cxn>
                <a:cxn ang="0">
                  <a:pos x="59" y="127"/>
                </a:cxn>
                <a:cxn ang="0">
                  <a:pos x="49" y="210"/>
                </a:cxn>
              </a:cxnLst>
              <a:rect l="0" t="0" r="r" b="b"/>
              <a:pathLst>
                <a:path w="92" h="210">
                  <a:moveTo>
                    <a:pt x="43" y="210"/>
                  </a:moveTo>
                  <a:lnTo>
                    <a:pt x="43" y="162"/>
                  </a:lnTo>
                  <a:lnTo>
                    <a:pt x="40" y="162"/>
                  </a:lnTo>
                  <a:lnTo>
                    <a:pt x="36" y="160"/>
                  </a:lnTo>
                  <a:lnTo>
                    <a:pt x="30" y="159"/>
                  </a:lnTo>
                  <a:lnTo>
                    <a:pt x="23" y="155"/>
                  </a:lnTo>
                  <a:lnTo>
                    <a:pt x="16" y="150"/>
                  </a:lnTo>
                  <a:lnTo>
                    <a:pt x="12" y="141"/>
                  </a:lnTo>
                  <a:lnTo>
                    <a:pt x="11" y="129"/>
                  </a:lnTo>
                  <a:lnTo>
                    <a:pt x="12" y="129"/>
                  </a:lnTo>
                  <a:lnTo>
                    <a:pt x="16" y="129"/>
                  </a:lnTo>
                  <a:lnTo>
                    <a:pt x="23" y="132"/>
                  </a:lnTo>
                  <a:lnTo>
                    <a:pt x="31" y="137"/>
                  </a:lnTo>
                  <a:lnTo>
                    <a:pt x="38" y="145"/>
                  </a:lnTo>
                  <a:lnTo>
                    <a:pt x="43" y="159"/>
                  </a:lnTo>
                  <a:lnTo>
                    <a:pt x="43" y="108"/>
                  </a:lnTo>
                  <a:lnTo>
                    <a:pt x="40" y="108"/>
                  </a:lnTo>
                  <a:lnTo>
                    <a:pt x="35" y="106"/>
                  </a:lnTo>
                  <a:lnTo>
                    <a:pt x="28" y="105"/>
                  </a:lnTo>
                  <a:lnTo>
                    <a:pt x="20" y="101"/>
                  </a:lnTo>
                  <a:lnTo>
                    <a:pt x="12" y="94"/>
                  </a:lnTo>
                  <a:lnTo>
                    <a:pt x="7" y="83"/>
                  </a:lnTo>
                  <a:lnTo>
                    <a:pt x="5" y="70"/>
                  </a:lnTo>
                  <a:lnTo>
                    <a:pt x="7" y="70"/>
                  </a:lnTo>
                  <a:lnTo>
                    <a:pt x="11" y="70"/>
                  </a:lnTo>
                  <a:lnTo>
                    <a:pt x="17" y="71"/>
                  </a:lnTo>
                  <a:lnTo>
                    <a:pt x="24" y="74"/>
                  </a:lnTo>
                  <a:lnTo>
                    <a:pt x="31" y="81"/>
                  </a:lnTo>
                  <a:lnTo>
                    <a:pt x="38" y="90"/>
                  </a:lnTo>
                  <a:lnTo>
                    <a:pt x="43" y="105"/>
                  </a:lnTo>
                  <a:lnTo>
                    <a:pt x="43" y="43"/>
                  </a:lnTo>
                  <a:lnTo>
                    <a:pt x="40" y="43"/>
                  </a:lnTo>
                  <a:lnTo>
                    <a:pt x="34" y="42"/>
                  </a:lnTo>
                  <a:lnTo>
                    <a:pt x="26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1" y="16"/>
                  </a:lnTo>
                  <a:lnTo>
                    <a:pt x="0" y="0"/>
                  </a:lnTo>
                  <a:lnTo>
                    <a:pt x="1" y="0"/>
                  </a:lnTo>
                  <a:lnTo>
                    <a:pt x="7" y="0"/>
                  </a:lnTo>
                  <a:lnTo>
                    <a:pt x="13" y="1"/>
                  </a:lnTo>
                  <a:lnTo>
                    <a:pt x="23" y="5"/>
                  </a:lnTo>
                  <a:lnTo>
                    <a:pt x="31" y="12"/>
                  </a:lnTo>
                  <a:lnTo>
                    <a:pt x="39" y="23"/>
                  </a:lnTo>
                  <a:lnTo>
                    <a:pt x="46" y="40"/>
                  </a:lnTo>
                  <a:lnTo>
                    <a:pt x="46" y="38"/>
                  </a:lnTo>
                  <a:lnTo>
                    <a:pt x="49" y="32"/>
                  </a:lnTo>
                  <a:lnTo>
                    <a:pt x="51" y="24"/>
                  </a:lnTo>
                  <a:lnTo>
                    <a:pt x="58" y="15"/>
                  </a:lnTo>
                  <a:lnTo>
                    <a:pt x="66" y="8"/>
                  </a:lnTo>
                  <a:lnTo>
                    <a:pt x="77" y="1"/>
                  </a:lnTo>
                  <a:lnTo>
                    <a:pt x="92" y="0"/>
                  </a:lnTo>
                  <a:lnTo>
                    <a:pt x="92" y="1"/>
                  </a:lnTo>
                  <a:lnTo>
                    <a:pt x="90" y="8"/>
                  </a:lnTo>
                  <a:lnTo>
                    <a:pt x="88" y="16"/>
                  </a:lnTo>
                  <a:lnTo>
                    <a:pt x="82" y="25"/>
                  </a:lnTo>
                  <a:lnTo>
                    <a:pt x="74" y="34"/>
                  </a:lnTo>
                  <a:lnTo>
                    <a:pt x="63" y="40"/>
                  </a:lnTo>
                  <a:lnTo>
                    <a:pt x="49" y="43"/>
                  </a:lnTo>
                  <a:lnTo>
                    <a:pt x="49" y="124"/>
                  </a:lnTo>
                  <a:lnTo>
                    <a:pt x="49" y="121"/>
                  </a:lnTo>
                  <a:lnTo>
                    <a:pt x="50" y="116"/>
                  </a:lnTo>
                  <a:lnTo>
                    <a:pt x="53" y="108"/>
                  </a:lnTo>
                  <a:lnTo>
                    <a:pt x="59" y="100"/>
                  </a:lnTo>
                  <a:lnTo>
                    <a:pt x="67" y="94"/>
                  </a:lnTo>
                  <a:lnTo>
                    <a:pt x="81" y="92"/>
                  </a:lnTo>
                  <a:lnTo>
                    <a:pt x="81" y="93"/>
                  </a:lnTo>
                  <a:lnTo>
                    <a:pt x="80" y="98"/>
                  </a:lnTo>
                  <a:lnTo>
                    <a:pt x="77" y="106"/>
                  </a:lnTo>
                  <a:lnTo>
                    <a:pt x="73" y="114"/>
                  </a:lnTo>
                  <a:lnTo>
                    <a:pt x="67" y="121"/>
                  </a:lnTo>
                  <a:lnTo>
                    <a:pt x="59" y="127"/>
                  </a:lnTo>
                  <a:lnTo>
                    <a:pt x="49" y="129"/>
                  </a:lnTo>
                  <a:lnTo>
                    <a:pt x="49" y="210"/>
                  </a:lnTo>
                  <a:lnTo>
                    <a:pt x="43" y="210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gray">
            <a:xfrm>
              <a:off x="1566" y="297"/>
              <a:ext cx="128" cy="292"/>
            </a:xfrm>
            <a:custGeom>
              <a:avLst/>
              <a:gdLst/>
              <a:ahLst/>
              <a:cxnLst>
                <a:cxn ang="0">
                  <a:pos x="61" y="225"/>
                </a:cxn>
                <a:cxn ang="0">
                  <a:pos x="54" y="225"/>
                </a:cxn>
                <a:cxn ang="0">
                  <a:pos x="38" y="219"/>
                </a:cxn>
                <a:cxn ang="0">
                  <a:pos x="23" y="206"/>
                </a:cxn>
                <a:cxn ang="0">
                  <a:pos x="15" y="180"/>
                </a:cxn>
                <a:cxn ang="0">
                  <a:pos x="23" y="180"/>
                </a:cxn>
                <a:cxn ang="0">
                  <a:pos x="38" y="186"/>
                </a:cxn>
                <a:cxn ang="0">
                  <a:pos x="54" y="205"/>
                </a:cxn>
                <a:cxn ang="0">
                  <a:pos x="61" y="151"/>
                </a:cxn>
                <a:cxn ang="0">
                  <a:pos x="52" y="149"/>
                </a:cxn>
                <a:cxn ang="0">
                  <a:pos x="34" y="144"/>
                </a:cxn>
                <a:cxn ang="0">
                  <a:pos x="16" y="128"/>
                </a:cxn>
                <a:cxn ang="0">
                  <a:pos x="8" y="98"/>
                </a:cxn>
                <a:cxn ang="0">
                  <a:pos x="15" y="97"/>
                </a:cxn>
                <a:cxn ang="0">
                  <a:pos x="29" y="101"/>
                </a:cxn>
                <a:cxn ang="0">
                  <a:pos x="47" y="116"/>
                </a:cxn>
                <a:cxn ang="0">
                  <a:pos x="61" y="147"/>
                </a:cxn>
                <a:cxn ang="0">
                  <a:pos x="58" y="60"/>
                </a:cxn>
                <a:cxn ang="0">
                  <a:pos x="44" y="58"/>
                </a:cxn>
                <a:cxn ang="0">
                  <a:pos x="25" y="50"/>
                </a:cxn>
                <a:cxn ang="0">
                  <a:pos x="8" y="32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27" y="5"/>
                </a:cxn>
                <a:cxn ang="0">
                  <a:pos x="48" y="21"/>
                </a:cxn>
                <a:cxn ang="0">
                  <a:pos x="65" y="56"/>
                </a:cxn>
                <a:cxn ang="0">
                  <a:pos x="66" y="48"/>
                </a:cxn>
                <a:cxn ang="0">
                  <a:pos x="77" y="28"/>
                </a:cxn>
                <a:cxn ang="0">
                  <a:pos x="96" y="9"/>
                </a:cxn>
                <a:cxn ang="0">
                  <a:pos x="128" y="0"/>
                </a:cxn>
                <a:cxn ang="0">
                  <a:pos x="127" y="9"/>
                </a:cxn>
                <a:cxn ang="0">
                  <a:pos x="119" y="31"/>
                </a:cxn>
                <a:cxn ang="0">
                  <a:pos x="101" y="51"/>
                </a:cxn>
                <a:cxn ang="0">
                  <a:pos x="67" y="60"/>
                </a:cxn>
                <a:cxn ang="0">
                  <a:pos x="69" y="170"/>
                </a:cxn>
                <a:cxn ang="0">
                  <a:pos x="73" y="155"/>
                </a:cxn>
                <a:cxn ang="0">
                  <a:pos x="86" y="136"/>
                </a:cxn>
                <a:cxn ang="0">
                  <a:pos x="113" y="128"/>
                </a:cxn>
                <a:cxn ang="0">
                  <a:pos x="112" y="136"/>
                </a:cxn>
                <a:cxn ang="0">
                  <a:pos x="105" y="153"/>
                </a:cxn>
                <a:cxn ang="0">
                  <a:pos x="92" y="172"/>
                </a:cxn>
                <a:cxn ang="0">
                  <a:pos x="67" y="180"/>
                </a:cxn>
                <a:cxn ang="0">
                  <a:pos x="61" y="292"/>
                </a:cxn>
              </a:cxnLst>
              <a:rect l="0" t="0" r="r" b="b"/>
              <a:pathLst>
                <a:path w="128" h="292">
                  <a:moveTo>
                    <a:pt x="61" y="292"/>
                  </a:moveTo>
                  <a:lnTo>
                    <a:pt x="61" y="225"/>
                  </a:lnTo>
                  <a:lnTo>
                    <a:pt x="58" y="225"/>
                  </a:lnTo>
                  <a:lnTo>
                    <a:pt x="54" y="225"/>
                  </a:lnTo>
                  <a:lnTo>
                    <a:pt x="46" y="222"/>
                  </a:lnTo>
                  <a:lnTo>
                    <a:pt x="38" y="219"/>
                  </a:lnTo>
                  <a:lnTo>
                    <a:pt x="29" y="214"/>
                  </a:lnTo>
                  <a:lnTo>
                    <a:pt x="23" y="206"/>
                  </a:lnTo>
                  <a:lnTo>
                    <a:pt x="17" y="195"/>
                  </a:lnTo>
                  <a:lnTo>
                    <a:pt x="15" y="180"/>
                  </a:lnTo>
                  <a:lnTo>
                    <a:pt x="17" y="180"/>
                  </a:lnTo>
                  <a:lnTo>
                    <a:pt x="23" y="180"/>
                  </a:lnTo>
                  <a:lnTo>
                    <a:pt x="29" y="182"/>
                  </a:lnTo>
                  <a:lnTo>
                    <a:pt x="38" y="186"/>
                  </a:lnTo>
                  <a:lnTo>
                    <a:pt x="47" y="194"/>
                  </a:lnTo>
                  <a:lnTo>
                    <a:pt x="54" y="205"/>
                  </a:lnTo>
                  <a:lnTo>
                    <a:pt x="61" y="221"/>
                  </a:lnTo>
                  <a:lnTo>
                    <a:pt x="61" y="151"/>
                  </a:lnTo>
                  <a:lnTo>
                    <a:pt x="58" y="149"/>
                  </a:lnTo>
                  <a:lnTo>
                    <a:pt x="52" y="149"/>
                  </a:lnTo>
                  <a:lnTo>
                    <a:pt x="44" y="147"/>
                  </a:lnTo>
                  <a:lnTo>
                    <a:pt x="34" y="144"/>
                  </a:lnTo>
                  <a:lnTo>
                    <a:pt x="24" y="137"/>
                  </a:lnTo>
                  <a:lnTo>
                    <a:pt x="16" y="128"/>
                  </a:lnTo>
                  <a:lnTo>
                    <a:pt x="11" y="114"/>
                  </a:lnTo>
                  <a:lnTo>
                    <a:pt x="8" y="98"/>
                  </a:lnTo>
                  <a:lnTo>
                    <a:pt x="9" y="97"/>
                  </a:lnTo>
                  <a:lnTo>
                    <a:pt x="15" y="97"/>
                  </a:lnTo>
                  <a:lnTo>
                    <a:pt x="21" y="98"/>
                  </a:lnTo>
                  <a:lnTo>
                    <a:pt x="29" y="101"/>
                  </a:lnTo>
                  <a:lnTo>
                    <a:pt x="39" y="106"/>
                  </a:lnTo>
                  <a:lnTo>
                    <a:pt x="47" y="116"/>
                  </a:lnTo>
                  <a:lnTo>
                    <a:pt x="55" y="128"/>
                  </a:lnTo>
                  <a:lnTo>
                    <a:pt x="61" y="147"/>
                  </a:lnTo>
                  <a:lnTo>
                    <a:pt x="61" y="60"/>
                  </a:lnTo>
                  <a:lnTo>
                    <a:pt x="58" y="60"/>
                  </a:lnTo>
                  <a:lnTo>
                    <a:pt x="52" y="59"/>
                  </a:lnTo>
                  <a:lnTo>
                    <a:pt x="44" y="58"/>
                  </a:lnTo>
                  <a:lnTo>
                    <a:pt x="35" y="55"/>
                  </a:lnTo>
                  <a:lnTo>
                    <a:pt x="25" y="50"/>
                  </a:lnTo>
                  <a:lnTo>
                    <a:pt x="16" y="43"/>
                  </a:lnTo>
                  <a:lnTo>
                    <a:pt x="8" y="32"/>
                  </a:lnTo>
                  <a:lnTo>
                    <a:pt x="3" y="19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6" y="1"/>
                  </a:lnTo>
                  <a:lnTo>
                    <a:pt x="27" y="5"/>
                  </a:lnTo>
                  <a:lnTo>
                    <a:pt x="38" y="10"/>
                  </a:lnTo>
                  <a:lnTo>
                    <a:pt x="48" y="21"/>
                  </a:lnTo>
                  <a:lnTo>
                    <a:pt x="56" y="36"/>
                  </a:lnTo>
                  <a:lnTo>
                    <a:pt x="65" y="56"/>
                  </a:lnTo>
                  <a:lnTo>
                    <a:pt x="65" y="54"/>
                  </a:lnTo>
                  <a:lnTo>
                    <a:pt x="66" y="48"/>
                  </a:lnTo>
                  <a:lnTo>
                    <a:pt x="70" y="39"/>
                  </a:lnTo>
                  <a:lnTo>
                    <a:pt x="77" y="28"/>
                  </a:lnTo>
                  <a:lnTo>
                    <a:pt x="85" y="19"/>
                  </a:lnTo>
                  <a:lnTo>
                    <a:pt x="96" y="9"/>
                  </a:lnTo>
                  <a:lnTo>
                    <a:pt x="110" y="2"/>
                  </a:lnTo>
                  <a:lnTo>
                    <a:pt x="128" y="0"/>
                  </a:lnTo>
                  <a:lnTo>
                    <a:pt x="128" y="2"/>
                  </a:lnTo>
                  <a:lnTo>
                    <a:pt x="127" y="9"/>
                  </a:lnTo>
                  <a:lnTo>
                    <a:pt x="124" y="19"/>
                  </a:lnTo>
                  <a:lnTo>
                    <a:pt x="119" y="31"/>
                  </a:lnTo>
                  <a:lnTo>
                    <a:pt x="112" y="41"/>
                  </a:lnTo>
                  <a:lnTo>
                    <a:pt x="101" y="51"/>
                  </a:lnTo>
                  <a:lnTo>
                    <a:pt x="86" y="58"/>
                  </a:lnTo>
                  <a:lnTo>
                    <a:pt x="67" y="60"/>
                  </a:lnTo>
                  <a:lnTo>
                    <a:pt x="67" y="172"/>
                  </a:lnTo>
                  <a:lnTo>
                    <a:pt x="69" y="170"/>
                  </a:lnTo>
                  <a:lnTo>
                    <a:pt x="70" y="164"/>
                  </a:lnTo>
                  <a:lnTo>
                    <a:pt x="73" y="155"/>
                  </a:lnTo>
                  <a:lnTo>
                    <a:pt x="78" y="145"/>
                  </a:lnTo>
                  <a:lnTo>
                    <a:pt x="86" y="136"/>
                  </a:lnTo>
                  <a:lnTo>
                    <a:pt x="97" y="130"/>
                  </a:lnTo>
                  <a:lnTo>
                    <a:pt x="113" y="128"/>
                  </a:lnTo>
                  <a:lnTo>
                    <a:pt x="113" y="130"/>
                  </a:lnTo>
                  <a:lnTo>
                    <a:pt x="112" y="136"/>
                  </a:lnTo>
                  <a:lnTo>
                    <a:pt x="109" y="144"/>
                  </a:lnTo>
                  <a:lnTo>
                    <a:pt x="105" y="153"/>
                  </a:lnTo>
                  <a:lnTo>
                    <a:pt x="100" y="163"/>
                  </a:lnTo>
                  <a:lnTo>
                    <a:pt x="92" y="172"/>
                  </a:lnTo>
                  <a:lnTo>
                    <a:pt x="82" y="178"/>
                  </a:lnTo>
                  <a:lnTo>
                    <a:pt x="67" y="180"/>
                  </a:lnTo>
                  <a:lnTo>
                    <a:pt x="67" y="292"/>
                  </a:lnTo>
                  <a:lnTo>
                    <a:pt x="61" y="29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gray">
            <a:xfrm>
              <a:off x="2596" y="332"/>
              <a:ext cx="68" cy="257"/>
            </a:xfrm>
            <a:custGeom>
              <a:avLst/>
              <a:gdLst/>
              <a:ahLst/>
              <a:cxnLst>
                <a:cxn ang="0">
                  <a:pos x="31" y="164"/>
                </a:cxn>
                <a:cxn ang="0">
                  <a:pos x="23" y="163"/>
                </a:cxn>
                <a:cxn ang="0">
                  <a:pos x="8" y="155"/>
                </a:cxn>
                <a:cxn ang="0">
                  <a:pos x="0" y="132"/>
                </a:cxn>
                <a:cxn ang="0">
                  <a:pos x="7" y="132"/>
                </a:cxn>
                <a:cxn ang="0">
                  <a:pos x="22" y="139"/>
                </a:cxn>
                <a:cxn ang="0">
                  <a:pos x="31" y="160"/>
                </a:cxn>
                <a:cxn ang="0">
                  <a:pos x="29" y="101"/>
                </a:cxn>
                <a:cxn ang="0">
                  <a:pos x="16" y="97"/>
                </a:cxn>
                <a:cxn ang="0">
                  <a:pos x="3" y="83"/>
                </a:cxn>
                <a:cxn ang="0">
                  <a:pos x="3" y="70"/>
                </a:cxn>
                <a:cxn ang="0">
                  <a:pos x="15" y="74"/>
                </a:cxn>
                <a:cxn ang="0">
                  <a:pos x="27" y="86"/>
                </a:cxn>
                <a:cxn ang="0">
                  <a:pos x="31" y="31"/>
                </a:cxn>
                <a:cxn ang="0">
                  <a:pos x="33" y="23"/>
                </a:cxn>
                <a:cxn ang="0">
                  <a:pos x="41" y="8"/>
                </a:cxn>
                <a:cxn ang="0">
                  <a:pos x="62" y="0"/>
                </a:cxn>
                <a:cxn ang="0">
                  <a:pos x="61" y="8"/>
                </a:cxn>
                <a:cxn ang="0">
                  <a:pos x="53" y="23"/>
                </a:cxn>
                <a:cxn ang="0">
                  <a:pos x="35" y="31"/>
                </a:cxn>
                <a:cxn ang="0">
                  <a:pos x="35" y="75"/>
                </a:cxn>
                <a:cxn ang="0">
                  <a:pos x="39" y="62"/>
                </a:cxn>
                <a:cxn ang="0">
                  <a:pos x="54" y="48"/>
                </a:cxn>
                <a:cxn ang="0">
                  <a:pos x="68" y="48"/>
                </a:cxn>
                <a:cxn ang="0">
                  <a:pos x="66" y="59"/>
                </a:cxn>
                <a:cxn ang="0">
                  <a:pos x="58" y="72"/>
                </a:cxn>
                <a:cxn ang="0">
                  <a:pos x="35" y="82"/>
                </a:cxn>
                <a:cxn ang="0">
                  <a:pos x="35" y="143"/>
                </a:cxn>
                <a:cxn ang="0">
                  <a:pos x="38" y="132"/>
                </a:cxn>
                <a:cxn ang="0">
                  <a:pos x="49" y="122"/>
                </a:cxn>
                <a:cxn ang="0">
                  <a:pos x="60" y="122"/>
                </a:cxn>
                <a:cxn ang="0">
                  <a:pos x="58" y="133"/>
                </a:cxn>
                <a:cxn ang="0">
                  <a:pos x="47" y="144"/>
                </a:cxn>
                <a:cxn ang="0">
                  <a:pos x="35" y="257"/>
                </a:cxn>
              </a:cxnLst>
              <a:rect l="0" t="0" r="r" b="b"/>
              <a:pathLst>
                <a:path w="68" h="257">
                  <a:moveTo>
                    <a:pt x="31" y="257"/>
                  </a:moveTo>
                  <a:lnTo>
                    <a:pt x="31" y="164"/>
                  </a:lnTo>
                  <a:lnTo>
                    <a:pt x="29" y="163"/>
                  </a:lnTo>
                  <a:lnTo>
                    <a:pt x="23" y="163"/>
                  </a:lnTo>
                  <a:lnTo>
                    <a:pt x="16" y="160"/>
                  </a:lnTo>
                  <a:lnTo>
                    <a:pt x="8" y="155"/>
                  </a:lnTo>
                  <a:lnTo>
                    <a:pt x="3" y="145"/>
                  </a:lnTo>
                  <a:lnTo>
                    <a:pt x="0" y="132"/>
                  </a:lnTo>
                  <a:lnTo>
                    <a:pt x="3" y="132"/>
                  </a:lnTo>
                  <a:lnTo>
                    <a:pt x="7" y="132"/>
                  </a:lnTo>
                  <a:lnTo>
                    <a:pt x="15" y="135"/>
                  </a:lnTo>
                  <a:lnTo>
                    <a:pt x="22" y="139"/>
                  </a:lnTo>
                  <a:lnTo>
                    <a:pt x="27" y="147"/>
                  </a:lnTo>
                  <a:lnTo>
                    <a:pt x="31" y="160"/>
                  </a:lnTo>
                  <a:lnTo>
                    <a:pt x="31" y="101"/>
                  </a:lnTo>
                  <a:lnTo>
                    <a:pt x="29" y="101"/>
                  </a:lnTo>
                  <a:lnTo>
                    <a:pt x="23" y="99"/>
                  </a:lnTo>
                  <a:lnTo>
                    <a:pt x="16" y="97"/>
                  </a:lnTo>
                  <a:lnTo>
                    <a:pt x="8" y="91"/>
                  </a:lnTo>
                  <a:lnTo>
                    <a:pt x="3" y="83"/>
                  </a:lnTo>
                  <a:lnTo>
                    <a:pt x="0" y="70"/>
                  </a:lnTo>
                  <a:lnTo>
                    <a:pt x="3" y="70"/>
                  </a:lnTo>
                  <a:lnTo>
                    <a:pt x="7" y="71"/>
                  </a:lnTo>
                  <a:lnTo>
                    <a:pt x="15" y="74"/>
                  </a:lnTo>
                  <a:lnTo>
                    <a:pt x="22" y="78"/>
                  </a:lnTo>
                  <a:lnTo>
                    <a:pt x="27" y="86"/>
                  </a:lnTo>
                  <a:lnTo>
                    <a:pt x="31" y="97"/>
                  </a:lnTo>
                  <a:lnTo>
                    <a:pt x="31" y="31"/>
                  </a:lnTo>
                  <a:lnTo>
                    <a:pt x="31" y="28"/>
                  </a:lnTo>
                  <a:lnTo>
                    <a:pt x="33" y="23"/>
                  </a:lnTo>
                  <a:lnTo>
                    <a:pt x="35" y="15"/>
                  </a:lnTo>
                  <a:lnTo>
                    <a:pt x="41" y="8"/>
                  </a:lnTo>
                  <a:lnTo>
                    <a:pt x="50" y="2"/>
                  </a:lnTo>
                  <a:lnTo>
                    <a:pt x="62" y="0"/>
                  </a:lnTo>
                  <a:lnTo>
                    <a:pt x="62" y="2"/>
                  </a:lnTo>
                  <a:lnTo>
                    <a:pt x="61" y="8"/>
                  </a:lnTo>
                  <a:lnTo>
                    <a:pt x="58" y="15"/>
                  </a:lnTo>
                  <a:lnTo>
                    <a:pt x="53" y="23"/>
                  </a:lnTo>
                  <a:lnTo>
                    <a:pt x="46" y="28"/>
                  </a:lnTo>
                  <a:lnTo>
                    <a:pt x="35" y="31"/>
                  </a:lnTo>
                  <a:lnTo>
                    <a:pt x="35" y="78"/>
                  </a:lnTo>
                  <a:lnTo>
                    <a:pt x="35" y="75"/>
                  </a:lnTo>
                  <a:lnTo>
                    <a:pt x="37" y="70"/>
                  </a:lnTo>
                  <a:lnTo>
                    <a:pt x="39" y="62"/>
                  </a:lnTo>
                  <a:lnTo>
                    <a:pt x="45" y="55"/>
                  </a:lnTo>
                  <a:lnTo>
                    <a:pt x="54" y="48"/>
                  </a:lnTo>
                  <a:lnTo>
                    <a:pt x="66" y="47"/>
                  </a:lnTo>
                  <a:lnTo>
                    <a:pt x="68" y="48"/>
                  </a:lnTo>
                  <a:lnTo>
                    <a:pt x="68" y="52"/>
                  </a:lnTo>
                  <a:lnTo>
                    <a:pt x="66" y="59"/>
                  </a:lnTo>
                  <a:lnTo>
                    <a:pt x="64" y="66"/>
                  </a:lnTo>
                  <a:lnTo>
                    <a:pt x="58" y="72"/>
                  </a:lnTo>
                  <a:lnTo>
                    <a:pt x="50" y="78"/>
                  </a:lnTo>
                  <a:lnTo>
                    <a:pt x="35" y="82"/>
                  </a:lnTo>
                  <a:lnTo>
                    <a:pt x="35" y="144"/>
                  </a:lnTo>
                  <a:lnTo>
                    <a:pt x="35" y="143"/>
                  </a:lnTo>
                  <a:lnTo>
                    <a:pt x="37" y="139"/>
                  </a:lnTo>
                  <a:lnTo>
                    <a:pt x="38" y="132"/>
                  </a:lnTo>
                  <a:lnTo>
                    <a:pt x="42" y="126"/>
                  </a:lnTo>
                  <a:lnTo>
                    <a:pt x="49" y="122"/>
                  </a:lnTo>
                  <a:lnTo>
                    <a:pt x="58" y="121"/>
                  </a:lnTo>
                  <a:lnTo>
                    <a:pt x="60" y="122"/>
                  </a:lnTo>
                  <a:lnTo>
                    <a:pt x="60" y="126"/>
                  </a:lnTo>
                  <a:lnTo>
                    <a:pt x="58" y="133"/>
                  </a:lnTo>
                  <a:lnTo>
                    <a:pt x="56" y="139"/>
                  </a:lnTo>
                  <a:lnTo>
                    <a:pt x="47" y="144"/>
                  </a:lnTo>
                  <a:lnTo>
                    <a:pt x="35" y="148"/>
                  </a:lnTo>
                  <a:lnTo>
                    <a:pt x="35" y="257"/>
                  </a:lnTo>
                  <a:lnTo>
                    <a:pt x="31" y="25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gray">
            <a:xfrm>
              <a:off x="1672" y="164"/>
              <a:ext cx="111" cy="425"/>
            </a:xfrm>
            <a:custGeom>
              <a:avLst/>
              <a:gdLst/>
              <a:ahLst/>
              <a:cxnLst>
                <a:cxn ang="0">
                  <a:pos x="52" y="272"/>
                </a:cxn>
                <a:cxn ang="0">
                  <a:pos x="44" y="270"/>
                </a:cxn>
                <a:cxn ang="0">
                  <a:pos x="26" y="265"/>
                </a:cxn>
                <a:cxn ang="0">
                  <a:pos x="8" y="249"/>
                </a:cxn>
                <a:cxn ang="0">
                  <a:pos x="0" y="219"/>
                </a:cxn>
                <a:cxn ang="0">
                  <a:pos x="8" y="219"/>
                </a:cxn>
                <a:cxn ang="0">
                  <a:pos x="25" y="223"/>
                </a:cxn>
                <a:cxn ang="0">
                  <a:pos x="41" y="235"/>
                </a:cxn>
                <a:cxn ang="0">
                  <a:pos x="52" y="265"/>
                </a:cxn>
                <a:cxn ang="0">
                  <a:pos x="50" y="168"/>
                </a:cxn>
                <a:cxn ang="0">
                  <a:pos x="35" y="165"/>
                </a:cxn>
                <a:cxn ang="0">
                  <a:pos x="17" y="156"/>
                </a:cxn>
                <a:cxn ang="0">
                  <a:pos x="3" y="134"/>
                </a:cxn>
                <a:cxn ang="0">
                  <a:pos x="3" y="116"/>
                </a:cxn>
                <a:cxn ang="0">
                  <a:pos x="19" y="120"/>
                </a:cxn>
                <a:cxn ang="0">
                  <a:pos x="39" y="133"/>
                </a:cxn>
                <a:cxn ang="0">
                  <a:pos x="52" y="161"/>
                </a:cxn>
                <a:cxn ang="0">
                  <a:pos x="53" y="50"/>
                </a:cxn>
                <a:cxn ang="0">
                  <a:pos x="54" y="36"/>
                </a:cxn>
                <a:cxn ang="0">
                  <a:pos x="65" y="17"/>
                </a:cxn>
                <a:cxn ang="0">
                  <a:pos x="87" y="3"/>
                </a:cxn>
                <a:cxn ang="0">
                  <a:pos x="103" y="3"/>
                </a:cxn>
                <a:cxn ang="0">
                  <a:pos x="99" y="21"/>
                </a:cxn>
                <a:cxn ang="0">
                  <a:pos x="84" y="42"/>
                </a:cxn>
                <a:cxn ang="0">
                  <a:pos x="58" y="52"/>
                </a:cxn>
                <a:cxn ang="0">
                  <a:pos x="58" y="127"/>
                </a:cxn>
                <a:cxn ang="0">
                  <a:pos x="61" y="112"/>
                </a:cxn>
                <a:cxn ang="0">
                  <a:pos x="72" y="94"/>
                </a:cxn>
                <a:cxn ang="0">
                  <a:pos x="93" y="80"/>
                </a:cxn>
                <a:cxn ang="0">
                  <a:pos x="111" y="80"/>
                </a:cxn>
                <a:cxn ang="0">
                  <a:pos x="111" y="91"/>
                </a:cxn>
                <a:cxn ang="0">
                  <a:pos x="107" y="108"/>
                </a:cxn>
                <a:cxn ang="0">
                  <a:pos x="91" y="126"/>
                </a:cxn>
                <a:cxn ang="0">
                  <a:pos x="58" y="135"/>
                </a:cxn>
                <a:cxn ang="0">
                  <a:pos x="58" y="236"/>
                </a:cxn>
                <a:cxn ang="0">
                  <a:pos x="61" y="223"/>
                </a:cxn>
                <a:cxn ang="0">
                  <a:pos x="73" y="208"/>
                </a:cxn>
                <a:cxn ang="0">
                  <a:pos x="97" y="200"/>
                </a:cxn>
                <a:cxn ang="0">
                  <a:pos x="99" y="207"/>
                </a:cxn>
                <a:cxn ang="0">
                  <a:pos x="97" y="220"/>
                </a:cxn>
                <a:cxn ang="0">
                  <a:pos x="87" y="235"/>
                </a:cxn>
                <a:cxn ang="0">
                  <a:pos x="58" y="245"/>
                </a:cxn>
                <a:cxn ang="0">
                  <a:pos x="52" y="425"/>
                </a:cxn>
              </a:cxnLst>
              <a:rect l="0" t="0" r="r" b="b"/>
              <a:pathLst>
                <a:path w="111" h="425">
                  <a:moveTo>
                    <a:pt x="52" y="425"/>
                  </a:moveTo>
                  <a:lnTo>
                    <a:pt x="52" y="272"/>
                  </a:lnTo>
                  <a:lnTo>
                    <a:pt x="50" y="270"/>
                  </a:lnTo>
                  <a:lnTo>
                    <a:pt x="44" y="270"/>
                  </a:lnTo>
                  <a:lnTo>
                    <a:pt x="35" y="269"/>
                  </a:lnTo>
                  <a:lnTo>
                    <a:pt x="26" y="265"/>
                  </a:lnTo>
                  <a:lnTo>
                    <a:pt x="17" y="258"/>
                  </a:lnTo>
                  <a:lnTo>
                    <a:pt x="8" y="249"/>
                  </a:lnTo>
                  <a:lnTo>
                    <a:pt x="3" y="236"/>
                  </a:lnTo>
                  <a:lnTo>
                    <a:pt x="0" y="219"/>
                  </a:lnTo>
                  <a:lnTo>
                    <a:pt x="3" y="219"/>
                  </a:lnTo>
                  <a:lnTo>
                    <a:pt x="8" y="219"/>
                  </a:lnTo>
                  <a:lnTo>
                    <a:pt x="15" y="220"/>
                  </a:lnTo>
                  <a:lnTo>
                    <a:pt x="25" y="223"/>
                  </a:lnTo>
                  <a:lnTo>
                    <a:pt x="33" y="227"/>
                  </a:lnTo>
                  <a:lnTo>
                    <a:pt x="41" y="235"/>
                  </a:lnTo>
                  <a:lnTo>
                    <a:pt x="48" y="247"/>
                  </a:lnTo>
                  <a:lnTo>
                    <a:pt x="52" y="265"/>
                  </a:lnTo>
                  <a:lnTo>
                    <a:pt x="52" y="168"/>
                  </a:lnTo>
                  <a:lnTo>
                    <a:pt x="50" y="168"/>
                  </a:lnTo>
                  <a:lnTo>
                    <a:pt x="44" y="168"/>
                  </a:lnTo>
                  <a:lnTo>
                    <a:pt x="35" y="165"/>
                  </a:lnTo>
                  <a:lnTo>
                    <a:pt x="26" y="161"/>
                  </a:lnTo>
                  <a:lnTo>
                    <a:pt x="17" y="156"/>
                  </a:lnTo>
                  <a:lnTo>
                    <a:pt x="8" y="146"/>
                  </a:lnTo>
                  <a:lnTo>
                    <a:pt x="3" y="134"/>
                  </a:lnTo>
                  <a:lnTo>
                    <a:pt x="0" y="116"/>
                  </a:lnTo>
                  <a:lnTo>
                    <a:pt x="3" y="116"/>
                  </a:lnTo>
                  <a:lnTo>
                    <a:pt x="10" y="118"/>
                  </a:lnTo>
                  <a:lnTo>
                    <a:pt x="19" y="120"/>
                  </a:lnTo>
                  <a:lnTo>
                    <a:pt x="29" y="125"/>
                  </a:lnTo>
                  <a:lnTo>
                    <a:pt x="39" y="133"/>
                  </a:lnTo>
                  <a:lnTo>
                    <a:pt x="48" y="145"/>
                  </a:lnTo>
                  <a:lnTo>
                    <a:pt x="52" y="161"/>
                  </a:lnTo>
                  <a:lnTo>
                    <a:pt x="52" y="52"/>
                  </a:lnTo>
                  <a:lnTo>
                    <a:pt x="53" y="50"/>
                  </a:lnTo>
                  <a:lnTo>
                    <a:pt x="53" y="44"/>
                  </a:lnTo>
                  <a:lnTo>
                    <a:pt x="54" y="36"/>
                  </a:lnTo>
                  <a:lnTo>
                    <a:pt x="58" y="26"/>
                  </a:lnTo>
                  <a:lnTo>
                    <a:pt x="65" y="17"/>
                  </a:lnTo>
                  <a:lnTo>
                    <a:pt x="75" y="9"/>
                  </a:lnTo>
                  <a:lnTo>
                    <a:pt x="87" y="3"/>
                  </a:lnTo>
                  <a:lnTo>
                    <a:pt x="104" y="0"/>
                  </a:lnTo>
                  <a:lnTo>
                    <a:pt x="103" y="3"/>
                  </a:lnTo>
                  <a:lnTo>
                    <a:pt x="102" y="11"/>
                  </a:lnTo>
                  <a:lnTo>
                    <a:pt x="99" y="21"/>
                  </a:lnTo>
                  <a:lnTo>
                    <a:pt x="92" y="32"/>
                  </a:lnTo>
                  <a:lnTo>
                    <a:pt x="84" y="42"/>
                  </a:lnTo>
                  <a:lnTo>
                    <a:pt x="73" y="49"/>
                  </a:lnTo>
                  <a:lnTo>
                    <a:pt x="58" y="52"/>
                  </a:lnTo>
                  <a:lnTo>
                    <a:pt x="58" y="130"/>
                  </a:lnTo>
                  <a:lnTo>
                    <a:pt x="58" y="127"/>
                  </a:lnTo>
                  <a:lnTo>
                    <a:pt x="60" y="122"/>
                  </a:lnTo>
                  <a:lnTo>
                    <a:pt x="61" y="112"/>
                  </a:lnTo>
                  <a:lnTo>
                    <a:pt x="65" y="103"/>
                  </a:lnTo>
                  <a:lnTo>
                    <a:pt x="72" y="94"/>
                  </a:lnTo>
                  <a:lnTo>
                    <a:pt x="80" y="85"/>
                  </a:lnTo>
                  <a:lnTo>
                    <a:pt x="93" y="80"/>
                  </a:lnTo>
                  <a:lnTo>
                    <a:pt x="110" y="77"/>
                  </a:lnTo>
                  <a:lnTo>
                    <a:pt x="111" y="80"/>
                  </a:lnTo>
                  <a:lnTo>
                    <a:pt x="111" y="84"/>
                  </a:lnTo>
                  <a:lnTo>
                    <a:pt x="111" y="91"/>
                  </a:lnTo>
                  <a:lnTo>
                    <a:pt x="110" y="100"/>
                  </a:lnTo>
                  <a:lnTo>
                    <a:pt x="107" y="108"/>
                  </a:lnTo>
                  <a:lnTo>
                    <a:pt x="100" y="118"/>
                  </a:lnTo>
                  <a:lnTo>
                    <a:pt x="91" y="126"/>
                  </a:lnTo>
                  <a:lnTo>
                    <a:pt x="77" y="133"/>
                  </a:lnTo>
                  <a:lnTo>
                    <a:pt x="58" y="135"/>
                  </a:lnTo>
                  <a:lnTo>
                    <a:pt x="58" y="239"/>
                  </a:lnTo>
                  <a:lnTo>
                    <a:pt x="58" y="236"/>
                  </a:lnTo>
                  <a:lnTo>
                    <a:pt x="60" y="231"/>
                  </a:lnTo>
                  <a:lnTo>
                    <a:pt x="61" y="223"/>
                  </a:lnTo>
                  <a:lnTo>
                    <a:pt x="66" y="215"/>
                  </a:lnTo>
                  <a:lnTo>
                    <a:pt x="73" y="208"/>
                  </a:lnTo>
                  <a:lnTo>
                    <a:pt x="83" y="203"/>
                  </a:lnTo>
                  <a:lnTo>
                    <a:pt x="97" y="200"/>
                  </a:lnTo>
                  <a:lnTo>
                    <a:pt x="97" y="201"/>
                  </a:lnTo>
                  <a:lnTo>
                    <a:pt x="99" y="207"/>
                  </a:lnTo>
                  <a:lnTo>
                    <a:pt x="99" y="212"/>
                  </a:lnTo>
                  <a:lnTo>
                    <a:pt x="97" y="220"/>
                  </a:lnTo>
                  <a:lnTo>
                    <a:pt x="93" y="228"/>
                  </a:lnTo>
                  <a:lnTo>
                    <a:pt x="87" y="235"/>
                  </a:lnTo>
                  <a:lnTo>
                    <a:pt x="75" y="242"/>
                  </a:lnTo>
                  <a:lnTo>
                    <a:pt x="58" y="245"/>
                  </a:lnTo>
                  <a:lnTo>
                    <a:pt x="58" y="425"/>
                  </a:lnTo>
                  <a:lnTo>
                    <a:pt x="52" y="425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gray">
            <a:xfrm>
              <a:off x="2065" y="361"/>
              <a:ext cx="100" cy="228"/>
            </a:xfrm>
            <a:custGeom>
              <a:avLst/>
              <a:gdLst/>
              <a:ahLst/>
              <a:cxnLst>
                <a:cxn ang="0">
                  <a:pos x="52" y="176"/>
                </a:cxn>
                <a:cxn ang="0">
                  <a:pos x="59" y="176"/>
                </a:cxn>
                <a:cxn ang="0">
                  <a:pos x="74" y="169"/>
                </a:cxn>
                <a:cxn ang="0">
                  <a:pos x="86" y="154"/>
                </a:cxn>
                <a:cxn ang="0">
                  <a:pos x="86" y="141"/>
                </a:cxn>
                <a:cxn ang="0">
                  <a:pos x="74" y="143"/>
                </a:cxn>
                <a:cxn ang="0">
                  <a:pos x="58" y="158"/>
                </a:cxn>
                <a:cxn ang="0">
                  <a:pos x="52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2" y="115"/>
                </a:cxn>
                <a:cxn ang="0">
                  <a:pos x="55" y="48"/>
                </a:cxn>
                <a:cxn ang="0">
                  <a:pos x="67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3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1" y="3"/>
                </a:cxn>
                <a:cxn ang="0">
                  <a:pos x="5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5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5" y="132"/>
                </a:cxn>
                <a:cxn ang="0">
                  <a:pos x="47" y="141"/>
                </a:cxn>
                <a:cxn ang="0">
                  <a:pos x="52" y="228"/>
                </a:cxn>
              </a:cxnLst>
              <a:rect l="0" t="0" r="r" b="b"/>
              <a:pathLst>
                <a:path w="100" h="228">
                  <a:moveTo>
                    <a:pt x="52" y="228"/>
                  </a:moveTo>
                  <a:lnTo>
                    <a:pt x="52" y="176"/>
                  </a:lnTo>
                  <a:lnTo>
                    <a:pt x="55" y="176"/>
                  </a:lnTo>
                  <a:lnTo>
                    <a:pt x="59" y="176"/>
                  </a:lnTo>
                  <a:lnTo>
                    <a:pt x="67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6" y="154"/>
                  </a:lnTo>
                  <a:lnTo>
                    <a:pt x="88" y="141"/>
                  </a:lnTo>
                  <a:lnTo>
                    <a:pt x="86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58" y="158"/>
                  </a:lnTo>
                  <a:lnTo>
                    <a:pt x="52" y="173"/>
                  </a:lnTo>
                  <a:lnTo>
                    <a:pt x="52" y="118"/>
                  </a:lnTo>
                  <a:lnTo>
                    <a:pt x="55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6" y="103"/>
                  </a:lnTo>
                  <a:lnTo>
                    <a:pt x="92" y="92"/>
                  </a:lnTo>
                  <a:lnTo>
                    <a:pt x="94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2" y="115"/>
                  </a:lnTo>
                  <a:lnTo>
                    <a:pt x="52" y="48"/>
                  </a:lnTo>
                  <a:lnTo>
                    <a:pt x="55" y="48"/>
                  </a:lnTo>
                  <a:lnTo>
                    <a:pt x="61" y="48"/>
                  </a:lnTo>
                  <a:lnTo>
                    <a:pt x="67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2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3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6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8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3" y="10"/>
                  </a:lnTo>
                  <a:lnTo>
                    <a:pt x="5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5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3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5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2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gray">
            <a:xfrm>
              <a:off x="2921" y="361"/>
              <a:ext cx="100" cy="228"/>
            </a:xfrm>
            <a:custGeom>
              <a:avLst/>
              <a:gdLst/>
              <a:ahLst/>
              <a:cxnLst>
                <a:cxn ang="0">
                  <a:pos x="53" y="176"/>
                </a:cxn>
                <a:cxn ang="0">
                  <a:pos x="60" y="176"/>
                </a:cxn>
                <a:cxn ang="0">
                  <a:pos x="74" y="169"/>
                </a:cxn>
                <a:cxn ang="0">
                  <a:pos x="87" y="154"/>
                </a:cxn>
                <a:cxn ang="0">
                  <a:pos x="87" y="141"/>
                </a:cxn>
                <a:cxn ang="0">
                  <a:pos x="74" y="143"/>
                </a:cxn>
                <a:cxn ang="0">
                  <a:pos x="60" y="158"/>
                </a:cxn>
                <a:cxn ang="0">
                  <a:pos x="53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3" y="115"/>
                </a:cxn>
                <a:cxn ang="0">
                  <a:pos x="56" y="48"/>
                </a:cxn>
                <a:cxn ang="0">
                  <a:pos x="68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4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2" y="3"/>
                </a:cxn>
                <a:cxn ang="0">
                  <a:pos x="6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6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6" y="132"/>
                </a:cxn>
                <a:cxn ang="0">
                  <a:pos x="47" y="141"/>
                </a:cxn>
                <a:cxn ang="0">
                  <a:pos x="53" y="228"/>
                </a:cxn>
              </a:cxnLst>
              <a:rect l="0" t="0" r="r" b="b"/>
              <a:pathLst>
                <a:path w="100" h="228">
                  <a:moveTo>
                    <a:pt x="53" y="228"/>
                  </a:moveTo>
                  <a:lnTo>
                    <a:pt x="53" y="176"/>
                  </a:lnTo>
                  <a:lnTo>
                    <a:pt x="56" y="176"/>
                  </a:lnTo>
                  <a:lnTo>
                    <a:pt x="60" y="176"/>
                  </a:lnTo>
                  <a:lnTo>
                    <a:pt x="68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7" y="154"/>
                  </a:lnTo>
                  <a:lnTo>
                    <a:pt x="88" y="141"/>
                  </a:lnTo>
                  <a:lnTo>
                    <a:pt x="87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60" y="158"/>
                  </a:lnTo>
                  <a:lnTo>
                    <a:pt x="53" y="173"/>
                  </a:lnTo>
                  <a:lnTo>
                    <a:pt x="53" y="118"/>
                  </a:lnTo>
                  <a:lnTo>
                    <a:pt x="56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7" y="103"/>
                  </a:lnTo>
                  <a:lnTo>
                    <a:pt x="92" y="92"/>
                  </a:lnTo>
                  <a:lnTo>
                    <a:pt x="95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3" y="115"/>
                  </a:lnTo>
                  <a:lnTo>
                    <a:pt x="53" y="48"/>
                  </a:lnTo>
                  <a:lnTo>
                    <a:pt x="56" y="48"/>
                  </a:lnTo>
                  <a:lnTo>
                    <a:pt x="61" y="48"/>
                  </a:lnTo>
                  <a:lnTo>
                    <a:pt x="68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3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4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7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9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2" y="3"/>
                  </a:lnTo>
                  <a:lnTo>
                    <a:pt x="3" y="10"/>
                  </a:lnTo>
                  <a:lnTo>
                    <a:pt x="6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6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4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6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3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gray">
            <a:xfrm>
              <a:off x="2273" y="187"/>
              <a:ext cx="175" cy="402"/>
            </a:xfrm>
            <a:custGeom>
              <a:avLst/>
              <a:gdLst/>
              <a:ahLst/>
              <a:cxnLst>
                <a:cxn ang="0">
                  <a:pos x="93" y="309"/>
                </a:cxn>
                <a:cxn ang="0">
                  <a:pos x="101" y="309"/>
                </a:cxn>
                <a:cxn ang="0">
                  <a:pos x="118" y="304"/>
                </a:cxn>
                <a:cxn ang="0">
                  <a:pos x="138" y="292"/>
                </a:cxn>
                <a:cxn ang="0">
                  <a:pos x="152" y="266"/>
                </a:cxn>
                <a:cxn ang="0">
                  <a:pos x="152" y="247"/>
                </a:cxn>
                <a:cxn ang="0">
                  <a:pos x="138" y="250"/>
                </a:cxn>
                <a:cxn ang="0">
                  <a:pos x="120" y="259"/>
                </a:cxn>
                <a:cxn ang="0">
                  <a:pos x="99" y="285"/>
                </a:cxn>
                <a:cxn ang="0">
                  <a:pos x="93" y="207"/>
                </a:cxn>
                <a:cxn ang="0">
                  <a:pos x="102" y="205"/>
                </a:cxn>
                <a:cxn ang="0">
                  <a:pos x="122" y="200"/>
                </a:cxn>
                <a:cxn ang="0">
                  <a:pos x="147" y="185"/>
                </a:cxn>
                <a:cxn ang="0">
                  <a:pos x="163" y="155"/>
                </a:cxn>
                <a:cxn ang="0">
                  <a:pos x="163" y="134"/>
                </a:cxn>
                <a:cxn ang="0">
                  <a:pos x="149" y="135"/>
                </a:cxn>
                <a:cxn ang="0">
                  <a:pos x="129" y="142"/>
                </a:cxn>
                <a:cxn ang="0">
                  <a:pos x="107" y="162"/>
                </a:cxn>
                <a:cxn ang="0">
                  <a:pos x="93" y="201"/>
                </a:cxn>
                <a:cxn ang="0">
                  <a:pos x="95" y="83"/>
                </a:cxn>
                <a:cxn ang="0">
                  <a:pos x="110" y="81"/>
                </a:cxn>
                <a:cxn ang="0">
                  <a:pos x="134" y="73"/>
                </a:cxn>
                <a:cxn ang="0">
                  <a:pos x="157" y="54"/>
                </a:cxn>
                <a:cxn ang="0">
                  <a:pos x="174" y="23"/>
                </a:cxn>
                <a:cxn ang="0">
                  <a:pos x="174" y="0"/>
                </a:cxn>
                <a:cxn ang="0">
                  <a:pos x="157" y="2"/>
                </a:cxn>
                <a:cxn ang="0">
                  <a:pos x="133" y="10"/>
                </a:cxn>
                <a:cxn ang="0">
                  <a:pos x="107" y="33"/>
                </a:cxn>
                <a:cxn ang="0">
                  <a:pos x="87" y="77"/>
                </a:cxn>
                <a:cxn ang="0">
                  <a:pos x="85" y="68"/>
                </a:cxn>
                <a:cxn ang="0">
                  <a:pos x="75" y="46"/>
                </a:cxn>
                <a:cxn ang="0">
                  <a:pos x="55" y="21"/>
                </a:cxn>
                <a:cxn ang="0">
                  <a:pos x="22" y="3"/>
                </a:cxn>
                <a:cxn ang="0">
                  <a:pos x="1" y="3"/>
                </a:cxn>
                <a:cxn ang="0">
                  <a:pos x="4" y="18"/>
                </a:cxn>
                <a:cxn ang="0">
                  <a:pos x="12" y="42"/>
                </a:cxn>
                <a:cxn ang="0">
                  <a:pos x="31" y="65"/>
                </a:cxn>
                <a:cxn ang="0">
                  <a:pos x="62" y="81"/>
                </a:cxn>
                <a:cxn ang="0">
                  <a:pos x="82" y="238"/>
                </a:cxn>
                <a:cxn ang="0">
                  <a:pos x="80" y="228"/>
                </a:cxn>
                <a:cxn ang="0">
                  <a:pos x="72" y="207"/>
                </a:cxn>
                <a:cxn ang="0">
                  <a:pos x="55" y="185"/>
                </a:cxn>
                <a:cxn ang="0">
                  <a:pos x="21" y="176"/>
                </a:cxn>
                <a:cxn ang="0">
                  <a:pos x="22" y="185"/>
                </a:cxn>
                <a:cxn ang="0">
                  <a:pos x="28" y="205"/>
                </a:cxn>
                <a:cxn ang="0">
                  <a:pos x="41" y="230"/>
                </a:cxn>
                <a:cxn ang="0">
                  <a:pos x="66" y="246"/>
                </a:cxn>
                <a:cxn ang="0">
                  <a:pos x="82" y="402"/>
                </a:cxn>
              </a:cxnLst>
              <a:rect l="0" t="0" r="r" b="b"/>
              <a:pathLst>
                <a:path w="175" h="402">
                  <a:moveTo>
                    <a:pt x="93" y="402"/>
                  </a:moveTo>
                  <a:lnTo>
                    <a:pt x="93" y="309"/>
                  </a:lnTo>
                  <a:lnTo>
                    <a:pt x="95" y="309"/>
                  </a:lnTo>
                  <a:lnTo>
                    <a:pt x="101" y="309"/>
                  </a:lnTo>
                  <a:lnTo>
                    <a:pt x="109" y="308"/>
                  </a:lnTo>
                  <a:lnTo>
                    <a:pt x="118" y="304"/>
                  </a:lnTo>
                  <a:lnTo>
                    <a:pt x="129" y="298"/>
                  </a:lnTo>
                  <a:lnTo>
                    <a:pt x="138" y="292"/>
                  </a:lnTo>
                  <a:lnTo>
                    <a:pt x="147" y="281"/>
                  </a:lnTo>
                  <a:lnTo>
                    <a:pt x="152" y="266"/>
                  </a:lnTo>
                  <a:lnTo>
                    <a:pt x="155" y="247"/>
                  </a:lnTo>
                  <a:lnTo>
                    <a:pt x="152" y="247"/>
                  </a:lnTo>
                  <a:lnTo>
                    <a:pt x="147" y="249"/>
                  </a:lnTo>
                  <a:lnTo>
                    <a:pt x="138" y="250"/>
                  </a:lnTo>
                  <a:lnTo>
                    <a:pt x="129" y="253"/>
                  </a:lnTo>
                  <a:lnTo>
                    <a:pt x="120" y="259"/>
                  </a:lnTo>
                  <a:lnTo>
                    <a:pt x="109" y="270"/>
                  </a:lnTo>
                  <a:lnTo>
                    <a:pt x="99" y="285"/>
                  </a:lnTo>
                  <a:lnTo>
                    <a:pt x="93" y="304"/>
                  </a:lnTo>
                  <a:lnTo>
                    <a:pt x="93" y="207"/>
                  </a:lnTo>
                  <a:lnTo>
                    <a:pt x="95" y="207"/>
                  </a:lnTo>
                  <a:lnTo>
                    <a:pt x="102" y="205"/>
                  </a:lnTo>
                  <a:lnTo>
                    <a:pt x="111" y="204"/>
                  </a:lnTo>
                  <a:lnTo>
                    <a:pt x="122" y="200"/>
                  </a:lnTo>
                  <a:lnTo>
                    <a:pt x="134" y="195"/>
                  </a:lnTo>
                  <a:lnTo>
                    <a:pt x="147" y="185"/>
                  </a:lnTo>
                  <a:lnTo>
                    <a:pt x="156" y="173"/>
                  </a:lnTo>
                  <a:lnTo>
                    <a:pt x="163" y="155"/>
                  </a:lnTo>
                  <a:lnTo>
                    <a:pt x="165" y="134"/>
                  </a:lnTo>
                  <a:lnTo>
                    <a:pt x="163" y="134"/>
                  </a:lnTo>
                  <a:lnTo>
                    <a:pt x="157" y="134"/>
                  </a:lnTo>
                  <a:lnTo>
                    <a:pt x="149" y="135"/>
                  </a:lnTo>
                  <a:lnTo>
                    <a:pt x="140" y="137"/>
                  </a:lnTo>
                  <a:lnTo>
                    <a:pt x="129" y="142"/>
                  </a:lnTo>
                  <a:lnTo>
                    <a:pt x="118" y="150"/>
                  </a:lnTo>
                  <a:lnTo>
                    <a:pt x="107" y="162"/>
                  </a:lnTo>
                  <a:lnTo>
                    <a:pt x="99" y="178"/>
                  </a:lnTo>
                  <a:lnTo>
                    <a:pt x="93" y="201"/>
                  </a:lnTo>
                  <a:lnTo>
                    <a:pt x="93" y="83"/>
                  </a:lnTo>
                  <a:lnTo>
                    <a:pt x="95" y="83"/>
                  </a:lnTo>
                  <a:lnTo>
                    <a:pt x="101" y="83"/>
                  </a:lnTo>
                  <a:lnTo>
                    <a:pt x="110" y="81"/>
                  </a:lnTo>
                  <a:lnTo>
                    <a:pt x="122" y="77"/>
                  </a:lnTo>
                  <a:lnTo>
                    <a:pt x="134" y="73"/>
                  </a:lnTo>
                  <a:lnTo>
                    <a:pt x="147" y="65"/>
                  </a:lnTo>
                  <a:lnTo>
                    <a:pt x="157" y="54"/>
                  </a:lnTo>
                  <a:lnTo>
                    <a:pt x="167" y="41"/>
                  </a:lnTo>
                  <a:lnTo>
                    <a:pt x="174" y="23"/>
                  </a:lnTo>
                  <a:lnTo>
                    <a:pt x="175" y="0"/>
                  </a:lnTo>
                  <a:lnTo>
                    <a:pt x="174" y="0"/>
                  </a:lnTo>
                  <a:lnTo>
                    <a:pt x="167" y="0"/>
                  </a:lnTo>
                  <a:lnTo>
                    <a:pt x="157" y="2"/>
                  </a:lnTo>
                  <a:lnTo>
                    <a:pt x="145" y="4"/>
                  </a:lnTo>
                  <a:lnTo>
                    <a:pt x="133" y="10"/>
                  </a:lnTo>
                  <a:lnTo>
                    <a:pt x="120" y="19"/>
                  </a:lnTo>
                  <a:lnTo>
                    <a:pt x="107" y="33"/>
                  </a:lnTo>
                  <a:lnTo>
                    <a:pt x="97" y="52"/>
                  </a:lnTo>
                  <a:lnTo>
                    <a:pt x="87" y="77"/>
                  </a:lnTo>
                  <a:lnTo>
                    <a:pt x="87" y="75"/>
                  </a:lnTo>
                  <a:lnTo>
                    <a:pt x="85" y="68"/>
                  </a:lnTo>
                  <a:lnTo>
                    <a:pt x="80" y="58"/>
                  </a:lnTo>
                  <a:lnTo>
                    <a:pt x="75" y="46"/>
                  </a:lnTo>
                  <a:lnTo>
                    <a:pt x="66" y="33"/>
                  </a:lnTo>
                  <a:lnTo>
                    <a:pt x="55" y="21"/>
                  </a:lnTo>
                  <a:lnTo>
                    <a:pt x="40" y="10"/>
                  </a:lnTo>
                  <a:lnTo>
                    <a:pt x="22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1" y="10"/>
                  </a:lnTo>
                  <a:lnTo>
                    <a:pt x="4" y="18"/>
                  </a:lnTo>
                  <a:lnTo>
                    <a:pt x="6" y="30"/>
                  </a:lnTo>
                  <a:lnTo>
                    <a:pt x="12" y="42"/>
                  </a:lnTo>
                  <a:lnTo>
                    <a:pt x="20" y="54"/>
                  </a:lnTo>
                  <a:lnTo>
                    <a:pt x="31" y="65"/>
                  </a:lnTo>
                  <a:lnTo>
                    <a:pt x="44" y="75"/>
                  </a:lnTo>
                  <a:lnTo>
                    <a:pt x="62" y="81"/>
                  </a:lnTo>
                  <a:lnTo>
                    <a:pt x="82" y="83"/>
                  </a:lnTo>
                  <a:lnTo>
                    <a:pt x="82" y="238"/>
                  </a:lnTo>
                  <a:lnTo>
                    <a:pt x="82" y="235"/>
                  </a:lnTo>
                  <a:lnTo>
                    <a:pt x="80" y="228"/>
                  </a:lnTo>
                  <a:lnTo>
                    <a:pt x="78" y="217"/>
                  </a:lnTo>
                  <a:lnTo>
                    <a:pt x="72" y="207"/>
                  </a:lnTo>
                  <a:lnTo>
                    <a:pt x="66" y="196"/>
                  </a:lnTo>
                  <a:lnTo>
                    <a:pt x="55" y="185"/>
                  </a:lnTo>
                  <a:lnTo>
                    <a:pt x="40" y="178"/>
                  </a:lnTo>
                  <a:lnTo>
                    <a:pt x="21" y="176"/>
                  </a:lnTo>
                  <a:lnTo>
                    <a:pt x="21" y="178"/>
                  </a:lnTo>
                  <a:lnTo>
                    <a:pt x="22" y="185"/>
                  </a:lnTo>
                  <a:lnTo>
                    <a:pt x="24" y="195"/>
                  </a:lnTo>
                  <a:lnTo>
                    <a:pt x="28" y="205"/>
                  </a:lnTo>
                  <a:lnTo>
                    <a:pt x="33" y="217"/>
                  </a:lnTo>
                  <a:lnTo>
                    <a:pt x="41" y="230"/>
                  </a:lnTo>
                  <a:lnTo>
                    <a:pt x="52" y="239"/>
                  </a:lnTo>
                  <a:lnTo>
                    <a:pt x="66" y="246"/>
                  </a:lnTo>
                  <a:lnTo>
                    <a:pt x="82" y="247"/>
                  </a:lnTo>
                  <a:lnTo>
                    <a:pt x="82" y="402"/>
                  </a:lnTo>
                  <a:lnTo>
                    <a:pt x="93" y="40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gray">
            <a:xfrm>
              <a:off x="2161" y="216"/>
              <a:ext cx="97" cy="373"/>
            </a:xfrm>
            <a:custGeom>
              <a:avLst/>
              <a:gdLst/>
              <a:ahLst/>
              <a:cxnLst>
                <a:cxn ang="0">
                  <a:pos x="52" y="237"/>
                </a:cxn>
                <a:cxn ang="0">
                  <a:pos x="59" y="237"/>
                </a:cxn>
                <a:cxn ang="0">
                  <a:pos x="74" y="232"/>
                </a:cxn>
                <a:cxn ang="0">
                  <a:pos x="90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1" y="197"/>
                </a:cxn>
                <a:cxn ang="0">
                  <a:pos x="56" y="215"/>
                </a:cxn>
                <a:cxn ang="0">
                  <a:pos x="52" y="147"/>
                </a:cxn>
                <a:cxn ang="0">
                  <a:pos x="59" y="147"/>
                </a:cxn>
                <a:cxn ang="0">
                  <a:pos x="74" y="141"/>
                </a:cxn>
                <a:cxn ang="0">
                  <a:pos x="90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1" y="109"/>
                </a:cxn>
                <a:cxn ang="0">
                  <a:pos x="56" y="126"/>
                </a:cxn>
                <a:cxn ang="0">
                  <a:pos x="52" y="46"/>
                </a:cxn>
                <a:cxn ang="0">
                  <a:pos x="51" y="37"/>
                </a:cxn>
                <a:cxn ang="0">
                  <a:pos x="45" y="23"/>
                </a:cxn>
                <a:cxn ang="0">
                  <a:pos x="32" y="6"/>
                </a:cxn>
                <a:cxn ang="0">
                  <a:pos x="6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3" y="43"/>
                </a:cxn>
                <a:cxn ang="0">
                  <a:pos x="45" y="113"/>
                </a:cxn>
                <a:cxn ang="0">
                  <a:pos x="45" y="106"/>
                </a:cxn>
                <a:cxn ang="0">
                  <a:pos x="40" y="90"/>
                </a:cxn>
                <a:cxn ang="0">
                  <a:pos x="27" y="75"/>
                </a:cxn>
                <a:cxn ang="0">
                  <a:pos x="1" y="67"/>
                </a:cxn>
                <a:cxn ang="0">
                  <a:pos x="0" y="75"/>
                </a:cxn>
                <a:cxn ang="0">
                  <a:pos x="2" y="91"/>
                </a:cxn>
                <a:cxn ang="0">
                  <a:pos x="14" y="109"/>
                </a:cxn>
                <a:cxn ang="0">
                  <a:pos x="45" y="118"/>
                </a:cxn>
                <a:cxn ang="0">
                  <a:pos x="45" y="207"/>
                </a:cxn>
                <a:cxn ang="0">
                  <a:pos x="43" y="195"/>
                </a:cxn>
                <a:cxn ang="0">
                  <a:pos x="33" y="182"/>
                </a:cxn>
                <a:cxn ang="0">
                  <a:pos x="12" y="175"/>
                </a:cxn>
                <a:cxn ang="0">
                  <a:pos x="10" y="182"/>
                </a:cxn>
                <a:cxn ang="0">
                  <a:pos x="13" y="197"/>
                </a:cxn>
                <a:cxn ang="0">
                  <a:pos x="29" y="211"/>
                </a:cxn>
                <a:cxn ang="0">
                  <a:pos x="45" y="373"/>
                </a:cxn>
              </a:cxnLst>
              <a:rect l="0" t="0" r="r" b="b"/>
              <a:pathLst>
                <a:path w="97" h="373">
                  <a:moveTo>
                    <a:pt x="52" y="373"/>
                  </a:moveTo>
                  <a:lnTo>
                    <a:pt x="52" y="237"/>
                  </a:lnTo>
                  <a:lnTo>
                    <a:pt x="54" y="237"/>
                  </a:lnTo>
                  <a:lnTo>
                    <a:pt x="59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0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4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1" y="197"/>
                  </a:lnTo>
                  <a:lnTo>
                    <a:pt x="63" y="205"/>
                  </a:lnTo>
                  <a:lnTo>
                    <a:pt x="56" y="215"/>
                  </a:lnTo>
                  <a:lnTo>
                    <a:pt x="52" y="232"/>
                  </a:lnTo>
                  <a:lnTo>
                    <a:pt x="52" y="147"/>
                  </a:lnTo>
                  <a:lnTo>
                    <a:pt x="54" y="147"/>
                  </a:lnTo>
                  <a:lnTo>
                    <a:pt x="59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0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4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1" y="109"/>
                  </a:lnTo>
                  <a:lnTo>
                    <a:pt x="63" y="116"/>
                  </a:lnTo>
                  <a:lnTo>
                    <a:pt x="56" y="126"/>
                  </a:lnTo>
                  <a:lnTo>
                    <a:pt x="52" y="141"/>
                  </a:lnTo>
                  <a:lnTo>
                    <a:pt x="52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5" y="23"/>
                  </a:lnTo>
                  <a:lnTo>
                    <a:pt x="40" y="15"/>
                  </a:lnTo>
                  <a:lnTo>
                    <a:pt x="32" y="6"/>
                  </a:lnTo>
                  <a:lnTo>
                    <a:pt x="21" y="2"/>
                  </a:lnTo>
                  <a:lnTo>
                    <a:pt x="6" y="0"/>
                  </a:lnTo>
                  <a:lnTo>
                    <a:pt x="6" y="2"/>
                  </a:lnTo>
                  <a:lnTo>
                    <a:pt x="8" y="9"/>
                  </a:lnTo>
                  <a:lnTo>
                    <a:pt x="12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3" y="43"/>
                  </a:lnTo>
                  <a:lnTo>
                    <a:pt x="45" y="46"/>
                  </a:lnTo>
                  <a:lnTo>
                    <a:pt x="45" y="113"/>
                  </a:lnTo>
                  <a:lnTo>
                    <a:pt x="45" y="112"/>
                  </a:lnTo>
                  <a:lnTo>
                    <a:pt x="45" y="106"/>
                  </a:lnTo>
                  <a:lnTo>
                    <a:pt x="44" y="98"/>
                  </a:lnTo>
                  <a:lnTo>
                    <a:pt x="40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1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2" y="91"/>
                  </a:lnTo>
                  <a:lnTo>
                    <a:pt x="6" y="100"/>
                  </a:lnTo>
                  <a:lnTo>
                    <a:pt x="14" y="109"/>
                  </a:lnTo>
                  <a:lnTo>
                    <a:pt x="28" y="114"/>
                  </a:lnTo>
                  <a:lnTo>
                    <a:pt x="45" y="118"/>
                  </a:lnTo>
                  <a:lnTo>
                    <a:pt x="45" y="209"/>
                  </a:lnTo>
                  <a:lnTo>
                    <a:pt x="45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40" y="188"/>
                  </a:lnTo>
                  <a:lnTo>
                    <a:pt x="33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0" y="182"/>
                  </a:lnTo>
                  <a:lnTo>
                    <a:pt x="10" y="188"/>
                  </a:lnTo>
                  <a:lnTo>
                    <a:pt x="13" y="197"/>
                  </a:lnTo>
                  <a:lnTo>
                    <a:pt x="20" y="205"/>
                  </a:lnTo>
                  <a:lnTo>
                    <a:pt x="29" y="211"/>
                  </a:lnTo>
                  <a:lnTo>
                    <a:pt x="45" y="215"/>
                  </a:lnTo>
                  <a:lnTo>
                    <a:pt x="45" y="373"/>
                  </a:lnTo>
                  <a:lnTo>
                    <a:pt x="52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gray">
            <a:xfrm>
              <a:off x="2708" y="216"/>
              <a:ext cx="97" cy="373"/>
            </a:xfrm>
            <a:custGeom>
              <a:avLst/>
              <a:gdLst/>
              <a:ahLst/>
              <a:cxnLst>
                <a:cxn ang="0">
                  <a:pos x="51" y="237"/>
                </a:cxn>
                <a:cxn ang="0">
                  <a:pos x="60" y="237"/>
                </a:cxn>
                <a:cxn ang="0">
                  <a:pos x="74" y="232"/>
                </a:cxn>
                <a:cxn ang="0">
                  <a:pos x="91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2" y="197"/>
                </a:cxn>
                <a:cxn ang="0">
                  <a:pos x="55" y="215"/>
                </a:cxn>
                <a:cxn ang="0">
                  <a:pos x="51" y="147"/>
                </a:cxn>
                <a:cxn ang="0">
                  <a:pos x="60" y="147"/>
                </a:cxn>
                <a:cxn ang="0">
                  <a:pos x="74" y="141"/>
                </a:cxn>
                <a:cxn ang="0">
                  <a:pos x="91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2" y="109"/>
                </a:cxn>
                <a:cxn ang="0">
                  <a:pos x="55" y="126"/>
                </a:cxn>
                <a:cxn ang="0">
                  <a:pos x="51" y="46"/>
                </a:cxn>
                <a:cxn ang="0">
                  <a:pos x="51" y="37"/>
                </a:cxn>
                <a:cxn ang="0">
                  <a:pos x="46" y="23"/>
                </a:cxn>
                <a:cxn ang="0">
                  <a:pos x="33" y="6"/>
                </a:cxn>
                <a:cxn ang="0">
                  <a:pos x="7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4" y="43"/>
                </a:cxn>
                <a:cxn ang="0">
                  <a:pos x="46" y="113"/>
                </a:cxn>
                <a:cxn ang="0">
                  <a:pos x="46" y="106"/>
                </a:cxn>
                <a:cxn ang="0">
                  <a:pos x="41" y="90"/>
                </a:cxn>
                <a:cxn ang="0">
                  <a:pos x="27" y="75"/>
                </a:cxn>
                <a:cxn ang="0">
                  <a:pos x="0" y="67"/>
                </a:cxn>
                <a:cxn ang="0">
                  <a:pos x="0" y="75"/>
                </a:cxn>
                <a:cxn ang="0">
                  <a:pos x="3" y="91"/>
                </a:cxn>
                <a:cxn ang="0">
                  <a:pos x="15" y="109"/>
                </a:cxn>
                <a:cxn ang="0">
                  <a:pos x="46" y="118"/>
                </a:cxn>
                <a:cxn ang="0">
                  <a:pos x="46" y="207"/>
                </a:cxn>
                <a:cxn ang="0">
                  <a:pos x="43" y="195"/>
                </a:cxn>
                <a:cxn ang="0">
                  <a:pos x="34" y="182"/>
                </a:cxn>
                <a:cxn ang="0">
                  <a:pos x="12" y="175"/>
                </a:cxn>
                <a:cxn ang="0">
                  <a:pos x="11" y="182"/>
                </a:cxn>
                <a:cxn ang="0">
                  <a:pos x="14" y="197"/>
                </a:cxn>
                <a:cxn ang="0">
                  <a:pos x="30" y="211"/>
                </a:cxn>
                <a:cxn ang="0">
                  <a:pos x="46" y="373"/>
                </a:cxn>
              </a:cxnLst>
              <a:rect l="0" t="0" r="r" b="b"/>
              <a:pathLst>
                <a:path w="97" h="373">
                  <a:moveTo>
                    <a:pt x="51" y="373"/>
                  </a:moveTo>
                  <a:lnTo>
                    <a:pt x="51" y="237"/>
                  </a:lnTo>
                  <a:lnTo>
                    <a:pt x="54" y="237"/>
                  </a:lnTo>
                  <a:lnTo>
                    <a:pt x="60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1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5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2" y="197"/>
                  </a:lnTo>
                  <a:lnTo>
                    <a:pt x="64" y="205"/>
                  </a:lnTo>
                  <a:lnTo>
                    <a:pt x="55" y="215"/>
                  </a:lnTo>
                  <a:lnTo>
                    <a:pt x="51" y="232"/>
                  </a:lnTo>
                  <a:lnTo>
                    <a:pt x="51" y="147"/>
                  </a:lnTo>
                  <a:lnTo>
                    <a:pt x="54" y="147"/>
                  </a:lnTo>
                  <a:lnTo>
                    <a:pt x="60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1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5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2" y="109"/>
                  </a:lnTo>
                  <a:lnTo>
                    <a:pt x="64" y="116"/>
                  </a:lnTo>
                  <a:lnTo>
                    <a:pt x="55" y="126"/>
                  </a:lnTo>
                  <a:lnTo>
                    <a:pt x="51" y="141"/>
                  </a:lnTo>
                  <a:lnTo>
                    <a:pt x="51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6" y="23"/>
                  </a:lnTo>
                  <a:lnTo>
                    <a:pt x="41" y="15"/>
                  </a:lnTo>
                  <a:lnTo>
                    <a:pt x="33" y="6"/>
                  </a:lnTo>
                  <a:lnTo>
                    <a:pt x="22" y="2"/>
                  </a:lnTo>
                  <a:lnTo>
                    <a:pt x="7" y="0"/>
                  </a:lnTo>
                  <a:lnTo>
                    <a:pt x="7" y="2"/>
                  </a:lnTo>
                  <a:lnTo>
                    <a:pt x="8" y="9"/>
                  </a:lnTo>
                  <a:lnTo>
                    <a:pt x="11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4" y="43"/>
                  </a:lnTo>
                  <a:lnTo>
                    <a:pt x="46" y="46"/>
                  </a:lnTo>
                  <a:lnTo>
                    <a:pt x="46" y="113"/>
                  </a:lnTo>
                  <a:lnTo>
                    <a:pt x="46" y="112"/>
                  </a:lnTo>
                  <a:lnTo>
                    <a:pt x="46" y="106"/>
                  </a:lnTo>
                  <a:lnTo>
                    <a:pt x="43" y="98"/>
                  </a:lnTo>
                  <a:lnTo>
                    <a:pt x="41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3" y="91"/>
                  </a:lnTo>
                  <a:lnTo>
                    <a:pt x="7" y="100"/>
                  </a:lnTo>
                  <a:lnTo>
                    <a:pt x="15" y="109"/>
                  </a:lnTo>
                  <a:lnTo>
                    <a:pt x="28" y="114"/>
                  </a:lnTo>
                  <a:lnTo>
                    <a:pt x="46" y="118"/>
                  </a:lnTo>
                  <a:lnTo>
                    <a:pt x="46" y="209"/>
                  </a:lnTo>
                  <a:lnTo>
                    <a:pt x="46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39" y="188"/>
                  </a:lnTo>
                  <a:lnTo>
                    <a:pt x="34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1" y="182"/>
                  </a:lnTo>
                  <a:lnTo>
                    <a:pt x="11" y="188"/>
                  </a:lnTo>
                  <a:lnTo>
                    <a:pt x="14" y="197"/>
                  </a:lnTo>
                  <a:lnTo>
                    <a:pt x="19" y="205"/>
                  </a:lnTo>
                  <a:lnTo>
                    <a:pt x="30" y="211"/>
                  </a:lnTo>
                  <a:lnTo>
                    <a:pt x="46" y="215"/>
                  </a:lnTo>
                  <a:lnTo>
                    <a:pt x="46" y="373"/>
                  </a:lnTo>
                  <a:lnTo>
                    <a:pt x="51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49" name="Freeform 25"/>
          <p:cNvSpPr>
            <a:spLocks/>
          </p:cNvSpPr>
          <p:nvPr/>
        </p:nvSpPr>
        <p:spPr bwMode="gray">
          <a:xfrm>
            <a:off x="95250" y="6446838"/>
            <a:ext cx="8970963" cy="314325"/>
          </a:xfrm>
          <a:custGeom>
            <a:avLst/>
            <a:gdLst/>
            <a:ahLst/>
            <a:cxnLst>
              <a:cxn ang="0">
                <a:pos x="4" y="198"/>
              </a:cxn>
              <a:cxn ang="0">
                <a:pos x="5651" y="198"/>
              </a:cxn>
              <a:cxn ang="0">
                <a:pos x="5646" y="94"/>
              </a:cxn>
              <a:cxn ang="0">
                <a:pos x="1491" y="94"/>
              </a:cxn>
              <a:cxn ang="0">
                <a:pos x="1343" y="2"/>
              </a:cxn>
              <a:cxn ang="0">
                <a:pos x="0" y="0"/>
              </a:cxn>
              <a:cxn ang="0">
                <a:pos x="4" y="198"/>
              </a:cxn>
            </a:cxnLst>
            <a:rect l="0" t="0" r="r" b="b"/>
            <a:pathLst>
              <a:path w="5651" h="198">
                <a:moveTo>
                  <a:pt x="4" y="198"/>
                </a:moveTo>
                <a:lnTo>
                  <a:pt x="5651" y="198"/>
                </a:lnTo>
                <a:lnTo>
                  <a:pt x="5646" y="94"/>
                </a:lnTo>
                <a:lnTo>
                  <a:pt x="1491" y="94"/>
                </a:lnTo>
                <a:lnTo>
                  <a:pt x="1343" y="2"/>
                </a:lnTo>
                <a:lnTo>
                  <a:pt x="0" y="0"/>
                </a:lnTo>
                <a:lnTo>
                  <a:pt x="4" y="198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Freeform 26"/>
          <p:cNvSpPr>
            <a:spLocks/>
          </p:cNvSpPr>
          <p:nvPr/>
        </p:nvSpPr>
        <p:spPr bwMode="gray">
          <a:xfrm>
            <a:off x="95250" y="6491288"/>
            <a:ext cx="8975725" cy="279400"/>
          </a:xfrm>
          <a:custGeom>
            <a:avLst/>
            <a:gdLst/>
            <a:ahLst/>
            <a:cxnLst>
              <a:cxn ang="0">
                <a:pos x="0" y="176"/>
              </a:cxn>
              <a:cxn ang="0">
                <a:pos x="5650" y="169"/>
              </a:cxn>
              <a:cxn ang="0">
                <a:pos x="5646" y="95"/>
              </a:cxn>
              <a:cxn ang="0">
                <a:pos x="1478" y="95"/>
              </a:cxn>
              <a:cxn ang="0">
                <a:pos x="1317" y="3"/>
              </a:cxn>
              <a:cxn ang="0">
                <a:pos x="0" y="0"/>
              </a:cxn>
              <a:cxn ang="0">
                <a:pos x="0" y="176"/>
              </a:cxn>
            </a:cxnLst>
            <a:rect l="0" t="0" r="r" b="b"/>
            <a:pathLst>
              <a:path w="5650" h="176">
                <a:moveTo>
                  <a:pt x="0" y="176"/>
                </a:moveTo>
                <a:lnTo>
                  <a:pt x="5650" y="169"/>
                </a:lnTo>
                <a:lnTo>
                  <a:pt x="5646" y="95"/>
                </a:lnTo>
                <a:lnTo>
                  <a:pt x="1478" y="95"/>
                </a:lnTo>
                <a:lnTo>
                  <a:pt x="1317" y="3"/>
                </a:lnTo>
                <a:lnTo>
                  <a:pt x="0" y="0"/>
                </a:lnTo>
                <a:lnTo>
                  <a:pt x="0" y="17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1" name="Freeform 27" descr="Dark upward diagonal"/>
          <p:cNvSpPr>
            <a:spLocks/>
          </p:cNvSpPr>
          <p:nvPr/>
        </p:nvSpPr>
        <p:spPr bwMode="gray">
          <a:xfrm>
            <a:off x="92075" y="98425"/>
            <a:ext cx="8956675" cy="1793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82" y="0"/>
              </a:cxn>
              <a:cxn ang="0">
                <a:pos x="5639" y="45"/>
              </a:cxn>
              <a:cxn ang="0">
                <a:pos x="5636" y="113"/>
              </a:cxn>
              <a:cxn ang="0">
                <a:pos x="0" y="113"/>
              </a:cxn>
              <a:cxn ang="0">
                <a:pos x="0" y="0"/>
              </a:cxn>
            </a:cxnLst>
            <a:rect l="0" t="0" r="r" b="b"/>
            <a:pathLst>
              <a:path w="5639" h="113">
                <a:moveTo>
                  <a:pt x="0" y="0"/>
                </a:moveTo>
                <a:lnTo>
                  <a:pt x="5582" y="0"/>
                </a:lnTo>
                <a:cubicBezTo>
                  <a:pt x="5630" y="3"/>
                  <a:pt x="5639" y="45"/>
                  <a:pt x="5639" y="45"/>
                </a:cubicBezTo>
                <a:lnTo>
                  <a:pt x="5636" y="113"/>
                </a:lnTo>
                <a:lnTo>
                  <a:pt x="0" y="113"/>
                </a:lnTo>
                <a:lnTo>
                  <a:pt x="0" y="0"/>
                </a:lnTo>
                <a:close/>
              </a:path>
            </a:pathLst>
          </a:custGeom>
          <a:pattFill prst="dkUpDiag">
            <a:fgClr>
              <a:schemeClr val="accent1"/>
            </a:fgClr>
            <a:bgClr>
              <a:schemeClr val="bg1"/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Freeform 28"/>
          <p:cNvSpPr>
            <a:spLocks/>
          </p:cNvSpPr>
          <p:nvPr/>
        </p:nvSpPr>
        <p:spPr bwMode="gray">
          <a:xfrm>
            <a:off x="92075" y="307975"/>
            <a:ext cx="8955088" cy="938213"/>
          </a:xfrm>
          <a:custGeom>
            <a:avLst/>
            <a:gdLst/>
            <a:ahLst/>
            <a:cxnLst>
              <a:cxn ang="0">
                <a:pos x="5446" y="0"/>
              </a:cxn>
              <a:cxn ang="0">
                <a:pos x="0" y="0"/>
              </a:cxn>
              <a:cxn ang="0">
                <a:pos x="2" y="470"/>
              </a:cxn>
              <a:cxn ang="0">
                <a:pos x="4078" y="474"/>
              </a:cxn>
              <a:cxn ang="0">
                <a:pos x="4178" y="527"/>
              </a:cxn>
              <a:cxn ang="0">
                <a:pos x="5446" y="531"/>
              </a:cxn>
              <a:cxn ang="0">
                <a:pos x="5446" y="0"/>
              </a:cxn>
            </a:cxnLst>
            <a:rect l="0" t="0" r="r" b="b"/>
            <a:pathLst>
              <a:path w="5446" h="531">
                <a:moveTo>
                  <a:pt x="5446" y="0"/>
                </a:moveTo>
                <a:lnTo>
                  <a:pt x="0" y="0"/>
                </a:lnTo>
                <a:lnTo>
                  <a:pt x="2" y="470"/>
                </a:lnTo>
                <a:lnTo>
                  <a:pt x="4078" y="474"/>
                </a:lnTo>
                <a:lnTo>
                  <a:pt x="4178" y="527"/>
                </a:lnTo>
                <a:lnTo>
                  <a:pt x="5446" y="531"/>
                </a:lnTo>
                <a:lnTo>
                  <a:pt x="5446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3" name="Freeform 29"/>
          <p:cNvSpPr>
            <a:spLocks/>
          </p:cNvSpPr>
          <p:nvPr/>
        </p:nvSpPr>
        <p:spPr bwMode="gray">
          <a:xfrm>
            <a:off x="92075" y="306388"/>
            <a:ext cx="8955088" cy="836612"/>
          </a:xfrm>
          <a:custGeom>
            <a:avLst/>
            <a:gdLst/>
            <a:ahLst/>
            <a:cxnLst>
              <a:cxn ang="0">
                <a:pos x="5446" y="0"/>
              </a:cxn>
              <a:cxn ang="0">
                <a:pos x="0" y="0"/>
              </a:cxn>
              <a:cxn ang="0">
                <a:pos x="2" y="470"/>
              </a:cxn>
              <a:cxn ang="0">
                <a:pos x="4078" y="474"/>
              </a:cxn>
              <a:cxn ang="0">
                <a:pos x="4178" y="527"/>
              </a:cxn>
              <a:cxn ang="0">
                <a:pos x="5446" y="531"/>
              </a:cxn>
              <a:cxn ang="0">
                <a:pos x="5446" y="0"/>
              </a:cxn>
            </a:cxnLst>
            <a:rect l="0" t="0" r="r" b="b"/>
            <a:pathLst>
              <a:path w="5446" h="531">
                <a:moveTo>
                  <a:pt x="5446" y="0"/>
                </a:moveTo>
                <a:lnTo>
                  <a:pt x="0" y="0"/>
                </a:lnTo>
                <a:lnTo>
                  <a:pt x="2" y="470"/>
                </a:lnTo>
                <a:lnTo>
                  <a:pt x="4078" y="474"/>
                </a:lnTo>
                <a:lnTo>
                  <a:pt x="4178" y="527"/>
                </a:lnTo>
                <a:lnTo>
                  <a:pt x="5446" y="531"/>
                </a:lnTo>
                <a:lnTo>
                  <a:pt x="5446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tint val="66667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 flipV="1">
            <a:off x="95250" y="6723063"/>
            <a:ext cx="8977313" cy="555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9" name="Freeform 35"/>
          <p:cNvSpPr>
            <a:spLocks/>
          </p:cNvSpPr>
          <p:nvPr/>
        </p:nvSpPr>
        <p:spPr bwMode="gray">
          <a:xfrm>
            <a:off x="6896100" y="1047750"/>
            <a:ext cx="2155825" cy="52388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358" y="0"/>
              </a:cxn>
              <a:cxn ang="0">
                <a:pos x="1356" y="32"/>
              </a:cxn>
              <a:cxn ang="0">
                <a:pos x="60" y="33"/>
              </a:cxn>
              <a:cxn ang="0">
                <a:pos x="0" y="2"/>
              </a:cxn>
            </a:cxnLst>
            <a:rect l="0" t="0" r="r" b="b"/>
            <a:pathLst>
              <a:path w="1358" h="33">
                <a:moveTo>
                  <a:pt x="0" y="2"/>
                </a:moveTo>
                <a:lnTo>
                  <a:pt x="1358" y="0"/>
                </a:lnTo>
                <a:lnTo>
                  <a:pt x="1356" y="32"/>
                </a:lnTo>
                <a:lnTo>
                  <a:pt x="60" y="33"/>
                </a:lnTo>
                <a:lnTo>
                  <a:pt x="0" y="2"/>
                </a:lnTo>
                <a:close/>
              </a:path>
            </a:pathLst>
          </a:custGeom>
          <a:solidFill>
            <a:srgbClr val="FFFFFF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238125"/>
            <a:ext cx="64770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438275"/>
            <a:ext cx="822960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3048000" y="6311900"/>
            <a:ext cx="171291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5192FC-2EBE-412F-9C5D-F49C47A6FE76}" type="datetimeFigureOut">
              <a:rPr lang="en-US" smtClean="0"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4/25/2020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4830763" y="6323013"/>
            <a:ext cx="23114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7116763" y="6323013"/>
            <a:ext cx="161607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D94431-ED10-4D5D-B057-72DB4E9CC641}" type="slidenum">
              <a:rPr lang="en-US" smtClean="0"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54" name="Rectangle 30" descr="7"/>
          <p:cNvSpPr>
            <a:spLocks noChangeArrowheads="1"/>
          </p:cNvSpPr>
          <p:nvPr/>
        </p:nvSpPr>
        <p:spPr bwMode="gray">
          <a:xfrm>
            <a:off x="8245475" y="415925"/>
            <a:ext cx="534988" cy="546100"/>
          </a:xfrm>
          <a:prstGeom prst="rect">
            <a:avLst/>
          </a:prstGeom>
          <a:blipFill dpi="0" rotWithShape="1">
            <a:blip r:embed="rId17" cstate="print"/>
            <a:srcRect/>
            <a:stretch>
              <a:fillRect/>
            </a:stretch>
          </a:blip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5" name="Rectangle 31" descr="4"/>
          <p:cNvSpPr>
            <a:spLocks noChangeArrowheads="1"/>
          </p:cNvSpPr>
          <p:nvPr/>
        </p:nvSpPr>
        <p:spPr bwMode="gray">
          <a:xfrm>
            <a:off x="7620000" y="415925"/>
            <a:ext cx="534988" cy="546100"/>
          </a:xfrm>
          <a:prstGeom prst="rect">
            <a:avLst/>
          </a:prstGeom>
          <a:blipFill dpi="0" rotWithShape="1">
            <a:blip r:embed="rId18" cstate="print"/>
            <a:srcRect/>
            <a:stretch>
              <a:fillRect/>
            </a:stretch>
          </a:blip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gray">
          <a:xfrm>
            <a:off x="7000875" y="415925"/>
            <a:ext cx="534988" cy="5461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8267" y="6477000"/>
            <a:ext cx="160813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900">
                <a:solidFill>
                  <a:srgbClr val="EAF1C2"/>
                </a:solidFill>
                <a:cs typeface="Arial" pitchFamily="34" charset="0"/>
              </a:rPr>
              <a:t>www.trungtamtinhoc.edu.vn</a:t>
            </a:r>
          </a:p>
        </p:txBody>
      </p:sp>
    </p:spTree>
    <p:extLst>
      <p:ext uri="{BB962C8B-B14F-4D97-AF65-F5344CB8AC3E}">
        <p14:creationId xmlns:p14="http://schemas.microsoft.com/office/powerpoint/2010/main" val="64874599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  <p:bldLst>
      <p:bldP spid="1054" grpId="0" animBg="1"/>
      <p:bldP spid="1054" grpId="1" animBg="1"/>
      <p:bldP spid="1054" grpId="2" animBg="1"/>
      <p:bldP spid="1054" grpId="3" animBg="1"/>
      <p:bldP spid="1054" grpId="4" animBg="1"/>
      <p:bldP spid="1054" grpId="5" animBg="1"/>
      <p:bldP spid="1054" grpId="6" animBg="1"/>
      <p:bldP spid="1054" grpId="7" animBg="1"/>
      <p:bldP spid="1054" grpId="8" animBg="1"/>
      <p:bldP spid="1054" grpId="9" animBg="1"/>
      <p:bldP spid="1054" grpId="10" animBg="1"/>
      <p:bldP spid="1054" grpId="11" animBg="1"/>
      <p:bldP spid="1054" grpId="12" animBg="1"/>
      <p:bldP spid="1054" grpId="13" animBg="1"/>
      <p:bldP spid="1054" grpId="14" animBg="1"/>
      <p:bldP spid="1054" grpId="15" animBg="1"/>
      <p:bldP spid="1054" grpId="16" animBg="1"/>
      <p:bldP spid="1054" grpId="17" animBg="1"/>
      <p:bldP spid="1054" grpId="18" animBg="1"/>
      <p:bldP spid="1054" grpId="19" animBg="1"/>
      <p:bldP spid="1054" grpId="20" animBg="1"/>
      <p:bldP spid="1055" grpId="0" animBg="1"/>
      <p:bldP spid="1055" grpId="1" animBg="1"/>
      <p:bldP spid="1055" grpId="2" animBg="1"/>
      <p:bldP spid="1055" grpId="3" animBg="1"/>
      <p:bldP spid="1055" grpId="4" animBg="1"/>
      <p:bldP spid="1055" grpId="5" animBg="1"/>
      <p:bldP spid="1055" grpId="6" animBg="1"/>
      <p:bldP spid="1055" grpId="7" animBg="1"/>
      <p:bldP spid="1055" grpId="8" animBg="1"/>
      <p:bldP spid="1055" grpId="9" animBg="1"/>
      <p:bldP spid="1055" grpId="10" animBg="1"/>
      <p:bldP spid="1055" grpId="11" animBg="1"/>
      <p:bldP spid="1055" grpId="12" animBg="1"/>
      <p:bldP spid="1055" grpId="13" animBg="1"/>
      <p:bldP spid="1055" grpId="14" animBg="1"/>
      <p:bldP spid="1055" grpId="15" animBg="1"/>
      <p:bldP spid="1055" grpId="16" animBg="1"/>
      <p:bldP spid="1055" grpId="17" animBg="1"/>
      <p:bldP spid="1055" grpId="18" animBg="1"/>
      <p:bldP spid="1055" grpId="19" animBg="1"/>
      <p:bldP spid="1055" grpId="20" animBg="1"/>
      <p:bldP spid="1060" grpId="0" animBg="1"/>
      <p:bldP spid="1060" grpId="1" animBg="1"/>
      <p:bldP spid="1060" grpId="2" animBg="1"/>
      <p:bldP spid="1060" grpId="3" animBg="1"/>
      <p:bldP spid="1060" grpId="4" animBg="1"/>
      <p:bldP spid="1060" grpId="5" animBg="1"/>
      <p:bldP spid="1060" grpId="6" animBg="1"/>
      <p:bldP spid="1060" grpId="7" animBg="1"/>
      <p:bldP spid="1060" grpId="8" animBg="1"/>
      <p:bldP spid="1060" grpId="9" animBg="1"/>
      <p:bldP spid="1060" grpId="10" animBg="1"/>
      <p:bldP spid="1060" grpId="11" animBg="1"/>
      <p:bldP spid="1060" grpId="12" animBg="1"/>
      <p:bldP spid="1060" grpId="13" animBg="1"/>
      <p:bldP spid="1060" grpId="14" animBg="1"/>
      <p:bldP spid="1060" grpId="15" animBg="1"/>
      <p:bldP spid="1060" grpId="16" animBg="1"/>
      <p:bldP spid="1060" grpId="17" animBg="1"/>
      <p:bldP spid="1060" grpId="18" animBg="1"/>
      <p:bldP spid="1060" grpId="19" animBg="1"/>
      <p:bldP spid="1060" grpId="20" animBg="1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6553200" y="6013450"/>
            <a:ext cx="2392363" cy="563563"/>
            <a:chOff x="1566" y="164"/>
            <a:chExt cx="1455" cy="425"/>
          </a:xfrm>
        </p:grpSpPr>
        <p:sp>
          <p:nvSpPr>
            <p:cNvPr id="1032" name="Freeform 8"/>
            <p:cNvSpPr>
              <a:spLocks/>
            </p:cNvSpPr>
            <p:nvPr/>
          </p:nvSpPr>
          <p:spPr bwMode="gray">
            <a:xfrm>
              <a:off x="1892" y="468"/>
              <a:ext cx="39" cy="121"/>
            </a:xfrm>
            <a:custGeom>
              <a:avLst/>
              <a:gdLst/>
              <a:ahLst/>
              <a:cxnLst>
                <a:cxn ang="0">
                  <a:pos x="37" y="36"/>
                </a:cxn>
                <a:cxn ang="0">
                  <a:pos x="35" y="36"/>
                </a:cxn>
                <a:cxn ang="0">
                  <a:pos x="30" y="36"/>
                </a:cxn>
                <a:cxn ang="0">
                  <a:pos x="22" y="34"/>
                </a:cxn>
                <a:cxn ang="0">
                  <a:pos x="15" y="30"/>
                </a:cxn>
                <a:cxn ang="0">
                  <a:pos x="7" y="23"/>
                </a:cxn>
                <a:cxn ang="0">
                  <a:pos x="3" y="13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7" y="1"/>
                </a:cxn>
                <a:cxn ang="0">
                  <a:pos x="15" y="3"/>
                </a:cxn>
                <a:cxn ang="0">
                  <a:pos x="23" y="5"/>
                </a:cxn>
                <a:cxn ang="0">
                  <a:pos x="30" y="11"/>
                </a:cxn>
                <a:cxn ang="0">
                  <a:pos x="37" y="20"/>
                </a:cxn>
                <a:cxn ang="0">
                  <a:pos x="39" y="34"/>
                </a:cxn>
                <a:cxn ang="0">
                  <a:pos x="39" y="121"/>
                </a:cxn>
                <a:cxn ang="0">
                  <a:pos x="37" y="121"/>
                </a:cxn>
                <a:cxn ang="0">
                  <a:pos x="37" y="36"/>
                </a:cxn>
              </a:cxnLst>
              <a:rect l="0" t="0" r="r" b="b"/>
              <a:pathLst>
                <a:path w="39" h="121">
                  <a:moveTo>
                    <a:pt x="37" y="36"/>
                  </a:moveTo>
                  <a:lnTo>
                    <a:pt x="35" y="36"/>
                  </a:lnTo>
                  <a:lnTo>
                    <a:pt x="30" y="36"/>
                  </a:lnTo>
                  <a:lnTo>
                    <a:pt x="22" y="34"/>
                  </a:lnTo>
                  <a:lnTo>
                    <a:pt x="15" y="30"/>
                  </a:lnTo>
                  <a:lnTo>
                    <a:pt x="7" y="23"/>
                  </a:lnTo>
                  <a:lnTo>
                    <a:pt x="3" y="13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1"/>
                  </a:lnTo>
                  <a:lnTo>
                    <a:pt x="15" y="3"/>
                  </a:lnTo>
                  <a:lnTo>
                    <a:pt x="23" y="5"/>
                  </a:lnTo>
                  <a:lnTo>
                    <a:pt x="30" y="11"/>
                  </a:lnTo>
                  <a:lnTo>
                    <a:pt x="37" y="20"/>
                  </a:lnTo>
                  <a:lnTo>
                    <a:pt x="39" y="34"/>
                  </a:lnTo>
                  <a:lnTo>
                    <a:pt x="39" y="121"/>
                  </a:lnTo>
                  <a:lnTo>
                    <a:pt x="37" y="121"/>
                  </a:lnTo>
                  <a:lnTo>
                    <a:pt x="37" y="36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gray">
            <a:xfrm>
              <a:off x="2271" y="450"/>
              <a:ext cx="45" cy="139"/>
            </a:xfrm>
            <a:custGeom>
              <a:avLst/>
              <a:gdLst/>
              <a:ahLst/>
              <a:cxnLst>
                <a:cxn ang="0">
                  <a:pos x="3" y="42"/>
                </a:cxn>
                <a:cxn ang="0">
                  <a:pos x="6" y="42"/>
                </a:cxn>
                <a:cxn ang="0">
                  <a:pos x="12" y="42"/>
                </a:cxn>
                <a:cxn ang="0">
                  <a:pos x="20" y="39"/>
                </a:cxn>
                <a:cxn ang="0">
                  <a:pos x="29" y="35"/>
                </a:cxn>
                <a:cxn ang="0">
                  <a:pos x="37" y="27"/>
                </a:cxn>
                <a:cxn ang="0">
                  <a:pos x="43" y="17"/>
                </a:cxn>
                <a:cxn ang="0">
                  <a:pos x="45" y="2"/>
                </a:cxn>
                <a:cxn ang="0">
                  <a:pos x="43" y="0"/>
                </a:cxn>
                <a:cxn ang="0">
                  <a:pos x="37" y="2"/>
                </a:cxn>
                <a:cxn ang="0">
                  <a:pos x="29" y="3"/>
                </a:cxn>
                <a:cxn ang="0">
                  <a:pos x="19" y="7"/>
                </a:cxn>
                <a:cxn ang="0">
                  <a:pos x="11" y="14"/>
                </a:cxn>
                <a:cxn ang="0">
                  <a:pos x="4" y="23"/>
                </a:cxn>
                <a:cxn ang="0">
                  <a:pos x="0" y="39"/>
                </a:cxn>
                <a:cxn ang="0">
                  <a:pos x="0" y="139"/>
                </a:cxn>
                <a:cxn ang="0">
                  <a:pos x="3" y="139"/>
                </a:cxn>
                <a:cxn ang="0">
                  <a:pos x="3" y="42"/>
                </a:cxn>
              </a:cxnLst>
              <a:rect l="0" t="0" r="r" b="b"/>
              <a:pathLst>
                <a:path w="45" h="139">
                  <a:moveTo>
                    <a:pt x="3" y="42"/>
                  </a:moveTo>
                  <a:lnTo>
                    <a:pt x="6" y="42"/>
                  </a:lnTo>
                  <a:lnTo>
                    <a:pt x="12" y="42"/>
                  </a:lnTo>
                  <a:lnTo>
                    <a:pt x="20" y="39"/>
                  </a:lnTo>
                  <a:lnTo>
                    <a:pt x="29" y="35"/>
                  </a:lnTo>
                  <a:lnTo>
                    <a:pt x="37" y="27"/>
                  </a:lnTo>
                  <a:lnTo>
                    <a:pt x="43" y="17"/>
                  </a:lnTo>
                  <a:lnTo>
                    <a:pt x="45" y="2"/>
                  </a:lnTo>
                  <a:lnTo>
                    <a:pt x="43" y="0"/>
                  </a:lnTo>
                  <a:lnTo>
                    <a:pt x="37" y="2"/>
                  </a:lnTo>
                  <a:lnTo>
                    <a:pt x="29" y="3"/>
                  </a:lnTo>
                  <a:lnTo>
                    <a:pt x="19" y="7"/>
                  </a:lnTo>
                  <a:lnTo>
                    <a:pt x="11" y="14"/>
                  </a:lnTo>
                  <a:lnTo>
                    <a:pt x="4" y="23"/>
                  </a:lnTo>
                  <a:lnTo>
                    <a:pt x="0" y="39"/>
                  </a:lnTo>
                  <a:lnTo>
                    <a:pt x="0" y="139"/>
                  </a:lnTo>
                  <a:lnTo>
                    <a:pt x="3" y="139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gray">
            <a:xfrm>
              <a:off x="1765" y="378"/>
              <a:ext cx="146" cy="211"/>
            </a:xfrm>
            <a:custGeom>
              <a:avLst/>
              <a:gdLst/>
              <a:ahLst/>
              <a:cxnLst>
                <a:cxn ang="0">
                  <a:pos x="68" y="67"/>
                </a:cxn>
                <a:cxn ang="0">
                  <a:pos x="67" y="67"/>
                </a:cxn>
                <a:cxn ang="0">
                  <a:pos x="60" y="66"/>
                </a:cxn>
                <a:cxn ang="0">
                  <a:pos x="50" y="64"/>
                </a:cxn>
                <a:cxn ang="0">
                  <a:pos x="41" y="62"/>
                </a:cxn>
                <a:cxn ang="0">
                  <a:pos x="29" y="55"/>
                </a:cxn>
                <a:cxn ang="0">
                  <a:pos x="18" y="47"/>
                </a:cxn>
                <a:cxn ang="0">
                  <a:pos x="10" y="35"/>
                </a:cxn>
                <a:cxn ang="0">
                  <a:pos x="3" y="2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10" y="0"/>
                </a:cxn>
                <a:cxn ang="0">
                  <a:pos x="19" y="0"/>
                </a:cxn>
                <a:cxn ang="0">
                  <a:pos x="30" y="2"/>
                </a:cxn>
                <a:cxn ang="0">
                  <a:pos x="41" y="6"/>
                </a:cxn>
                <a:cxn ang="0">
                  <a:pos x="53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5" y="45"/>
                </a:cxn>
                <a:cxn ang="0">
                  <a:pos x="79" y="36"/>
                </a:cxn>
                <a:cxn ang="0">
                  <a:pos x="84" y="25"/>
                </a:cxn>
                <a:cxn ang="0">
                  <a:pos x="92" y="16"/>
                </a:cxn>
                <a:cxn ang="0">
                  <a:pos x="106" y="8"/>
                </a:cxn>
                <a:cxn ang="0">
                  <a:pos x="123" y="2"/>
                </a:cxn>
                <a:cxn ang="0">
                  <a:pos x="146" y="0"/>
                </a:cxn>
                <a:cxn ang="0">
                  <a:pos x="145" y="2"/>
                </a:cxn>
                <a:cxn ang="0">
                  <a:pos x="145" y="8"/>
                </a:cxn>
                <a:cxn ang="0">
                  <a:pos x="143" y="17"/>
                </a:cxn>
                <a:cxn ang="0">
                  <a:pos x="139" y="28"/>
                </a:cxn>
                <a:cxn ang="0">
                  <a:pos x="134" y="39"/>
                </a:cxn>
                <a:cxn ang="0">
                  <a:pos x="126" y="49"/>
                </a:cxn>
                <a:cxn ang="0">
                  <a:pos x="114" y="59"/>
                </a:cxn>
                <a:cxn ang="0">
                  <a:pos x="98" y="64"/>
                </a:cxn>
                <a:cxn ang="0">
                  <a:pos x="79" y="67"/>
                </a:cxn>
                <a:cxn ang="0">
                  <a:pos x="79" y="211"/>
                </a:cxn>
                <a:cxn ang="0">
                  <a:pos x="68" y="211"/>
                </a:cxn>
                <a:cxn ang="0">
                  <a:pos x="68" y="67"/>
                </a:cxn>
              </a:cxnLst>
              <a:rect l="0" t="0" r="r" b="b"/>
              <a:pathLst>
                <a:path w="146" h="211">
                  <a:moveTo>
                    <a:pt x="68" y="67"/>
                  </a:moveTo>
                  <a:lnTo>
                    <a:pt x="67" y="67"/>
                  </a:lnTo>
                  <a:lnTo>
                    <a:pt x="60" y="66"/>
                  </a:lnTo>
                  <a:lnTo>
                    <a:pt x="50" y="64"/>
                  </a:lnTo>
                  <a:lnTo>
                    <a:pt x="41" y="62"/>
                  </a:lnTo>
                  <a:lnTo>
                    <a:pt x="29" y="55"/>
                  </a:lnTo>
                  <a:lnTo>
                    <a:pt x="18" y="47"/>
                  </a:lnTo>
                  <a:lnTo>
                    <a:pt x="10" y="35"/>
                  </a:lnTo>
                  <a:lnTo>
                    <a:pt x="3" y="20"/>
                  </a:lnTo>
                  <a:lnTo>
                    <a:pt x="0" y="0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9" y="0"/>
                  </a:lnTo>
                  <a:lnTo>
                    <a:pt x="30" y="2"/>
                  </a:lnTo>
                  <a:lnTo>
                    <a:pt x="41" y="6"/>
                  </a:lnTo>
                  <a:lnTo>
                    <a:pt x="53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5" y="45"/>
                  </a:lnTo>
                  <a:lnTo>
                    <a:pt x="79" y="36"/>
                  </a:lnTo>
                  <a:lnTo>
                    <a:pt x="84" y="25"/>
                  </a:lnTo>
                  <a:lnTo>
                    <a:pt x="92" y="16"/>
                  </a:lnTo>
                  <a:lnTo>
                    <a:pt x="106" y="8"/>
                  </a:lnTo>
                  <a:lnTo>
                    <a:pt x="123" y="2"/>
                  </a:lnTo>
                  <a:lnTo>
                    <a:pt x="146" y="0"/>
                  </a:lnTo>
                  <a:lnTo>
                    <a:pt x="145" y="2"/>
                  </a:lnTo>
                  <a:lnTo>
                    <a:pt x="145" y="8"/>
                  </a:lnTo>
                  <a:lnTo>
                    <a:pt x="143" y="17"/>
                  </a:lnTo>
                  <a:lnTo>
                    <a:pt x="139" y="28"/>
                  </a:lnTo>
                  <a:lnTo>
                    <a:pt x="134" y="39"/>
                  </a:lnTo>
                  <a:lnTo>
                    <a:pt x="126" y="49"/>
                  </a:lnTo>
                  <a:lnTo>
                    <a:pt x="114" y="59"/>
                  </a:lnTo>
                  <a:lnTo>
                    <a:pt x="98" y="64"/>
                  </a:lnTo>
                  <a:lnTo>
                    <a:pt x="79" y="67"/>
                  </a:lnTo>
                  <a:lnTo>
                    <a:pt x="79" y="211"/>
                  </a:lnTo>
                  <a:lnTo>
                    <a:pt x="68" y="211"/>
                  </a:lnTo>
                  <a:lnTo>
                    <a:pt x="68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gray">
            <a:xfrm>
              <a:off x="2792" y="378"/>
              <a:ext cx="144" cy="211"/>
            </a:xfrm>
            <a:custGeom>
              <a:avLst/>
              <a:gdLst/>
              <a:ahLst/>
              <a:cxnLst>
                <a:cxn ang="0">
                  <a:pos x="67" y="67"/>
                </a:cxn>
                <a:cxn ang="0">
                  <a:pos x="66" y="67"/>
                </a:cxn>
                <a:cxn ang="0">
                  <a:pos x="59" y="66"/>
                </a:cxn>
                <a:cxn ang="0">
                  <a:pos x="50" y="64"/>
                </a:cxn>
                <a:cxn ang="0">
                  <a:pos x="39" y="62"/>
                </a:cxn>
                <a:cxn ang="0">
                  <a:pos x="28" y="55"/>
                </a:cxn>
                <a:cxn ang="0">
                  <a:pos x="17" y="47"/>
                </a:cxn>
                <a:cxn ang="0">
                  <a:pos x="9" y="35"/>
                </a:cxn>
                <a:cxn ang="0">
                  <a:pos x="2" y="2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9" y="0"/>
                </a:cxn>
                <a:cxn ang="0">
                  <a:pos x="17" y="0"/>
                </a:cxn>
                <a:cxn ang="0">
                  <a:pos x="28" y="2"/>
                </a:cxn>
                <a:cxn ang="0">
                  <a:pos x="40" y="6"/>
                </a:cxn>
                <a:cxn ang="0">
                  <a:pos x="51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4" y="45"/>
                </a:cxn>
                <a:cxn ang="0">
                  <a:pos x="77" y="36"/>
                </a:cxn>
                <a:cxn ang="0">
                  <a:pos x="82" y="25"/>
                </a:cxn>
                <a:cxn ang="0">
                  <a:pos x="91" y="16"/>
                </a:cxn>
                <a:cxn ang="0">
                  <a:pos x="105" y="8"/>
                </a:cxn>
                <a:cxn ang="0">
                  <a:pos x="121" y="2"/>
                </a:cxn>
                <a:cxn ang="0">
                  <a:pos x="144" y="0"/>
                </a:cxn>
                <a:cxn ang="0">
                  <a:pos x="144" y="2"/>
                </a:cxn>
                <a:cxn ang="0">
                  <a:pos x="144" y="8"/>
                </a:cxn>
                <a:cxn ang="0">
                  <a:pos x="141" y="17"/>
                </a:cxn>
                <a:cxn ang="0">
                  <a:pos x="139" y="28"/>
                </a:cxn>
                <a:cxn ang="0">
                  <a:pos x="133" y="39"/>
                </a:cxn>
                <a:cxn ang="0">
                  <a:pos x="125" y="49"/>
                </a:cxn>
                <a:cxn ang="0">
                  <a:pos x="113" y="59"/>
                </a:cxn>
                <a:cxn ang="0">
                  <a:pos x="97" y="64"/>
                </a:cxn>
                <a:cxn ang="0">
                  <a:pos x="77" y="67"/>
                </a:cxn>
                <a:cxn ang="0">
                  <a:pos x="77" y="211"/>
                </a:cxn>
                <a:cxn ang="0">
                  <a:pos x="67" y="211"/>
                </a:cxn>
                <a:cxn ang="0">
                  <a:pos x="67" y="67"/>
                </a:cxn>
              </a:cxnLst>
              <a:rect l="0" t="0" r="r" b="b"/>
              <a:pathLst>
                <a:path w="144" h="211">
                  <a:moveTo>
                    <a:pt x="67" y="67"/>
                  </a:moveTo>
                  <a:lnTo>
                    <a:pt x="66" y="67"/>
                  </a:lnTo>
                  <a:lnTo>
                    <a:pt x="59" y="66"/>
                  </a:lnTo>
                  <a:lnTo>
                    <a:pt x="50" y="64"/>
                  </a:lnTo>
                  <a:lnTo>
                    <a:pt x="39" y="62"/>
                  </a:lnTo>
                  <a:lnTo>
                    <a:pt x="28" y="55"/>
                  </a:lnTo>
                  <a:lnTo>
                    <a:pt x="17" y="47"/>
                  </a:lnTo>
                  <a:lnTo>
                    <a:pt x="9" y="35"/>
                  </a:lnTo>
                  <a:lnTo>
                    <a:pt x="2" y="20"/>
                  </a:lnTo>
                  <a:lnTo>
                    <a:pt x="0" y="0"/>
                  </a:lnTo>
                  <a:lnTo>
                    <a:pt x="2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8" y="2"/>
                  </a:lnTo>
                  <a:lnTo>
                    <a:pt x="40" y="6"/>
                  </a:lnTo>
                  <a:lnTo>
                    <a:pt x="51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4" y="45"/>
                  </a:lnTo>
                  <a:lnTo>
                    <a:pt x="77" y="36"/>
                  </a:lnTo>
                  <a:lnTo>
                    <a:pt x="82" y="25"/>
                  </a:lnTo>
                  <a:lnTo>
                    <a:pt x="91" y="16"/>
                  </a:lnTo>
                  <a:lnTo>
                    <a:pt x="105" y="8"/>
                  </a:lnTo>
                  <a:lnTo>
                    <a:pt x="121" y="2"/>
                  </a:lnTo>
                  <a:lnTo>
                    <a:pt x="144" y="0"/>
                  </a:lnTo>
                  <a:lnTo>
                    <a:pt x="144" y="2"/>
                  </a:lnTo>
                  <a:lnTo>
                    <a:pt x="144" y="8"/>
                  </a:lnTo>
                  <a:lnTo>
                    <a:pt x="141" y="17"/>
                  </a:lnTo>
                  <a:lnTo>
                    <a:pt x="139" y="28"/>
                  </a:lnTo>
                  <a:lnTo>
                    <a:pt x="133" y="39"/>
                  </a:lnTo>
                  <a:lnTo>
                    <a:pt x="125" y="49"/>
                  </a:lnTo>
                  <a:lnTo>
                    <a:pt x="113" y="59"/>
                  </a:lnTo>
                  <a:lnTo>
                    <a:pt x="97" y="64"/>
                  </a:lnTo>
                  <a:lnTo>
                    <a:pt x="77" y="67"/>
                  </a:lnTo>
                  <a:lnTo>
                    <a:pt x="77" y="211"/>
                  </a:lnTo>
                  <a:lnTo>
                    <a:pt x="67" y="211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gray">
            <a:xfrm>
              <a:off x="2631" y="457"/>
              <a:ext cx="89" cy="132"/>
            </a:xfrm>
            <a:custGeom>
              <a:avLst/>
              <a:gdLst/>
              <a:ahLst/>
              <a:cxnLst>
                <a:cxn ang="0">
                  <a:pos x="42" y="43"/>
                </a:cxn>
                <a:cxn ang="0">
                  <a:pos x="39" y="42"/>
                </a:cxn>
                <a:cxn ang="0">
                  <a:pos x="33" y="42"/>
                </a:cxn>
                <a:cxn ang="0">
                  <a:pos x="25" y="39"/>
                </a:cxn>
                <a:cxn ang="0">
                  <a:pos x="16" y="35"/>
                </a:cxn>
                <a:cxn ang="0">
                  <a:pos x="8" y="27"/>
                </a:cxn>
                <a:cxn ang="0">
                  <a:pos x="2" y="16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12" y="1"/>
                </a:cxn>
                <a:cxn ang="0">
                  <a:pos x="21" y="3"/>
                </a:cxn>
                <a:cxn ang="0">
                  <a:pos x="29" y="8"/>
                </a:cxn>
                <a:cxn ang="0">
                  <a:pos x="37" y="15"/>
                </a:cxn>
                <a:cxn ang="0">
                  <a:pos x="42" y="26"/>
                </a:cxn>
                <a:cxn ang="0">
                  <a:pos x="45" y="39"/>
                </a:cxn>
                <a:cxn ang="0">
                  <a:pos x="45" y="38"/>
                </a:cxn>
                <a:cxn ang="0">
                  <a:pos x="45" y="34"/>
                </a:cxn>
                <a:cxn ang="0">
                  <a:pos x="46" y="27"/>
                </a:cxn>
                <a:cxn ang="0">
                  <a:pos x="49" y="20"/>
                </a:cxn>
                <a:cxn ang="0">
                  <a:pos x="54" y="14"/>
                </a:cxn>
                <a:cxn ang="0">
                  <a:pos x="62" y="7"/>
                </a:cxn>
                <a:cxn ang="0">
                  <a:pos x="73" y="3"/>
                </a:cxn>
                <a:cxn ang="0">
                  <a:pos x="89" y="0"/>
                </a:cxn>
                <a:cxn ang="0">
                  <a:pos x="89" y="3"/>
                </a:cxn>
                <a:cxn ang="0">
                  <a:pos x="88" y="10"/>
                </a:cxn>
                <a:cxn ang="0">
                  <a:pos x="87" y="18"/>
                </a:cxn>
                <a:cxn ang="0">
                  <a:pos x="81" y="26"/>
                </a:cxn>
                <a:cxn ang="0">
                  <a:pos x="74" y="34"/>
                </a:cxn>
                <a:cxn ang="0">
                  <a:pos x="64" y="41"/>
                </a:cxn>
                <a:cxn ang="0">
                  <a:pos x="47" y="43"/>
                </a:cxn>
                <a:cxn ang="0">
                  <a:pos x="47" y="132"/>
                </a:cxn>
                <a:cxn ang="0">
                  <a:pos x="42" y="132"/>
                </a:cxn>
                <a:cxn ang="0">
                  <a:pos x="42" y="43"/>
                </a:cxn>
              </a:cxnLst>
              <a:rect l="0" t="0" r="r" b="b"/>
              <a:pathLst>
                <a:path w="89" h="132">
                  <a:moveTo>
                    <a:pt x="42" y="43"/>
                  </a:moveTo>
                  <a:lnTo>
                    <a:pt x="39" y="42"/>
                  </a:lnTo>
                  <a:lnTo>
                    <a:pt x="33" y="42"/>
                  </a:lnTo>
                  <a:lnTo>
                    <a:pt x="25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2" y="16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2" y="1"/>
                  </a:lnTo>
                  <a:lnTo>
                    <a:pt x="21" y="3"/>
                  </a:lnTo>
                  <a:lnTo>
                    <a:pt x="29" y="8"/>
                  </a:lnTo>
                  <a:lnTo>
                    <a:pt x="37" y="15"/>
                  </a:lnTo>
                  <a:lnTo>
                    <a:pt x="42" y="26"/>
                  </a:lnTo>
                  <a:lnTo>
                    <a:pt x="45" y="39"/>
                  </a:lnTo>
                  <a:lnTo>
                    <a:pt x="45" y="38"/>
                  </a:lnTo>
                  <a:lnTo>
                    <a:pt x="45" y="34"/>
                  </a:lnTo>
                  <a:lnTo>
                    <a:pt x="46" y="27"/>
                  </a:lnTo>
                  <a:lnTo>
                    <a:pt x="49" y="20"/>
                  </a:lnTo>
                  <a:lnTo>
                    <a:pt x="54" y="14"/>
                  </a:lnTo>
                  <a:lnTo>
                    <a:pt x="62" y="7"/>
                  </a:lnTo>
                  <a:lnTo>
                    <a:pt x="73" y="3"/>
                  </a:lnTo>
                  <a:lnTo>
                    <a:pt x="89" y="0"/>
                  </a:lnTo>
                  <a:lnTo>
                    <a:pt x="89" y="3"/>
                  </a:lnTo>
                  <a:lnTo>
                    <a:pt x="88" y="10"/>
                  </a:lnTo>
                  <a:lnTo>
                    <a:pt x="87" y="18"/>
                  </a:lnTo>
                  <a:lnTo>
                    <a:pt x="81" y="26"/>
                  </a:lnTo>
                  <a:lnTo>
                    <a:pt x="74" y="34"/>
                  </a:lnTo>
                  <a:lnTo>
                    <a:pt x="64" y="41"/>
                  </a:lnTo>
                  <a:lnTo>
                    <a:pt x="47" y="43"/>
                  </a:lnTo>
                  <a:lnTo>
                    <a:pt x="47" y="132"/>
                  </a:lnTo>
                  <a:lnTo>
                    <a:pt x="42" y="132"/>
                  </a:lnTo>
                  <a:lnTo>
                    <a:pt x="42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gray">
            <a:xfrm>
              <a:off x="2430" y="403"/>
              <a:ext cx="88" cy="186"/>
            </a:xfrm>
            <a:custGeom>
              <a:avLst/>
              <a:gdLst/>
              <a:ahLst/>
              <a:cxnLst>
                <a:cxn ang="0">
                  <a:pos x="43" y="43"/>
                </a:cxn>
                <a:cxn ang="0">
                  <a:pos x="41" y="43"/>
                </a:cxn>
                <a:cxn ang="0">
                  <a:pos x="35" y="43"/>
                </a:cxn>
                <a:cxn ang="0">
                  <a:pos x="27" y="41"/>
                </a:cxn>
                <a:cxn ang="0">
                  <a:pos x="18" y="35"/>
                </a:cxn>
                <a:cxn ang="0">
                  <a:pos x="8" y="28"/>
                </a:cxn>
                <a:cxn ang="0">
                  <a:pos x="3" y="16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8" y="0"/>
                </a:cxn>
                <a:cxn ang="0">
                  <a:pos x="17" y="1"/>
                </a:cxn>
                <a:cxn ang="0">
                  <a:pos x="26" y="6"/>
                </a:cxn>
                <a:cxn ang="0">
                  <a:pos x="35" y="12"/>
                </a:cxn>
                <a:cxn ang="0">
                  <a:pos x="42" y="24"/>
                </a:cxn>
                <a:cxn ang="0">
                  <a:pos x="48" y="41"/>
                </a:cxn>
                <a:cxn ang="0">
                  <a:pos x="48" y="90"/>
                </a:cxn>
                <a:cxn ang="0">
                  <a:pos x="48" y="88"/>
                </a:cxn>
                <a:cxn ang="0">
                  <a:pos x="48" y="82"/>
                </a:cxn>
                <a:cxn ang="0">
                  <a:pos x="50" y="74"/>
                </a:cxn>
                <a:cxn ang="0">
                  <a:pos x="54" y="66"/>
                </a:cxn>
                <a:cxn ang="0">
                  <a:pos x="61" y="58"/>
                </a:cxn>
                <a:cxn ang="0">
                  <a:pos x="72" y="53"/>
                </a:cxn>
                <a:cxn ang="0">
                  <a:pos x="87" y="50"/>
                </a:cxn>
                <a:cxn ang="0">
                  <a:pos x="88" y="51"/>
                </a:cxn>
                <a:cxn ang="0">
                  <a:pos x="88" y="57"/>
                </a:cxn>
                <a:cxn ang="0">
                  <a:pos x="87" y="64"/>
                </a:cxn>
                <a:cxn ang="0">
                  <a:pos x="84" y="72"/>
                </a:cxn>
                <a:cxn ang="0">
                  <a:pos x="80" y="80"/>
                </a:cxn>
                <a:cxn ang="0">
                  <a:pos x="73" y="86"/>
                </a:cxn>
                <a:cxn ang="0">
                  <a:pos x="62" y="92"/>
                </a:cxn>
                <a:cxn ang="0">
                  <a:pos x="48" y="93"/>
                </a:cxn>
                <a:cxn ang="0">
                  <a:pos x="48" y="186"/>
                </a:cxn>
                <a:cxn ang="0">
                  <a:pos x="43" y="186"/>
                </a:cxn>
                <a:cxn ang="0">
                  <a:pos x="43" y="143"/>
                </a:cxn>
                <a:cxn ang="0">
                  <a:pos x="42" y="143"/>
                </a:cxn>
                <a:cxn ang="0">
                  <a:pos x="37" y="142"/>
                </a:cxn>
                <a:cxn ang="0">
                  <a:pos x="29" y="140"/>
                </a:cxn>
                <a:cxn ang="0">
                  <a:pos x="22" y="136"/>
                </a:cxn>
                <a:cxn ang="0">
                  <a:pos x="14" y="130"/>
                </a:cxn>
                <a:cxn ang="0">
                  <a:pos x="8" y="120"/>
                </a:cxn>
                <a:cxn ang="0">
                  <a:pos x="7" y="105"/>
                </a:cxn>
                <a:cxn ang="0">
                  <a:pos x="8" y="105"/>
                </a:cxn>
                <a:cxn ang="0">
                  <a:pos x="12" y="107"/>
                </a:cxn>
                <a:cxn ang="0">
                  <a:pos x="19" y="108"/>
                </a:cxn>
                <a:cxn ang="0">
                  <a:pos x="26" y="111"/>
                </a:cxn>
                <a:cxn ang="0">
                  <a:pos x="34" y="117"/>
                </a:cxn>
                <a:cxn ang="0">
                  <a:pos x="39" y="127"/>
                </a:cxn>
                <a:cxn ang="0">
                  <a:pos x="43" y="140"/>
                </a:cxn>
                <a:cxn ang="0">
                  <a:pos x="43" y="43"/>
                </a:cxn>
              </a:cxnLst>
              <a:rect l="0" t="0" r="r" b="b"/>
              <a:pathLst>
                <a:path w="88" h="186">
                  <a:moveTo>
                    <a:pt x="43" y="43"/>
                  </a:moveTo>
                  <a:lnTo>
                    <a:pt x="41" y="43"/>
                  </a:lnTo>
                  <a:lnTo>
                    <a:pt x="35" y="43"/>
                  </a:lnTo>
                  <a:lnTo>
                    <a:pt x="27" y="41"/>
                  </a:lnTo>
                  <a:lnTo>
                    <a:pt x="18" y="35"/>
                  </a:lnTo>
                  <a:lnTo>
                    <a:pt x="8" y="28"/>
                  </a:lnTo>
                  <a:lnTo>
                    <a:pt x="3" y="16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7" y="1"/>
                  </a:lnTo>
                  <a:lnTo>
                    <a:pt x="26" y="6"/>
                  </a:lnTo>
                  <a:lnTo>
                    <a:pt x="35" y="12"/>
                  </a:lnTo>
                  <a:lnTo>
                    <a:pt x="42" y="24"/>
                  </a:lnTo>
                  <a:lnTo>
                    <a:pt x="48" y="41"/>
                  </a:lnTo>
                  <a:lnTo>
                    <a:pt x="48" y="90"/>
                  </a:lnTo>
                  <a:lnTo>
                    <a:pt x="48" y="88"/>
                  </a:lnTo>
                  <a:lnTo>
                    <a:pt x="48" y="82"/>
                  </a:lnTo>
                  <a:lnTo>
                    <a:pt x="50" y="74"/>
                  </a:lnTo>
                  <a:lnTo>
                    <a:pt x="54" y="66"/>
                  </a:lnTo>
                  <a:lnTo>
                    <a:pt x="61" y="58"/>
                  </a:lnTo>
                  <a:lnTo>
                    <a:pt x="72" y="53"/>
                  </a:lnTo>
                  <a:lnTo>
                    <a:pt x="87" y="50"/>
                  </a:lnTo>
                  <a:lnTo>
                    <a:pt x="88" y="51"/>
                  </a:lnTo>
                  <a:lnTo>
                    <a:pt x="88" y="57"/>
                  </a:lnTo>
                  <a:lnTo>
                    <a:pt x="87" y="64"/>
                  </a:lnTo>
                  <a:lnTo>
                    <a:pt x="84" y="72"/>
                  </a:lnTo>
                  <a:lnTo>
                    <a:pt x="80" y="80"/>
                  </a:lnTo>
                  <a:lnTo>
                    <a:pt x="73" y="86"/>
                  </a:lnTo>
                  <a:lnTo>
                    <a:pt x="62" y="92"/>
                  </a:lnTo>
                  <a:lnTo>
                    <a:pt x="48" y="93"/>
                  </a:lnTo>
                  <a:lnTo>
                    <a:pt x="48" y="186"/>
                  </a:lnTo>
                  <a:lnTo>
                    <a:pt x="43" y="186"/>
                  </a:lnTo>
                  <a:lnTo>
                    <a:pt x="43" y="143"/>
                  </a:lnTo>
                  <a:lnTo>
                    <a:pt x="42" y="143"/>
                  </a:lnTo>
                  <a:lnTo>
                    <a:pt x="37" y="142"/>
                  </a:lnTo>
                  <a:lnTo>
                    <a:pt x="29" y="140"/>
                  </a:lnTo>
                  <a:lnTo>
                    <a:pt x="22" y="136"/>
                  </a:lnTo>
                  <a:lnTo>
                    <a:pt x="14" y="130"/>
                  </a:lnTo>
                  <a:lnTo>
                    <a:pt x="8" y="120"/>
                  </a:lnTo>
                  <a:lnTo>
                    <a:pt x="7" y="105"/>
                  </a:lnTo>
                  <a:lnTo>
                    <a:pt x="8" y="105"/>
                  </a:lnTo>
                  <a:lnTo>
                    <a:pt x="12" y="107"/>
                  </a:lnTo>
                  <a:lnTo>
                    <a:pt x="19" y="108"/>
                  </a:lnTo>
                  <a:lnTo>
                    <a:pt x="26" y="111"/>
                  </a:lnTo>
                  <a:lnTo>
                    <a:pt x="34" y="117"/>
                  </a:lnTo>
                  <a:lnTo>
                    <a:pt x="39" y="127"/>
                  </a:lnTo>
                  <a:lnTo>
                    <a:pt x="43" y="140"/>
                  </a:lnTo>
                  <a:lnTo>
                    <a:pt x="43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gray">
            <a:xfrm>
              <a:off x="1914" y="233"/>
              <a:ext cx="166" cy="356"/>
            </a:xfrm>
            <a:custGeom>
              <a:avLst/>
              <a:gdLst/>
              <a:ahLst/>
              <a:cxnLst>
                <a:cxn ang="0">
                  <a:pos x="85" y="84"/>
                </a:cxn>
                <a:cxn ang="0">
                  <a:pos x="101" y="81"/>
                </a:cxn>
                <a:cxn ang="0">
                  <a:pos x="124" y="73"/>
                </a:cxn>
                <a:cxn ang="0">
                  <a:pos x="148" y="56"/>
                </a:cxn>
                <a:cxn ang="0">
                  <a:pos x="163" y="23"/>
                </a:cxn>
                <a:cxn ang="0">
                  <a:pos x="163" y="0"/>
                </a:cxn>
                <a:cxn ang="0">
                  <a:pos x="148" y="0"/>
                </a:cxn>
                <a:cxn ang="0">
                  <a:pos x="125" y="6"/>
                </a:cxn>
                <a:cxn ang="0">
                  <a:pos x="101" y="22"/>
                </a:cxn>
                <a:cxn ang="0">
                  <a:pos x="82" y="54"/>
                </a:cxn>
                <a:cxn ang="0">
                  <a:pos x="77" y="173"/>
                </a:cxn>
                <a:cxn ang="0">
                  <a:pos x="77" y="165"/>
                </a:cxn>
                <a:cxn ang="0">
                  <a:pos x="71" y="146"/>
                </a:cxn>
                <a:cxn ang="0">
                  <a:pos x="60" y="123"/>
                </a:cxn>
                <a:cxn ang="0">
                  <a:pos x="38" y="104"/>
                </a:cxn>
                <a:cxn ang="0">
                  <a:pos x="0" y="96"/>
                </a:cxn>
                <a:cxn ang="0">
                  <a:pos x="0" y="103"/>
                </a:cxn>
                <a:cxn ang="0">
                  <a:pos x="0" y="120"/>
                </a:cxn>
                <a:cxn ang="0">
                  <a:pos x="8" y="143"/>
                </a:cxn>
                <a:cxn ang="0">
                  <a:pos x="24" y="163"/>
                </a:cxn>
                <a:cxn ang="0">
                  <a:pos x="55" y="177"/>
                </a:cxn>
                <a:cxn ang="0">
                  <a:pos x="77" y="356"/>
                </a:cxn>
                <a:cxn ang="0">
                  <a:pos x="82" y="274"/>
                </a:cxn>
                <a:cxn ang="0">
                  <a:pos x="91" y="273"/>
                </a:cxn>
                <a:cxn ang="0">
                  <a:pos x="112" y="267"/>
                </a:cxn>
                <a:cxn ang="0">
                  <a:pos x="135" y="252"/>
                </a:cxn>
                <a:cxn ang="0">
                  <a:pos x="151" y="224"/>
                </a:cxn>
                <a:cxn ang="0">
                  <a:pos x="152" y="203"/>
                </a:cxn>
                <a:cxn ang="0">
                  <a:pos x="137" y="204"/>
                </a:cxn>
                <a:cxn ang="0">
                  <a:pos x="117" y="211"/>
                </a:cxn>
                <a:cxn ang="0">
                  <a:pos x="97" y="231"/>
                </a:cxn>
                <a:cxn ang="0">
                  <a:pos x="82" y="267"/>
                </a:cxn>
              </a:cxnLst>
              <a:rect l="0" t="0" r="r" b="b"/>
              <a:pathLst>
                <a:path w="166" h="356">
                  <a:moveTo>
                    <a:pt x="82" y="84"/>
                  </a:moveTo>
                  <a:lnTo>
                    <a:pt x="85" y="84"/>
                  </a:lnTo>
                  <a:lnTo>
                    <a:pt x="91" y="84"/>
                  </a:lnTo>
                  <a:lnTo>
                    <a:pt x="101" y="81"/>
                  </a:lnTo>
                  <a:lnTo>
                    <a:pt x="112" y="78"/>
                  </a:lnTo>
                  <a:lnTo>
                    <a:pt x="124" y="73"/>
                  </a:lnTo>
                  <a:lnTo>
                    <a:pt x="136" y="66"/>
                  </a:lnTo>
                  <a:lnTo>
                    <a:pt x="148" y="56"/>
                  </a:lnTo>
                  <a:lnTo>
                    <a:pt x="156" y="42"/>
                  </a:lnTo>
                  <a:lnTo>
                    <a:pt x="163" y="23"/>
                  </a:lnTo>
                  <a:lnTo>
                    <a:pt x="166" y="2"/>
                  </a:lnTo>
                  <a:lnTo>
                    <a:pt x="163" y="0"/>
                  </a:lnTo>
                  <a:lnTo>
                    <a:pt x="158" y="0"/>
                  </a:lnTo>
                  <a:lnTo>
                    <a:pt x="148" y="0"/>
                  </a:lnTo>
                  <a:lnTo>
                    <a:pt x="137" y="3"/>
                  </a:lnTo>
                  <a:lnTo>
                    <a:pt x="125" y="6"/>
                  </a:lnTo>
                  <a:lnTo>
                    <a:pt x="113" y="12"/>
                  </a:lnTo>
                  <a:lnTo>
                    <a:pt x="101" y="22"/>
                  </a:lnTo>
                  <a:lnTo>
                    <a:pt x="90" y="35"/>
                  </a:lnTo>
                  <a:lnTo>
                    <a:pt x="82" y="54"/>
                  </a:lnTo>
                  <a:lnTo>
                    <a:pt x="77" y="78"/>
                  </a:lnTo>
                  <a:lnTo>
                    <a:pt x="77" y="173"/>
                  </a:lnTo>
                  <a:lnTo>
                    <a:pt x="77" y="170"/>
                  </a:lnTo>
                  <a:lnTo>
                    <a:pt x="77" y="165"/>
                  </a:lnTo>
                  <a:lnTo>
                    <a:pt x="74" y="157"/>
                  </a:lnTo>
                  <a:lnTo>
                    <a:pt x="71" y="146"/>
                  </a:lnTo>
                  <a:lnTo>
                    <a:pt x="67" y="134"/>
                  </a:lnTo>
                  <a:lnTo>
                    <a:pt x="60" y="123"/>
                  </a:lnTo>
                  <a:lnTo>
                    <a:pt x="50" y="112"/>
                  </a:lnTo>
                  <a:lnTo>
                    <a:pt x="38" y="104"/>
                  </a:lnTo>
                  <a:lnTo>
                    <a:pt x="20" y="97"/>
                  </a:lnTo>
                  <a:lnTo>
                    <a:pt x="0" y="96"/>
                  </a:lnTo>
                  <a:lnTo>
                    <a:pt x="0" y="97"/>
                  </a:lnTo>
                  <a:lnTo>
                    <a:pt x="0" y="103"/>
                  </a:lnTo>
                  <a:lnTo>
                    <a:pt x="0" y="111"/>
                  </a:lnTo>
                  <a:lnTo>
                    <a:pt x="0" y="120"/>
                  </a:lnTo>
                  <a:lnTo>
                    <a:pt x="2" y="131"/>
                  </a:lnTo>
                  <a:lnTo>
                    <a:pt x="8" y="143"/>
                  </a:lnTo>
                  <a:lnTo>
                    <a:pt x="15" y="154"/>
                  </a:lnTo>
                  <a:lnTo>
                    <a:pt x="24" y="163"/>
                  </a:lnTo>
                  <a:lnTo>
                    <a:pt x="38" y="171"/>
                  </a:lnTo>
                  <a:lnTo>
                    <a:pt x="55" y="177"/>
                  </a:lnTo>
                  <a:lnTo>
                    <a:pt x="77" y="178"/>
                  </a:lnTo>
                  <a:lnTo>
                    <a:pt x="77" y="356"/>
                  </a:lnTo>
                  <a:lnTo>
                    <a:pt x="82" y="356"/>
                  </a:lnTo>
                  <a:lnTo>
                    <a:pt x="82" y="274"/>
                  </a:lnTo>
                  <a:lnTo>
                    <a:pt x="85" y="273"/>
                  </a:lnTo>
                  <a:lnTo>
                    <a:pt x="91" y="273"/>
                  </a:lnTo>
                  <a:lnTo>
                    <a:pt x="101" y="271"/>
                  </a:lnTo>
                  <a:lnTo>
                    <a:pt x="112" y="267"/>
                  </a:lnTo>
                  <a:lnTo>
                    <a:pt x="124" y="262"/>
                  </a:lnTo>
                  <a:lnTo>
                    <a:pt x="135" y="252"/>
                  </a:lnTo>
                  <a:lnTo>
                    <a:pt x="144" y="240"/>
                  </a:lnTo>
                  <a:lnTo>
                    <a:pt x="151" y="224"/>
                  </a:lnTo>
                  <a:lnTo>
                    <a:pt x="154" y="203"/>
                  </a:lnTo>
                  <a:lnTo>
                    <a:pt x="152" y="203"/>
                  </a:lnTo>
                  <a:lnTo>
                    <a:pt x="145" y="203"/>
                  </a:lnTo>
                  <a:lnTo>
                    <a:pt x="137" y="204"/>
                  </a:lnTo>
                  <a:lnTo>
                    <a:pt x="128" y="207"/>
                  </a:lnTo>
                  <a:lnTo>
                    <a:pt x="117" y="211"/>
                  </a:lnTo>
                  <a:lnTo>
                    <a:pt x="106" y="219"/>
                  </a:lnTo>
                  <a:lnTo>
                    <a:pt x="97" y="231"/>
                  </a:lnTo>
                  <a:lnTo>
                    <a:pt x="89" y="247"/>
                  </a:lnTo>
                  <a:lnTo>
                    <a:pt x="82" y="267"/>
                  </a:lnTo>
                  <a:lnTo>
                    <a:pt x="82" y="84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gray">
            <a:xfrm>
              <a:off x="2514" y="379"/>
              <a:ext cx="92" cy="210"/>
            </a:xfrm>
            <a:custGeom>
              <a:avLst/>
              <a:gdLst/>
              <a:ahLst/>
              <a:cxnLst>
                <a:cxn ang="0">
                  <a:pos x="43" y="162"/>
                </a:cxn>
                <a:cxn ang="0">
                  <a:pos x="36" y="160"/>
                </a:cxn>
                <a:cxn ang="0">
                  <a:pos x="23" y="155"/>
                </a:cxn>
                <a:cxn ang="0">
                  <a:pos x="12" y="141"/>
                </a:cxn>
                <a:cxn ang="0">
                  <a:pos x="12" y="129"/>
                </a:cxn>
                <a:cxn ang="0">
                  <a:pos x="23" y="132"/>
                </a:cxn>
                <a:cxn ang="0">
                  <a:pos x="38" y="145"/>
                </a:cxn>
                <a:cxn ang="0">
                  <a:pos x="43" y="108"/>
                </a:cxn>
                <a:cxn ang="0">
                  <a:pos x="35" y="106"/>
                </a:cxn>
                <a:cxn ang="0">
                  <a:pos x="20" y="101"/>
                </a:cxn>
                <a:cxn ang="0">
                  <a:pos x="7" y="83"/>
                </a:cxn>
                <a:cxn ang="0">
                  <a:pos x="7" y="70"/>
                </a:cxn>
                <a:cxn ang="0">
                  <a:pos x="17" y="71"/>
                </a:cxn>
                <a:cxn ang="0">
                  <a:pos x="31" y="81"/>
                </a:cxn>
                <a:cxn ang="0">
                  <a:pos x="43" y="105"/>
                </a:cxn>
                <a:cxn ang="0">
                  <a:pos x="40" y="43"/>
                </a:cxn>
                <a:cxn ang="0">
                  <a:pos x="26" y="39"/>
                </a:cxn>
                <a:cxn ang="0">
                  <a:pos x="8" y="27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23" y="5"/>
                </a:cxn>
                <a:cxn ang="0">
                  <a:pos x="39" y="23"/>
                </a:cxn>
                <a:cxn ang="0">
                  <a:pos x="46" y="38"/>
                </a:cxn>
                <a:cxn ang="0">
                  <a:pos x="51" y="24"/>
                </a:cxn>
                <a:cxn ang="0">
                  <a:pos x="66" y="8"/>
                </a:cxn>
                <a:cxn ang="0">
                  <a:pos x="92" y="0"/>
                </a:cxn>
                <a:cxn ang="0">
                  <a:pos x="90" y="8"/>
                </a:cxn>
                <a:cxn ang="0">
                  <a:pos x="82" y="25"/>
                </a:cxn>
                <a:cxn ang="0">
                  <a:pos x="63" y="40"/>
                </a:cxn>
                <a:cxn ang="0">
                  <a:pos x="49" y="124"/>
                </a:cxn>
                <a:cxn ang="0">
                  <a:pos x="50" y="116"/>
                </a:cxn>
                <a:cxn ang="0">
                  <a:pos x="59" y="100"/>
                </a:cxn>
                <a:cxn ang="0">
                  <a:pos x="81" y="92"/>
                </a:cxn>
                <a:cxn ang="0">
                  <a:pos x="80" y="98"/>
                </a:cxn>
                <a:cxn ang="0">
                  <a:pos x="73" y="114"/>
                </a:cxn>
                <a:cxn ang="0">
                  <a:pos x="59" y="127"/>
                </a:cxn>
                <a:cxn ang="0">
                  <a:pos x="49" y="210"/>
                </a:cxn>
              </a:cxnLst>
              <a:rect l="0" t="0" r="r" b="b"/>
              <a:pathLst>
                <a:path w="92" h="210">
                  <a:moveTo>
                    <a:pt x="43" y="210"/>
                  </a:moveTo>
                  <a:lnTo>
                    <a:pt x="43" y="162"/>
                  </a:lnTo>
                  <a:lnTo>
                    <a:pt x="40" y="162"/>
                  </a:lnTo>
                  <a:lnTo>
                    <a:pt x="36" y="160"/>
                  </a:lnTo>
                  <a:lnTo>
                    <a:pt x="30" y="159"/>
                  </a:lnTo>
                  <a:lnTo>
                    <a:pt x="23" y="155"/>
                  </a:lnTo>
                  <a:lnTo>
                    <a:pt x="16" y="150"/>
                  </a:lnTo>
                  <a:lnTo>
                    <a:pt x="12" y="141"/>
                  </a:lnTo>
                  <a:lnTo>
                    <a:pt x="11" y="129"/>
                  </a:lnTo>
                  <a:lnTo>
                    <a:pt x="12" y="129"/>
                  </a:lnTo>
                  <a:lnTo>
                    <a:pt x="16" y="129"/>
                  </a:lnTo>
                  <a:lnTo>
                    <a:pt x="23" y="132"/>
                  </a:lnTo>
                  <a:lnTo>
                    <a:pt x="31" y="137"/>
                  </a:lnTo>
                  <a:lnTo>
                    <a:pt x="38" y="145"/>
                  </a:lnTo>
                  <a:lnTo>
                    <a:pt x="43" y="159"/>
                  </a:lnTo>
                  <a:lnTo>
                    <a:pt x="43" y="108"/>
                  </a:lnTo>
                  <a:lnTo>
                    <a:pt x="40" y="108"/>
                  </a:lnTo>
                  <a:lnTo>
                    <a:pt x="35" y="106"/>
                  </a:lnTo>
                  <a:lnTo>
                    <a:pt x="28" y="105"/>
                  </a:lnTo>
                  <a:lnTo>
                    <a:pt x="20" y="101"/>
                  </a:lnTo>
                  <a:lnTo>
                    <a:pt x="12" y="94"/>
                  </a:lnTo>
                  <a:lnTo>
                    <a:pt x="7" y="83"/>
                  </a:lnTo>
                  <a:lnTo>
                    <a:pt x="5" y="70"/>
                  </a:lnTo>
                  <a:lnTo>
                    <a:pt x="7" y="70"/>
                  </a:lnTo>
                  <a:lnTo>
                    <a:pt x="11" y="70"/>
                  </a:lnTo>
                  <a:lnTo>
                    <a:pt x="17" y="71"/>
                  </a:lnTo>
                  <a:lnTo>
                    <a:pt x="24" y="74"/>
                  </a:lnTo>
                  <a:lnTo>
                    <a:pt x="31" y="81"/>
                  </a:lnTo>
                  <a:lnTo>
                    <a:pt x="38" y="90"/>
                  </a:lnTo>
                  <a:lnTo>
                    <a:pt x="43" y="105"/>
                  </a:lnTo>
                  <a:lnTo>
                    <a:pt x="43" y="43"/>
                  </a:lnTo>
                  <a:lnTo>
                    <a:pt x="40" y="43"/>
                  </a:lnTo>
                  <a:lnTo>
                    <a:pt x="34" y="42"/>
                  </a:lnTo>
                  <a:lnTo>
                    <a:pt x="26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1" y="16"/>
                  </a:lnTo>
                  <a:lnTo>
                    <a:pt x="0" y="0"/>
                  </a:lnTo>
                  <a:lnTo>
                    <a:pt x="1" y="0"/>
                  </a:lnTo>
                  <a:lnTo>
                    <a:pt x="7" y="0"/>
                  </a:lnTo>
                  <a:lnTo>
                    <a:pt x="13" y="1"/>
                  </a:lnTo>
                  <a:lnTo>
                    <a:pt x="23" y="5"/>
                  </a:lnTo>
                  <a:lnTo>
                    <a:pt x="31" y="12"/>
                  </a:lnTo>
                  <a:lnTo>
                    <a:pt x="39" y="23"/>
                  </a:lnTo>
                  <a:lnTo>
                    <a:pt x="46" y="40"/>
                  </a:lnTo>
                  <a:lnTo>
                    <a:pt x="46" y="38"/>
                  </a:lnTo>
                  <a:lnTo>
                    <a:pt x="49" y="32"/>
                  </a:lnTo>
                  <a:lnTo>
                    <a:pt x="51" y="24"/>
                  </a:lnTo>
                  <a:lnTo>
                    <a:pt x="58" y="15"/>
                  </a:lnTo>
                  <a:lnTo>
                    <a:pt x="66" y="8"/>
                  </a:lnTo>
                  <a:lnTo>
                    <a:pt x="77" y="1"/>
                  </a:lnTo>
                  <a:lnTo>
                    <a:pt x="92" y="0"/>
                  </a:lnTo>
                  <a:lnTo>
                    <a:pt x="92" y="1"/>
                  </a:lnTo>
                  <a:lnTo>
                    <a:pt x="90" y="8"/>
                  </a:lnTo>
                  <a:lnTo>
                    <a:pt x="88" y="16"/>
                  </a:lnTo>
                  <a:lnTo>
                    <a:pt x="82" y="25"/>
                  </a:lnTo>
                  <a:lnTo>
                    <a:pt x="74" y="34"/>
                  </a:lnTo>
                  <a:lnTo>
                    <a:pt x="63" y="40"/>
                  </a:lnTo>
                  <a:lnTo>
                    <a:pt x="49" y="43"/>
                  </a:lnTo>
                  <a:lnTo>
                    <a:pt x="49" y="124"/>
                  </a:lnTo>
                  <a:lnTo>
                    <a:pt x="49" y="121"/>
                  </a:lnTo>
                  <a:lnTo>
                    <a:pt x="50" y="116"/>
                  </a:lnTo>
                  <a:lnTo>
                    <a:pt x="53" y="108"/>
                  </a:lnTo>
                  <a:lnTo>
                    <a:pt x="59" y="100"/>
                  </a:lnTo>
                  <a:lnTo>
                    <a:pt x="67" y="94"/>
                  </a:lnTo>
                  <a:lnTo>
                    <a:pt x="81" y="92"/>
                  </a:lnTo>
                  <a:lnTo>
                    <a:pt x="81" y="93"/>
                  </a:lnTo>
                  <a:lnTo>
                    <a:pt x="80" y="98"/>
                  </a:lnTo>
                  <a:lnTo>
                    <a:pt x="77" y="106"/>
                  </a:lnTo>
                  <a:lnTo>
                    <a:pt x="73" y="114"/>
                  </a:lnTo>
                  <a:lnTo>
                    <a:pt x="67" y="121"/>
                  </a:lnTo>
                  <a:lnTo>
                    <a:pt x="59" y="127"/>
                  </a:lnTo>
                  <a:lnTo>
                    <a:pt x="49" y="129"/>
                  </a:lnTo>
                  <a:lnTo>
                    <a:pt x="49" y="210"/>
                  </a:lnTo>
                  <a:lnTo>
                    <a:pt x="43" y="210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gray">
            <a:xfrm>
              <a:off x="1566" y="297"/>
              <a:ext cx="128" cy="292"/>
            </a:xfrm>
            <a:custGeom>
              <a:avLst/>
              <a:gdLst/>
              <a:ahLst/>
              <a:cxnLst>
                <a:cxn ang="0">
                  <a:pos x="61" y="225"/>
                </a:cxn>
                <a:cxn ang="0">
                  <a:pos x="54" y="225"/>
                </a:cxn>
                <a:cxn ang="0">
                  <a:pos x="38" y="219"/>
                </a:cxn>
                <a:cxn ang="0">
                  <a:pos x="23" y="206"/>
                </a:cxn>
                <a:cxn ang="0">
                  <a:pos x="15" y="180"/>
                </a:cxn>
                <a:cxn ang="0">
                  <a:pos x="23" y="180"/>
                </a:cxn>
                <a:cxn ang="0">
                  <a:pos x="38" y="186"/>
                </a:cxn>
                <a:cxn ang="0">
                  <a:pos x="54" y="205"/>
                </a:cxn>
                <a:cxn ang="0">
                  <a:pos x="61" y="151"/>
                </a:cxn>
                <a:cxn ang="0">
                  <a:pos x="52" y="149"/>
                </a:cxn>
                <a:cxn ang="0">
                  <a:pos x="34" y="144"/>
                </a:cxn>
                <a:cxn ang="0">
                  <a:pos x="16" y="128"/>
                </a:cxn>
                <a:cxn ang="0">
                  <a:pos x="8" y="98"/>
                </a:cxn>
                <a:cxn ang="0">
                  <a:pos x="15" y="97"/>
                </a:cxn>
                <a:cxn ang="0">
                  <a:pos x="29" y="101"/>
                </a:cxn>
                <a:cxn ang="0">
                  <a:pos x="47" y="116"/>
                </a:cxn>
                <a:cxn ang="0">
                  <a:pos x="61" y="147"/>
                </a:cxn>
                <a:cxn ang="0">
                  <a:pos x="58" y="60"/>
                </a:cxn>
                <a:cxn ang="0">
                  <a:pos x="44" y="58"/>
                </a:cxn>
                <a:cxn ang="0">
                  <a:pos x="25" y="50"/>
                </a:cxn>
                <a:cxn ang="0">
                  <a:pos x="8" y="32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27" y="5"/>
                </a:cxn>
                <a:cxn ang="0">
                  <a:pos x="48" y="21"/>
                </a:cxn>
                <a:cxn ang="0">
                  <a:pos x="65" y="56"/>
                </a:cxn>
                <a:cxn ang="0">
                  <a:pos x="66" y="48"/>
                </a:cxn>
                <a:cxn ang="0">
                  <a:pos x="77" y="28"/>
                </a:cxn>
                <a:cxn ang="0">
                  <a:pos x="96" y="9"/>
                </a:cxn>
                <a:cxn ang="0">
                  <a:pos x="128" y="0"/>
                </a:cxn>
                <a:cxn ang="0">
                  <a:pos x="127" y="9"/>
                </a:cxn>
                <a:cxn ang="0">
                  <a:pos x="119" y="31"/>
                </a:cxn>
                <a:cxn ang="0">
                  <a:pos x="101" y="51"/>
                </a:cxn>
                <a:cxn ang="0">
                  <a:pos x="67" y="60"/>
                </a:cxn>
                <a:cxn ang="0">
                  <a:pos x="69" y="170"/>
                </a:cxn>
                <a:cxn ang="0">
                  <a:pos x="73" y="155"/>
                </a:cxn>
                <a:cxn ang="0">
                  <a:pos x="86" y="136"/>
                </a:cxn>
                <a:cxn ang="0">
                  <a:pos x="113" y="128"/>
                </a:cxn>
                <a:cxn ang="0">
                  <a:pos x="112" y="136"/>
                </a:cxn>
                <a:cxn ang="0">
                  <a:pos x="105" y="153"/>
                </a:cxn>
                <a:cxn ang="0">
                  <a:pos x="92" y="172"/>
                </a:cxn>
                <a:cxn ang="0">
                  <a:pos x="67" y="180"/>
                </a:cxn>
                <a:cxn ang="0">
                  <a:pos x="61" y="292"/>
                </a:cxn>
              </a:cxnLst>
              <a:rect l="0" t="0" r="r" b="b"/>
              <a:pathLst>
                <a:path w="128" h="292">
                  <a:moveTo>
                    <a:pt x="61" y="292"/>
                  </a:moveTo>
                  <a:lnTo>
                    <a:pt x="61" y="225"/>
                  </a:lnTo>
                  <a:lnTo>
                    <a:pt x="58" y="225"/>
                  </a:lnTo>
                  <a:lnTo>
                    <a:pt x="54" y="225"/>
                  </a:lnTo>
                  <a:lnTo>
                    <a:pt x="46" y="222"/>
                  </a:lnTo>
                  <a:lnTo>
                    <a:pt x="38" y="219"/>
                  </a:lnTo>
                  <a:lnTo>
                    <a:pt x="29" y="214"/>
                  </a:lnTo>
                  <a:lnTo>
                    <a:pt x="23" y="206"/>
                  </a:lnTo>
                  <a:lnTo>
                    <a:pt x="17" y="195"/>
                  </a:lnTo>
                  <a:lnTo>
                    <a:pt x="15" y="180"/>
                  </a:lnTo>
                  <a:lnTo>
                    <a:pt x="17" y="180"/>
                  </a:lnTo>
                  <a:lnTo>
                    <a:pt x="23" y="180"/>
                  </a:lnTo>
                  <a:lnTo>
                    <a:pt x="29" y="182"/>
                  </a:lnTo>
                  <a:lnTo>
                    <a:pt x="38" y="186"/>
                  </a:lnTo>
                  <a:lnTo>
                    <a:pt x="47" y="194"/>
                  </a:lnTo>
                  <a:lnTo>
                    <a:pt x="54" y="205"/>
                  </a:lnTo>
                  <a:lnTo>
                    <a:pt x="61" y="221"/>
                  </a:lnTo>
                  <a:lnTo>
                    <a:pt x="61" y="151"/>
                  </a:lnTo>
                  <a:lnTo>
                    <a:pt x="58" y="149"/>
                  </a:lnTo>
                  <a:lnTo>
                    <a:pt x="52" y="149"/>
                  </a:lnTo>
                  <a:lnTo>
                    <a:pt x="44" y="147"/>
                  </a:lnTo>
                  <a:lnTo>
                    <a:pt x="34" y="144"/>
                  </a:lnTo>
                  <a:lnTo>
                    <a:pt x="24" y="137"/>
                  </a:lnTo>
                  <a:lnTo>
                    <a:pt x="16" y="128"/>
                  </a:lnTo>
                  <a:lnTo>
                    <a:pt x="11" y="114"/>
                  </a:lnTo>
                  <a:lnTo>
                    <a:pt x="8" y="98"/>
                  </a:lnTo>
                  <a:lnTo>
                    <a:pt x="9" y="97"/>
                  </a:lnTo>
                  <a:lnTo>
                    <a:pt x="15" y="97"/>
                  </a:lnTo>
                  <a:lnTo>
                    <a:pt x="21" y="98"/>
                  </a:lnTo>
                  <a:lnTo>
                    <a:pt x="29" y="101"/>
                  </a:lnTo>
                  <a:lnTo>
                    <a:pt x="39" y="106"/>
                  </a:lnTo>
                  <a:lnTo>
                    <a:pt x="47" y="116"/>
                  </a:lnTo>
                  <a:lnTo>
                    <a:pt x="55" y="128"/>
                  </a:lnTo>
                  <a:lnTo>
                    <a:pt x="61" y="147"/>
                  </a:lnTo>
                  <a:lnTo>
                    <a:pt x="61" y="60"/>
                  </a:lnTo>
                  <a:lnTo>
                    <a:pt x="58" y="60"/>
                  </a:lnTo>
                  <a:lnTo>
                    <a:pt x="52" y="59"/>
                  </a:lnTo>
                  <a:lnTo>
                    <a:pt x="44" y="58"/>
                  </a:lnTo>
                  <a:lnTo>
                    <a:pt x="35" y="55"/>
                  </a:lnTo>
                  <a:lnTo>
                    <a:pt x="25" y="50"/>
                  </a:lnTo>
                  <a:lnTo>
                    <a:pt x="16" y="43"/>
                  </a:lnTo>
                  <a:lnTo>
                    <a:pt x="8" y="32"/>
                  </a:lnTo>
                  <a:lnTo>
                    <a:pt x="3" y="19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6" y="1"/>
                  </a:lnTo>
                  <a:lnTo>
                    <a:pt x="27" y="5"/>
                  </a:lnTo>
                  <a:lnTo>
                    <a:pt x="38" y="10"/>
                  </a:lnTo>
                  <a:lnTo>
                    <a:pt x="48" y="21"/>
                  </a:lnTo>
                  <a:lnTo>
                    <a:pt x="56" y="36"/>
                  </a:lnTo>
                  <a:lnTo>
                    <a:pt x="65" y="56"/>
                  </a:lnTo>
                  <a:lnTo>
                    <a:pt x="65" y="54"/>
                  </a:lnTo>
                  <a:lnTo>
                    <a:pt x="66" y="48"/>
                  </a:lnTo>
                  <a:lnTo>
                    <a:pt x="70" y="39"/>
                  </a:lnTo>
                  <a:lnTo>
                    <a:pt x="77" y="28"/>
                  </a:lnTo>
                  <a:lnTo>
                    <a:pt x="85" y="19"/>
                  </a:lnTo>
                  <a:lnTo>
                    <a:pt x="96" y="9"/>
                  </a:lnTo>
                  <a:lnTo>
                    <a:pt x="110" y="2"/>
                  </a:lnTo>
                  <a:lnTo>
                    <a:pt x="128" y="0"/>
                  </a:lnTo>
                  <a:lnTo>
                    <a:pt x="128" y="2"/>
                  </a:lnTo>
                  <a:lnTo>
                    <a:pt x="127" y="9"/>
                  </a:lnTo>
                  <a:lnTo>
                    <a:pt x="124" y="19"/>
                  </a:lnTo>
                  <a:lnTo>
                    <a:pt x="119" y="31"/>
                  </a:lnTo>
                  <a:lnTo>
                    <a:pt x="112" y="41"/>
                  </a:lnTo>
                  <a:lnTo>
                    <a:pt x="101" y="51"/>
                  </a:lnTo>
                  <a:lnTo>
                    <a:pt x="86" y="58"/>
                  </a:lnTo>
                  <a:lnTo>
                    <a:pt x="67" y="60"/>
                  </a:lnTo>
                  <a:lnTo>
                    <a:pt x="67" y="172"/>
                  </a:lnTo>
                  <a:lnTo>
                    <a:pt x="69" y="170"/>
                  </a:lnTo>
                  <a:lnTo>
                    <a:pt x="70" y="164"/>
                  </a:lnTo>
                  <a:lnTo>
                    <a:pt x="73" y="155"/>
                  </a:lnTo>
                  <a:lnTo>
                    <a:pt x="78" y="145"/>
                  </a:lnTo>
                  <a:lnTo>
                    <a:pt x="86" y="136"/>
                  </a:lnTo>
                  <a:lnTo>
                    <a:pt x="97" y="130"/>
                  </a:lnTo>
                  <a:lnTo>
                    <a:pt x="113" y="128"/>
                  </a:lnTo>
                  <a:lnTo>
                    <a:pt x="113" y="130"/>
                  </a:lnTo>
                  <a:lnTo>
                    <a:pt x="112" y="136"/>
                  </a:lnTo>
                  <a:lnTo>
                    <a:pt x="109" y="144"/>
                  </a:lnTo>
                  <a:lnTo>
                    <a:pt x="105" y="153"/>
                  </a:lnTo>
                  <a:lnTo>
                    <a:pt x="100" y="163"/>
                  </a:lnTo>
                  <a:lnTo>
                    <a:pt x="92" y="172"/>
                  </a:lnTo>
                  <a:lnTo>
                    <a:pt x="82" y="178"/>
                  </a:lnTo>
                  <a:lnTo>
                    <a:pt x="67" y="180"/>
                  </a:lnTo>
                  <a:lnTo>
                    <a:pt x="67" y="292"/>
                  </a:lnTo>
                  <a:lnTo>
                    <a:pt x="61" y="29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gray">
            <a:xfrm>
              <a:off x="2596" y="332"/>
              <a:ext cx="68" cy="257"/>
            </a:xfrm>
            <a:custGeom>
              <a:avLst/>
              <a:gdLst/>
              <a:ahLst/>
              <a:cxnLst>
                <a:cxn ang="0">
                  <a:pos x="31" y="164"/>
                </a:cxn>
                <a:cxn ang="0">
                  <a:pos x="23" y="163"/>
                </a:cxn>
                <a:cxn ang="0">
                  <a:pos x="8" y="155"/>
                </a:cxn>
                <a:cxn ang="0">
                  <a:pos x="0" y="132"/>
                </a:cxn>
                <a:cxn ang="0">
                  <a:pos x="7" y="132"/>
                </a:cxn>
                <a:cxn ang="0">
                  <a:pos x="22" y="139"/>
                </a:cxn>
                <a:cxn ang="0">
                  <a:pos x="31" y="160"/>
                </a:cxn>
                <a:cxn ang="0">
                  <a:pos x="29" y="101"/>
                </a:cxn>
                <a:cxn ang="0">
                  <a:pos x="16" y="97"/>
                </a:cxn>
                <a:cxn ang="0">
                  <a:pos x="3" y="83"/>
                </a:cxn>
                <a:cxn ang="0">
                  <a:pos x="3" y="70"/>
                </a:cxn>
                <a:cxn ang="0">
                  <a:pos x="15" y="74"/>
                </a:cxn>
                <a:cxn ang="0">
                  <a:pos x="27" y="86"/>
                </a:cxn>
                <a:cxn ang="0">
                  <a:pos x="31" y="31"/>
                </a:cxn>
                <a:cxn ang="0">
                  <a:pos x="33" y="23"/>
                </a:cxn>
                <a:cxn ang="0">
                  <a:pos x="41" y="8"/>
                </a:cxn>
                <a:cxn ang="0">
                  <a:pos x="62" y="0"/>
                </a:cxn>
                <a:cxn ang="0">
                  <a:pos x="61" y="8"/>
                </a:cxn>
                <a:cxn ang="0">
                  <a:pos x="53" y="23"/>
                </a:cxn>
                <a:cxn ang="0">
                  <a:pos x="35" y="31"/>
                </a:cxn>
                <a:cxn ang="0">
                  <a:pos x="35" y="75"/>
                </a:cxn>
                <a:cxn ang="0">
                  <a:pos x="39" y="62"/>
                </a:cxn>
                <a:cxn ang="0">
                  <a:pos x="54" y="48"/>
                </a:cxn>
                <a:cxn ang="0">
                  <a:pos x="68" y="48"/>
                </a:cxn>
                <a:cxn ang="0">
                  <a:pos x="66" y="59"/>
                </a:cxn>
                <a:cxn ang="0">
                  <a:pos x="58" y="72"/>
                </a:cxn>
                <a:cxn ang="0">
                  <a:pos x="35" y="82"/>
                </a:cxn>
                <a:cxn ang="0">
                  <a:pos x="35" y="143"/>
                </a:cxn>
                <a:cxn ang="0">
                  <a:pos x="38" y="132"/>
                </a:cxn>
                <a:cxn ang="0">
                  <a:pos x="49" y="122"/>
                </a:cxn>
                <a:cxn ang="0">
                  <a:pos x="60" y="122"/>
                </a:cxn>
                <a:cxn ang="0">
                  <a:pos x="58" y="133"/>
                </a:cxn>
                <a:cxn ang="0">
                  <a:pos x="47" y="144"/>
                </a:cxn>
                <a:cxn ang="0">
                  <a:pos x="35" y="257"/>
                </a:cxn>
              </a:cxnLst>
              <a:rect l="0" t="0" r="r" b="b"/>
              <a:pathLst>
                <a:path w="68" h="257">
                  <a:moveTo>
                    <a:pt x="31" y="257"/>
                  </a:moveTo>
                  <a:lnTo>
                    <a:pt x="31" y="164"/>
                  </a:lnTo>
                  <a:lnTo>
                    <a:pt x="29" y="163"/>
                  </a:lnTo>
                  <a:lnTo>
                    <a:pt x="23" y="163"/>
                  </a:lnTo>
                  <a:lnTo>
                    <a:pt x="16" y="160"/>
                  </a:lnTo>
                  <a:lnTo>
                    <a:pt x="8" y="155"/>
                  </a:lnTo>
                  <a:lnTo>
                    <a:pt x="3" y="145"/>
                  </a:lnTo>
                  <a:lnTo>
                    <a:pt x="0" y="132"/>
                  </a:lnTo>
                  <a:lnTo>
                    <a:pt x="3" y="132"/>
                  </a:lnTo>
                  <a:lnTo>
                    <a:pt x="7" y="132"/>
                  </a:lnTo>
                  <a:lnTo>
                    <a:pt x="15" y="135"/>
                  </a:lnTo>
                  <a:lnTo>
                    <a:pt x="22" y="139"/>
                  </a:lnTo>
                  <a:lnTo>
                    <a:pt x="27" y="147"/>
                  </a:lnTo>
                  <a:lnTo>
                    <a:pt x="31" y="160"/>
                  </a:lnTo>
                  <a:lnTo>
                    <a:pt x="31" y="101"/>
                  </a:lnTo>
                  <a:lnTo>
                    <a:pt x="29" y="101"/>
                  </a:lnTo>
                  <a:lnTo>
                    <a:pt x="23" y="99"/>
                  </a:lnTo>
                  <a:lnTo>
                    <a:pt x="16" y="97"/>
                  </a:lnTo>
                  <a:lnTo>
                    <a:pt x="8" y="91"/>
                  </a:lnTo>
                  <a:lnTo>
                    <a:pt x="3" y="83"/>
                  </a:lnTo>
                  <a:lnTo>
                    <a:pt x="0" y="70"/>
                  </a:lnTo>
                  <a:lnTo>
                    <a:pt x="3" y="70"/>
                  </a:lnTo>
                  <a:lnTo>
                    <a:pt x="7" y="71"/>
                  </a:lnTo>
                  <a:lnTo>
                    <a:pt x="15" y="74"/>
                  </a:lnTo>
                  <a:lnTo>
                    <a:pt x="22" y="78"/>
                  </a:lnTo>
                  <a:lnTo>
                    <a:pt x="27" y="86"/>
                  </a:lnTo>
                  <a:lnTo>
                    <a:pt x="31" y="97"/>
                  </a:lnTo>
                  <a:lnTo>
                    <a:pt x="31" y="31"/>
                  </a:lnTo>
                  <a:lnTo>
                    <a:pt x="31" y="28"/>
                  </a:lnTo>
                  <a:lnTo>
                    <a:pt x="33" y="23"/>
                  </a:lnTo>
                  <a:lnTo>
                    <a:pt x="35" y="15"/>
                  </a:lnTo>
                  <a:lnTo>
                    <a:pt x="41" y="8"/>
                  </a:lnTo>
                  <a:lnTo>
                    <a:pt x="50" y="2"/>
                  </a:lnTo>
                  <a:lnTo>
                    <a:pt x="62" y="0"/>
                  </a:lnTo>
                  <a:lnTo>
                    <a:pt x="62" y="2"/>
                  </a:lnTo>
                  <a:lnTo>
                    <a:pt x="61" y="8"/>
                  </a:lnTo>
                  <a:lnTo>
                    <a:pt x="58" y="15"/>
                  </a:lnTo>
                  <a:lnTo>
                    <a:pt x="53" y="23"/>
                  </a:lnTo>
                  <a:lnTo>
                    <a:pt x="46" y="28"/>
                  </a:lnTo>
                  <a:lnTo>
                    <a:pt x="35" y="31"/>
                  </a:lnTo>
                  <a:lnTo>
                    <a:pt x="35" y="78"/>
                  </a:lnTo>
                  <a:lnTo>
                    <a:pt x="35" y="75"/>
                  </a:lnTo>
                  <a:lnTo>
                    <a:pt x="37" y="70"/>
                  </a:lnTo>
                  <a:lnTo>
                    <a:pt x="39" y="62"/>
                  </a:lnTo>
                  <a:lnTo>
                    <a:pt x="45" y="55"/>
                  </a:lnTo>
                  <a:lnTo>
                    <a:pt x="54" y="48"/>
                  </a:lnTo>
                  <a:lnTo>
                    <a:pt x="66" y="47"/>
                  </a:lnTo>
                  <a:lnTo>
                    <a:pt x="68" y="48"/>
                  </a:lnTo>
                  <a:lnTo>
                    <a:pt x="68" y="52"/>
                  </a:lnTo>
                  <a:lnTo>
                    <a:pt x="66" y="59"/>
                  </a:lnTo>
                  <a:lnTo>
                    <a:pt x="64" y="66"/>
                  </a:lnTo>
                  <a:lnTo>
                    <a:pt x="58" y="72"/>
                  </a:lnTo>
                  <a:lnTo>
                    <a:pt x="50" y="78"/>
                  </a:lnTo>
                  <a:lnTo>
                    <a:pt x="35" y="82"/>
                  </a:lnTo>
                  <a:lnTo>
                    <a:pt x="35" y="144"/>
                  </a:lnTo>
                  <a:lnTo>
                    <a:pt x="35" y="143"/>
                  </a:lnTo>
                  <a:lnTo>
                    <a:pt x="37" y="139"/>
                  </a:lnTo>
                  <a:lnTo>
                    <a:pt x="38" y="132"/>
                  </a:lnTo>
                  <a:lnTo>
                    <a:pt x="42" y="126"/>
                  </a:lnTo>
                  <a:lnTo>
                    <a:pt x="49" y="122"/>
                  </a:lnTo>
                  <a:lnTo>
                    <a:pt x="58" y="121"/>
                  </a:lnTo>
                  <a:lnTo>
                    <a:pt x="60" y="122"/>
                  </a:lnTo>
                  <a:lnTo>
                    <a:pt x="60" y="126"/>
                  </a:lnTo>
                  <a:lnTo>
                    <a:pt x="58" y="133"/>
                  </a:lnTo>
                  <a:lnTo>
                    <a:pt x="56" y="139"/>
                  </a:lnTo>
                  <a:lnTo>
                    <a:pt x="47" y="144"/>
                  </a:lnTo>
                  <a:lnTo>
                    <a:pt x="35" y="148"/>
                  </a:lnTo>
                  <a:lnTo>
                    <a:pt x="35" y="257"/>
                  </a:lnTo>
                  <a:lnTo>
                    <a:pt x="31" y="25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gray">
            <a:xfrm>
              <a:off x="1672" y="164"/>
              <a:ext cx="111" cy="425"/>
            </a:xfrm>
            <a:custGeom>
              <a:avLst/>
              <a:gdLst/>
              <a:ahLst/>
              <a:cxnLst>
                <a:cxn ang="0">
                  <a:pos x="52" y="272"/>
                </a:cxn>
                <a:cxn ang="0">
                  <a:pos x="44" y="270"/>
                </a:cxn>
                <a:cxn ang="0">
                  <a:pos x="26" y="265"/>
                </a:cxn>
                <a:cxn ang="0">
                  <a:pos x="8" y="249"/>
                </a:cxn>
                <a:cxn ang="0">
                  <a:pos x="0" y="219"/>
                </a:cxn>
                <a:cxn ang="0">
                  <a:pos x="8" y="219"/>
                </a:cxn>
                <a:cxn ang="0">
                  <a:pos x="25" y="223"/>
                </a:cxn>
                <a:cxn ang="0">
                  <a:pos x="41" y="235"/>
                </a:cxn>
                <a:cxn ang="0">
                  <a:pos x="52" y="265"/>
                </a:cxn>
                <a:cxn ang="0">
                  <a:pos x="50" y="168"/>
                </a:cxn>
                <a:cxn ang="0">
                  <a:pos x="35" y="165"/>
                </a:cxn>
                <a:cxn ang="0">
                  <a:pos x="17" y="156"/>
                </a:cxn>
                <a:cxn ang="0">
                  <a:pos x="3" y="134"/>
                </a:cxn>
                <a:cxn ang="0">
                  <a:pos x="3" y="116"/>
                </a:cxn>
                <a:cxn ang="0">
                  <a:pos x="19" y="120"/>
                </a:cxn>
                <a:cxn ang="0">
                  <a:pos x="39" y="133"/>
                </a:cxn>
                <a:cxn ang="0">
                  <a:pos x="52" y="161"/>
                </a:cxn>
                <a:cxn ang="0">
                  <a:pos x="53" y="50"/>
                </a:cxn>
                <a:cxn ang="0">
                  <a:pos x="54" y="36"/>
                </a:cxn>
                <a:cxn ang="0">
                  <a:pos x="65" y="17"/>
                </a:cxn>
                <a:cxn ang="0">
                  <a:pos x="87" y="3"/>
                </a:cxn>
                <a:cxn ang="0">
                  <a:pos x="103" y="3"/>
                </a:cxn>
                <a:cxn ang="0">
                  <a:pos x="99" y="21"/>
                </a:cxn>
                <a:cxn ang="0">
                  <a:pos x="84" y="42"/>
                </a:cxn>
                <a:cxn ang="0">
                  <a:pos x="58" y="52"/>
                </a:cxn>
                <a:cxn ang="0">
                  <a:pos x="58" y="127"/>
                </a:cxn>
                <a:cxn ang="0">
                  <a:pos x="61" y="112"/>
                </a:cxn>
                <a:cxn ang="0">
                  <a:pos x="72" y="94"/>
                </a:cxn>
                <a:cxn ang="0">
                  <a:pos x="93" y="80"/>
                </a:cxn>
                <a:cxn ang="0">
                  <a:pos x="111" y="80"/>
                </a:cxn>
                <a:cxn ang="0">
                  <a:pos x="111" y="91"/>
                </a:cxn>
                <a:cxn ang="0">
                  <a:pos x="107" y="108"/>
                </a:cxn>
                <a:cxn ang="0">
                  <a:pos x="91" y="126"/>
                </a:cxn>
                <a:cxn ang="0">
                  <a:pos x="58" y="135"/>
                </a:cxn>
                <a:cxn ang="0">
                  <a:pos x="58" y="236"/>
                </a:cxn>
                <a:cxn ang="0">
                  <a:pos x="61" y="223"/>
                </a:cxn>
                <a:cxn ang="0">
                  <a:pos x="73" y="208"/>
                </a:cxn>
                <a:cxn ang="0">
                  <a:pos x="97" y="200"/>
                </a:cxn>
                <a:cxn ang="0">
                  <a:pos x="99" y="207"/>
                </a:cxn>
                <a:cxn ang="0">
                  <a:pos x="97" y="220"/>
                </a:cxn>
                <a:cxn ang="0">
                  <a:pos x="87" y="235"/>
                </a:cxn>
                <a:cxn ang="0">
                  <a:pos x="58" y="245"/>
                </a:cxn>
                <a:cxn ang="0">
                  <a:pos x="52" y="425"/>
                </a:cxn>
              </a:cxnLst>
              <a:rect l="0" t="0" r="r" b="b"/>
              <a:pathLst>
                <a:path w="111" h="425">
                  <a:moveTo>
                    <a:pt x="52" y="425"/>
                  </a:moveTo>
                  <a:lnTo>
                    <a:pt x="52" y="272"/>
                  </a:lnTo>
                  <a:lnTo>
                    <a:pt x="50" y="270"/>
                  </a:lnTo>
                  <a:lnTo>
                    <a:pt x="44" y="270"/>
                  </a:lnTo>
                  <a:lnTo>
                    <a:pt x="35" y="269"/>
                  </a:lnTo>
                  <a:lnTo>
                    <a:pt x="26" y="265"/>
                  </a:lnTo>
                  <a:lnTo>
                    <a:pt x="17" y="258"/>
                  </a:lnTo>
                  <a:lnTo>
                    <a:pt x="8" y="249"/>
                  </a:lnTo>
                  <a:lnTo>
                    <a:pt x="3" y="236"/>
                  </a:lnTo>
                  <a:lnTo>
                    <a:pt x="0" y="219"/>
                  </a:lnTo>
                  <a:lnTo>
                    <a:pt x="3" y="219"/>
                  </a:lnTo>
                  <a:lnTo>
                    <a:pt x="8" y="219"/>
                  </a:lnTo>
                  <a:lnTo>
                    <a:pt x="15" y="220"/>
                  </a:lnTo>
                  <a:lnTo>
                    <a:pt x="25" y="223"/>
                  </a:lnTo>
                  <a:lnTo>
                    <a:pt x="33" y="227"/>
                  </a:lnTo>
                  <a:lnTo>
                    <a:pt x="41" y="235"/>
                  </a:lnTo>
                  <a:lnTo>
                    <a:pt x="48" y="247"/>
                  </a:lnTo>
                  <a:lnTo>
                    <a:pt x="52" y="265"/>
                  </a:lnTo>
                  <a:lnTo>
                    <a:pt x="52" y="168"/>
                  </a:lnTo>
                  <a:lnTo>
                    <a:pt x="50" y="168"/>
                  </a:lnTo>
                  <a:lnTo>
                    <a:pt x="44" y="168"/>
                  </a:lnTo>
                  <a:lnTo>
                    <a:pt x="35" y="165"/>
                  </a:lnTo>
                  <a:lnTo>
                    <a:pt x="26" y="161"/>
                  </a:lnTo>
                  <a:lnTo>
                    <a:pt x="17" y="156"/>
                  </a:lnTo>
                  <a:lnTo>
                    <a:pt x="8" y="146"/>
                  </a:lnTo>
                  <a:lnTo>
                    <a:pt x="3" y="134"/>
                  </a:lnTo>
                  <a:lnTo>
                    <a:pt x="0" y="116"/>
                  </a:lnTo>
                  <a:lnTo>
                    <a:pt x="3" y="116"/>
                  </a:lnTo>
                  <a:lnTo>
                    <a:pt x="10" y="118"/>
                  </a:lnTo>
                  <a:lnTo>
                    <a:pt x="19" y="120"/>
                  </a:lnTo>
                  <a:lnTo>
                    <a:pt x="29" y="125"/>
                  </a:lnTo>
                  <a:lnTo>
                    <a:pt x="39" y="133"/>
                  </a:lnTo>
                  <a:lnTo>
                    <a:pt x="48" y="145"/>
                  </a:lnTo>
                  <a:lnTo>
                    <a:pt x="52" y="161"/>
                  </a:lnTo>
                  <a:lnTo>
                    <a:pt x="52" y="52"/>
                  </a:lnTo>
                  <a:lnTo>
                    <a:pt x="53" y="50"/>
                  </a:lnTo>
                  <a:lnTo>
                    <a:pt x="53" y="44"/>
                  </a:lnTo>
                  <a:lnTo>
                    <a:pt x="54" y="36"/>
                  </a:lnTo>
                  <a:lnTo>
                    <a:pt x="58" y="26"/>
                  </a:lnTo>
                  <a:lnTo>
                    <a:pt x="65" y="17"/>
                  </a:lnTo>
                  <a:lnTo>
                    <a:pt x="75" y="9"/>
                  </a:lnTo>
                  <a:lnTo>
                    <a:pt x="87" y="3"/>
                  </a:lnTo>
                  <a:lnTo>
                    <a:pt x="104" y="0"/>
                  </a:lnTo>
                  <a:lnTo>
                    <a:pt x="103" y="3"/>
                  </a:lnTo>
                  <a:lnTo>
                    <a:pt x="102" y="11"/>
                  </a:lnTo>
                  <a:lnTo>
                    <a:pt x="99" y="21"/>
                  </a:lnTo>
                  <a:lnTo>
                    <a:pt x="92" y="32"/>
                  </a:lnTo>
                  <a:lnTo>
                    <a:pt x="84" y="42"/>
                  </a:lnTo>
                  <a:lnTo>
                    <a:pt x="73" y="49"/>
                  </a:lnTo>
                  <a:lnTo>
                    <a:pt x="58" y="52"/>
                  </a:lnTo>
                  <a:lnTo>
                    <a:pt x="58" y="130"/>
                  </a:lnTo>
                  <a:lnTo>
                    <a:pt x="58" y="127"/>
                  </a:lnTo>
                  <a:lnTo>
                    <a:pt x="60" y="122"/>
                  </a:lnTo>
                  <a:lnTo>
                    <a:pt x="61" y="112"/>
                  </a:lnTo>
                  <a:lnTo>
                    <a:pt x="65" y="103"/>
                  </a:lnTo>
                  <a:lnTo>
                    <a:pt x="72" y="94"/>
                  </a:lnTo>
                  <a:lnTo>
                    <a:pt x="80" y="85"/>
                  </a:lnTo>
                  <a:lnTo>
                    <a:pt x="93" y="80"/>
                  </a:lnTo>
                  <a:lnTo>
                    <a:pt x="110" y="77"/>
                  </a:lnTo>
                  <a:lnTo>
                    <a:pt x="111" y="80"/>
                  </a:lnTo>
                  <a:lnTo>
                    <a:pt x="111" y="84"/>
                  </a:lnTo>
                  <a:lnTo>
                    <a:pt x="111" y="91"/>
                  </a:lnTo>
                  <a:lnTo>
                    <a:pt x="110" y="100"/>
                  </a:lnTo>
                  <a:lnTo>
                    <a:pt x="107" y="108"/>
                  </a:lnTo>
                  <a:lnTo>
                    <a:pt x="100" y="118"/>
                  </a:lnTo>
                  <a:lnTo>
                    <a:pt x="91" y="126"/>
                  </a:lnTo>
                  <a:lnTo>
                    <a:pt x="77" y="133"/>
                  </a:lnTo>
                  <a:lnTo>
                    <a:pt x="58" y="135"/>
                  </a:lnTo>
                  <a:lnTo>
                    <a:pt x="58" y="239"/>
                  </a:lnTo>
                  <a:lnTo>
                    <a:pt x="58" y="236"/>
                  </a:lnTo>
                  <a:lnTo>
                    <a:pt x="60" y="231"/>
                  </a:lnTo>
                  <a:lnTo>
                    <a:pt x="61" y="223"/>
                  </a:lnTo>
                  <a:lnTo>
                    <a:pt x="66" y="215"/>
                  </a:lnTo>
                  <a:lnTo>
                    <a:pt x="73" y="208"/>
                  </a:lnTo>
                  <a:lnTo>
                    <a:pt x="83" y="203"/>
                  </a:lnTo>
                  <a:lnTo>
                    <a:pt x="97" y="200"/>
                  </a:lnTo>
                  <a:lnTo>
                    <a:pt x="97" y="201"/>
                  </a:lnTo>
                  <a:lnTo>
                    <a:pt x="99" y="207"/>
                  </a:lnTo>
                  <a:lnTo>
                    <a:pt x="99" y="212"/>
                  </a:lnTo>
                  <a:lnTo>
                    <a:pt x="97" y="220"/>
                  </a:lnTo>
                  <a:lnTo>
                    <a:pt x="93" y="228"/>
                  </a:lnTo>
                  <a:lnTo>
                    <a:pt x="87" y="235"/>
                  </a:lnTo>
                  <a:lnTo>
                    <a:pt x="75" y="242"/>
                  </a:lnTo>
                  <a:lnTo>
                    <a:pt x="58" y="245"/>
                  </a:lnTo>
                  <a:lnTo>
                    <a:pt x="58" y="425"/>
                  </a:lnTo>
                  <a:lnTo>
                    <a:pt x="52" y="425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gray">
            <a:xfrm>
              <a:off x="2065" y="361"/>
              <a:ext cx="100" cy="228"/>
            </a:xfrm>
            <a:custGeom>
              <a:avLst/>
              <a:gdLst/>
              <a:ahLst/>
              <a:cxnLst>
                <a:cxn ang="0">
                  <a:pos x="52" y="176"/>
                </a:cxn>
                <a:cxn ang="0">
                  <a:pos x="59" y="176"/>
                </a:cxn>
                <a:cxn ang="0">
                  <a:pos x="74" y="169"/>
                </a:cxn>
                <a:cxn ang="0">
                  <a:pos x="86" y="154"/>
                </a:cxn>
                <a:cxn ang="0">
                  <a:pos x="86" y="141"/>
                </a:cxn>
                <a:cxn ang="0">
                  <a:pos x="74" y="143"/>
                </a:cxn>
                <a:cxn ang="0">
                  <a:pos x="58" y="158"/>
                </a:cxn>
                <a:cxn ang="0">
                  <a:pos x="52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2" y="115"/>
                </a:cxn>
                <a:cxn ang="0">
                  <a:pos x="55" y="48"/>
                </a:cxn>
                <a:cxn ang="0">
                  <a:pos x="67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3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1" y="3"/>
                </a:cxn>
                <a:cxn ang="0">
                  <a:pos x="5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5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5" y="132"/>
                </a:cxn>
                <a:cxn ang="0">
                  <a:pos x="47" y="141"/>
                </a:cxn>
                <a:cxn ang="0">
                  <a:pos x="52" y="228"/>
                </a:cxn>
              </a:cxnLst>
              <a:rect l="0" t="0" r="r" b="b"/>
              <a:pathLst>
                <a:path w="100" h="228">
                  <a:moveTo>
                    <a:pt x="52" y="228"/>
                  </a:moveTo>
                  <a:lnTo>
                    <a:pt x="52" y="176"/>
                  </a:lnTo>
                  <a:lnTo>
                    <a:pt x="55" y="176"/>
                  </a:lnTo>
                  <a:lnTo>
                    <a:pt x="59" y="176"/>
                  </a:lnTo>
                  <a:lnTo>
                    <a:pt x="67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6" y="154"/>
                  </a:lnTo>
                  <a:lnTo>
                    <a:pt x="88" y="141"/>
                  </a:lnTo>
                  <a:lnTo>
                    <a:pt x="86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58" y="158"/>
                  </a:lnTo>
                  <a:lnTo>
                    <a:pt x="52" y="173"/>
                  </a:lnTo>
                  <a:lnTo>
                    <a:pt x="52" y="118"/>
                  </a:lnTo>
                  <a:lnTo>
                    <a:pt x="55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6" y="103"/>
                  </a:lnTo>
                  <a:lnTo>
                    <a:pt x="92" y="92"/>
                  </a:lnTo>
                  <a:lnTo>
                    <a:pt x="94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2" y="115"/>
                  </a:lnTo>
                  <a:lnTo>
                    <a:pt x="52" y="48"/>
                  </a:lnTo>
                  <a:lnTo>
                    <a:pt x="55" y="48"/>
                  </a:lnTo>
                  <a:lnTo>
                    <a:pt x="61" y="48"/>
                  </a:lnTo>
                  <a:lnTo>
                    <a:pt x="67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2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3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6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8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3" y="10"/>
                  </a:lnTo>
                  <a:lnTo>
                    <a:pt x="5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5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3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5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2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gray">
            <a:xfrm>
              <a:off x="2921" y="361"/>
              <a:ext cx="100" cy="228"/>
            </a:xfrm>
            <a:custGeom>
              <a:avLst/>
              <a:gdLst/>
              <a:ahLst/>
              <a:cxnLst>
                <a:cxn ang="0">
                  <a:pos x="53" y="176"/>
                </a:cxn>
                <a:cxn ang="0">
                  <a:pos x="60" y="176"/>
                </a:cxn>
                <a:cxn ang="0">
                  <a:pos x="74" y="169"/>
                </a:cxn>
                <a:cxn ang="0">
                  <a:pos x="87" y="154"/>
                </a:cxn>
                <a:cxn ang="0">
                  <a:pos x="87" y="141"/>
                </a:cxn>
                <a:cxn ang="0">
                  <a:pos x="74" y="143"/>
                </a:cxn>
                <a:cxn ang="0">
                  <a:pos x="60" y="158"/>
                </a:cxn>
                <a:cxn ang="0">
                  <a:pos x="53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3" y="115"/>
                </a:cxn>
                <a:cxn ang="0">
                  <a:pos x="56" y="48"/>
                </a:cxn>
                <a:cxn ang="0">
                  <a:pos x="68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4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2" y="3"/>
                </a:cxn>
                <a:cxn ang="0">
                  <a:pos x="6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6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6" y="132"/>
                </a:cxn>
                <a:cxn ang="0">
                  <a:pos x="47" y="141"/>
                </a:cxn>
                <a:cxn ang="0">
                  <a:pos x="53" y="228"/>
                </a:cxn>
              </a:cxnLst>
              <a:rect l="0" t="0" r="r" b="b"/>
              <a:pathLst>
                <a:path w="100" h="228">
                  <a:moveTo>
                    <a:pt x="53" y="228"/>
                  </a:moveTo>
                  <a:lnTo>
                    <a:pt x="53" y="176"/>
                  </a:lnTo>
                  <a:lnTo>
                    <a:pt x="56" y="176"/>
                  </a:lnTo>
                  <a:lnTo>
                    <a:pt x="60" y="176"/>
                  </a:lnTo>
                  <a:lnTo>
                    <a:pt x="68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7" y="154"/>
                  </a:lnTo>
                  <a:lnTo>
                    <a:pt x="88" y="141"/>
                  </a:lnTo>
                  <a:lnTo>
                    <a:pt x="87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60" y="158"/>
                  </a:lnTo>
                  <a:lnTo>
                    <a:pt x="53" y="173"/>
                  </a:lnTo>
                  <a:lnTo>
                    <a:pt x="53" y="118"/>
                  </a:lnTo>
                  <a:lnTo>
                    <a:pt x="56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7" y="103"/>
                  </a:lnTo>
                  <a:lnTo>
                    <a:pt x="92" y="92"/>
                  </a:lnTo>
                  <a:lnTo>
                    <a:pt x="95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3" y="115"/>
                  </a:lnTo>
                  <a:lnTo>
                    <a:pt x="53" y="48"/>
                  </a:lnTo>
                  <a:lnTo>
                    <a:pt x="56" y="48"/>
                  </a:lnTo>
                  <a:lnTo>
                    <a:pt x="61" y="48"/>
                  </a:lnTo>
                  <a:lnTo>
                    <a:pt x="68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3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4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7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9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2" y="3"/>
                  </a:lnTo>
                  <a:lnTo>
                    <a:pt x="3" y="10"/>
                  </a:lnTo>
                  <a:lnTo>
                    <a:pt x="6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6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4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6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3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gray">
            <a:xfrm>
              <a:off x="2273" y="187"/>
              <a:ext cx="175" cy="402"/>
            </a:xfrm>
            <a:custGeom>
              <a:avLst/>
              <a:gdLst/>
              <a:ahLst/>
              <a:cxnLst>
                <a:cxn ang="0">
                  <a:pos x="93" y="309"/>
                </a:cxn>
                <a:cxn ang="0">
                  <a:pos x="101" y="309"/>
                </a:cxn>
                <a:cxn ang="0">
                  <a:pos x="118" y="304"/>
                </a:cxn>
                <a:cxn ang="0">
                  <a:pos x="138" y="292"/>
                </a:cxn>
                <a:cxn ang="0">
                  <a:pos x="152" y="266"/>
                </a:cxn>
                <a:cxn ang="0">
                  <a:pos x="152" y="247"/>
                </a:cxn>
                <a:cxn ang="0">
                  <a:pos x="138" y="250"/>
                </a:cxn>
                <a:cxn ang="0">
                  <a:pos x="120" y="259"/>
                </a:cxn>
                <a:cxn ang="0">
                  <a:pos x="99" y="285"/>
                </a:cxn>
                <a:cxn ang="0">
                  <a:pos x="93" y="207"/>
                </a:cxn>
                <a:cxn ang="0">
                  <a:pos x="102" y="205"/>
                </a:cxn>
                <a:cxn ang="0">
                  <a:pos x="122" y="200"/>
                </a:cxn>
                <a:cxn ang="0">
                  <a:pos x="147" y="185"/>
                </a:cxn>
                <a:cxn ang="0">
                  <a:pos x="163" y="155"/>
                </a:cxn>
                <a:cxn ang="0">
                  <a:pos x="163" y="134"/>
                </a:cxn>
                <a:cxn ang="0">
                  <a:pos x="149" y="135"/>
                </a:cxn>
                <a:cxn ang="0">
                  <a:pos x="129" y="142"/>
                </a:cxn>
                <a:cxn ang="0">
                  <a:pos x="107" y="162"/>
                </a:cxn>
                <a:cxn ang="0">
                  <a:pos x="93" y="201"/>
                </a:cxn>
                <a:cxn ang="0">
                  <a:pos x="95" y="83"/>
                </a:cxn>
                <a:cxn ang="0">
                  <a:pos x="110" y="81"/>
                </a:cxn>
                <a:cxn ang="0">
                  <a:pos x="134" y="73"/>
                </a:cxn>
                <a:cxn ang="0">
                  <a:pos x="157" y="54"/>
                </a:cxn>
                <a:cxn ang="0">
                  <a:pos x="174" y="23"/>
                </a:cxn>
                <a:cxn ang="0">
                  <a:pos x="174" y="0"/>
                </a:cxn>
                <a:cxn ang="0">
                  <a:pos x="157" y="2"/>
                </a:cxn>
                <a:cxn ang="0">
                  <a:pos x="133" y="10"/>
                </a:cxn>
                <a:cxn ang="0">
                  <a:pos x="107" y="33"/>
                </a:cxn>
                <a:cxn ang="0">
                  <a:pos x="87" y="77"/>
                </a:cxn>
                <a:cxn ang="0">
                  <a:pos x="85" y="68"/>
                </a:cxn>
                <a:cxn ang="0">
                  <a:pos x="75" y="46"/>
                </a:cxn>
                <a:cxn ang="0">
                  <a:pos x="55" y="21"/>
                </a:cxn>
                <a:cxn ang="0">
                  <a:pos x="22" y="3"/>
                </a:cxn>
                <a:cxn ang="0">
                  <a:pos x="1" y="3"/>
                </a:cxn>
                <a:cxn ang="0">
                  <a:pos x="4" y="18"/>
                </a:cxn>
                <a:cxn ang="0">
                  <a:pos x="12" y="42"/>
                </a:cxn>
                <a:cxn ang="0">
                  <a:pos x="31" y="65"/>
                </a:cxn>
                <a:cxn ang="0">
                  <a:pos x="62" y="81"/>
                </a:cxn>
                <a:cxn ang="0">
                  <a:pos x="82" y="238"/>
                </a:cxn>
                <a:cxn ang="0">
                  <a:pos x="80" y="228"/>
                </a:cxn>
                <a:cxn ang="0">
                  <a:pos x="72" y="207"/>
                </a:cxn>
                <a:cxn ang="0">
                  <a:pos x="55" y="185"/>
                </a:cxn>
                <a:cxn ang="0">
                  <a:pos x="21" y="176"/>
                </a:cxn>
                <a:cxn ang="0">
                  <a:pos x="22" y="185"/>
                </a:cxn>
                <a:cxn ang="0">
                  <a:pos x="28" y="205"/>
                </a:cxn>
                <a:cxn ang="0">
                  <a:pos x="41" y="230"/>
                </a:cxn>
                <a:cxn ang="0">
                  <a:pos x="66" y="246"/>
                </a:cxn>
                <a:cxn ang="0">
                  <a:pos x="82" y="402"/>
                </a:cxn>
              </a:cxnLst>
              <a:rect l="0" t="0" r="r" b="b"/>
              <a:pathLst>
                <a:path w="175" h="402">
                  <a:moveTo>
                    <a:pt x="93" y="402"/>
                  </a:moveTo>
                  <a:lnTo>
                    <a:pt x="93" y="309"/>
                  </a:lnTo>
                  <a:lnTo>
                    <a:pt x="95" y="309"/>
                  </a:lnTo>
                  <a:lnTo>
                    <a:pt x="101" y="309"/>
                  </a:lnTo>
                  <a:lnTo>
                    <a:pt x="109" y="308"/>
                  </a:lnTo>
                  <a:lnTo>
                    <a:pt x="118" y="304"/>
                  </a:lnTo>
                  <a:lnTo>
                    <a:pt x="129" y="298"/>
                  </a:lnTo>
                  <a:lnTo>
                    <a:pt x="138" y="292"/>
                  </a:lnTo>
                  <a:lnTo>
                    <a:pt x="147" y="281"/>
                  </a:lnTo>
                  <a:lnTo>
                    <a:pt x="152" y="266"/>
                  </a:lnTo>
                  <a:lnTo>
                    <a:pt x="155" y="247"/>
                  </a:lnTo>
                  <a:lnTo>
                    <a:pt x="152" y="247"/>
                  </a:lnTo>
                  <a:lnTo>
                    <a:pt x="147" y="249"/>
                  </a:lnTo>
                  <a:lnTo>
                    <a:pt x="138" y="250"/>
                  </a:lnTo>
                  <a:lnTo>
                    <a:pt x="129" y="253"/>
                  </a:lnTo>
                  <a:lnTo>
                    <a:pt x="120" y="259"/>
                  </a:lnTo>
                  <a:lnTo>
                    <a:pt x="109" y="270"/>
                  </a:lnTo>
                  <a:lnTo>
                    <a:pt x="99" y="285"/>
                  </a:lnTo>
                  <a:lnTo>
                    <a:pt x="93" y="304"/>
                  </a:lnTo>
                  <a:lnTo>
                    <a:pt x="93" y="207"/>
                  </a:lnTo>
                  <a:lnTo>
                    <a:pt x="95" y="207"/>
                  </a:lnTo>
                  <a:lnTo>
                    <a:pt x="102" y="205"/>
                  </a:lnTo>
                  <a:lnTo>
                    <a:pt x="111" y="204"/>
                  </a:lnTo>
                  <a:lnTo>
                    <a:pt x="122" y="200"/>
                  </a:lnTo>
                  <a:lnTo>
                    <a:pt x="134" y="195"/>
                  </a:lnTo>
                  <a:lnTo>
                    <a:pt x="147" y="185"/>
                  </a:lnTo>
                  <a:lnTo>
                    <a:pt x="156" y="173"/>
                  </a:lnTo>
                  <a:lnTo>
                    <a:pt x="163" y="155"/>
                  </a:lnTo>
                  <a:lnTo>
                    <a:pt x="165" y="134"/>
                  </a:lnTo>
                  <a:lnTo>
                    <a:pt x="163" y="134"/>
                  </a:lnTo>
                  <a:lnTo>
                    <a:pt x="157" y="134"/>
                  </a:lnTo>
                  <a:lnTo>
                    <a:pt x="149" y="135"/>
                  </a:lnTo>
                  <a:lnTo>
                    <a:pt x="140" y="137"/>
                  </a:lnTo>
                  <a:lnTo>
                    <a:pt x="129" y="142"/>
                  </a:lnTo>
                  <a:lnTo>
                    <a:pt x="118" y="150"/>
                  </a:lnTo>
                  <a:lnTo>
                    <a:pt x="107" y="162"/>
                  </a:lnTo>
                  <a:lnTo>
                    <a:pt x="99" y="178"/>
                  </a:lnTo>
                  <a:lnTo>
                    <a:pt x="93" y="201"/>
                  </a:lnTo>
                  <a:lnTo>
                    <a:pt x="93" y="83"/>
                  </a:lnTo>
                  <a:lnTo>
                    <a:pt x="95" y="83"/>
                  </a:lnTo>
                  <a:lnTo>
                    <a:pt x="101" y="83"/>
                  </a:lnTo>
                  <a:lnTo>
                    <a:pt x="110" y="81"/>
                  </a:lnTo>
                  <a:lnTo>
                    <a:pt x="122" y="77"/>
                  </a:lnTo>
                  <a:lnTo>
                    <a:pt x="134" y="73"/>
                  </a:lnTo>
                  <a:lnTo>
                    <a:pt x="147" y="65"/>
                  </a:lnTo>
                  <a:lnTo>
                    <a:pt x="157" y="54"/>
                  </a:lnTo>
                  <a:lnTo>
                    <a:pt x="167" y="41"/>
                  </a:lnTo>
                  <a:lnTo>
                    <a:pt x="174" y="23"/>
                  </a:lnTo>
                  <a:lnTo>
                    <a:pt x="175" y="0"/>
                  </a:lnTo>
                  <a:lnTo>
                    <a:pt x="174" y="0"/>
                  </a:lnTo>
                  <a:lnTo>
                    <a:pt x="167" y="0"/>
                  </a:lnTo>
                  <a:lnTo>
                    <a:pt x="157" y="2"/>
                  </a:lnTo>
                  <a:lnTo>
                    <a:pt x="145" y="4"/>
                  </a:lnTo>
                  <a:lnTo>
                    <a:pt x="133" y="10"/>
                  </a:lnTo>
                  <a:lnTo>
                    <a:pt x="120" y="19"/>
                  </a:lnTo>
                  <a:lnTo>
                    <a:pt x="107" y="33"/>
                  </a:lnTo>
                  <a:lnTo>
                    <a:pt x="97" y="52"/>
                  </a:lnTo>
                  <a:lnTo>
                    <a:pt x="87" y="77"/>
                  </a:lnTo>
                  <a:lnTo>
                    <a:pt x="87" y="75"/>
                  </a:lnTo>
                  <a:lnTo>
                    <a:pt x="85" y="68"/>
                  </a:lnTo>
                  <a:lnTo>
                    <a:pt x="80" y="58"/>
                  </a:lnTo>
                  <a:lnTo>
                    <a:pt x="75" y="46"/>
                  </a:lnTo>
                  <a:lnTo>
                    <a:pt x="66" y="33"/>
                  </a:lnTo>
                  <a:lnTo>
                    <a:pt x="55" y="21"/>
                  </a:lnTo>
                  <a:lnTo>
                    <a:pt x="40" y="10"/>
                  </a:lnTo>
                  <a:lnTo>
                    <a:pt x="22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1" y="10"/>
                  </a:lnTo>
                  <a:lnTo>
                    <a:pt x="4" y="18"/>
                  </a:lnTo>
                  <a:lnTo>
                    <a:pt x="6" y="30"/>
                  </a:lnTo>
                  <a:lnTo>
                    <a:pt x="12" y="42"/>
                  </a:lnTo>
                  <a:lnTo>
                    <a:pt x="20" y="54"/>
                  </a:lnTo>
                  <a:lnTo>
                    <a:pt x="31" y="65"/>
                  </a:lnTo>
                  <a:lnTo>
                    <a:pt x="44" y="75"/>
                  </a:lnTo>
                  <a:lnTo>
                    <a:pt x="62" y="81"/>
                  </a:lnTo>
                  <a:lnTo>
                    <a:pt x="82" y="83"/>
                  </a:lnTo>
                  <a:lnTo>
                    <a:pt x="82" y="238"/>
                  </a:lnTo>
                  <a:lnTo>
                    <a:pt x="82" y="235"/>
                  </a:lnTo>
                  <a:lnTo>
                    <a:pt x="80" y="228"/>
                  </a:lnTo>
                  <a:lnTo>
                    <a:pt x="78" y="217"/>
                  </a:lnTo>
                  <a:lnTo>
                    <a:pt x="72" y="207"/>
                  </a:lnTo>
                  <a:lnTo>
                    <a:pt x="66" y="196"/>
                  </a:lnTo>
                  <a:lnTo>
                    <a:pt x="55" y="185"/>
                  </a:lnTo>
                  <a:lnTo>
                    <a:pt x="40" y="178"/>
                  </a:lnTo>
                  <a:lnTo>
                    <a:pt x="21" y="176"/>
                  </a:lnTo>
                  <a:lnTo>
                    <a:pt x="21" y="178"/>
                  </a:lnTo>
                  <a:lnTo>
                    <a:pt x="22" y="185"/>
                  </a:lnTo>
                  <a:lnTo>
                    <a:pt x="24" y="195"/>
                  </a:lnTo>
                  <a:lnTo>
                    <a:pt x="28" y="205"/>
                  </a:lnTo>
                  <a:lnTo>
                    <a:pt x="33" y="217"/>
                  </a:lnTo>
                  <a:lnTo>
                    <a:pt x="41" y="230"/>
                  </a:lnTo>
                  <a:lnTo>
                    <a:pt x="52" y="239"/>
                  </a:lnTo>
                  <a:lnTo>
                    <a:pt x="66" y="246"/>
                  </a:lnTo>
                  <a:lnTo>
                    <a:pt x="82" y="247"/>
                  </a:lnTo>
                  <a:lnTo>
                    <a:pt x="82" y="402"/>
                  </a:lnTo>
                  <a:lnTo>
                    <a:pt x="93" y="40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gray">
            <a:xfrm>
              <a:off x="2161" y="216"/>
              <a:ext cx="97" cy="373"/>
            </a:xfrm>
            <a:custGeom>
              <a:avLst/>
              <a:gdLst/>
              <a:ahLst/>
              <a:cxnLst>
                <a:cxn ang="0">
                  <a:pos x="52" y="237"/>
                </a:cxn>
                <a:cxn ang="0">
                  <a:pos x="59" y="237"/>
                </a:cxn>
                <a:cxn ang="0">
                  <a:pos x="74" y="232"/>
                </a:cxn>
                <a:cxn ang="0">
                  <a:pos x="90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1" y="197"/>
                </a:cxn>
                <a:cxn ang="0">
                  <a:pos x="56" y="215"/>
                </a:cxn>
                <a:cxn ang="0">
                  <a:pos x="52" y="147"/>
                </a:cxn>
                <a:cxn ang="0">
                  <a:pos x="59" y="147"/>
                </a:cxn>
                <a:cxn ang="0">
                  <a:pos x="74" y="141"/>
                </a:cxn>
                <a:cxn ang="0">
                  <a:pos x="90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1" y="109"/>
                </a:cxn>
                <a:cxn ang="0">
                  <a:pos x="56" y="126"/>
                </a:cxn>
                <a:cxn ang="0">
                  <a:pos x="52" y="46"/>
                </a:cxn>
                <a:cxn ang="0">
                  <a:pos x="51" y="37"/>
                </a:cxn>
                <a:cxn ang="0">
                  <a:pos x="45" y="23"/>
                </a:cxn>
                <a:cxn ang="0">
                  <a:pos x="32" y="6"/>
                </a:cxn>
                <a:cxn ang="0">
                  <a:pos x="6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3" y="43"/>
                </a:cxn>
                <a:cxn ang="0">
                  <a:pos x="45" y="113"/>
                </a:cxn>
                <a:cxn ang="0">
                  <a:pos x="45" y="106"/>
                </a:cxn>
                <a:cxn ang="0">
                  <a:pos x="40" y="90"/>
                </a:cxn>
                <a:cxn ang="0">
                  <a:pos x="27" y="75"/>
                </a:cxn>
                <a:cxn ang="0">
                  <a:pos x="1" y="67"/>
                </a:cxn>
                <a:cxn ang="0">
                  <a:pos x="0" y="75"/>
                </a:cxn>
                <a:cxn ang="0">
                  <a:pos x="2" y="91"/>
                </a:cxn>
                <a:cxn ang="0">
                  <a:pos x="14" y="109"/>
                </a:cxn>
                <a:cxn ang="0">
                  <a:pos x="45" y="118"/>
                </a:cxn>
                <a:cxn ang="0">
                  <a:pos x="45" y="207"/>
                </a:cxn>
                <a:cxn ang="0">
                  <a:pos x="43" y="195"/>
                </a:cxn>
                <a:cxn ang="0">
                  <a:pos x="33" y="182"/>
                </a:cxn>
                <a:cxn ang="0">
                  <a:pos x="12" y="175"/>
                </a:cxn>
                <a:cxn ang="0">
                  <a:pos x="10" y="182"/>
                </a:cxn>
                <a:cxn ang="0">
                  <a:pos x="13" y="197"/>
                </a:cxn>
                <a:cxn ang="0">
                  <a:pos x="29" y="211"/>
                </a:cxn>
                <a:cxn ang="0">
                  <a:pos x="45" y="373"/>
                </a:cxn>
              </a:cxnLst>
              <a:rect l="0" t="0" r="r" b="b"/>
              <a:pathLst>
                <a:path w="97" h="373">
                  <a:moveTo>
                    <a:pt x="52" y="373"/>
                  </a:moveTo>
                  <a:lnTo>
                    <a:pt x="52" y="237"/>
                  </a:lnTo>
                  <a:lnTo>
                    <a:pt x="54" y="237"/>
                  </a:lnTo>
                  <a:lnTo>
                    <a:pt x="59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0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4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1" y="197"/>
                  </a:lnTo>
                  <a:lnTo>
                    <a:pt x="63" y="205"/>
                  </a:lnTo>
                  <a:lnTo>
                    <a:pt x="56" y="215"/>
                  </a:lnTo>
                  <a:lnTo>
                    <a:pt x="52" y="232"/>
                  </a:lnTo>
                  <a:lnTo>
                    <a:pt x="52" y="147"/>
                  </a:lnTo>
                  <a:lnTo>
                    <a:pt x="54" y="147"/>
                  </a:lnTo>
                  <a:lnTo>
                    <a:pt x="59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0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4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1" y="109"/>
                  </a:lnTo>
                  <a:lnTo>
                    <a:pt x="63" y="116"/>
                  </a:lnTo>
                  <a:lnTo>
                    <a:pt x="56" y="126"/>
                  </a:lnTo>
                  <a:lnTo>
                    <a:pt x="52" y="141"/>
                  </a:lnTo>
                  <a:lnTo>
                    <a:pt x="52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5" y="23"/>
                  </a:lnTo>
                  <a:lnTo>
                    <a:pt x="40" y="15"/>
                  </a:lnTo>
                  <a:lnTo>
                    <a:pt x="32" y="6"/>
                  </a:lnTo>
                  <a:lnTo>
                    <a:pt x="21" y="2"/>
                  </a:lnTo>
                  <a:lnTo>
                    <a:pt x="6" y="0"/>
                  </a:lnTo>
                  <a:lnTo>
                    <a:pt x="6" y="2"/>
                  </a:lnTo>
                  <a:lnTo>
                    <a:pt x="8" y="9"/>
                  </a:lnTo>
                  <a:lnTo>
                    <a:pt x="12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3" y="43"/>
                  </a:lnTo>
                  <a:lnTo>
                    <a:pt x="45" y="46"/>
                  </a:lnTo>
                  <a:lnTo>
                    <a:pt x="45" y="113"/>
                  </a:lnTo>
                  <a:lnTo>
                    <a:pt x="45" y="112"/>
                  </a:lnTo>
                  <a:lnTo>
                    <a:pt x="45" y="106"/>
                  </a:lnTo>
                  <a:lnTo>
                    <a:pt x="44" y="98"/>
                  </a:lnTo>
                  <a:lnTo>
                    <a:pt x="40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1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2" y="91"/>
                  </a:lnTo>
                  <a:lnTo>
                    <a:pt x="6" y="100"/>
                  </a:lnTo>
                  <a:lnTo>
                    <a:pt x="14" y="109"/>
                  </a:lnTo>
                  <a:lnTo>
                    <a:pt x="28" y="114"/>
                  </a:lnTo>
                  <a:lnTo>
                    <a:pt x="45" y="118"/>
                  </a:lnTo>
                  <a:lnTo>
                    <a:pt x="45" y="209"/>
                  </a:lnTo>
                  <a:lnTo>
                    <a:pt x="45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40" y="188"/>
                  </a:lnTo>
                  <a:lnTo>
                    <a:pt x="33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0" y="182"/>
                  </a:lnTo>
                  <a:lnTo>
                    <a:pt x="10" y="188"/>
                  </a:lnTo>
                  <a:lnTo>
                    <a:pt x="13" y="197"/>
                  </a:lnTo>
                  <a:lnTo>
                    <a:pt x="20" y="205"/>
                  </a:lnTo>
                  <a:lnTo>
                    <a:pt x="29" y="211"/>
                  </a:lnTo>
                  <a:lnTo>
                    <a:pt x="45" y="215"/>
                  </a:lnTo>
                  <a:lnTo>
                    <a:pt x="45" y="373"/>
                  </a:lnTo>
                  <a:lnTo>
                    <a:pt x="52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gray">
            <a:xfrm>
              <a:off x="2708" y="216"/>
              <a:ext cx="97" cy="373"/>
            </a:xfrm>
            <a:custGeom>
              <a:avLst/>
              <a:gdLst/>
              <a:ahLst/>
              <a:cxnLst>
                <a:cxn ang="0">
                  <a:pos x="51" y="237"/>
                </a:cxn>
                <a:cxn ang="0">
                  <a:pos x="60" y="237"/>
                </a:cxn>
                <a:cxn ang="0">
                  <a:pos x="74" y="232"/>
                </a:cxn>
                <a:cxn ang="0">
                  <a:pos x="91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2" y="197"/>
                </a:cxn>
                <a:cxn ang="0">
                  <a:pos x="55" y="215"/>
                </a:cxn>
                <a:cxn ang="0">
                  <a:pos x="51" y="147"/>
                </a:cxn>
                <a:cxn ang="0">
                  <a:pos x="60" y="147"/>
                </a:cxn>
                <a:cxn ang="0">
                  <a:pos x="74" y="141"/>
                </a:cxn>
                <a:cxn ang="0">
                  <a:pos x="91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2" y="109"/>
                </a:cxn>
                <a:cxn ang="0">
                  <a:pos x="55" y="126"/>
                </a:cxn>
                <a:cxn ang="0">
                  <a:pos x="51" y="46"/>
                </a:cxn>
                <a:cxn ang="0">
                  <a:pos x="51" y="37"/>
                </a:cxn>
                <a:cxn ang="0">
                  <a:pos x="46" y="23"/>
                </a:cxn>
                <a:cxn ang="0">
                  <a:pos x="33" y="6"/>
                </a:cxn>
                <a:cxn ang="0">
                  <a:pos x="7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4" y="43"/>
                </a:cxn>
                <a:cxn ang="0">
                  <a:pos x="46" y="113"/>
                </a:cxn>
                <a:cxn ang="0">
                  <a:pos x="46" y="106"/>
                </a:cxn>
                <a:cxn ang="0">
                  <a:pos x="41" y="90"/>
                </a:cxn>
                <a:cxn ang="0">
                  <a:pos x="27" y="75"/>
                </a:cxn>
                <a:cxn ang="0">
                  <a:pos x="0" y="67"/>
                </a:cxn>
                <a:cxn ang="0">
                  <a:pos x="0" y="75"/>
                </a:cxn>
                <a:cxn ang="0">
                  <a:pos x="3" y="91"/>
                </a:cxn>
                <a:cxn ang="0">
                  <a:pos x="15" y="109"/>
                </a:cxn>
                <a:cxn ang="0">
                  <a:pos x="46" y="118"/>
                </a:cxn>
                <a:cxn ang="0">
                  <a:pos x="46" y="207"/>
                </a:cxn>
                <a:cxn ang="0">
                  <a:pos x="43" y="195"/>
                </a:cxn>
                <a:cxn ang="0">
                  <a:pos x="34" y="182"/>
                </a:cxn>
                <a:cxn ang="0">
                  <a:pos x="12" y="175"/>
                </a:cxn>
                <a:cxn ang="0">
                  <a:pos x="11" y="182"/>
                </a:cxn>
                <a:cxn ang="0">
                  <a:pos x="14" y="197"/>
                </a:cxn>
                <a:cxn ang="0">
                  <a:pos x="30" y="211"/>
                </a:cxn>
                <a:cxn ang="0">
                  <a:pos x="46" y="373"/>
                </a:cxn>
              </a:cxnLst>
              <a:rect l="0" t="0" r="r" b="b"/>
              <a:pathLst>
                <a:path w="97" h="373">
                  <a:moveTo>
                    <a:pt x="51" y="373"/>
                  </a:moveTo>
                  <a:lnTo>
                    <a:pt x="51" y="237"/>
                  </a:lnTo>
                  <a:lnTo>
                    <a:pt x="54" y="237"/>
                  </a:lnTo>
                  <a:lnTo>
                    <a:pt x="60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1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5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2" y="197"/>
                  </a:lnTo>
                  <a:lnTo>
                    <a:pt x="64" y="205"/>
                  </a:lnTo>
                  <a:lnTo>
                    <a:pt x="55" y="215"/>
                  </a:lnTo>
                  <a:lnTo>
                    <a:pt x="51" y="232"/>
                  </a:lnTo>
                  <a:lnTo>
                    <a:pt x="51" y="147"/>
                  </a:lnTo>
                  <a:lnTo>
                    <a:pt x="54" y="147"/>
                  </a:lnTo>
                  <a:lnTo>
                    <a:pt x="60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1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5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2" y="109"/>
                  </a:lnTo>
                  <a:lnTo>
                    <a:pt x="64" y="116"/>
                  </a:lnTo>
                  <a:lnTo>
                    <a:pt x="55" y="126"/>
                  </a:lnTo>
                  <a:lnTo>
                    <a:pt x="51" y="141"/>
                  </a:lnTo>
                  <a:lnTo>
                    <a:pt x="51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6" y="23"/>
                  </a:lnTo>
                  <a:lnTo>
                    <a:pt x="41" y="15"/>
                  </a:lnTo>
                  <a:lnTo>
                    <a:pt x="33" y="6"/>
                  </a:lnTo>
                  <a:lnTo>
                    <a:pt x="22" y="2"/>
                  </a:lnTo>
                  <a:lnTo>
                    <a:pt x="7" y="0"/>
                  </a:lnTo>
                  <a:lnTo>
                    <a:pt x="7" y="2"/>
                  </a:lnTo>
                  <a:lnTo>
                    <a:pt x="8" y="9"/>
                  </a:lnTo>
                  <a:lnTo>
                    <a:pt x="11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4" y="43"/>
                  </a:lnTo>
                  <a:lnTo>
                    <a:pt x="46" y="46"/>
                  </a:lnTo>
                  <a:lnTo>
                    <a:pt x="46" y="113"/>
                  </a:lnTo>
                  <a:lnTo>
                    <a:pt x="46" y="112"/>
                  </a:lnTo>
                  <a:lnTo>
                    <a:pt x="46" y="106"/>
                  </a:lnTo>
                  <a:lnTo>
                    <a:pt x="43" y="98"/>
                  </a:lnTo>
                  <a:lnTo>
                    <a:pt x="41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3" y="91"/>
                  </a:lnTo>
                  <a:lnTo>
                    <a:pt x="7" y="100"/>
                  </a:lnTo>
                  <a:lnTo>
                    <a:pt x="15" y="109"/>
                  </a:lnTo>
                  <a:lnTo>
                    <a:pt x="28" y="114"/>
                  </a:lnTo>
                  <a:lnTo>
                    <a:pt x="46" y="118"/>
                  </a:lnTo>
                  <a:lnTo>
                    <a:pt x="46" y="209"/>
                  </a:lnTo>
                  <a:lnTo>
                    <a:pt x="46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39" y="188"/>
                  </a:lnTo>
                  <a:lnTo>
                    <a:pt x="34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1" y="182"/>
                  </a:lnTo>
                  <a:lnTo>
                    <a:pt x="11" y="188"/>
                  </a:lnTo>
                  <a:lnTo>
                    <a:pt x="14" y="197"/>
                  </a:lnTo>
                  <a:lnTo>
                    <a:pt x="19" y="205"/>
                  </a:lnTo>
                  <a:lnTo>
                    <a:pt x="30" y="211"/>
                  </a:lnTo>
                  <a:lnTo>
                    <a:pt x="46" y="215"/>
                  </a:lnTo>
                  <a:lnTo>
                    <a:pt x="46" y="373"/>
                  </a:lnTo>
                  <a:lnTo>
                    <a:pt x="51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49" name="Freeform 25"/>
          <p:cNvSpPr>
            <a:spLocks/>
          </p:cNvSpPr>
          <p:nvPr/>
        </p:nvSpPr>
        <p:spPr bwMode="gray">
          <a:xfrm>
            <a:off x="95250" y="6446838"/>
            <a:ext cx="8970963" cy="314325"/>
          </a:xfrm>
          <a:custGeom>
            <a:avLst/>
            <a:gdLst/>
            <a:ahLst/>
            <a:cxnLst>
              <a:cxn ang="0">
                <a:pos x="4" y="198"/>
              </a:cxn>
              <a:cxn ang="0">
                <a:pos x="5651" y="198"/>
              </a:cxn>
              <a:cxn ang="0">
                <a:pos x="5646" y="94"/>
              </a:cxn>
              <a:cxn ang="0">
                <a:pos x="1491" y="94"/>
              </a:cxn>
              <a:cxn ang="0">
                <a:pos x="1343" y="2"/>
              </a:cxn>
              <a:cxn ang="0">
                <a:pos x="0" y="0"/>
              </a:cxn>
              <a:cxn ang="0">
                <a:pos x="4" y="198"/>
              </a:cxn>
            </a:cxnLst>
            <a:rect l="0" t="0" r="r" b="b"/>
            <a:pathLst>
              <a:path w="5651" h="198">
                <a:moveTo>
                  <a:pt x="4" y="198"/>
                </a:moveTo>
                <a:lnTo>
                  <a:pt x="5651" y="198"/>
                </a:lnTo>
                <a:lnTo>
                  <a:pt x="5646" y="94"/>
                </a:lnTo>
                <a:lnTo>
                  <a:pt x="1491" y="94"/>
                </a:lnTo>
                <a:lnTo>
                  <a:pt x="1343" y="2"/>
                </a:lnTo>
                <a:lnTo>
                  <a:pt x="0" y="0"/>
                </a:lnTo>
                <a:lnTo>
                  <a:pt x="4" y="198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Freeform 26"/>
          <p:cNvSpPr>
            <a:spLocks/>
          </p:cNvSpPr>
          <p:nvPr/>
        </p:nvSpPr>
        <p:spPr bwMode="gray">
          <a:xfrm>
            <a:off x="95250" y="6491288"/>
            <a:ext cx="8975725" cy="279400"/>
          </a:xfrm>
          <a:custGeom>
            <a:avLst/>
            <a:gdLst/>
            <a:ahLst/>
            <a:cxnLst>
              <a:cxn ang="0">
                <a:pos x="0" y="176"/>
              </a:cxn>
              <a:cxn ang="0">
                <a:pos x="5650" y="169"/>
              </a:cxn>
              <a:cxn ang="0">
                <a:pos x="5646" y="95"/>
              </a:cxn>
              <a:cxn ang="0">
                <a:pos x="1478" y="95"/>
              </a:cxn>
              <a:cxn ang="0">
                <a:pos x="1317" y="3"/>
              </a:cxn>
              <a:cxn ang="0">
                <a:pos x="0" y="0"/>
              </a:cxn>
              <a:cxn ang="0">
                <a:pos x="0" y="176"/>
              </a:cxn>
            </a:cxnLst>
            <a:rect l="0" t="0" r="r" b="b"/>
            <a:pathLst>
              <a:path w="5650" h="176">
                <a:moveTo>
                  <a:pt x="0" y="176"/>
                </a:moveTo>
                <a:lnTo>
                  <a:pt x="5650" y="169"/>
                </a:lnTo>
                <a:lnTo>
                  <a:pt x="5646" y="95"/>
                </a:lnTo>
                <a:lnTo>
                  <a:pt x="1478" y="95"/>
                </a:lnTo>
                <a:lnTo>
                  <a:pt x="1317" y="3"/>
                </a:lnTo>
                <a:lnTo>
                  <a:pt x="0" y="0"/>
                </a:lnTo>
                <a:lnTo>
                  <a:pt x="0" y="17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1" name="Freeform 27" descr="Dark upward diagonal"/>
          <p:cNvSpPr>
            <a:spLocks/>
          </p:cNvSpPr>
          <p:nvPr/>
        </p:nvSpPr>
        <p:spPr bwMode="gray">
          <a:xfrm>
            <a:off x="92075" y="98425"/>
            <a:ext cx="8956675" cy="1793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82" y="0"/>
              </a:cxn>
              <a:cxn ang="0">
                <a:pos x="5639" y="45"/>
              </a:cxn>
              <a:cxn ang="0">
                <a:pos x="5636" y="113"/>
              </a:cxn>
              <a:cxn ang="0">
                <a:pos x="0" y="113"/>
              </a:cxn>
              <a:cxn ang="0">
                <a:pos x="0" y="0"/>
              </a:cxn>
            </a:cxnLst>
            <a:rect l="0" t="0" r="r" b="b"/>
            <a:pathLst>
              <a:path w="5639" h="113">
                <a:moveTo>
                  <a:pt x="0" y="0"/>
                </a:moveTo>
                <a:lnTo>
                  <a:pt x="5582" y="0"/>
                </a:lnTo>
                <a:cubicBezTo>
                  <a:pt x="5630" y="3"/>
                  <a:pt x="5639" y="45"/>
                  <a:pt x="5639" y="45"/>
                </a:cubicBezTo>
                <a:lnTo>
                  <a:pt x="5636" y="113"/>
                </a:lnTo>
                <a:lnTo>
                  <a:pt x="0" y="113"/>
                </a:lnTo>
                <a:lnTo>
                  <a:pt x="0" y="0"/>
                </a:lnTo>
                <a:close/>
              </a:path>
            </a:pathLst>
          </a:custGeom>
          <a:pattFill prst="dkUpDiag">
            <a:fgClr>
              <a:schemeClr val="accent1"/>
            </a:fgClr>
            <a:bgClr>
              <a:schemeClr val="bg1"/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Freeform 28"/>
          <p:cNvSpPr>
            <a:spLocks/>
          </p:cNvSpPr>
          <p:nvPr/>
        </p:nvSpPr>
        <p:spPr bwMode="gray">
          <a:xfrm>
            <a:off x="92075" y="307975"/>
            <a:ext cx="8955088" cy="938213"/>
          </a:xfrm>
          <a:custGeom>
            <a:avLst/>
            <a:gdLst/>
            <a:ahLst/>
            <a:cxnLst>
              <a:cxn ang="0">
                <a:pos x="5446" y="0"/>
              </a:cxn>
              <a:cxn ang="0">
                <a:pos x="0" y="0"/>
              </a:cxn>
              <a:cxn ang="0">
                <a:pos x="2" y="470"/>
              </a:cxn>
              <a:cxn ang="0">
                <a:pos x="4078" y="474"/>
              </a:cxn>
              <a:cxn ang="0">
                <a:pos x="4178" y="527"/>
              </a:cxn>
              <a:cxn ang="0">
                <a:pos x="5446" y="531"/>
              </a:cxn>
              <a:cxn ang="0">
                <a:pos x="5446" y="0"/>
              </a:cxn>
            </a:cxnLst>
            <a:rect l="0" t="0" r="r" b="b"/>
            <a:pathLst>
              <a:path w="5446" h="531">
                <a:moveTo>
                  <a:pt x="5446" y="0"/>
                </a:moveTo>
                <a:lnTo>
                  <a:pt x="0" y="0"/>
                </a:lnTo>
                <a:lnTo>
                  <a:pt x="2" y="470"/>
                </a:lnTo>
                <a:lnTo>
                  <a:pt x="4078" y="474"/>
                </a:lnTo>
                <a:lnTo>
                  <a:pt x="4178" y="527"/>
                </a:lnTo>
                <a:lnTo>
                  <a:pt x="5446" y="531"/>
                </a:lnTo>
                <a:lnTo>
                  <a:pt x="5446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3" name="Freeform 29"/>
          <p:cNvSpPr>
            <a:spLocks/>
          </p:cNvSpPr>
          <p:nvPr/>
        </p:nvSpPr>
        <p:spPr bwMode="gray">
          <a:xfrm>
            <a:off x="92075" y="306388"/>
            <a:ext cx="8955088" cy="836612"/>
          </a:xfrm>
          <a:custGeom>
            <a:avLst/>
            <a:gdLst/>
            <a:ahLst/>
            <a:cxnLst>
              <a:cxn ang="0">
                <a:pos x="5446" y="0"/>
              </a:cxn>
              <a:cxn ang="0">
                <a:pos x="0" y="0"/>
              </a:cxn>
              <a:cxn ang="0">
                <a:pos x="2" y="470"/>
              </a:cxn>
              <a:cxn ang="0">
                <a:pos x="4078" y="474"/>
              </a:cxn>
              <a:cxn ang="0">
                <a:pos x="4178" y="527"/>
              </a:cxn>
              <a:cxn ang="0">
                <a:pos x="5446" y="531"/>
              </a:cxn>
              <a:cxn ang="0">
                <a:pos x="5446" y="0"/>
              </a:cxn>
            </a:cxnLst>
            <a:rect l="0" t="0" r="r" b="b"/>
            <a:pathLst>
              <a:path w="5446" h="531">
                <a:moveTo>
                  <a:pt x="5446" y="0"/>
                </a:moveTo>
                <a:lnTo>
                  <a:pt x="0" y="0"/>
                </a:lnTo>
                <a:lnTo>
                  <a:pt x="2" y="470"/>
                </a:lnTo>
                <a:lnTo>
                  <a:pt x="4078" y="474"/>
                </a:lnTo>
                <a:lnTo>
                  <a:pt x="4178" y="527"/>
                </a:lnTo>
                <a:lnTo>
                  <a:pt x="5446" y="531"/>
                </a:lnTo>
                <a:lnTo>
                  <a:pt x="5446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tint val="66667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 flipV="1">
            <a:off x="95250" y="6723063"/>
            <a:ext cx="8977313" cy="555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9" name="Freeform 35"/>
          <p:cNvSpPr>
            <a:spLocks/>
          </p:cNvSpPr>
          <p:nvPr/>
        </p:nvSpPr>
        <p:spPr bwMode="gray">
          <a:xfrm>
            <a:off x="6896100" y="1047750"/>
            <a:ext cx="2155825" cy="52388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358" y="0"/>
              </a:cxn>
              <a:cxn ang="0">
                <a:pos x="1356" y="32"/>
              </a:cxn>
              <a:cxn ang="0">
                <a:pos x="60" y="33"/>
              </a:cxn>
              <a:cxn ang="0">
                <a:pos x="0" y="2"/>
              </a:cxn>
            </a:cxnLst>
            <a:rect l="0" t="0" r="r" b="b"/>
            <a:pathLst>
              <a:path w="1358" h="33">
                <a:moveTo>
                  <a:pt x="0" y="2"/>
                </a:moveTo>
                <a:lnTo>
                  <a:pt x="1358" y="0"/>
                </a:lnTo>
                <a:lnTo>
                  <a:pt x="1356" y="32"/>
                </a:lnTo>
                <a:lnTo>
                  <a:pt x="60" y="33"/>
                </a:lnTo>
                <a:lnTo>
                  <a:pt x="0" y="2"/>
                </a:lnTo>
                <a:close/>
              </a:path>
            </a:pathLst>
          </a:custGeom>
          <a:solidFill>
            <a:srgbClr val="FFFFFF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238125"/>
            <a:ext cx="64770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438275"/>
            <a:ext cx="822960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3048000" y="6311900"/>
            <a:ext cx="171291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5192FC-2EBE-412F-9C5D-F49C47A6FE76}" type="datetimeFigureOut">
              <a:rPr lang="en-US" smtClean="0"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4/25/2020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4830763" y="6323013"/>
            <a:ext cx="23114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7116763" y="6323013"/>
            <a:ext cx="161607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D94431-ED10-4D5D-B057-72DB4E9CC641}" type="slidenum">
              <a:rPr lang="en-US" smtClean="0"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54" name="Rectangle 30" descr="7"/>
          <p:cNvSpPr>
            <a:spLocks noChangeArrowheads="1"/>
          </p:cNvSpPr>
          <p:nvPr/>
        </p:nvSpPr>
        <p:spPr bwMode="gray">
          <a:xfrm>
            <a:off x="8245475" y="415925"/>
            <a:ext cx="534988" cy="546100"/>
          </a:xfrm>
          <a:prstGeom prst="rect">
            <a:avLst/>
          </a:prstGeom>
          <a:blipFill dpi="0" rotWithShape="1">
            <a:blip r:embed="rId17" cstate="print"/>
            <a:srcRect/>
            <a:stretch>
              <a:fillRect/>
            </a:stretch>
          </a:blip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5" name="Rectangle 31" descr="4"/>
          <p:cNvSpPr>
            <a:spLocks noChangeArrowheads="1"/>
          </p:cNvSpPr>
          <p:nvPr/>
        </p:nvSpPr>
        <p:spPr bwMode="gray">
          <a:xfrm>
            <a:off x="7620000" y="415925"/>
            <a:ext cx="534988" cy="546100"/>
          </a:xfrm>
          <a:prstGeom prst="rect">
            <a:avLst/>
          </a:prstGeom>
          <a:blipFill dpi="0" rotWithShape="1">
            <a:blip r:embed="rId18" cstate="print"/>
            <a:srcRect/>
            <a:stretch>
              <a:fillRect/>
            </a:stretch>
          </a:blip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gray">
          <a:xfrm>
            <a:off x="7000875" y="415925"/>
            <a:ext cx="534988" cy="5461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8267" y="6477000"/>
            <a:ext cx="160813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900">
                <a:solidFill>
                  <a:srgbClr val="EAF1C2"/>
                </a:solidFill>
                <a:cs typeface="Arial" pitchFamily="34" charset="0"/>
              </a:rPr>
              <a:t>www.trungtamtinhoc.edu.vn</a:t>
            </a:r>
          </a:p>
        </p:txBody>
      </p:sp>
    </p:spTree>
    <p:extLst>
      <p:ext uri="{BB962C8B-B14F-4D97-AF65-F5344CB8AC3E}">
        <p14:creationId xmlns:p14="http://schemas.microsoft.com/office/powerpoint/2010/main" val="416188258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</p:sldLayoutIdLst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  <p:bldLst>
      <p:bldP spid="1054" grpId="0" animBg="1"/>
      <p:bldP spid="1054" grpId="1" animBg="1"/>
      <p:bldP spid="1054" grpId="2" animBg="1"/>
      <p:bldP spid="1054" grpId="3" animBg="1"/>
      <p:bldP spid="1054" grpId="4" animBg="1"/>
      <p:bldP spid="1054" grpId="5" animBg="1"/>
      <p:bldP spid="1054" grpId="6" animBg="1"/>
      <p:bldP spid="1054" grpId="7" animBg="1"/>
      <p:bldP spid="1054" grpId="8" animBg="1"/>
      <p:bldP spid="1054" grpId="9" animBg="1"/>
      <p:bldP spid="1054" grpId="10" animBg="1"/>
      <p:bldP spid="1054" grpId="11" animBg="1"/>
      <p:bldP spid="1054" grpId="12" animBg="1"/>
      <p:bldP spid="1054" grpId="13" animBg="1"/>
      <p:bldP spid="1054" grpId="14" animBg="1"/>
      <p:bldP spid="1054" grpId="15" animBg="1"/>
      <p:bldP spid="1054" grpId="16" animBg="1"/>
      <p:bldP spid="1054" grpId="17" animBg="1"/>
      <p:bldP spid="1054" grpId="18" animBg="1"/>
      <p:bldP spid="1054" grpId="19" animBg="1"/>
      <p:bldP spid="1054" grpId="20" animBg="1"/>
      <p:bldP spid="1055" grpId="0" animBg="1"/>
      <p:bldP spid="1055" grpId="1" animBg="1"/>
      <p:bldP spid="1055" grpId="2" animBg="1"/>
      <p:bldP spid="1055" grpId="3" animBg="1"/>
      <p:bldP spid="1055" grpId="4" animBg="1"/>
      <p:bldP spid="1055" grpId="5" animBg="1"/>
      <p:bldP spid="1055" grpId="6" animBg="1"/>
      <p:bldP spid="1055" grpId="7" animBg="1"/>
      <p:bldP spid="1055" grpId="8" animBg="1"/>
      <p:bldP spid="1055" grpId="9" animBg="1"/>
      <p:bldP spid="1055" grpId="10" animBg="1"/>
      <p:bldP spid="1055" grpId="11" animBg="1"/>
      <p:bldP spid="1055" grpId="12" animBg="1"/>
      <p:bldP spid="1055" grpId="13" animBg="1"/>
      <p:bldP spid="1055" grpId="14" animBg="1"/>
      <p:bldP spid="1055" grpId="15" animBg="1"/>
      <p:bldP spid="1055" grpId="16" animBg="1"/>
      <p:bldP spid="1055" grpId="17" animBg="1"/>
      <p:bldP spid="1055" grpId="18" animBg="1"/>
      <p:bldP spid="1055" grpId="19" animBg="1"/>
      <p:bldP spid="1055" grpId="20" animBg="1"/>
      <p:bldP spid="1060" grpId="0" animBg="1"/>
      <p:bldP spid="1060" grpId="1" animBg="1"/>
      <p:bldP spid="1060" grpId="2" animBg="1"/>
      <p:bldP spid="1060" grpId="3" animBg="1"/>
      <p:bldP spid="1060" grpId="4" animBg="1"/>
      <p:bldP spid="1060" grpId="5" animBg="1"/>
      <p:bldP spid="1060" grpId="6" animBg="1"/>
      <p:bldP spid="1060" grpId="7" animBg="1"/>
      <p:bldP spid="1060" grpId="8" animBg="1"/>
      <p:bldP spid="1060" grpId="9" animBg="1"/>
      <p:bldP spid="1060" grpId="10" animBg="1"/>
      <p:bldP spid="1060" grpId="11" animBg="1"/>
      <p:bldP spid="1060" grpId="12" animBg="1"/>
      <p:bldP spid="1060" grpId="13" animBg="1"/>
      <p:bldP spid="1060" grpId="14" animBg="1"/>
      <p:bldP spid="1060" grpId="15" animBg="1"/>
      <p:bldP spid="1060" grpId="16" animBg="1"/>
      <p:bldP spid="1060" grpId="17" animBg="1"/>
      <p:bldP spid="1060" grpId="18" animBg="1"/>
      <p:bldP spid="1060" grpId="19" animBg="1"/>
      <p:bldP spid="1060" grpId="20" animBg="1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6553200" y="6013450"/>
            <a:ext cx="2392363" cy="563563"/>
            <a:chOff x="1566" y="164"/>
            <a:chExt cx="1455" cy="425"/>
          </a:xfrm>
        </p:grpSpPr>
        <p:sp>
          <p:nvSpPr>
            <p:cNvPr id="1032" name="Freeform 8"/>
            <p:cNvSpPr>
              <a:spLocks/>
            </p:cNvSpPr>
            <p:nvPr/>
          </p:nvSpPr>
          <p:spPr bwMode="gray">
            <a:xfrm>
              <a:off x="1892" y="468"/>
              <a:ext cx="39" cy="121"/>
            </a:xfrm>
            <a:custGeom>
              <a:avLst/>
              <a:gdLst/>
              <a:ahLst/>
              <a:cxnLst>
                <a:cxn ang="0">
                  <a:pos x="37" y="36"/>
                </a:cxn>
                <a:cxn ang="0">
                  <a:pos x="35" y="36"/>
                </a:cxn>
                <a:cxn ang="0">
                  <a:pos x="30" y="36"/>
                </a:cxn>
                <a:cxn ang="0">
                  <a:pos x="22" y="34"/>
                </a:cxn>
                <a:cxn ang="0">
                  <a:pos x="15" y="30"/>
                </a:cxn>
                <a:cxn ang="0">
                  <a:pos x="7" y="23"/>
                </a:cxn>
                <a:cxn ang="0">
                  <a:pos x="3" y="13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7" y="1"/>
                </a:cxn>
                <a:cxn ang="0">
                  <a:pos x="15" y="3"/>
                </a:cxn>
                <a:cxn ang="0">
                  <a:pos x="23" y="5"/>
                </a:cxn>
                <a:cxn ang="0">
                  <a:pos x="30" y="11"/>
                </a:cxn>
                <a:cxn ang="0">
                  <a:pos x="37" y="20"/>
                </a:cxn>
                <a:cxn ang="0">
                  <a:pos x="39" y="34"/>
                </a:cxn>
                <a:cxn ang="0">
                  <a:pos x="39" y="121"/>
                </a:cxn>
                <a:cxn ang="0">
                  <a:pos x="37" y="121"/>
                </a:cxn>
                <a:cxn ang="0">
                  <a:pos x="37" y="36"/>
                </a:cxn>
              </a:cxnLst>
              <a:rect l="0" t="0" r="r" b="b"/>
              <a:pathLst>
                <a:path w="39" h="121">
                  <a:moveTo>
                    <a:pt x="37" y="36"/>
                  </a:moveTo>
                  <a:lnTo>
                    <a:pt x="35" y="36"/>
                  </a:lnTo>
                  <a:lnTo>
                    <a:pt x="30" y="36"/>
                  </a:lnTo>
                  <a:lnTo>
                    <a:pt x="22" y="34"/>
                  </a:lnTo>
                  <a:lnTo>
                    <a:pt x="15" y="30"/>
                  </a:lnTo>
                  <a:lnTo>
                    <a:pt x="7" y="23"/>
                  </a:lnTo>
                  <a:lnTo>
                    <a:pt x="3" y="13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1"/>
                  </a:lnTo>
                  <a:lnTo>
                    <a:pt x="15" y="3"/>
                  </a:lnTo>
                  <a:lnTo>
                    <a:pt x="23" y="5"/>
                  </a:lnTo>
                  <a:lnTo>
                    <a:pt x="30" y="11"/>
                  </a:lnTo>
                  <a:lnTo>
                    <a:pt x="37" y="20"/>
                  </a:lnTo>
                  <a:lnTo>
                    <a:pt x="39" y="34"/>
                  </a:lnTo>
                  <a:lnTo>
                    <a:pt x="39" y="121"/>
                  </a:lnTo>
                  <a:lnTo>
                    <a:pt x="37" y="121"/>
                  </a:lnTo>
                  <a:lnTo>
                    <a:pt x="37" y="36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gray">
            <a:xfrm>
              <a:off x="2271" y="450"/>
              <a:ext cx="45" cy="139"/>
            </a:xfrm>
            <a:custGeom>
              <a:avLst/>
              <a:gdLst/>
              <a:ahLst/>
              <a:cxnLst>
                <a:cxn ang="0">
                  <a:pos x="3" y="42"/>
                </a:cxn>
                <a:cxn ang="0">
                  <a:pos x="6" y="42"/>
                </a:cxn>
                <a:cxn ang="0">
                  <a:pos x="12" y="42"/>
                </a:cxn>
                <a:cxn ang="0">
                  <a:pos x="20" y="39"/>
                </a:cxn>
                <a:cxn ang="0">
                  <a:pos x="29" y="35"/>
                </a:cxn>
                <a:cxn ang="0">
                  <a:pos x="37" y="27"/>
                </a:cxn>
                <a:cxn ang="0">
                  <a:pos x="43" y="17"/>
                </a:cxn>
                <a:cxn ang="0">
                  <a:pos x="45" y="2"/>
                </a:cxn>
                <a:cxn ang="0">
                  <a:pos x="43" y="0"/>
                </a:cxn>
                <a:cxn ang="0">
                  <a:pos x="37" y="2"/>
                </a:cxn>
                <a:cxn ang="0">
                  <a:pos x="29" y="3"/>
                </a:cxn>
                <a:cxn ang="0">
                  <a:pos x="19" y="7"/>
                </a:cxn>
                <a:cxn ang="0">
                  <a:pos x="11" y="14"/>
                </a:cxn>
                <a:cxn ang="0">
                  <a:pos x="4" y="23"/>
                </a:cxn>
                <a:cxn ang="0">
                  <a:pos x="0" y="39"/>
                </a:cxn>
                <a:cxn ang="0">
                  <a:pos x="0" y="139"/>
                </a:cxn>
                <a:cxn ang="0">
                  <a:pos x="3" y="139"/>
                </a:cxn>
                <a:cxn ang="0">
                  <a:pos x="3" y="42"/>
                </a:cxn>
              </a:cxnLst>
              <a:rect l="0" t="0" r="r" b="b"/>
              <a:pathLst>
                <a:path w="45" h="139">
                  <a:moveTo>
                    <a:pt x="3" y="42"/>
                  </a:moveTo>
                  <a:lnTo>
                    <a:pt x="6" y="42"/>
                  </a:lnTo>
                  <a:lnTo>
                    <a:pt x="12" y="42"/>
                  </a:lnTo>
                  <a:lnTo>
                    <a:pt x="20" y="39"/>
                  </a:lnTo>
                  <a:lnTo>
                    <a:pt x="29" y="35"/>
                  </a:lnTo>
                  <a:lnTo>
                    <a:pt x="37" y="27"/>
                  </a:lnTo>
                  <a:lnTo>
                    <a:pt x="43" y="17"/>
                  </a:lnTo>
                  <a:lnTo>
                    <a:pt x="45" y="2"/>
                  </a:lnTo>
                  <a:lnTo>
                    <a:pt x="43" y="0"/>
                  </a:lnTo>
                  <a:lnTo>
                    <a:pt x="37" y="2"/>
                  </a:lnTo>
                  <a:lnTo>
                    <a:pt x="29" y="3"/>
                  </a:lnTo>
                  <a:lnTo>
                    <a:pt x="19" y="7"/>
                  </a:lnTo>
                  <a:lnTo>
                    <a:pt x="11" y="14"/>
                  </a:lnTo>
                  <a:lnTo>
                    <a:pt x="4" y="23"/>
                  </a:lnTo>
                  <a:lnTo>
                    <a:pt x="0" y="39"/>
                  </a:lnTo>
                  <a:lnTo>
                    <a:pt x="0" y="139"/>
                  </a:lnTo>
                  <a:lnTo>
                    <a:pt x="3" y="139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gray">
            <a:xfrm>
              <a:off x="1765" y="378"/>
              <a:ext cx="146" cy="211"/>
            </a:xfrm>
            <a:custGeom>
              <a:avLst/>
              <a:gdLst/>
              <a:ahLst/>
              <a:cxnLst>
                <a:cxn ang="0">
                  <a:pos x="68" y="67"/>
                </a:cxn>
                <a:cxn ang="0">
                  <a:pos x="67" y="67"/>
                </a:cxn>
                <a:cxn ang="0">
                  <a:pos x="60" y="66"/>
                </a:cxn>
                <a:cxn ang="0">
                  <a:pos x="50" y="64"/>
                </a:cxn>
                <a:cxn ang="0">
                  <a:pos x="41" y="62"/>
                </a:cxn>
                <a:cxn ang="0">
                  <a:pos x="29" y="55"/>
                </a:cxn>
                <a:cxn ang="0">
                  <a:pos x="18" y="47"/>
                </a:cxn>
                <a:cxn ang="0">
                  <a:pos x="10" y="35"/>
                </a:cxn>
                <a:cxn ang="0">
                  <a:pos x="3" y="2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10" y="0"/>
                </a:cxn>
                <a:cxn ang="0">
                  <a:pos x="19" y="0"/>
                </a:cxn>
                <a:cxn ang="0">
                  <a:pos x="30" y="2"/>
                </a:cxn>
                <a:cxn ang="0">
                  <a:pos x="41" y="6"/>
                </a:cxn>
                <a:cxn ang="0">
                  <a:pos x="53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5" y="45"/>
                </a:cxn>
                <a:cxn ang="0">
                  <a:pos x="79" y="36"/>
                </a:cxn>
                <a:cxn ang="0">
                  <a:pos x="84" y="25"/>
                </a:cxn>
                <a:cxn ang="0">
                  <a:pos x="92" y="16"/>
                </a:cxn>
                <a:cxn ang="0">
                  <a:pos x="106" y="8"/>
                </a:cxn>
                <a:cxn ang="0">
                  <a:pos x="123" y="2"/>
                </a:cxn>
                <a:cxn ang="0">
                  <a:pos x="146" y="0"/>
                </a:cxn>
                <a:cxn ang="0">
                  <a:pos x="145" y="2"/>
                </a:cxn>
                <a:cxn ang="0">
                  <a:pos x="145" y="8"/>
                </a:cxn>
                <a:cxn ang="0">
                  <a:pos x="143" y="17"/>
                </a:cxn>
                <a:cxn ang="0">
                  <a:pos x="139" y="28"/>
                </a:cxn>
                <a:cxn ang="0">
                  <a:pos x="134" y="39"/>
                </a:cxn>
                <a:cxn ang="0">
                  <a:pos x="126" y="49"/>
                </a:cxn>
                <a:cxn ang="0">
                  <a:pos x="114" y="59"/>
                </a:cxn>
                <a:cxn ang="0">
                  <a:pos x="98" y="64"/>
                </a:cxn>
                <a:cxn ang="0">
                  <a:pos x="79" y="67"/>
                </a:cxn>
                <a:cxn ang="0">
                  <a:pos x="79" y="211"/>
                </a:cxn>
                <a:cxn ang="0">
                  <a:pos x="68" y="211"/>
                </a:cxn>
                <a:cxn ang="0">
                  <a:pos x="68" y="67"/>
                </a:cxn>
              </a:cxnLst>
              <a:rect l="0" t="0" r="r" b="b"/>
              <a:pathLst>
                <a:path w="146" h="211">
                  <a:moveTo>
                    <a:pt x="68" y="67"/>
                  </a:moveTo>
                  <a:lnTo>
                    <a:pt x="67" y="67"/>
                  </a:lnTo>
                  <a:lnTo>
                    <a:pt x="60" y="66"/>
                  </a:lnTo>
                  <a:lnTo>
                    <a:pt x="50" y="64"/>
                  </a:lnTo>
                  <a:lnTo>
                    <a:pt x="41" y="62"/>
                  </a:lnTo>
                  <a:lnTo>
                    <a:pt x="29" y="55"/>
                  </a:lnTo>
                  <a:lnTo>
                    <a:pt x="18" y="47"/>
                  </a:lnTo>
                  <a:lnTo>
                    <a:pt x="10" y="35"/>
                  </a:lnTo>
                  <a:lnTo>
                    <a:pt x="3" y="20"/>
                  </a:lnTo>
                  <a:lnTo>
                    <a:pt x="0" y="0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9" y="0"/>
                  </a:lnTo>
                  <a:lnTo>
                    <a:pt x="30" y="2"/>
                  </a:lnTo>
                  <a:lnTo>
                    <a:pt x="41" y="6"/>
                  </a:lnTo>
                  <a:lnTo>
                    <a:pt x="53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5" y="45"/>
                  </a:lnTo>
                  <a:lnTo>
                    <a:pt x="79" y="36"/>
                  </a:lnTo>
                  <a:lnTo>
                    <a:pt x="84" y="25"/>
                  </a:lnTo>
                  <a:lnTo>
                    <a:pt x="92" y="16"/>
                  </a:lnTo>
                  <a:lnTo>
                    <a:pt x="106" y="8"/>
                  </a:lnTo>
                  <a:lnTo>
                    <a:pt x="123" y="2"/>
                  </a:lnTo>
                  <a:lnTo>
                    <a:pt x="146" y="0"/>
                  </a:lnTo>
                  <a:lnTo>
                    <a:pt x="145" y="2"/>
                  </a:lnTo>
                  <a:lnTo>
                    <a:pt x="145" y="8"/>
                  </a:lnTo>
                  <a:lnTo>
                    <a:pt x="143" y="17"/>
                  </a:lnTo>
                  <a:lnTo>
                    <a:pt x="139" y="28"/>
                  </a:lnTo>
                  <a:lnTo>
                    <a:pt x="134" y="39"/>
                  </a:lnTo>
                  <a:lnTo>
                    <a:pt x="126" y="49"/>
                  </a:lnTo>
                  <a:lnTo>
                    <a:pt x="114" y="59"/>
                  </a:lnTo>
                  <a:lnTo>
                    <a:pt x="98" y="64"/>
                  </a:lnTo>
                  <a:lnTo>
                    <a:pt x="79" y="67"/>
                  </a:lnTo>
                  <a:lnTo>
                    <a:pt x="79" y="211"/>
                  </a:lnTo>
                  <a:lnTo>
                    <a:pt x="68" y="211"/>
                  </a:lnTo>
                  <a:lnTo>
                    <a:pt x="68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gray">
            <a:xfrm>
              <a:off x="2792" y="378"/>
              <a:ext cx="144" cy="211"/>
            </a:xfrm>
            <a:custGeom>
              <a:avLst/>
              <a:gdLst/>
              <a:ahLst/>
              <a:cxnLst>
                <a:cxn ang="0">
                  <a:pos x="67" y="67"/>
                </a:cxn>
                <a:cxn ang="0">
                  <a:pos x="66" y="67"/>
                </a:cxn>
                <a:cxn ang="0">
                  <a:pos x="59" y="66"/>
                </a:cxn>
                <a:cxn ang="0">
                  <a:pos x="50" y="64"/>
                </a:cxn>
                <a:cxn ang="0">
                  <a:pos x="39" y="62"/>
                </a:cxn>
                <a:cxn ang="0">
                  <a:pos x="28" y="55"/>
                </a:cxn>
                <a:cxn ang="0">
                  <a:pos x="17" y="47"/>
                </a:cxn>
                <a:cxn ang="0">
                  <a:pos x="9" y="35"/>
                </a:cxn>
                <a:cxn ang="0">
                  <a:pos x="2" y="2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9" y="0"/>
                </a:cxn>
                <a:cxn ang="0">
                  <a:pos x="17" y="0"/>
                </a:cxn>
                <a:cxn ang="0">
                  <a:pos x="28" y="2"/>
                </a:cxn>
                <a:cxn ang="0">
                  <a:pos x="40" y="6"/>
                </a:cxn>
                <a:cxn ang="0">
                  <a:pos x="51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4" y="45"/>
                </a:cxn>
                <a:cxn ang="0">
                  <a:pos x="77" y="36"/>
                </a:cxn>
                <a:cxn ang="0">
                  <a:pos x="82" y="25"/>
                </a:cxn>
                <a:cxn ang="0">
                  <a:pos x="91" y="16"/>
                </a:cxn>
                <a:cxn ang="0">
                  <a:pos x="105" y="8"/>
                </a:cxn>
                <a:cxn ang="0">
                  <a:pos x="121" y="2"/>
                </a:cxn>
                <a:cxn ang="0">
                  <a:pos x="144" y="0"/>
                </a:cxn>
                <a:cxn ang="0">
                  <a:pos x="144" y="2"/>
                </a:cxn>
                <a:cxn ang="0">
                  <a:pos x="144" y="8"/>
                </a:cxn>
                <a:cxn ang="0">
                  <a:pos x="141" y="17"/>
                </a:cxn>
                <a:cxn ang="0">
                  <a:pos x="139" y="28"/>
                </a:cxn>
                <a:cxn ang="0">
                  <a:pos x="133" y="39"/>
                </a:cxn>
                <a:cxn ang="0">
                  <a:pos x="125" y="49"/>
                </a:cxn>
                <a:cxn ang="0">
                  <a:pos x="113" y="59"/>
                </a:cxn>
                <a:cxn ang="0">
                  <a:pos x="97" y="64"/>
                </a:cxn>
                <a:cxn ang="0">
                  <a:pos x="77" y="67"/>
                </a:cxn>
                <a:cxn ang="0">
                  <a:pos x="77" y="211"/>
                </a:cxn>
                <a:cxn ang="0">
                  <a:pos x="67" y="211"/>
                </a:cxn>
                <a:cxn ang="0">
                  <a:pos x="67" y="67"/>
                </a:cxn>
              </a:cxnLst>
              <a:rect l="0" t="0" r="r" b="b"/>
              <a:pathLst>
                <a:path w="144" h="211">
                  <a:moveTo>
                    <a:pt x="67" y="67"/>
                  </a:moveTo>
                  <a:lnTo>
                    <a:pt x="66" y="67"/>
                  </a:lnTo>
                  <a:lnTo>
                    <a:pt x="59" y="66"/>
                  </a:lnTo>
                  <a:lnTo>
                    <a:pt x="50" y="64"/>
                  </a:lnTo>
                  <a:lnTo>
                    <a:pt x="39" y="62"/>
                  </a:lnTo>
                  <a:lnTo>
                    <a:pt x="28" y="55"/>
                  </a:lnTo>
                  <a:lnTo>
                    <a:pt x="17" y="47"/>
                  </a:lnTo>
                  <a:lnTo>
                    <a:pt x="9" y="35"/>
                  </a:lnTo>
                  <a:lnTo>
                    <a:pt x="2" y="20"/>
                  </a:lnTo>
                  <a:lnTo>
                    <a:pt x="0" y="0"/>
                  </a:lnTo>
                  <a:lnTo>
                    <a:pt x="2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8" y="2"/>
                  </a:lnTo>
                  <a:lnTo>
                    <a:pt x="40" y="6"/>
                  </a:lnTo>
                  <a:lnTo>
                    <a:pt x="51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4" y="45"/>
                  </a:lnTo>
                  <a:lnTo>
                    <a:pt x="77" y="36"/>
                  </a:lnTo>
                  <a:lnTo>
                    <a:pt x="82" y="25"/>
                  </a:lnTo>
                  <a:lnTo>
                    <a:pt x="91" y="16"/>
                  </a:lnTo>
                  <a:lnTo>
                    <a:pt x="105" y="8"/>
                  </a:lnTo>
                  <a:lnTo>
                    <a:pt x="121" y="2"/>
                  </a:lnTo>
                  <a:lnTo>
                    <a:pt x="144" y="0"/>
                  </a:lnTo>
                  <a:lnTo>
                    <a:pt x="144" y="2"/>
                  </a:lnTo>
                  <a:lnTo>
                    <a:pt x="144" y="8"/>
                  </a:lnTo>
                  <a:lnTo>
                    <a:pt x="141" y="17"/>
                  </a:lnTo>
                  <a:lnTo>
                    <a:pt x="139" y="28"/>
                  </a:lnTo>
                  <a:lnTo>
                    <a:pt x="133" y="39"/>
                  </a:lnTo>
                  <a:lnTo>
                    <a:pt x="125" y="49"/>
                  </a:lnTo>
                  <a:lnTo>
                    <a:pt x="113" y="59"/>
                  </a:lnTo>
                  <a:lnTo>
                    <a:pt x="97" y="64"/>
                  </a:lnTo>
                  <a:lnTo>
                    <a:pt x="77" y="67"/>
                  </a:lnTo>
                  <a:lnTo>
                    <a:pt x="77" y="211"/>
                  </a:lnTo>
                  <a:lnTo>
                    <a:pt x="67" y="211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gray">
            <a:xfrm>
              <a:off x="2631" y="457"/>
              <a:ext cx="89" cy="132"/>
            </a:xfrm>
            <a:custGeom>
              <a:avLst/>
              <a:gdLst/>
              <a:ahLst/>
              <a:cxnLst>
                <a:cxn ang="0">
                  <a:pos x="42" y="43"/>
                </a:cxn>
                <a:cxn ang="0">
                  <a:pos x="39" y="42"/>
                </a:cxn>
                <a:cxn ang="0">
                  <a:pos x="33" y="42"/>
                </a:cxn>
                <a:cxn ang="0">
                  <a:pos x="25" y="39"/>
                </a:cxn>
                <a:cxn ang="0">
                  <a:pos x="16" y="35"/>
                </a:cxn>
                <a:cxn ang="0">
                  <a:pos x="8" y="27"/>
                </a:cxn>
                <a:cxn ang="0">
                  <a:pos x="2" y="16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12" y="1"/>
                </a:cxn>
                <a:cxn ang="0">
                  <a:pos x="21" y="3"/>
                </a:cxn>
                <a:cxn ang="0">
                  <a:pos x="29" y="8"/>
                </a:cxn>
                <a:cxn ang="0">
                  <a:pos x="37" y="15"/>
                </a:cxn>
                <a:cxn ang="0">
                  <a:pos x="42" y="26"/>
                </a:cxn>
                <a:cxn ang="0">
                  <a:pos x="45" y="39"/>
                </a:cxn>
                <a:cxn ang="0">
                  <a:pos x="45" y="38"/>
                </a:cxn>
                <a:cxn ang="0">
                  <a:pos x="45" y="34"/>
                </a:cxn>
                <a:cxn ang="0">
                  <a:pos x="46" y="27"/>
                </a:cxn>
                <a:cxn ang="0">
                  <a:pos x="49" y="20"/>
                </a:cxn>
                <a:cxn ang="0">
                  <a:pos x="54" y="14"/>
                </a:cxn>
                <a:cxn ang="0">
                  <a:pos x="62" y="7"/>
                </a:cxn>
                <a:cxn ang="0">
                  <a:pos x="73" y="3"/>
                </a:cxn>
                <a:cxn ang="0">
                  <a:pos x="89" y="0"/>
                </a:cxn>
                <a:cxn ang="0">
                  <a:pos x="89" y="3"/>
                </a:cxn>
                <a:cxn ang="0">
                  <a:pos x="88" y="10"/>
                </a:cxn>
                <a:cxn ang="0">
                  <a:pos x="87" y="18"/>
                </a:cxn>
                <a:cxn ang="0">
                  <a:pos x="81" y="26"/>
                </a:cxn>
                <a:cxn ang="0">
                  <a:pos x="74" y="34"/>
                </a:cxn>
                <a:cxn ang="0">
                  <a:pos x="64" y="41"/>
                </a:cxn>
                <a:cxn ang="0">
                  <a:pos x="47" y="43"/>
                </a:cxn>
                <a:cxn ang="0">
                  <a:pos x="47" y="132"/>
                </a:cxn>
                <a:cxn ang="0">
                  <a:pos x="42" y="132"/>
                </a:cxn>
                <a:cxn ang="0">
                  <a:pos x="42" y="43"/>
                </a:cxn>
              </a:cxnLst>
              <a:rect l="0" t="0" r="r" b="b"/>
              <a:pathLst>
                <a:path w="89" h="132">
                  <a:moveTo>
                    <a:pt x="42" y="43"/>
                  </a:moveTo>
                  <a:lnTo>
                    <a:pt x="39" y="42"/>
                  </a:lnTo>
                  <a:lnTo>
                    <a:pt x="33" y="42"/>
                  </a:lnTo>
                  <a:lnTo>
                    <a:pt x="25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2" y="16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2" y="1"/>
                  </a:lnTo>
                  <a:lnTo>
                    <a:pt x="21" y="3"/>
                  </a:lnTo>
                  <a:lnTo>
                    <a:pt x="29" y="8"/>
                  </a:lnTo>
                  <a:lnTo>
                    <a:pt x="37" y="15"/>
                  </a:lnTo>
                  <a:lnTo>
                    <a:pt x="42" y="26"/>
                  </a:lnTo>
                  <a:lnTo>
                    <a:pt x="45" y="39"/>
                  </a:lnTo>
                  <a:lnTo>
                    <a:pt x="45" y="38"/>
                  </a:lnTo>
                  <a:lnTo>
                    <a:pt x="45" y="34"/>
                  </a:lnTo>
                  <a:lnTo>
                    <a:pt x="46" y="27"/>
                  </a:lnTo>
                  <a:lnTo>
                    <a:pt x="49" y="20"/>
                  </a:lnTo>
                  <a:lnTo>
                    <a:pt x="54" y="14"/>
                  </a:lnTo>
                  <a:lnTo>
                    <a:pt x="62" y="7"/>
                  </a:lnTo>
                  <a:lnTo>
                    <a:pt x="73" y="3"/>
                  </a:lnTo>
                  <a:lnTo>
                    <a:pt x="89" y="0"/>
                  </a:lnTo>
                  <a:lnTo>
                    <a:pt x="89" y="3"/>
                  </a:lnTo>
                  <a:lnTo>
                    <a:pt x="88" y="10"/>
                  </a:lnTo>
                  <a:lnTo>
                    <a:pt x="87" y="18"/>
                  </a:lnTo>
                  <a:lnTo>
                    <a:pt x="81" y="26"/>
                  </a:lnTo>
                  <a:lnTo>
                    <a:pt x="74" y="34"/>
                  </a:lnTo>
                  <a:lnTo>
                    <a:pt x="64" y="41"/>
                  </a:lnTo>
                  <a:lnTo>
                    <a:pt x="47" y="43"/>
                  </a:lnTo>
                  <a:lnTo>
                    <a:pt x="47" y="132"/>
                  </a:lnTo>
                  <a:lnTo>
                    <a:pt x="42" y="132"/>
                  </a:lnTo>
                  <a:lnTo>
                    <a:pt x="42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gray">
            <a:xfrm>
              <a:off x="2430" y="403"/>
              <a:ext cx="88" cy="186"/>
            </a:xfrm>
            <a:custGeom>
              <a:avLst/>
              <a:gdLst/>
              <a:ahLst/>
              <a:cxnLst>
                <a:cxn ang="0">
                  <a:pos x="43" y="43"/>
                </a:cxn>
                <a:cxn ang="0">
                  <a:pos x="41" y="43"/>
                </a:cxn>
                <a:cxn ang="0">
                  <a:pos x="35" y="43"/>
                </a:cxn>
                <a:cxn ang="0">
                  <a:pos x="27" y="41"/>
                </a:cxn>
                <a:cxn ang="0">
                  <a:pos x="18" y="35"/>
                </a:cxn>
                <a:cxn ang="0">
                  <a:pos x="8" y="28"/>
                </a:cxn>
                <a:cxn ang="0">
                  <a:pos x="3" y="16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8" y="0"/>
                </a:cxn>
                <a:cxn ang="0">
                  <a:pos x="17" y="1"/>
                </a:cxn>
                <a:cxn ang="0">
                  <a:pos x="26" y="6"/>
                </a:cxn>
                <a:cxn ang="0">
                  <a:pos x="35" y="12"/>
                </a:cxn>
                <a:cxn ang="0">
                  <a:pos x="42" y="24"/>
                </a:cxn>
                <a:cxn ang="0">
                  <a:pos x="48" y="41"/>
                </a:cxn>
                <a:cxn ang="0">
                  <a:pos x="48" y="90"/>
                </a:cxn>
                <a:cxn ang="0">
                  <a:pos x="48" y="88"/>
                </a:cxn>
                <a:cxn ang="0">
                  <a:pos x="48" y="82"/>
                </a:cxn>
                <a:cxn ang="0">
                  <a:pos x="50" y="74"/>
                </a:cxn>
                <a:cxn ang="0">
                  <a:pos x="54" y="66"/>
                </a:cxn>
                <a:cxn ang="0">
                  <a:pos x="61" y="58"/>
                </a:cxn>
                <a:cxn ang="0">
                  <a:pos x="72" y="53"/>
                </a:cxn>
                <a:cxn ang="0">
                  <a:pos x="87" y="50"/>
                </a:cxn>
                <a:cxn ang="0">
                  <a:pos x="88" y="51"/>
                </a:cxn>
                <a:cxn ang="0">
                  <a:pos x="88" y="57"/>
                </a:cxn>
                <a:cxn ang="0">
                  <a:pos x="87" y="64"/>
                </a:cxn>
                <a:cxn ang="0">
                  <a:pos x="84" y="72"/>
                </a:cxn>
                <a:cxn ang="0">
                  <a:pos x="80" y="80"/>
                </a:cxn>
                <a:cxn ang="0">
                  <a:pos x="73" y="86"/>
                </a:cxn>
                <a:cxn ang="0">
                  <a:pos x="62" y="92"/>
                </a:cxn>
                <a:cxn ang="0">
                  <a:pos x="48" y="93"/>
                </a:cxn>
                <a:cxn ang="0">
                  <a:pos x="48" y="186"/>
                </a:cxn>
                <a:cxn ang="0">
                  <a:pos x="43" y="186"/>
                </a:cxn>
                <a:cxn ang="0">
                  <a:pos x="43" y="143"/>
                </a:cxn>
                <a:cxn ang="0">
                  <a:pos x="42" y="143"/>
                </a:cxn>
                <a:cxn ang="0">
                  <a:pos x="37" y="142"/>
                </a:cxn>
                <a:cxn ang="0">
                  <a:pos x="29" y="140"/>
                </a:cxn>
                <a:cxn ang="0">
                  <a:pos x="22" y="136"/>
                </a:cxn>
                <a:cxn ang="0">
                  <a:pos x="14" y="130"/>
                </a:cxn>
                <a:cxn ang="0">
                  <a:pos x="8" y="120"/>
                </a:cxn>
                <a:cxn ang="0">
                  <a:pos x="7" y="105"/>
                </a:cxn>
                <a:cxn ang="0">
                  <a:pos x="8" y="105"/>
                </a:cxn>
                <a:cxn ang="0">
                  <a:pos x="12" y="107"/>
                </a:cxn>
                <a:cxn ang="0">
                  <a:pos x="19" y="108"/>
                </a:cxn>
                <a:cxn ang="0">
                  <a:pos x="26" y="111"/>
                </a:cxn>
                <a:cxn ang="0">
                  <a:pos x="34" y="117"/>
                </a:cxn>
                <a:cxn ang="0">
                  <a:pos x="39" y="127"/>
                </a:cxn>
                <a:cxn ang="0">
                  <a:pos x="43" y="140"/>
                </a:cxn>
                <a:cxn ang="0">
                  <a:pos x="43" y="43"/>
                </a:cxn>
              </a:cxnLst>
              <a:rect l="0" t="0" r="r" b="b"/>
              <a:pathLst>
                <a:path w="88" h="186">
                  <a:moveTo>
                    <a:pt x="43" y="43"/>
                  </a:moveTo>
                  <a:lnTo>
                    <a:pt x="41" y="43"/>
                  </a:lnTo>
                  <a:lnTo>
                    <a:pt x="35" y="43"/>
                  </a:lnTo>
                  <a:lnTo>
                    <a:pt x="27" y="41"/>
                  </a:lnTo>
                  <a:lnTo>
                    <a:pt x="18" y="35"/>
                  </a:lnTo>
                  <a:lnTo>
                    <a:pt x="8" y="28"/>
                  </a:lnTo>
                  <a:lnTo>
                    <a:pt x="3" y="16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7" y="1"/>
                  </a:lnTo>
                  <a:lnTo>
                    <a:pt x="26" y="6"/>
                  </a:lnTo>
                  <a:lnTo>
                    <a:pt x="35" y="12"/>
                  </a:lnTo>
                  <a:lnTo>
                    <a:pt x="42" y="24"/>
                  </a:lnTo>
                  <a:lnTo>
                    <a:pt x="48" y="41"/>
                  </a:lnTo>
                  <a:lnTo>
                    <a:pt x="48" y="90"/>
                  </a:lnTo>
                  <a:lnTo>
                    <a:pt x="48" y="88"/>
                  </a:lnTo>
                  <a:lnTo>
                    <a:pt x="48" y="82"/>
                  </a:lnTo>
                  <a:lnTo>
                    <a:pt x="50" y="74"/>
                  </a:lnTo>
                  <a:lnTo>
                    <a:pt x="54" y="66"/>
                  </a:lnTo>
                  <a:lnTo>
                    <a:pt x="61" y="58"/>
                  </a:lnTo>
                  <a:lnTo>
                    <a:pt x="72" y="53"/>
                  </a:lnTo>
                  <a:lnTo>
                    <a:pt x="87" y="50"/>
                  </a:lnTo>
                  <a:lnTo>
                    <a:pt x="88" y="51"/>
                  </a:lnTo>
                  <a:lnTo>
                    <a:pt x="88" y="57"/>
                  </a:lnTo>
                  <a:lnTo>
                    <a:pt x="87" y="64"/>
                  </a:lnTo>
                  <a:lnTo>
                    <a:pt x="84" y="72"/>
                  </a:lnTo>
                  <a:lnTo>
                    <a:pt x="80" y="80"/>
                  </a:lnTo>
                  <a:lnTo>
                    <a:pt x="73" y="86"/>
                  </a:lnTo>
                  <a:lnTo>
                    <a:pt x="62" y="92"/>
                  </a:lnTo>
                  <a:lnTo>
                    <a:pt x="48" y="93"/>
                  </a:lnTo>
                  <a:lnTo>
                    <a:pt x="48" y="186"/>
                  </a:lnTo>
                  <a:lnTo>
                    <a:pt x="43" y="186"/>
                  </a:lnTo>
                  <a:lnTo>
                    <a:pt x="43" y="143"/>
                  </a:lnTo>
                  <a:lnTo>
                    <a:pt x="42" y="143"/>
                  </a:lnTo>
                  <a:lnTo>
                    <a:pt x="37" y="142"/>
                  </a:lnTo>
                  <a:lnTo>
                    <a:pt x="29" y="140"/>
                  </a:lnTo>
                  <a:lnTo>
                    <a:pt x="22" y="136"/>
                  </a:lnTo>
                  <a:lnTo>
                    <a:pt x="14" y="130"/>
                  </a:lnTo>
                  <a:lnTo>
                    <a:pt x="8" y="120"/>
                  </a:lnTo>
                  <a:lnTo>
                    <a:pt x="7" y="105"/>
                  </a:lnTo>
                  <a:lnTo>
                    <a:pt x="8" y="105"/>
                  </a:lnTo>
                  <a:lnTo>
                    <a:pt x="12" y="107"/>
                  </a:lnTo>
                  <a:lnTo>
                    <a:pt x="19" y="108"/>
                  </a:lnTo>
                  <a:lnTo>
                    <a:pt x="26" y="111"/>
                  </a:lnTo>
                  <a:lnTo>
                    <a:pt x="34" y="117"/>
                  </a:lnTo>
                  <a:lnTo>
                    <a:pt x="39" y="127"/>
                  </a:lnTo>
                  <a:lnTo>
                    <a:pt x="43" y="140"/>
                  </a:lnTo>
                  <a:lnTo>
                    <a:pt x="43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gray">
            <a:xfrm>
              <a:off x="1914" y="233"/>
              <a:ext cx="166" cy="356"/>
            </a:xfrm>
            <a:custGeom>
              <a:avLst/>
              <a:gdLst/>
              <a:ahLst/>
              <a:cxnLst>
                <a:cxn ang="0">
                  <a:pos x="85" y="84"/>
                </a:cxn>
                <a:cxn ang="0">
                  <a:pos x="101" y="81"/>
                </a:cxn>
                <a:cxn ang="0">
                  <a:pos x="124" y="73"/>
                </a:cxn>
                <a:cxn ang="0">
                  <a:pos x="148" y="56"/>
                </a:cxn>
                <a:cxn ang="0">
                  <a:pos x="163" y="23"/>
                </a:cxn>
                <a:cxn ang="0">
                  <a:pos x="163" y="0"/>
                </a:cxn>
                <a:cxn ang="0">
                  <a:pos x="148" y="0"/>
                </a:cxn>
                <a:cxn ang="0">
                  <a:pos x="125" y="6"/>
                </a:cxn>
                <a:cxn ang="0">
                  <a:pos x="101" y="22"/>
                </a:cxn>
                <a:cxn ang="0">
                  <a:pos x="82" y="54"/>
                </a:cxn>
                <a:cxn ang="0">
                  <a:pos x="77" y="173"/>
                </a:cxn>
                <a:cxn ang="0">
                  <a:pos x="77" y="165"/>
                </a:cxn>
                <a:cxn ang="0">
                  <a:pos x="71" y="146"/>
                </a:cxn>
                <a:cxn ang="0">
                  <a:pos x="60" y="123"/>
                </a:cxn>
                <a:cxn ang="0">
                  <a:pos x="38" y="104"/>
                </a:cxn>
                <a:cxn ang="0">
                  <a:pos x="0" y="96"/>
                </a:cxn>
                <a:cxn ang="0">
                  <a:pos x="0" y="103"/>
                </a:cxn>
                <a:cxn ang="0">
                  <a:pos x="0" y="120"/>
                </a:cxn>
                <a:cxn ang="0">
                  <a:pos x="8" y="143"/>
                </a:cxn>
                <a:cxn ang="0">
                  <a:pos x="24" y="163"/>
                </a:cxn>
                <a:cxn ang="0">
                  <a:pos x="55" y="177"/>
                </a:cxn>
                <a:cxn ang="0">
                  <a:pos x="77" y="356"/>
                </a:cxn>
                <a:cxn ang="0">
                  <a:pos x="82" y="274"/>
                </a:cxn>
                <a:cxn ang="0">
                  <a:pos x="91" y="273"/>
                </a:cxn>
                <a:cxn ang="0">
                  <a:pos x="112" y="267"/>
                </a:cxn>
                <a:cxn ang="0">
                  <a:pos x="135" y="252"/>
                </a:cxn>
                <a:cxn ang="0">
                  <a:pos x="151" y="224"/>
                </a:cxn>
                <a:cxn ang="0">
                  <a:pos x="152" y="203"/>
                </a:cxn>
                <a:cxn ang="0">
                  <a:pos x="137" y="204"/>
                </a:cxn>
                <a:cxn ang="0">
                  <a:pos x="117" y="211"/>
                </a:cxn>
                <a:cxn ang="0">
                  <a:pos x="97" y="231"/>
                </a:cxn>
                <a:cxn ang="0">
                  <a:pos x="82" y="267"/>
                </a:cxn>
              </a:cxnLst>
              <a:rect l="0" t="0" r="r" b="b"/>
              <a:pathLst>
                <a:path w="166" h="356">
                  <a:moveTo>
                    <a:pt x="82" y="84"/>
                  </a:moveTo>
                  <a:lnTo>
                    <a:pt x="85" y="84"/>
                  </a:lnTo>
                  <a:lnTo>
                    <a:pt x="91" y="84"/>
                  </a:lnTo>
                  <a:lnTo>
                    <a:pt x="101" y="81"/>
                  </a:lnTo>
                  <a:lnTo>
                    <a:pt x="112" y="78"/>
                  </a:lnTo>
                  <a:lnTo>
                    <a:pt x="124" y="73"/>
                  </a:lnTo>
                  <a:lnTo>
                    <a:pt x="136" y="66"/>
                  </a:lnTo>
                  <a:lnTo>
                    <a:pt x="148" y="56"/>
                  </a:lnTo>
                  <a:lnTo>
                    <a:pt x="156" y="42"/>
                  </a:lnTo>
                  <a:lnTo>
                    <a:pt x="163" y="23"/>
                  </a:lnTo>
                  <a:lnTo>
                    <a:pt x="166" y="2"/>
                  </a:lnTo>
                  <a:lnTo>
                    <a:pt x="163" y="0"/>
                  </a:lnTo>
                  <a:lnTo>
                    <a:pt x="158" y="0"/>
                  </a:lnTo>
                  <a:lnTo>
                    <a:pt x="148" y="0"/>
                  </a:lnTo>
                  <a:lnTo>
                    <a:pt x="137" y="3"/>
                  </a:lnTo>
                  <a:lnTo>
                    <a:pt x="125" y="6"/>
                  </a:lnTo>
                  <a:lnTo>
                    <a:pt x="113" y="12"/>
                  </a:lnTo>
                  <a:lnTo>
                    <a:pt x="101" y="22"/>
                  </a:lnTo>
                  <a:lnTo>
                    <a:pt x="90" y="35"/>
                  </a:lnTo>
                  <a:lnTo>
                    <a:pt x="82" y="54"/>
                  </a:lnTo>
                  <a:lnTo>
                    <a:pt x="77" y="78"/>
                  </a:lnTo>
                  <a:lnTo>
                    <a:pt x="77" y="173"/>
                  </a:lnTo>
                  <a:lnTo>
                    <a:pt x="77" y="170"/>
                  </a:lnTo>
                  <a:lnTo>
                    <a:pt x="77" y="165"/>
                  </a:lnTo>
                  <a:lnTo>
                    <a:pt x="74" y="157"/>
                  </a:lnTo>
                  <a:lnTo>
                    <a:pt x="71" y="146"/>
                  </a:lnTo>
                  <a:lnTo>
                    <a:pt x="67" y="134"/>
                  </a:lnTo>
                  <a:lnTo>
                    <a:pt x="60" y="123"/>
                  </a:lnTo>
                  <a:lnTo>
                    <a:pt x="50" y="112"/>
                  </a:lnTo>
                  <a:lnTo>
                    <a:pt x="38" y="104"/>
                  </a:lnTo>
                  <a:lnTo>
                    <a:pt x="20" y="97"/>
                  </a:lnTo>
                  <a:lnTo>
                    <a:pt x="0" y="96"/>
                  </a:lnTo>
                  <a:lnTo>
                    <a:pt x="0" y="97"/>
                  </a:lnTo>
                  <a:lnTo>
                    <a:pt x="0" y="103"/>
                  </a:lnTo>
                  <a:lnTo>
                    <a:pt x="0" y="111"/>
                  </a:lnTo>
                  <a:lnTo>
                    <a:pt x="0" y="120"/>
                  </a:lnTo>
                  <a:lnTo>
                    <a:pt x="2" y="131"/>
                  </a:lnTo>
                  <a:lnTo>
                    <a:pt x="8" y="143"/>
                  </a:lnTo>
                  <a:lnTo>
                    <a:pt x="15" y="154"/>
                  </a:lnTo>
                  <a:lnTo>
                    <a:pt x="24" y="163"/>
                  </a:lnTo>
                  <a:lnTo>
                    <a:pt x="38" y="171"/>
                  </a:lnTo>
                  <a:lnTo>
                    <a:pt x="55" y="177"/>
                  </a:lnTo>
                  <a:lnTo>
                    <a:pt x="77" y="178"/>
                  </a:lnTo>
                  <a:lnTo>
                    <a:pt x="77" y="356"/>
                  </a:lnTo>
                  <a:lnTo>
                    <a:pt x="82" y="356"/>
                  </a:lnTo>
                  <a:lnTo>
                    <a:pt x="82" y="274"/>
                  </a:lnTo>
                  <a:lnTo>
                    <a:pt x="85" y="273"/>
                  </a:lnTo>
                  <a:lnTo>
                    <a:pt x="91" y="273"/>
                  </a:lnTo>
                  <a:lnTo>
                    <a:pt x="101" y="271"/>
                  </a:lnTo>
                  <a:lnTo>
                    <a:pt x="112" y="267"/>
                  </a:lnTo>
                  <a:lnTo>
                    <a:pt x="124" y="262"/>
                  </a:lnTo>
                  <a:lnTo>
                    <a:pt x="135" y="252"/>
                  </a:lnTo>
                  <a:lnTo>
                    <a:pt x="144" y="240"/>
                  </a:lnTo>
                  <a:lnTo>
                    <a:pt x="151" y="224"/>
                  </a:lnTo>
                  <a:lnTo>
                    <a:pt x="154" y="203"/>
                  </a:lnTo>
                  <a:lnTo>
                    <a:pt x="152" y="203"/>
                  </a:lnTo>
                  <a:lnTo>
                    <a:pt x="145" y="203"/>
                  </a:lnTo>
                  <a:lnTo>
                    <a:pt x="137" y="204"/>
                  </a:lnTo>
                  <a:lnTo>
                    <a:pt x="128" y="207"/>
                  </a:lnTo>
                  <a:lnTo>
                    <a:pt x="117" y="211"/>
                  </a:lnTo>
                  <a:lnTo>
                    <a:pt x="106" y="219"/>
                  </a:lnTo>
                  <a:lnTo>
                    <a:pt x="97" y="231"/>
                  </a:lnTo>
                  <a:lnTo>
                    <a:pt x="89" y="247"/>
                  </a:lnTo>
                  <a:lnTo>
                    <a:pt x="82" y="267"/>
                  </a:lnTo>
                  <a:lnTo>
                    <a:pt x="82" y="84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gray">
            <a:xfrm>
              <a:off x="2514" y="379"/>
              <a:ext cx="92" cy="210"/>
            </a:xfrm>
            <a:custGeom>
              <a:avLst/>
              <a:gdLst/>
              <a:ahLst/>
              <a:cxnLst>
                <a:cxn ang="0">
                  <a:pos x="43" y="162"/>
                </a:cxn>
                <a:cxn ang="0">
                  <a:pos x="36" y="160"/>
                </a:cxn>
                <a:cxn ang="0">
                  <a:pos x="23" y="155"/>
                </a:cxn>
                <a:cxn ang="0">
                  <a:pos x="12" y="141"/>
                </a:cxn>
                <a:cxn ang="0">
                  <a:pos x="12" y="129"/>
                </a:cxn>
                <a:cxn ang="0">
                  <a:pos x="23" y="132"/>
                </a:cxn>
                <a:cxn ang="0">
                  <a:pos x="38" y="145"/>
                </a:cxn>
                <a:cxn ang="0">
                  <a:pos x="43" y="108"/>
                </a:cxn>
                <a:cxn ang="0">
                  <a:pos x="35" y="106"/>
                </a:cxn>
                <a:cxn ang="0">
                  <a:pos x="20" y="101"/>
                </a:cxn>
                <a:cxn ang="0">
                  <a:pos x="7" y="83"/>
                </a:cxn>
                <a:cxn ang="0">
                  <a:pos x="7" y="70"/>
                </a:cxn>
                <a:cxn ang="0">
                  <a:pos x="17" y="71"/>
                </a:cxn>
                <a:cxn ang="0">
                  <a:pos x="31" y="81"/>
                </a:cxn>
                <a:cxn ang="0">
                  <a:pos x="43" y="105"/>
                </a:cxn>
                <a:cxn ang="0">
                  <a:pos x="40" y="43"/>
                </a:cxn>
                <a:cxn ang="0">
                  <a:pos x="26" y="39"/>
                </a:cxn>
                <a:cxn ang="0">
                  <a:pos x="8" y="27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23" y="5"/>
                </a:cxn>
                <a:cxn ang="0">
                  <a:pos x="39" y="23"/>
                </a:cxn>
                <a:cxn ang="0">
                  <a:pos x="46" y="38"/>
                </a:cxn>
                <a:cxn ang="0">
                  <a:pos x="51" y="24"/>
                </a:cxn>
                <a:cxn ang="0">
                  <a:pos x="66" y="8"/>
                </a:cxn>
                <a:cxn ang="0">
                  <a:pos x="92" y="0"/>
                </a:cxn>
                <a:cxn ang="0">
                  <a:pos x="90" y="8"/>
                </a:cxn>
                <a:cxn ang="0">
                  <a:pos x="82" y="25"/>
                </a:cxn>
                <a:cxn ang="0">
                  <a:pos x="63" y="40"/>
                </a:cxn>
                <a:cxn ang="0">
                  <a:pos x="49" y="124"/>
                </a:cxn>
                <a:cxn ang="0">
                  <a:pos x="50" y="116"/>
                </a:cxn>
                <a:cxn ang="0">
                  <a:pos x="59" y="100"/>
                </a:cxn>
                <a:cxn ang="0">
                  <a:pos x="81" y="92"/>
                </a:cxn>
                <a:cxn ang="0">
                  <a:pos x="80" y="98"/>
                </a:cxn>
                <a:cxn ang="0">
                  <a:pos x="73" y="114"/>
                </a:cxn>
                <a:cxn ang="0">
                  <a:pos x="59" y="127"/>
                </a:cxn>
                <a:cxn ang="0">
                  <a:pos x="49" y="210"/>
                </a:cxn>
              </a:cxnLst>
              <a:rect l="0" t="0" r="r" b="b"/>
              <a:pathLst>
                <a:path w="92" h="210">
                  <a:moveTo>
                    <a:pt x="43" y="210"/>
                  </a:moveTo>
                  <a:lnTo>
                    <a:pt x="43" y="162"/>
                  </a:lnTo>
                  <a:lnTo>
                    <a:pt x="40" y="162"/>
                  </a:lnTo>
                  <a:lnTo>
                    <a:pt x="36" y="160"/>
                  </a:lnTo>
                  <a:lnTo>
                    <a:pt x="30" y="159"/>
                  </a:lnTo>
                  <a:lnTo>
                    <a:pt x="23" y="155"/>
                  </a:lnTo>
                  <a:lnTo>
                    <a:pt x="16" y="150"/>
                  </a:lnTo>
                  <a:lnTo>
                    <a:pt x="12" y="141"/>
                  </a:lnTo>
                  <a:lnTo>
                    <a:pt x="11" y="129"/>
                  </a:lnTo>
                  <a:lnTo>
                    <a:pt x="12" y="129"/>
                  </a:lnTo>
                  <a:lnTo>
                    <a:pt x="16" y="129"/>
                  </a:lnTo>
                  <a:lnTo>
                    <a:pt x="23" y="132"/>
                  </a:lnTo>
                  <a:lnTo>
                    <a:pt x="31" y="137"/>
                  </a:lnTo>
                  <a:lnTo>
                    <a:pt x="38" y="145"/>
                  </a:lnTo>
                  <a:lnTo>
                    <a:pt x="43" y="159"/>
                  </a:lnTo>
                  <a:lnTo>
                    <a:pt x="43" y="108"/>
                  </a:lnTo>
                  <a:lnTo>
                    <a:pt x="40" y="108"/>
                  </a:lnTo>
                  <a:lnTo>
                    <a:pt x="35" y="106"/>
                  </a:lnTo>
                  <a:lnTo>
                    <a:pt x="28" y="105"/>
                  </a:lnTo>
                  <a:lnTo>
                    <a:pt x="20" y="101"/>
                  </a:lnTo>
                  <a:lnTo>
                    <a:pt x="12" y="94"/>
                  </a:lnTo>
                  <a:lnTo>
                    <a:pt x="7" y="83"/>
                  </a:lnTo>
                  <a:lnTo>
                    <a:pt x="5" y="70"/>
                  </a:lnTo>
                  <a:lnTo>
                    <a:pt x="7" y="70"/>
                  </a:lnTo>
                  <a:lnTo>
                    <a:pt x="11" y="70"/>
                  </a:lnTo>
                  <a:lnTo>
                    <a:pt x="17" y="71"/>
                  </a:lnTo>
                  <a:lnTo>
                    <a:pt x="24" y="74"/>
                  </a:lnTo>
                  <a:lnTo>
                    <a:pt x="31" y="81"/>
                  </a:lnTo>
                  <a:lnTo>
                    <a:pt x="38" y="90"/>
                  </a:lnTo>
                  <a:lnTo>
                    <a:pt x="43" y="105"/>
                  </a:lnTo>
                  <a:lnTo>
                    <a:pt x="43" y="43"/>
                  </a:lnTo>
                  <a:lnTo>
                    <a:pt x="40" y="43"/>
                  </a:lnTo>
                  <a:lnTo>
                    <a:pt x="34" y="42"/>
                  </a:lnTo>
                  <a:lnTo>
                    <a:pt x="26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1" y="16"/>
                  </a:lnTo>
                  <a:lnTo>
                    <a:pt x="0" y="0"/>
                  </a:lnTo>
                  <a:lnTo>
                    <a:pt x="1" y="0"/>
                  </a:lnTo>
                  <a:lnTo>
                    <a:pt x="7" y="0"/>
                  </a:lnTo>
                  <a:lnTo>
                    <a:pt x="13" y="1"/>
                  </a:lnTo>
                  <a:lnTo>
                    <a:pt x="23" y="5"/>
                  </a:lnTo>
                  <a:lnTo>
                    <a:pt x="31" y="12"/>
                  </a:lnTo>
                  <a:lnTo>
                    <a:pt x="39" y="23"/>
                  </a:lnTo>
                  <a:lnTo>
                    <a:pt x="46" y="40"/>
                  </a:lnTo>
                  <a:lnTo>
                    <a:pt x="46" y="38"/>
                  </a:lnTo>
                  <a:lnTo>
                    <a:pt x="49" y="32"/>
                  </a:lnTo>
                  <a:lnTo>
                    <a:pt x="51" y="24"/>
                  </a:lnTo>
                  <a:lnTo>
                    <a:pt x="58" y="15"/>
                  </a:lnTo>
                  <a:lnTo>
                    <a:pt x="66" y="8"/>
                  </a:lnTo>
                  <a:lnTo>
                    <a:pt x="77" y="1"/>
                  </a:lnTo>
                  <a:lnTo>
                    <a:pt x="92" y="0"/>
                  </a:lnTo>
                  <a:lnTo>
                    <a:pt x="92" y="1"/>
                  </a:lnTo>
                  <a:lnTo>
                    <a:pt x="90" y="8"/>
                  </a:lnTo>
                  <a:lnTo>
                    <a:pt x="88" y="16"/>
                  </a:lnTo>
                  <a:lnTo>
                    <a:pt x="82" y="25"/>
                  </a:lnTo>
                  <a:lnTo>
                    <a:pt x="74" y="34"/>
                  </a:lnTo>
                  <a:lnTo>
                    <a:pt x="63" y="40"/>
                  </a:lnTo>
                  <a:lnTo>
                    <a:pt x="49" y="43"/>
                  </a:lnTo>
                  <a:lnTo>
                    <a:pt x="49" y="124"/>
                  </a:lnTo>
                  <a:lnTo>
                    <a:pt x="49" y="121"/>
                  </a:lnTo>
                  <a:lnTo>
                    <a:pt x="50" y="116"/>
                  </a:lnTo>
                  <a:lnTo>
                    <a:pt x="53" y="108"/>
                  </a:lnTo>
                  <a:lnTo>
                    <a:pt x="59" y="100"/>
                  </a:lnTo>
                  <a:lnTo>
                    <a:pt x="67" y="94"/>
                  </a:lnTo>
                  <a:lnTo>
                    <a:pt x="81" y="92"/>
                  </a:lnTo>
                  <a:lnTo>
                    <a:pt x="81" y="93"/>
                  </a:lnTo>
                  <a:lnTo>
                    <a:pt x="80" y="98"/>
                  </a:lnTo>
                  <a:lnTo>
                    <a:pt x="77" y="106"/>
                  </a:lnTo>
                  <a:lnTo>
                    <a:pt x="73" y="114"/>
                  </a:lnTo>
                  <a:lnTo>
                    <a:pt x="67" y="121"/>
                  </a:lnTo>
                  <a:lnTo>
                    <a:pt x="59" y="127"/>
                  </a:lnTo>
                  <a:lnTo>
                    <a:pt x="49" y="129"/>
                  </a:lnTo>
                  <a:lnTo>
                    <a:pt x="49" y="210"/>
                  </a:lnTo>
                  <a:lnTo>
                    <a:pt x="43" y="210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gray">
            <a:xfrm>
              <a:off x="1566" y="297"/>
              <a:ext cx="128" cy="292"/>
            </a:xfrm>
            <a:custGeom>
              <a:avLst/>
              <a:gdLst/>
              <a:ahLst/>
              <a:cxnLst>
                <a:cxn ang="0">
                  <a:pos x="61" y="225"/>
                </a:cxn>
                <a:cxn ang="0">
                  <a:pos x="54" y="225"/>
                </a:cxn>
                <a:cxn ang="0">
                  <a:pos x="38" y="219"/>
                </a:cxn>
                <a:cxn ang="0">
                  <a:pos x="23" y="206"/>
                </a:cxn>
                <a:cxn ang="0">
                  <a:pos x="15" y="180"/>
                </a:cxn>
                <a:cxn ang="0">
                  <a:pos x="23" y="180"/>
                </a:cxn>
                <a:cxn ang="0">
                  <a:pos x="38" y="186"/>
                </a:cxn>
                <a:cxn ang="0">
                  <a:pos x="54" y="205"/>
                </a:cxn>
                <a:cxn ang="0">
                  <a:pos x="61" y="151"/>
                </a:cxn>
                <a:cxn ang="0">
                  <a:pos x="52" y="149"/>
                </a:cxn>
                <a:cxn ang="0">
                  <a:pos x="34" y="144"/>
                </a:cxn>
                <a:cxn ang="0">
                  <a:pos x="16" y="128"/>
                </a:cxn>
                <a:cxn ang="0">
                  <a:pos x="8" y="98"/>
                </a:cxn>
                <a:cxn ang="0">
                  <a:pos x="15" y="97"/>
                </a:cxn>
                <a:cxn ang="0">
                  <a:pos x="29" y="101"/>
                </a:cxn>
                <a:cxn ang="0">
                  <a:pos x="47" y="116"/>
                </a:cxn>
                <a:cxn ang="0">
                  <a:pos x="61" y="147"/>
                </a:cxn>
                <a:cxn ang="0">
                  <a:pos x="58" y="60"/>
                </a:cxn>
                <a:cxn ang="0">
                  <a:pos x="44" y="58"/>
                </a:cxn>
                <a:cxn ang="0">
                  <a:pos x="25" y="50"/>
                </a:cxn>
                <a:cxn ang="0">
                  <a:pos x="8" y="32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27" y="5"/>
                </a:cxn>
                <a:cxn ang="0">
                  <a:pos x="48" y="21"/>
                </a:cxn>
                <a:cxn ang="0">
                  <a:pos x="65" y="56"/>
                </a:cxn>
                <a:cxn ang="0">
                  <a:pos x="66" y="48"/>
                </a:cxn>
                <a:cxn ang="0">
                  <a:pos x="77" y="28"/>
                </a:cxn>
                <a:cxn ang="0">
                  <a:pos x="96" y="9"/>
                </a:cxn>
                <a:cxn ang="0">
                  <a:pos x="128" y="0"/>
                </a:cxn>
                <a:cxn ang="0">
                  <a:pos x="127" y="9"/>
                </a:cxn>
                <a:cxn ang="0">
                  <a:pos x="119" y="31"/>
                </a:cxn>
                <a:cxn ang="0">
                  <a:pos x="101" y="51"/>
                </a:cxn>
                <a:cxn ang="0">
                  <a:pos x="67" y="60"/>
                </a:cxn>
                <a:cxn ang="0">
                  <a:pos x="69" y="170"/>
                </a:cxn>
                <a:cxn ang="0">
                  <a:pos x="73" y="155"/>
                </a:cxn>
                <a:cxn ang="0">
                  <a:pos x="86" y="136"/>
                </a:cxn>
                <a:cxn ang="0">
                  <a:pos x="113" y="128"/>
                </a:cxn>
                <a:cxn ang="0">
                  <a:pos x="112" y="136"/>
                </a:cxn>
                <a:cxn ang="0">
                  <a:pos x="105" y="153"/>
                </a:cxn>
                <a:cxn ang="0">
                  <a:pos x="92" y="172"/>
                </a:cxn>
                <a:cxn ang="0">
                  <a:pos x="67" y="180"/>
                </a:cxn>
                <a:cxn ang="0">
                  <a:pos x="61" y="292"/>
                </a:cxn>
              </a:cxnLst>
              <a:rect l="0" t="0" r="r" b="b"/>
              <a:pathLst>
                <a:path w="128" h="292">
                  <a:moveTo>
                    <a:pt x="61" y="292"/>
                  </a:moveTo>
                  <a:lnTo>
                    <a:pt x="61" y="225"/>
                  </a:lnTo>
                  <a:lnTo>
                    <a:pt x="58" y="225"/>
                  </a:lnTo>
                  <a:lnTo>
                    <a:pt x="54" y="225"/>
                  </a:lnTo>
                  <a:lnTo>
                    <a:pt x="46" y="222"/>
                  </a:lnTo>
                  <a:lnTo>
                    <a:pt x="38" y="219"/>
                  </a:lnTo>
                  <a:lnTo>
                    <a:pt x="29" y="214"/>
                  </a:lnTo>
                  <a:lnTo>
                    <a:pt x="23" y="206"/>
                  </a:lnTo>
                  <a:lnTo>
                    <a:pt x="17" y="195"/>
                  </a:lnTo>
                  <a:lnTo>
                    <a:pt x="15" y="180"/>
                  </a:lnTo>
                  <a:lnTo>
                    <a:pt x="17" y="180"/>
                  </a:lnTo>
                  <a:lnTo>
                    <a:pt x="23" y="180"/>
                  </a:lnTo>
                  <a:lnTo>
                    <a:pt x="29" y="182"/>
                  </a:lnTo>
                  <a:lnTo>
                    <a:pt x="38" y="186"/>
                  </a:lnTo>
                  <a:lnTo>
                    <a:pt x="47" y="194"/>
                  </a:lnTo>
                  <a:lnTo>
                    <a:pt x="54" y="205"/>
                  </a:lnTo>
                  <a:lnTo>
                    <a:pt x="61" y="221"/>
                  </a:lnTo>
                  <a:lnTo>
                    <a:pt x="61" y="151"/>
                  </a:lnTo>
                  <a:lnTo>
                    <a:pt x="58" y="149"/>
                  </a:lnTo>
                  <a:lnTo>
                    <a:pt x="52" y="149"/>
                  </a:lnTo>
                  <a:lnTo>
                    <a:pt x="44" y="147"/>
                  </a:lnTo>
                  <a:lnTo>
                    <a:pt x="34" y="144"/>
                  </a:lnTo>
                  <a:lnTo>
                    <a:pt x="24" y="137"/>
                  </a:lnTo>
                  <a:lnTo>
                    <a:pt x="16" y="128"/>
                  </a:lnTo>
                  <a:lnTo>
                    <a:pt x="11" y="114"/>
                  </a:lnTo>
                  <a:lnTo>
                    <a:pt x="8" y="98"/>
                  </a:lnTo>
                  <a:lnTo>
                    <a:pt x="9" y="97"/>
                  </a:lnTo>
                  <a:lnTo>
                    <a:pt x="15" y="97"/>
                  </a:lnTo>
                  <a:lnTo>
                    <a:pt x="21" y="98"/>
                  </a:lnTo>
                  <a:lnTo>
                    <a:pt x="29" y="101"/>
                  </a:lnTo>
                  <a:lnTo>
                    <a:pt x="39" y="106"/>
                  </a:lnTo>
                  <a:lnTo>
                    <a:pt x="47" y="116"/>
                  </a:lnTo>
                  <a:lnTo>
                    <a:pt x="55" y="128"/>
                  </a:lnTo>
                  <a:lnTo>
                    <a:pt x="61" y="147"/>
                  </a:lnTo>
                  <a:lnTo>
                    <a:pt x="61" y="60"/>
                  </a:lnTo>
                  <a:lnTo>
                    <a:pt x="58" y="60"/>
                  </a:lnTo>
                  <a:lnTo>
                    <a:pt x="52" y="59"/>
                  </a:lnTo>
                  <a:lnTo>
                    <a:pt x="44" y="58"/>
                  </a:lnTo>
                  <a:lnTo>
                    <a:pt x="35" y="55"/>
                  </a:lnTo>
                  <a:lnTo>
                    <a:pt x="25" y="50"/>
                  </a:lnTo>
                  <a:lnTo>
                    <a:pt x="16" y="43"/>
                  </a:lnTo>
                  <a:lnTo>
                    <a:pt x="8" y="32"/>
                  </a:lnTo>
                  <a:lnTo>
                    <a:pt x="3" y="19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6" y="1"/>
                  </a:lnTo>
                  <a:lnTo>
                    <a:pt x="27" y="5"/>
                  </a:lnTo>
                  <a:lnTo>
                    <a:pt x="38" y="10"/>
                  </a:lnTo>
                  <a:lnTo>
                    <a:pt x="48" y="21"/>
                  </a:lnTo>
                  <a:lnTo>
                    <a:pt x="56" y="36"/>
                  </a:lnTo>
                  <a:lnTo>
                    <a:pt x="65" y="56"/>
                  </a:lnTo>
                  <a:lnTo>
                    <a:pt x="65" y="54"/>
                  </a:lnTo>
                  <a:lnTo>
                    <a:pt x="66" y="48"/>
                  </a:lnTo>
                  <a:lnTo>
                    <a:pt x="70" y="39"/>
                  </a:lnTo>
                  <a:lnTo>
                    <a:pt x="77" y="28"/>
                  </a:lnTo>
                  <a:lnTo>
                    <a:pt x="85" y="19"/>
                  </a:lnTo>
                  <a:lnTo>
                    <a:pt x="96" y="9"/>
                  </a:lnTo>
                  <a:lnTo>
                    <a:pt x="110" y="2"/>
                  </a:lnTo>
                  <a:lnTo>
                    <a:pt x="128" y="0"/>
                  </a:lnTo>
                  <a:lnTo>
                    <a:pt x="128" y="2"/>
                  </a:lnTo>
                  <a:lnTo>
                    <a:pt x="127" y="9"/>
                  </a:lnTo>
                  <a:lnTo>
                    <a:pt x="124" y="19"/>
                  </a:lnTo>
                  <a:lnTo>
                    <a:pt x="119" y="31"/>
                  </a:lnTo>
                  <a:lnTo>
                    <a:pt x="112" y="41"/>
                  </a:lnTo>
                  <a:lnTo>
                    <a:pt x="101" y="51"/>
                  </a:lnTo>
                  <a:lnTo>
                    <a:pt x="86" y="58"/>
                  </a:lnTo>
                  <a:lnTo>
                    <a:pt x="67" y="60"/>
                  </a:lnTo>
                  <a:lnTo>
                    <a:pt x="67" y="172"/>
                  </a:lnTo>
                  <a:lnTo>
                    <a:pt x="69" y="170"/>
                  </a:lnTo>
                  <a:lnTo>
                    <a:pt x="70" y="164"/>
                  </a:lnTo>
                  <a:lnTo>
                    <a:pt x="73" y="155"/>
                  </a:lnTo>
                  <a:lnTo>
                    <a:pt x="78" y="145"/>
                  </a:lnTo>
                  <a:lnTo>
                    <a:pt x="86" y="136"/>
                  </a:lnTo>
                  <a:lnTo>
                    <a:pt x="97" y="130"/>
                  </a:lnTo>
                  <a:lnTo>
                    <a:pt x="113" y="128"/>
                  </a:lnTo>
                  <a:lnTo>
                    <a:pt x="113" y="130"/>
                  </a:lnTo>
                  <a:lnTo>
                    <a:pt x="112" y="136"/>
                  </a:lnTo>
                  <a:lnTo>
                    <a:pt x="109" y="144"/>
                  </a:lnTo>
                  <a:lnTo>
                    <a:pt x="105" y="153"/>
                  </a:lnTo>
                  <a:lnTo>
                    <a:pt x="100" y="163"/>
                  </a:lnTo>
                  <a:lnTo>
                    <a:pt x="92" y="172"/>
                  </a:lnTo>
                  <a:lnTo>
                    <a:pt x="82" y="178"/>
                  </a:lnTo>
                  <a:lnTo>
                    <a:pt x="67" y="180"/>
                  </a:lnTo>
                  <a:lnTo>
                    <a:pt x="67" y="292"/>
                  </a:lnTo>
                  <a:lnTo>
                    <a:pt x="61" y="29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gray">
            <a:xfrm>
              <a:off x="2596" y="332"/>
              <a:ext cx="68" cy="257"/>
            </a:xfrm>
            <a:custGeom>
              <a:avLst/>
              <a:gdLst/>
              <a:ahLst/>
              <a:cxnLst>
                <a:cxn ang="0">
                  <a:pos x="31" y="164"/>
                </a:cxn>
                <a:cxn ang="0">
                  <a:pos x="23" y="163"/>
                </a:cxn>
                <a:cxn ang="0">
                  <a:pos x="8" y="155"/>
                </a:cxn>
                <a:cxn ang="0">
                  <a:pos x="0" y="132"/>
                </a:cxn>
                <a:cxn ang="0">
                  <a:pos x="7" y="132"/>
                </a:cxn>
                <a:cxn ang="0">
                  <a:pos x="22" y="139"/>
                </a:cxn>
                <a:cxn ang="0">
                  <a:pos x="31" y="160"/>
                </a:cxn>
                <a:cxn ang="0">
                  <a:pos x="29" y="101"/>
                </a:cxn>
                <a:cxn ang="0">
                  <a:pos x="16" y="97"/>
                </a:cxn>
                <a:cxn ang="0">
                  <a:pos x="3" y="83"/>
                </a:cxn>
                <a:cxn ang="0">
                  <a:pos x="3" y="70"/>
                </a:cxn>
                <a:cxn ang="0">
                  <a:pos x="15" y="74"/>
                </a:cxn>
                <a:cxn ang="0">
                  <a:pos x="27" y="86"/>
                </a:cxn>
                <a:cxn ang="0">
                  <a:pos x="31" y="31"/>
                </a:cxn>
                <a:cxn ang="0">
                  <a:pos x="33" y="23"/>
                </a:cxn>
                <a:cxn ang="0">
                  <a:pos x="41" y="8"/>
                </a:cxn>
                <a:cxn ang="0">
                  <a:pos x="62" y="0"/>
                </a:cxn>
                <a:cxn ang="0">
                  <a:pos x="61" y="8"/>
                </a:cxn>
                <a:cxn ang="0">
                  <a:pos x="53" y="23"/>
                </a:cxn>
                <a:cxn ang="0">
                  <a:pos x="35" y="31"/>
                </a:cxn>
                <a:cxn ang="0">
                  <a:pos x="35" y="75"/>
                </a:cxn>
                <a:cxn ang="0">
                  <a:pos x="39" y="62"/>
                </a:cxn>
                <a:cxn ang="0">
                  <a:pos x="54" y="48"/>
                </a:cxn>
                <a:cxn ang="0">
                  <a:pos x="68" y="48"/>
                </a:cxn>
                <a:cxn ang="0">
                  <a:pos x="66" y="59"/>
                </a:cxn>
                <a:cxn ang="0">
                  <a:pos x="58" y="72"/>
                </a:cxn>
                <a:cxn ang="0">
                  <a:pos x="35" y="82"/>
                </a:cxn>
                <a:cxn ang="0">
                  <a:pos x="35" y="143"/>
                </a:cxn>
                <a:cxn ang="0">
                  <a:pos x="38" y="132"/>
                </a:cxn>
                <a:cxn ang="0">
                  <a:pos x="49" y="122"/>
                </a:cxn>
                <a:cxn ang="0">
                  <a:pos x="60" y="122"/>
                </a:cxn>
                <a:cxn ang="0">
                  <a:pos x="58" y="133"/>
                </a:cxn>
                <a:cxn ang="0">
                  <a:pos x="47" y="144"/>
                </a:cxn>
                <a:cxn ang="0">
                  <a:pos x="35" y="257"/>
                </a:cxn>
              </a:cxnLst>
              <a:rect l="0" t="0" r="r" b="b"/>
              <a:pathLst>
                <a:path w="68" h="257">
                  <a:moveTo>
                    <a:pt x="31" y="257"/>
                  </a:moveTo>
                  <a:lnTo>
                    <a:pt x="31" y="164"/>
                  </a:lnTo>
                  <a:lnTo>
                    <a:pt x="29" y="163"/>
                  </a:lnTo>
                  <a:lnTo>
                    <a:pt x="23" y="163"/>
                  </a:lnTo>
                  <a:lnTo>
                    <a:pt x="16" y="160"/>
                  </a:lnTo>
                  <a:lnTo>
                    <a:pt x="8" y="155"/>
                  </a:lnTo>
                  <a:lnTo>
                    <a:pt x="3" y="145"/>
                  </a:lnTo>
                  <a:lnTo>
                    <a:pt x="0" y="132"/>
                  </a:lnTo>
                  <a:lnTo>
                    <a:pt x="3" y="132"/>
                  </a:lnTo>
                  <a:lnTo>
                    <a:pt x="7" y="132"/>
                  </a:lnTo>
                  <a:lnTo>
                    <a:pt x="15" y="135"/>
                  </a:lnTo>
                  <a:lnTo>
                    <a:pt x="22" y="139"/>
                  </a:lnTo>
                  <a:lnTo>
                    <a:pt x="27" y="147"/>
                  </a:lnTo>
                  <a:lnTo>
                    <a:pt x="31" y="160"/>
                  </a:lnTo>
                  <a:lnTo>
                    <a:pt x="31" y="101"/>
                  </a:lnTo>
                  <a:lnTo>
                    <a:pt x="29" y="101"/>
                  </a:lnTo>
                  <a:lnTo>
                    <a:pt x="23" y="99"/>
                  </a:lnTo>
                  <a:lnTo>
                    <a:pt x="16" y="97"/>
                  </a:lnTo>
                  <a:lnTo>
                    <a:pt x="8" y="91"/>
                  </a:lnTo>
                  <a:lnTo>
                    <a:pt x="3" y="83"/>
                  </a:lnTo>
                  <a:lnTo>
                    <a:pt x="0" y="70"/>
                  </a:lnTo>
                  <a:lnTo>
                    <a:pt x="3" y="70"/>
                  </a:lnTo>
                  <a:lnTo>
                    <a:pt x="7" y="71"/>
                  </a:lnTo>
                  <a:lnTo>
                    <a:pt x="15" y="74"/>
                  </a:lnTo>
                  <a:lnTo>
                    <a:pt x="22" y="78"/>
                  </a:lnTo>
                  <a:lnTo>
                    <a:pt x="27" y="86"/>
                  </a:lnTo>
                  <a:lnTo>
                    <a:pt x="31" y="97"/>
                  </a:lnTo>
                  <a:lnTo>
                    <a:pt x="31" y="31"/>
                  </a:lnTo>
                  <a:lnTo>
                    <a:pt x="31" y="28"/>
                  </a:lnTo>
                  <a:lnTo>
                    <a:pt x="33" y="23"/>
                  </a:lnTo>
                  <a:lnTo>
                    <a:pt x="35" y="15"/>
                  </a:lnTo>
                  <a:lnTo>
                    <a:pt x="41" y="8"/>
                  </a:lnTo>
                  <a:lnTo>
                    <a:pt x="50" y="2"/>
                  </a:lnTo>
                  <a:lnTo>
                    <a:pt x="62" y="0"/>
                  </a:lnTo>
                  <a:lnTo>
                    <a:pt x="62" y="2"/>
                  </a:lnTo>
                  <a:lnTo>
                    <a:pt x="61" y="8"/>
                  </a:lnTo>
                  <a:lnTo>
                    <a:pt x="58" y="15"/>
                  </a:lnTo>
                  <a:lnTo>
                    <a:pt x="53" y="23"/>
                  </a:lnTo>
                  <a:lnTo>
                    <a:pt x="46" y="28"/>
                  </a:lnTo>
                  <a:lnTo>
                    <a:pt x="35" y="31"/>
                  </a:lnTo>
                  <a:lnTo>
                    <a:pt x="35" y="78"/>
                  </a:lnTo>
                  <a:lnTo>
                    <a:pt x="35" y="75"/>
                  </a:lnTo>
                  <a:lnTo>
                    <a:pt x="37" y="70"/>
                  </a:lnTo>
                  <a:lnTo>
                    <a:pt x="39" y="62"/>
                  </a:lnTo>
                  <a:lnTo>
                    <a:pt x="45" y="55"/>
                  </a:lnTo>
                  <a:lnTo>
                    <a:pt x="54" y="48"/>
                  </a:lnTo>
                  <a:lnTo>
                    <a:pt x="66" y="47"/>
                  </a:lnTo>
                  <a:lnTo>
                    <a:pt x="68" y="48"/>
                  </a:lnTo>
                  <a:lnTo>
                    <a:pt x="68" y="52"/>
                  </a:lnTo>
                  <a:lnTo>
                    <a:pt x="66" y="59"/>
                  </a:lnTo>
                  <a:lnTo>
                    <a:pt x="64" y="66"/>
                  </a:lnTo>
                  <a:lnTo>
                    <a:pt x="58" y="72"/>
                  </a:lnTo>
                  <a:lnTo>
                    <a:pt x="50" y="78"/>
                  </a:lnTo>
                  <a:lnTo>
                    <a:pt x="35" y="82"/>
                  </a:lnTo>
                  <a:lnTo>
                    <a:pt x="35" y="144"/>
                  </a:lnTo>
                  <a:lnTo>
                    <a:pt x="35" y="143"/>
                  </a:lnTo>
                  <a:lnTo>
                    <a:pt x="37" y="139"/>
                  </a:lnTo>
                  <a:lnTo>
                    <a:pt x="38" y="132"/>
                  </a:lnTo>
                  <a:lnTo>
                    <a:pt x="42" y="126"/>
                  </a:lnTo>
                  <a:lnTo>
                    <a:pt x="49" y="122"/>
                  </a:lnTo>
                  <a:lnTo>
                    <a:pt x="58" y="121"/>
                  </a:lnTo>
                  <a:lnTo>
                    <a:pt x="60" y="122"/>
                  </a:lnTo>
                  <a:lnTo>
                    <a:pt x="60" y="126"/>
                  </a:lnTo>
                  <a:lnTo>
                    <a:pt x="58" y="133"/>
                  </a:lnTo>
                  <a:lnTo>
                    <a:pt x="56" y="139"/>
                  </a:lnTo>
                  <a:lnTo>
                    <a:pt x="47" y="144"/>
                  </a:lnTo>
                  <a:lnTo>
                    <a:pt x="35" y="148"/>
                  </a:lnTo>
                  <a:lnTo>
                    <a:pt x="35" y="257"/>
                  </a:lnTo>
                  <a:lnTo>
                    <a:pt x="31" y="25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gray">
            <a:xfrm>
              <a:off x="1672" y="164"/>
              <a:ext cx="111" cy="425"/>
            </a:xfrm>
            <a:custGeom>
              <a:avLst/>
              <a:gdLst/>
              <a:ahLst/>
              <a:cxnLst>
                <a:cxn ang="0">
                  <a:pos x="52" y="272"/>
                </a:cxn>
                <a:cxn ang="0">
                  <a:pos x="44" y="270"/>
                </a:cxn>
                <a:cxn ang="0">
                  <a:pos x="26" y="265"/>
                </a:cxn>
                <a:cxn ang="0">
                  <a:pos x="8" y="249"/>
                </a:cxn>
                <a:cxn ang="0">
                  <a:pos x="0" y="219"/>
                </a:cxn>
                <a:cxn ang="0">
                  <a:pos x="8" y="219"/>
                </a:cxn>
                <a:cxn ang="0">
                  <a:pos x="25" y="223"/>
                </a:cxn>
                <a:cxn ang="0">
                  <a:pos x="41" y="235"/>
                </a:cxn>
                <a:cxn ang="0">
                  <a:pos x="52" y="265"/>
                </a:cxn>
                <a:cxn ang="0">
                  <a:pos x="50" y="168"/>
                </a:cxn>
                <a:cxn ang="0">
                  <a:pos x="35" y="165"/>
                </a:cxn>
                <a:cxn ang="0">
                  <a:pos x="17" y="156"/>
                </a:cxn>
                <a:cxn ang="0">
                  <a:pos x="3" y="134"/>
                </a:cxn>
                <a:cxn ang="0">
                  <a:pos x="3" y="116"/>
                </a:cxn>
                <a:cxn ang="0">
                  <a:pos x="19" y="120"/>
                </a:cxn>
                <a:cxn ang="0">
                  <a:pos x="39" y="133"/>
                </a:cxn>
                <a:cxn ang="0">
                  <a:pos x="52" y="161"/>
                </a:cxn>
                <a:cxn ang="0">
                  <a:pos x="53" y="50"/>
                </a:cxn>
                <a:cxn ang="0">
                  <a:pos x="54" y="36"/>
                </a:cxn>
                <a:cxn ang="0">
                  <a:pos x="65" y="17"/>
                </a:cxn>
                <a:cxn ang="0">
                  <a:pos x="87" y="3"/>
                </a:cxn>
                <a:cxn ang="0">
                  <a:pos x="103" y="3"/>
                </a:cxn>
                <a:cxn ang="0">
                  <a:pos x="99" y="21"/>
                </a:cxn>
                <a:cxn ang="0">
                  <a:pos x="84" y="42"/>
                </a:cxn>
                <a:cxn ang="0">
                  <a:pos x="58" y="52"/>
                </a:cxn>
                <a:cxn ang="0">
                  <a:pos x="58" y="127"/>
                </a:cxn>
                <a:cxn ang="0">
                  <a:pos x="61" y="112"/>
                </a:cxn>
                <a:cxn ang="0">
                  <a:pos x="72" y="94"/>
                </a:cxn>
                <a:cxn ang="0">
                  <a:pos x="93" y="80"/>
                </a:cxn>
                <a:cxn ang="0">
                  <a:pos x="111" y="80"/>
                </a:cxn>
                <a:cxn ang="0">
                  <a:pos x="111" y="91"/>
                </a:cxn>
                <a:cxn ang="0">
                  <a:pos x="107" y="108"/>
                </a:cxn>
                <a:cxn ang="0">
                  <a:pos x="91" y="126"/>
                </a:cxn>
                <a:cxn ang="0">
                  <a:pos x="58" y="135"/>
                </a:cxn>
                <a:cxn ang="0">
                  <a:pos x="58" y="236"/>
                </a:cxn>
                <a:cxn ang="0">
                  <a:pos x="61" y="223"/>
                </a:cxn>
                <a:cxn ang="0">
                  <a:pos x="73" y="208"/>
                </a:cxn>
                <a:cxn ang="0">
                  <a:pos x="97" y="200"/>
                </a:cxn>
                <a:cxn ang="0">
                  <a:pos x="99" y="207"/>
                </a:cxn>
                <a:cxn ang="0">
                  <a:pos x="97" y="220"/>
                </a:cxn>
                <a:cxn ang="0">
                  <a:pos x="87" y="235"/>
                </a:cxn>
                <a:cxn ang="0">
                  <a:pos x="58" y="245"/>
                </a:cxn>
                <a:cxn ang="0">
                  <a:pos x="52" y="425"/>
                </a:cxn>
              </a:cxnLst>
              <a:rect l="0" t="0" r="r" b="b"/>
              <a:pathLst>
                <a:path w="111" h="425">
                  <a:moveTo>
                    <a:pt x="52" y="425"/>
                  </a:moveTo>
                  <a:lnTo>
                    <a:pt x="52" y="272"/>
                  </a:lnTo>
                  <a:lnTo>
                    <a:pt x="50" y="270"/>
                  </a:lnTo>
                  <a:lnTo>
                    <a:pt x="44" y="270"/>
                  </a:lnTo>
                  <a:lnTo>
                    <a:pt x="35" y="269"/>
                  </a:lnTo>
                  <a:lnTo>
                    <a:pt x="26" y="265"/>
                  </a:lnTo>
                  <a:lnTo>
                    <a:pt x="17" y="258"/>
                  </a:lnTo>
                  <a:lnTo>
                    <a:pt x="8" y="249"/>
                  </a:lnTo>
                  <a:lnTo>
                    <a:pt x="3" y="236"/>
                  </a:lnTo>
                  <a:lnTo>
                    <a:pt x="0" y="219"/>
                  </a:lnTo>
                  <a:lnTo>
                    <a:pt x="3" y="219"/>
                  </a:lnTo>
                  <a:lnTo>
                    <a:pt x="8" y="219"/>
                  </a:lnTo>
                  <a:lnTo>
                    <a:pt x="15" y="220"/>
                  </a:lnTo>
                  <a:lnTo>
                    <a:pt x="25" y="223"/>
                  </a:lnTo>
                  <a:lnTo>
                    <a:pt x="33" y="227"/>
                  </a:lnTo>
                  <a:lnTo>
                    <a:pt x="41" y="235"/>
                  </a:lnTo>
                  <a:lnTo>
                    <a:pt x="48" y="247"/>
                  </a:lnTo>
                  <a:lnTo>
                    <a:pt x="52" y="265"/>
                  </a:lnTo>
                  <a:lnTo>
                    <a:pt x="52" y="168"/>
                  </a:lnTo>
                  <a:lnTo>
                    <a:pt x="50" y="168"/>
                  </a:lnTo>
                  <a:lnTo>
                    <a:pt x="44" y="168"/>
                  </a:lnTo>
                  <a:lnTo>
                    <a:pt x="35" y="165"/>
                  </a:lnTo>
                  <a:lnTo>
                    <a:pt x="26" y="161"/>
                  </a:lnTo>
                  <a:lnTo>
                    <a:pt x="17" y="156"/>
                  </a:lnTo>
                  <a:lnTo>
                    <a:pt x="8" y="146"/>
                  </a:lnTo>
                  <a:lnTo>
                    <a:pt x="3" y="134"/>
                  </a:lnTo>
                  <a:lnTo>
                    <a:pt x="0" y="116"/>
                  </a:lnTo>
                  <a:lnTo>
                    <a:pt x="3" y="116"/>
                  </a:lnTo>
                  <a:lnTo>
                    <a:pt x="10" y="118"/>
                  </a:lnTo>
                  <a:lnTo>
                    <a:pt x="19" y="120"/>
                  </a:lnTo>
                  <a:lnTo>
                    <a:pt x="29" y="125"/>
                  </a:lnTo>
                  <a:lnTo>
                    <a:pt x="39" y="133"/>
                  </a:lnTo>
                  <a:lnTo>
                    <a:pt x="48" y="145"/>
                  </a:lnTo>
                  <a:lnTo>
                    <a:pt x="52" y="161"/>
                  </a:lnTo>
                  <a:lnTo>
                    <a:pt x="52" y="52"/>
                  </a:lnTo>
                  <a:lnTo>
                    <a:pt x="53" y="50"/>
                  </a:lnTo>
                  <a:lnTo>
                    <a:pt x="53" y="44"/>
                  </a:lnTo>
                  <a:lnTo>
                    <a:pt x="54" y="36"/>
                  </a:lnTo>
                  <a:lnTo>
                    <a:pt x="58" y="26"/>
                  </a:lnTo>
                  <a:lnTo>
                    <a:pt x="65" y="17"/>
                  </a:lnTo>
                  <a:lnTo>
                    <a:pt x="75" y="9"/>
                  </a:lnTo>
                  <a:lnTo>
                    <a:pt x="87" y="3"/>
                  </a:lnTo>
                  <a:lnTo>
                    <a:pt x="104" y="0"/>
                  </a:lnTo>
                  <a:lnTo>
                    <a:pt x="103" y="3"/>
                  </a:lnTo>
                  <a:lnTo>
                    <a:pt x="102" y="11"/>
                  </a:lnTo>
                  <a:lnTo>
                    <a:pt x="99" y="21"/>
                  </a:lnTo>
                  <a:lnTo>
                    <a:pt x="92" y="32"/>
                  </a:lnTo>
                  <a:lnTo>
                    <a:pt x="84" y="42"/>
                  </a:lnTo>
                  <a:lnTo>
                    <a:pt x="73" y="49"/>
                  </a:lnTo>
                  <a:lnTo>
                    <a:pt x="58" y="52"/>
                  </a:lnTo>
                  <a:lnTo>
                    <a:pt x="58" y="130"/>
                  </a:lnTo>
                  <a:lnTo>
                    <a:pt x="58" y="127"/>
                  </a:lnTo>
                  <a:lnTo>
                    <a:pt x="60" y="122"/>
                  </a:lnTo>
                  <a:lnTo>
                    <a:pt x="61" y="112"/>
                  </a:lnTo>
                  <a:lnTo>
                    <a:pt x="65" y="103"/>
                  </a:lnTo>
                  <a:lnTo>
                    <a:pt x="72" y="94"/>
                  </a:lnTo>
                  <a:lnTo>
                    <a:pt x="80" y="85"/>
                  </a:lnTo>
                  <a:lnTo>
                    <a:pt x="93" y="80"/>
                  </a:lnTo>
                  <a:lnTo>
                    <a:pt x="110" y="77"/>
                  </a:lnTo>
                  <a:lnTo>
                    <a:pt x="111" y="80"/>
                  </a:lnTo>
                  <a:lnTo>
                    <a:pt x="111" y="84"/>
                  </a:lnTo>
                  <a:lnTo>
                    <a:pt x="111" y="91"/>
                  </a:lnTo>
                  <a:lnTo>
                    <a:pt x="110" y="100"/>
                  </a:lnTo>
                  <a:lnTo>
                    <a:pt x="107" y="108"/>
                  </a:lnTo>
                  <a:lnTo>
                    <a:pt x="100" y="118"/>
                  </a:lnTo>
                  <a:lnTo>
                    <a:pt x="91" y="126"/>
                  </a:lnTo>
                  <a:lnTo>
                    <a:pt x="77" y="133"/>
                  </a:lnTo>
                  <a:lnTo>
                    <a:pt x="58" y="135"/>
                  </a:lnTo>
                  <a:lnTo>
                    <a:pt x="58" y="239"/>
                  </a:lnTo>
                  <a:lnTo>
                    <a:pt x="58" y="236"/>
                  </a:lnTo>
                  <a:lnTo>
                    <a:pt x="60" y="231"/>
                  </a:lnTo>
                  <a:lnTo>
                    <a:pt x="61" y="223"/>
                  </a:lnTo>
                  <a:lnTo>
                    <a:pt x="66" y="215"/>
                  </a:lnTo>
                  <a:lnTo>
                    <a:pt x="73" y="208"/>
                  </a:lnTo>
                  <a:lnTo>
                    <a:pt x="83" y="203"/>
                  </a:lnTo>
                  <a:lnTo>
                    <a:pt x="97" y="200"/>
                  </a:lnTo>
                  <a:lnTo>
                    <a:pt x="97" y="201"/>
                  </a:lnTo>
                  <a:lnTo>
                    <a:pt x="99" y="207"/>
                  </a:lnTo>
                  <a:lnTo>
                    <a:pt x="99" y="212"/>
                  </a:lnTo>
                  <a:lnTo>
                    <a:pt x="97" y="220"/>
                  </a:lnTo>
                  <a:lnTo>
                    <a:pt x="93" y="228"/>
                  </a:lnTo>
                  <a:lnTo>
                    <a:pt x="87" y="235"/>
                  </a:lnTo>
                  <a:lnTo>
                    <a:pt x="75" y="242"/>
                  </a:lnTo>
                  <a:lnTo>
                    <a:pt x="58" y="245"/>
                  </a:lnTo>
                  <a:lnTo>
                    <a:pt x="58" y="425"/>
                  </a:lnTo>
                  <a:lnTo>
                    <a:pt x="52" y="425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gray">
            <a:xfrm>
              <a:off x="2065" y="361"/>
              <a:ext cx="100" cy="228"/>
            </a:xfrm>
            <a:custGeom>
              <a:avLst/>
              <a:gdLst/>
              <a:ahLst/>
              <a:cxnLst>
                <a:cxn ang="0">
                  <a:pos x="52" y="176"/>
                </a:cxn>
                <a:cxn ang="0">
                  <a:pos x="59" y="176"/>
                </a:cxn>
                <a:cxn ang="0">
                  <a:pos x="74" y="169"/>
                </a:cxn>
                <a:cxn ang="0">
                  <a:pos x="86" y="154"/>
                </a:cxn>
                <a:cxn ang="0">
                  <a:pos x="86" y="141"/>
                </a:cxn>
                <a:cxn ang="0">
                  <a:pos x="74" y="143"/>
                </a:cxn>
                <a:cxn ang="0">
                  <a:pos x="58" y="158"/>
                </a:cxn>
                <a:cxn ang="0">
                  <a:pos x="52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2" y="115"/>
                </a:cxn>
                <a:cxn ang="0">
                  <a:pos x="55" y="48"/>
                </a:cxn>
                <a:cxn ang="0">
                  <a:pos x="67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3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1" y="3"/>
                </a:cxn>
                <a:cxn ang="0">
                  <a:pos x="5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5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5" y="132"/>
                </a:cxn>
                <a:cxn ang="0">
                  <a:pos x="47" y="141"/>
                </a:cxn>
                <a:cxn ang="0">
                  <a:pos x="52" y="228"/>
                </a:cxn>
              </a:cxnLst>
              <a:rect l="0" t="0" r="r" b="b"/>
              <a:pathLst>
                <a:path w="100" h="228">
                  <a:moveTo>
                    <a:pt x="52" y="228"/>
                  </a:moveTo>
                  <a:lnTo>
                    <a:pt x="52" y="176"/>
                  </a:lnTo>
                  <a:lnTo>
                    <a:pt x="55" y="176"/>
                  </a:lnTo>
                  <a:lnTo>
                    <a:pt x="59" y="176"/>
                  </a:lnTo>
                  <a:lnTo>
                    <a:pt x="67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6" y="154"/>
                  </a:lnTo>
                  <a:lnTo>
                    <a:pt x="88" y="141"/>
                  </a:lnTo>
                  <a:lnTo>
                    <a:pt x="86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58" y="158"/>
                  </a:lnTo>
                  <a:lnTo>
                    <a:pt x="52" y="173"/>
                  </a:lnTo>
                  <a:lnTo>
                    <a:pt x="52" y="118"/>
                  </a:lnTo>
                  <a:lnTo>
                    <a:pt x="55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6" y="103"/>
                  </a:lnTo>
                  <a:lnTo>
                    <a:pt x="92" y="92"/>
                  </a:lnTo>
                  <a:lnTo>
                    <a:pt x="94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2" y="115"/>
                  </a:lnTo>
                  <a:lnTo>
                    <a:pt x="52" y="48"/>
                  </a:lnTo>
                  <a:lnTo>
                    <a:pt x="55" y="48"/>
                  </a:lnTo>
                  <a:lnTo>
                    <a:pt x="61" y="48"/>
                  </a:lnTo>
                  <a:lnTo>
                    <a:pt x="67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2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3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6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8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3" y="10"/>
                  </a:lnTo>
                  <a:lnTo>
                    <a:pt x="5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5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3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5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2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gray">
            <a:xfrm>
              <a:off x="2921" y="361"/>
              <a:ext cx="100" cy="228"/>
            </a:xfrm>
            <a:custGeom>
              <a:avLst/>
              <a:gdLst/>
              <a:ahLst/>
              <a:cxnLst>
                <a:cxn ang="0">
                  <a:pos x="53" y="176"/>
                </a:cxn>
                <a:cxn ang="0">
                  <a:pos x="60" y="176"/>
                </a:cxn>
                <a:cxn ang="0">
                  <a:pos x="74" y="169"/>
                </a:cxn>
                <a:cxn ang="0">
                  <a:pos x="87" y="154"/>
                </a:cxn>
                <a:cxn ang="0">
                  <a:pos x="87" y="141"/>
                </a:cxn>
                <a:cxn ang="0">
                  <a:pos x="74" y="143"/>
                </a:cxn>
                <a:cxn ang="0">
                  <a:pos x="60" y="158"/>
                </a:cxn>
                <a:cxn ang="0">
                  <a:pos x="53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3" y="115"/>
                </a:cxn>
                <a:cxn ang="0">
                  <a:pos x="56" y="48"/>
                </a:cxn>
                <a:cxn ang="0">
                  <a:pos x="68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4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2" y="3"/>
                </a:cxn>
                <a:cxn ang="0">
                  <a:pos x="6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6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6" y="132"/>
                </a:cxn>
                <a:cxn ang="0">
                  <a:pos x="47" y="141"/>
                </a:cxn>
                <a:cxn ang="0">
                  <a:pos x="53" y="228"/>
                </a:cxn>
              </a:cxnLst>
              <a:rect l="0" t="0" r="r" b="b"/>
              <a:pathLst>
                <a:path w="100" h="228">
                  <a:moveTo>
                    <a:pt x="53" y="228"/>
                  </a:moveTo>
                  <a:lnTo>
                    <a:pt x="53" y="176"/>
                  </a:lnTo>
                  <a:lnTo>
                    <a:pt x="56" y="176"/>
                  </a:lnTo>
                  <a:lnTo>
                    <a:pt x="60" y="176"/>
                  </a:lnTo>
                  <a:lnTo>
                    <a:pt x="68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7" y="154"/>
                  </a:lnTo>
                  <a:lnTo>
                    <a:pt x="88" y="141"/>
                  </a:lnTo>
                  <a:lnTo>
                    <a:pt x="87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60" y="158"/>
                  </a:lnTo>
                  <a:lnTo>
                    <a:pt x="53" y="173"/>
                  </a:lnTo>
                  <a:lnTo>
                    <a:pt x="53" y="118"/>
                  </a:lnTo>
                  <a:lnTo>
                    <a:pt x="56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7" y="103"/>
                  </a:lnTo>
                  <a:lnTo>
                    <a:pt x="92" y="92"/>
                  </a:lnTo>
                  <a:lnTo>
                    <a:pt x="95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3" y="115"/>
                  </a:lnTo>
                  <a:lnTo>
                    <a:pt x="53" y="48"/>
                  </a:lnTo>
                  <a:lnTo>
                    <a:pt x="56" y="48"/>
                  </a:lnTo>
                  <a:lnTo>
                    <a:pt x="61" y="48"/>
                  </a:lnTo>
                  <a:lnTo>
                    <a:pt x="68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3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4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7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9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2" y="3"/>
                  </a:lnTo>
                  <a:lnTo>
                    <a:pt x="3" y="10"/>
                  </a:lnTo>
                  <a:lnTo>
                    <a:pt x="6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6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4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6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3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gray">
            <a:xfrm>
              <a:off x="2273" y="187"/>
              <a:ext cx="175" cy="402"/>
            </a:xfrm>
            <a:custGeom>
              <a:avLst/>
              <a:gdLst/>
              <a:ahLst/>
              <a:cxnLst>
                <a:cxn ang="0">
                  <a:pos x="93" y="309"/>
                </a:cxn>
                <a:cxn ang="0">
                  <a:pos x="101" y="309"/>
                </a:cxn>
                <a:cxn ang="0">
                  <a:pos x="118" y="304"/>
                </a:cxn>
                <a:cxn ang="0">
                  <a:pos x="138" y="292"/>
                </a:cxn>
                <a:cxn ang="0">
                  <a:pos x="152" y="266"/>
                </a:cxn>
                <a:cxn ang="0">
                  <a:pos x="152" y="247"/>
                </a:cxn>
                <a:cxn ang="0">
                  <a:pos x="138" y="250"/>
                </a:cxn>
                <a:cxn ang="0">
                  <a:pos x="120" y="259"/>
                </a:cxn>
                <a:cxn ang="0">
                  <a:pos x="99" y="285"/>
                </a:cxn>
                <a:cxn ang="0">
                  <a:pos x="93" y="207"/>
                </a:cxn>
                <a:cxn ang="0">
                  <a:pos x="102" y="205"/>
                </a:cxn>
                <a:cxn ang="0">
                  <a:pos x="122" y="200"/>
                </a:cxn>
                <a:cxn ang="0">
                  <a:pos x="147" y="185"/>
                </a:cxn>
                <a:cxn ang="0">
                  <a:pos x="163" y="155"/>
                </a:cxn>
                <a:cxn ang="0">
                  <a:pos x="163" y="134"/>
                </a:cxn>
                <a:cxn ang="0">
                  <a:pos x="149" y="135"/>
                </a:cxn>
                <a:cxn ang="0">
                  <a:pos x="129" y="142"/>
                </a:cxn>
                <a:cxn ang="0">
                  <a:pos x="107" y="162"/>
                </a:cxn>
                <a:cxn ang="0">
                  <a:pos x="93" y="201"/>
                </a:cxn>
                <a:cxn ang="0">
                  <a:pos x="95" y="83"/>
                </a:cxn>
                <a:cxn ang="0">
                  <a:pos x="110" y="81"/>
                </a:cxn>
                <a:cxn ang="0">
                  <a:pos x="134" y="73"/>
                </a:cxn>
                <a:cxn ang="0">
                  <a:pos x="157" y="54"/>
                </a:cxn>
                <a:cxn ang="0">
                  <a:pos x="174" y="23"/>
                </a:cxn>
                <a:cxn ang="0">
                  <a:pos x="174" y="0"/>
                </a:cxn>
                <a:cxn ang="0">
                  <a:pos x="157" y="2"/>
                </a:cxn>
                <a:cxn ang="0">
                  <a:pos x="133" y="10"/>
                </a:cxn>
                <a:cxn ang="0">
                  <a:pos x="107" y="33"/>
                </a:cxn>
                <a:cxn ang="0">
                  <a:pos x="87" y="77"/>
                </a:cxn>
                <a:cxn ang="0">
                  <a:pos x="85" y="68"/>
                </a:cxn>
                <a:cxn ang="0">
                  <a:pos x="75" y="46"/>
                </a:cxn>
                <a:cxn ang="0">
                  <a:pos x="55" y="21"/>
                </a:cxn>
                <a:cxn ang="0">
                  <a:pos x="22" y="3"/>
                </a:cxn>
                <a:cxn ang="0">
                  <a:pos x="1" y="3"/>
                </a:cxn>
                <a:cxn ang="0">
                  <a:pos x="4" y="18"/>
                </a:cxn>
                <a:cxn ang="0">
                  <a:pos x="12" y="42"/>
                </a:cxn>
                <a:cxn ang="0">
                  <a:pos x="31" y="65"/>
                </a:cxn>
                <a:cxn ang="0">
                  <a:pos x="62" y="81"/>
                </a:cxn>
                <a:cxn ang="0">
                  <a:pos x="82" y="238"/>
                </a:cxn>
                <a:cxn ang="0">
                  <a:pos x="80" y="228"/>
                </a:cxn>
                <a:cxn ang="0">
                  <a:pos x="72" y="207"/>
                </a:cxn>
                <a:cxn ang="0">
                  <a:pos x="55" y="185"/>
                </a:cxn>
                <a:cxn ang="0">
                  <a:pos x="21" y="176"/>
                </a:cxn>
                <a:cxn ang="0">
                  <a:pos x="22" y="185"/>
                </a:cxn>
                <a:cxn ang="0">
                  <a:pos x="28" y="205"/>
                </a:cxn>
                <a:cxn ang="0">
                  <a:pos x="41" y="230"/>
                </a:cxn>
                <a:cxn ang="0">
                  <a:pos x="66" y="246"/>
                </a:cxn>
                <a:cxn ang="0">
                  <a:pos x="82" y="402"/>
                </a:cxn>
              </a:cxnLst>
              <a:rect l="0" t="0" r="r" b="b"/>
              <a:pathLst>
                <a:path w="175" h="402">
                  <a:moveTo>
                    <a:pt x="93" y="402"/>
                  </a:moveTo>
                  <a:lnTo>
                    <a:pt x="93" y="309"/>
                  </a:lnTo>
                  <a:lnTo>
                    <a:pt x="95" y="309"/>
                  </a:lnTo>
                  <a:lnTo>
                    <a:pt x="101" y="309"/>
                  </a:lnTo>
                  <a:lnTo>
                    <a:pt x="109" y="308"/>
                  </a:lnTo>
                  <a:lnTo>
                    <a:pt x="118" y="304"/>
                  </a:lnTo>
                  <a:lnTo>
                    <a:pt x="129" y="298"/>
                  </a:lnTo>
                  <a:lnTo>
                    <a:pt x="138" y="292"/>
                  </a:lnTo>
                  <a:lnTo>
                    <a:pt x="147" y="281"/>
                  </a:lnTo>
                  <a:lnTo>
                    <a:pt x="152" y="266"/>
                  </a:lnTo>
                  <a:lnTo>
                    <a:pt x="155" y="247"/>
                  </a:lnTo>
                  <a:lnTo>
                    <a:pt x="152" y="247"/>
                  </a:lnTo>
                  <a:lnTo>
                    <a:pt x="147" y="249"/>
                  </a:lnTo>
                  <a:lnTo>
                    <a:pt x="138" y="250"/>
                  </a:lnTo>
                  <a:lnTo>
                    <a:pt x="129" y="253"/>
                  </a:lnTo>
                  <a:lnTo>
                    <a:pt x="120" y="259"/>
                  </a:lnTo>
                  <a:lnTo>
                    <a:pt x="109" y="270"/>
                  </a:lnTo>
                  <a:lnTo>
                    <a:pt x="99" y="285"/>
                  </a:lnTo>
                  <a:lnTo>
                    <a:pt x="93" y="304"/>
                  </a:lnTo>
                  <a:lnTo>
                    <a:pt x="93" y="207"/>
                  </a:lnTo>
                  <a:lnTo>
                    <a:pt x="95" y="207"/>
                  </a:lnTo>
                  <a:lnTo>
                    <a:pt x="102" y="205"/>
                  </a:lnTo>
                  <a:lnTo>
                    <a:pt x="111" y="204"/>
                  </a:lnTo>
                  <a:lnTo>
                    <a:pt x="122" y="200"/>
                  </a:lnTo>
                  <a:lnTo>
                    <a:pt x="134" y="195"/>
                  </a:lnTo>
                  <a:lnTo>
                    <a:pt x="147" y="185"/>
                  </a:lnTo>
                  <a:lnTo>
                    <a:pt x="156" y="173"/>
                  </a:lnTo>
                  <a:lnTo>
                    <a:pt x="163" y="155"/>
                  </a:lnTo>
                  <a:lnTo>
                    <a:pt x="165" y="134"/>
                  </a:lnTo>
                  <a:lnTo>
                    <a:pt x="163" y="134"/>
                  </a:lnTo>
                  <a:lnTo>
                    <a:pt x="157" y="134"/>
                  </a:lnTo>
                  <a:lnTo>
                    <a:pt x="149" y="135"/>
                  </a:lnTo>
                  <a:lnTo>
                    <a:pt x="140" y="137"/>
                  </a:lnTo>
                  <a:lnTo>
                    <a:pt x="129" y="142"/>
                  </a:lnTo>
                  <a:lnTo>
                    <a:pt x="118" y="150"/>
                  </a:lnTo>
                  <a:lnTo>
                    <a:pt x="107" y="162"/>
                  </a:lnTo>
                  <a:lnTo>
                    <a:pt x="99" y="178"/>
                  </a:lnTo>
                  <a:lnTo>
                    <a:pt x="93" y="201"/>
                  </a:lnTo>
                  <a:lnTo>
                    <a:pt x="93" y="83"/>
                  </a:lnTo>
                  <a:lnTo>
                    <a:pt x="95" y="83"/>
                  </a:lnTo>
                  <a:lnTo>
                    <a:pt x="101" y="83"/>
                  </a:lnTo>
                  <a:lnTo>
                    <a:pt x="110" y="81"/>
                  </a:lnTo>
                  <a:lnTo>
                    <a:pt x="122" y="77"/>
                  </a:lnTo>
                  <a:lnTo>
                    <a:pt x="134" y="73"/>
                  </a:lnTo>
                  <a:lnTo>
                    <a:pt x="147" y="65"/>
                  </a:lnTo>
                  <a:lnTo>
                    <a:pt x="157" y="54"/>
                  </a:lnTo>
                  <a:lnTo>
                    <a:pt x="167" y="41"/>
                  </a:lnTo>
                  <a:lnTo>
                    <a:pt x="174" y="23"/>
                  </a:lnTo>
                  <a:lnTo>
                    <a:pt x="175" y="0"/>
                  </a:lnTo>
                  <a:lnTo>
                    <a:pt x="174" y="0"/>
                  </a:lnTo>
                  <a:lnTo>
                    <a:pt x="167" y="0"/>
                  </a:lnTo>
                  <a:lnTo>
                    <a:pt x="157" y="2"/>
                  </a:lnTo>
                  <a:lnTo>
                    <a:pt x="145" y="4"/>
                  </a:lnTo>
                  <a:lnTo>
                    <a:pt x="133" y="10"/>
                  </a:lnTo>
                  <a:lnTo>
                    <a:pt x="120" y="19"/>
                  </a:lnTo>
                  <a:lnTo>
                    <a:pt x="107" y="33"/>
                  </a:lnTo>
                  <a:lnTo>
                    <a:pt x="97" y="52"/>
                  </a:lnTo>
                  <a:lnTo>
                    <a:pt x="87" y="77"/>
                  </a:lnTo>
                  <a:lnTo>
                    <a:pt x="87" y="75"/>
                  </a:lnTo>
                  <a:lnTo>
                    <a:pt x="85" y="68"/>
                  </a:lnTo>
                  <a:lnTo>
                    <a:pt x="80" y="58"/>
                  </a:lnTo>
                  <a:lnTo>
                    <a:pt x="75" y="46"/>
                  </a:lnTo>
                  <a:lnTo>
                    <a:pt x="66" y="33"/>
                  </a:lnTo>
                  <a:lnTo>
                    <a:pt x="55" y="21"/>
                  </a:lnTo>
                  <a:lnTo>
                    <a:pt x="40" y="10"/>
                  </a:lnTo>
                  <a:lnTo>
                    <a:pt x="22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1" y="10"/>
                  </a:lnTo>
                  <a:lnTo>
                    <a:pt x="4" y="18"/>
                  </a:lnTo>
                  <a:lnTo>
                    <a:pt x="6" y="30"/>
                  </a:lnTo>
                  <a:lnTo>
                    <a:pt x="12" y="42"/>
                  </a:lnTo>
                  <a:lnTo>
                    <a:pt x="20" y="54"/>
                  </a:lnTo>
                  <a:lnTo>
                    <a:pt x="31" y="65"/>
                  </a:lnTo>
                  <a:lnTo>
                    <a:pt x="44" y="75"/>
                  </a:lnTo>
                  <a:lnTo>
                    <a:pt x="62" y="81"/>
                  </a:lnTo>
                  <a:lnTo>
                    <a:pt x="82" y="83"/>
                  </a:lnTo>
                  <a:lnTo>
                    <a:pt x="82" y="238"/>
                  </a:lnTo>
                  <a:lnTo>
                    <a:pt x="82" y="235"/>
                  </a:lnTo>
                  <a:lnTo>
                    <a:pt x="80" y="228"/>
                  </a:lnTo>
                  <a:lnTo>
                    <a:pt x="78" y="217"/>
                  </a:lnTo>
                  <a:lnTo>
                    <a:pt x="72" y="207"/>
                  </a:lnTo>
                  <a:lnTo>
                    <a:pt x="66" y="196"/>
                  </a:lnTo>
                  <a:lnTo>
                    <a:pt x="55" y="185"/>
                  </a:lnTo>
                  <a:lnTo>
                    <a:pt x="40" y="178"/>
                  </a:lnTo>
                  <a:lnTo>
                    <a:pt x="21" y="176"/>
                  </a:lnTo>
                  <a:lnTo>
                    <a:pt x="21" y="178"/>
                  </a:lnTo>
                  <a:lnTo>
                    <a:pt x="22" y="185"/>
                  </a:lnTo>
                  <a:lnTo>
                    <a:pt x="24" y="195"/>
                  </a:lnTo>
                  <a:lnTo>
                    <a:pt x="28" y="205"/>
                  </a:lnTo>
                  <a:lnTo>
                    <a:pt x="33" y="217"/>
                  </a:lnTo>
                  <a:lnTo>
                    <a:pt x="41" y="230"/>
                  </a:lnTo>
                  <a:lnTo>
                    <a:pt x="52" y="239"/>
                  </a:lnTo>
                  <a:lnTo>
                    <a:pt x="66" y="246"/>
                  </a:lnTo>
                  <a:lnTo>
                    <a:pt x="82" y="247"/>
                  </a:lnTo>
                  <a:lnTo>
                    <a:pt x="82" y="402"/>
                  </a:lnTo>
                  <a:lnTo>
                    <a:pt x="93" y="40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gray">
            <a:xfrm>
              <a:off x="2161" y="216"/>
              <a:ext cx="97" cy="373"/>
            </a:xfrm>
            <a:custGeom>
              <a:avLst/>
              <a:gdLst/>
              <a:ahLst/>
              <a:cxnLst>
                <a:cxn ang="0">
                  <a:pos x="52" y="237"/>
                </a:cxn>
                <a:cxn ang="0">
                  <a:pos x="59" y="237"/>
                </a:cxn>
                <a:cxn ang="0">
                  <a:pos x="74" y="232"/>
                </a:cxn>
                <a:cxn ang="0">
                  <a:pos x="90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1" y="197"/>
                </a:cxn>
                <a:cxn ang="0">
                  <a:pos x="56" y="215"/>
                </a:cxn>
                <a:cxn ang="0">
                  <a:pos x="52" y="147"/>
                </a:cxn>
                <a:cxn ang="0">
                  <a:pos x="59" y="147"/>
                </a:cxn>
                <a:cxn ang="0">
                  <a:pos x="74" y="141"/>
                </a:cxn>
                <a:cxn ang="0">
                  <a:pos x="90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1" y="109"/>
                </a:cxn>
                <a:cxn ang="0">
                  <a:pos x="56" y="126"/>
                </a:cxn>
                <a:cxn ang="0">
                  <a:pos x="52" y="46"/>
                </a:cxn>
                <a:cxn ang="0">
                  <a:pos x="51" y="37"/>
                </a:cxn>
                <a:cxn ang="0">
                  <a:pos x="45" y="23"/>
                </a:cxn>
                <a:cxn ang="0">
                  <a:pos x="32" y="6"/>
                </a:cxn>
                <a:cxn ang="0">
                  <a:pos x="6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3" y="43"/>
                </a:cxn>
                <a:cxn ang="0">
                  <a:pos x="45" y="113"/>
                </a:cxn>
                <a:cxn ang="0">
                  <a:pos x="45" y="106"/>
                </a:cxn>
                <a:cxn ang="0">
                  <a:pos x="40" y="90"/>
                </a:cxn>
                <a:cxn ang="0">
                  <a:pos x="27" y="75"/>
                </a:cxn>
                <a:cxn ang="0">
                  <a:pos x="1" y="67"/>
                </a:cxn>
                <a:cxn ang="0">
                  <a:pos x="0" y="75"/>
                </a:cxn>
                <a:cxn ang="0">
                  <a:pos x="2" y="91"/>
                </a:cxn>
                <a:cxn ang="0">
                  <a:pos x="14" y="109"/>
                </a:cxn>
                <a:cxn ang="0">
                  <a:pos x="45" y="118"/>
                </a:cxn>
                <a:cxn ang="0">
                  <a:pos x="45" y="207"/>
                </a:cxn>
                <a:cxn ang="0">
                  <a:pos x="43" y="195"/>
                </a:cxn>
                <a:cxn ang="0">
                  <a:pos x="33" y="182"/>
                </a:cxn>
                <a:cxn ang="0">
                  <a:pos x="12" y="175"/>
                </a:cxn>
                <a:cxn ang="0">
                  <a:pos x="10" y="182"/>
                </a:cxn>
                <a:cxn ang="0">
                  <a:pos x="13" y="197"/>
                </a:cxn>
                <a:cxn ang="0">
                  <a:pos x="29" y="211"/>
                </a:cxn>
                <a:cxn ang="0">
                  <a:pos x="45" y="373"/>
                </a:cxn>
              </a:cxnLst>
              <a:rect l="0" t="0" r="r" b="b"/>
              <a:pathLst>
                <a:path w="97" h="373">
                  <a:moveTo>
                    <a:pt x="52" y="373"/>
                  </a:moveTo>
                  <a:lnTo>
                    <a:pt x="52" y="237"/>
                  </a:lnTo>
                  <a:lnTo>
                    <a:pt x="54" y="237"/>
                  </a:lnTo>
                  <a:lnTo>
                    <a:pt x="59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0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4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1" y="197"/>
                  </a:lnTo>
                  <a:lnTo>
                    <a:pt x="63" y="205"/>
                  </a:lnTo>
                  <a:lnTo>
                    <a:pt x="56" y="215"/>
                  </a:lnTo>
                  <a:lnTo>
                    <a:pt x="52" y="232"/>
                  </a:lnTo>
                  <a:lnTo>
                    <a:pt x="52" y="147"/>
                  </a:lnTo>
                  <a:lnTo>
                    <a:pt x="54" y="147"/>
                  </a:lnTo>
                  <a:lnTo>
                    <a:pt x="59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0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4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1" y="109"/>
                  </a:lnTo>
                  <a:lnTo>
                    <a:pt x="63" y="116"/>
                  </a:lnTo>
                  <a:lnTo>
                    <a:pt x="56" y="126"/>
                  </a:lnTo>
                  <a:lnTo>
                    <a:pt x="52" y="141"/>
                  </a:lnTo>
                  <a:lnTo>
                    <a:pt x="52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5" y="23"/>
                  </a:lnTo>
                  <a:lnTo>
                    <a:pt x="40" y="15"/>
                  </a:lnTo>
                  <a:lnTo>
                    <a:pt x="32" y="6"/>
                  </a:lnTo>
                  <a:lnTo>
                    <a:pt x="21" y="2"/>
                  </a:lnTo>
                  <a:lnTo>
                    <a:pt x="6" y="0"/>
                  </a:lnTo>
                  <a:lnTo>
                    <a:pt x="6" y="2"/>
                  </a:lnTo>
                  <a:lnTo>
                    <a:pt x="8" y="9"/>
                  </a:lnTo>
                  <a:lnTo>
                    <a:pt x="12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3" y="43"/>
                  </a:lnTo>
                  <a:lnTo>
                    <a:pt x="45" y="46"/>
                  </a:lnTo>
                  <a:lnTo>
                    <a:pt x="45" y="113"/>
                  </a:lnTo>
                  <a:lnTo>
                    <a:pt x="45" y="112"/>
                  </a:lnTo>
                  <a:lnTo>
                    <a:pt x="45" y="106"/>
                  </a:lnTo>
                  <a:lnTo>
                    <a:pt x="44" y="98"/>
                  </a:lnTo>
                  <a:lnTo>
                    <a:pt x="40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1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2" y="91"/>
                  </a:lnTo>
                  <a:lnTo>
                    <a:pt x="6" y="100"/>
                  </a:lnTo>
                  <a:lnTo>
                    <a:pt x="14" y="109"/>
                  </a:lnTo>
                  <a:lnTo>
                    <a:pt x="28" y="114"/>
                  </a:lnTo>
                  <a:lnTo>
                    <a:pt x="45" y="118"/>
                  </a:lnTo>
                  <a:lnTo>
                    <a:pt x="45" y="209"/>
                  </a:lnTo>
                  <a:lnTo>
                    <a:pt x="45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40" y="188"/>
                  </a:lnTo>
                  <a:lnTo>
                    <a:pt x="33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0" y="182"/>
                  </a:lnTo>
                  <a:lnTo>
                    <a:pt x="10" y="188"/>
                  </a:lnTo>
                  <a:lnTo>
                    <a:pt x="13" y="197"/>
                  </a:lnTo>
                  <a:lnTo>
                    <a:pt x="20" y="205"/>
                  </a:lnTo>
                  <a:lnTo>
                    <a:pt x="29" y="211"/>
                  </a:lnTo>
                  <a:lnTo>
                    <a:pt x="45" y="215"/>
                  </a:lnTo>
                  <a:lnTo>
                    <a:pt x="45" y="373"/>
                  </a:lnTo>
                  <a:lnTo>
                    <a:pt x="52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gray">
            <a:xfrm>
              <a:off x="2708" y="216"/>
              <a:ext cx="97" cy="373"/>
            </a:xfrm>
            <a:custGeom>
              <a:avLst/>
              <a:gdLst/>
              <a:ahLst/>
              <a:cxnLst>
                <a:cxn ang="0">
                  <a:pos x="51" y="237"/>
                </a:cxn>
                <a:cxn ang="0">
                  <a:pos x="60" y="237"/>
                </a:cxn>
                <a:cxn ang="0">
                  <a:pos x="74" y="232"/>
                </a:cxn>
                <a:cxn ang="0">
                  <a:pos x="91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2" y="197"/>
                </a:cxn>
                <a:cxn ang="0">
                  <a:pos x="55" y="215"/>
                </a:cxn>
                <a:cxn ang="0">
                  <a:pos x="51" y="147"/>
                </a:cxn>
                <a:cxn ang="0">
                  <a:pos x="60" y="147"/>
                </a:cxn>
                <a:cxn ang="0">
                  <a:pos x="74" y="141"/>
                </a:cxn>
                <a:cxn ang="0">
                  <a:pos x="91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2" y="109"/>
                </a:cxn>
                <a:cxn ang="0">
                  <a:pos x="55" y="126"/>
                </a:cxn>
                <a:cxn ang="0">
                  <a:pos x="51" y="46"/>
                </a:cxn>
                <a:cxn ang="0">
                  <a:pos x="51" y="37"/>
                </a:cxn>
                <a:cxn ang="0">
                  <a:pos x="46" y="23"/>
                </a:cxn>
                <a:cxn ang="0">
                  <a:pos x="33" y="6"/>
                </a:cxn>
                <a:cxn ang="0">
                  <a:pos x="7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4" y="43"/>
                </a:cxn>
                <a:cxn ang="0">
                  <a:pos x="46" y="113"/>
                </a:cxn>
                <a:cxn ang="0">
                  <a:pos x="46" y="106"/>
                </a:cxn>
                <a:cxn ang="0">
                  <a:pos x="41" y="90"/>
                </a:cxn>
                <a:cxn ang="0">
                  <a:pos x="27" y="75"/>
                </a:cxn>
                <a:cxn ang="0">
                  <a:pos x="0" y="67"/>
                </a:cxn>
                <a:cxn ang="0">
                  <a:pos x="0" y="75"/>
                </a:cxn>
                <a:cxn ang="0">
                  <a:pos x="3" y="91"/>
                </a:cxn>
                <a:cxn ang="0">
                  <a:pos x="15" y="109"/>
                </a:cxn>
                <a:cxn ang="0">
                  <a:pos x="46" y="118"/>
                </a:cxn>
                <a:cxn ang="0">
                  <a:pos x="46" y="207"/>
                </a:cxn>
                <a:cxn ang="0">
                  <a:pos x="43" y="195"/>
                </a:cxn>
                <a:cxn ang="0">
                  <a:pos x="34" y="182"/>
                </a:cxn>
                <a:cxn ang="0">
                  <a:pos x="12" y="175"/>
                </a:cxn>
                <a:cxn ang="0">
                  <a:pos x="11" y="182"/>
                </a:cxn>
                <a:cxn ang="0">
                  <a:pos x="14" y="197"/>
                </a:cxn>
                <a:cxn ang="0">
                  <a:pos x="30" y="211"/>
                </a:cxn>
                <a:cxn ang="0">
                  <a:pos x="46" y="373"/>
                </a:cxn>
              </a:cxnLst>
              <a:rect l="0" t="0" r="r" b="b"/>
              <a:pathLst>
                <a:path w="97" h="373">
                  <a:moveTo>
                    <a:pt x="51" y="373"/>
                  </a:moveTo>
                  <a:lnTo>
                    <a:pt x="51" y="237"/>
                  </a:lnTo>
                  <a:lnTo>
                    <a:pt x="54" y="237"/>
                  </a:lnTo>
                  <a:lnTo>
                    <a:pt x="60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1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5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2" y="197"/>
                  </a:lnTo>
                  <a:lnTo>
                    <a:pt x="64" y="205"/>
                  </a:lnTo>
                  <a:lnTo>
                    <a:pt x="55" y="215"/>
                  </a:lnTo>
                  <a:lnTo>
                    <a:pt x="51" y="232"/>
                  </a:lnTo>
                  <a:lnTo>
                    <a:pt x="51" y="147"/>
                  </a:lnTo>
                  <a:lnTo>
                    <a:pt x="54" y="147"/>
                  </a:lnTo>
                  <a:lnTo>
                    <a:pt x="60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1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5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2" y="109"/>
                  </a:lnTo>
                  <a:lnTo>
                    <a:pt x="64" y="116"/>
                  </a:lnTo>
                  <a:lnTo>
                    <a:pt x="55" y="126"/>
                  </a:lnTo>
                  <a:lnTo>
                    <a:pt x="51" y="141"/>
                  </a:lnTo>
                  <a:lnTo>
                    <a:pt x="51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6" y="23"/>
                  </a:lnTo>
                  <a:lnTo>
                    <a:pt x="41" y="15"/>
                  </a:lnTo>
                  <a:lnTo>
                    <a:pt x="33" y="6"/>
                  </a:lnTo>
                  <a:lnTo>
                    <a:pt x="22" y="2"/>
                  </a:lnTo>
                  <a:lnTo>
                    <a:pt x="7" y="0"/>
                  </a:lnTo>
                  <a:lnTo>
                    <a:pt x="7" y="2"/>
                  </a:lnTo>
                  <a:lnTo>
                    <a:pt x="8" y="9"/>
                  </a:lnTo>
                  <a:lnTo>
                    <a:pt x="11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4" y="43"/>
                  </a:lnTo>
                  <a:lnTo>
                    <a:pt x="46" y="46"/>
                  </a:lnTo>
                  <a:lnTo>
                    <a:pt x="46" y="113"/>
                  </a:lnTo>
                  <a:lnTo>
                    <a:pt x="46" y="112"/>
                  </a:lnTo>
                  <a:lnTo>
                    <a:pt x="46" y="106"/>
                  </a:lnTo>
                  <a:lnTo>
                    <a:pt x="43" y="98"/>
                  </a:lnTo>
                  <a:lnTo>
                    <a:pt x="41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3" y="91"/>
                  </a:lnTo>
                  <a:lnTo>
                    <a:pt x="7" y="100"/>
                  </a:lnTo>
                  <a:lnTo>
                    <a:pt x="15" y="109"/>
                  </a:lnTo>
                  <a:lnTo>
                    <a:pt x="28" y="114"/>
                  </a:lnTo>
                  <a:lnTo>
                    <a:pt x="46" y="118"/>
                  </a:lnTo>
                  <a:lnTo>
                    <a:pt x="46" y="209"/>
                  </a:lnTo>
                  <a:lnTo>
                    <a:pt x="46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39" y="188"/>
                  </a:lnTo>
                  <a:lnTo>
                    <a:pt x="34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1" y="182"/>
                  </a:lnTo>
                  <a:lnTo>
                    <a:pt x="11" y="188"/>
                  </a:lnTo>
                  <a:lnTo>
                    <a:pt x="14" y="197"/>
                  </a:lnTo>
                  <a:lnTo>
                    <a:pt x="19" y="205"/>
                  </a:lnTo>
                  <a:lnTo>
                    <a:pt x="30" y="211"/>
                  </a:lnTo>
                  <a:lnTo>
                    <a:pt x="46" y="215"/>
                  </a:lnTo>
                  <a:lnTo>
                    <a:pt x="46" y="373"/>
                  </a:lnTo>
                  <a:lnTo>
                    <a:pt x="51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F1C2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49" name="Freeform 25"/>
          <p:cNvSpPr>
            <a:spLocks/>
          </p:cNvSpPr>
          <p:nvPr/>
        </p:nvSpPr>
        <p:spPr bwMode="gray">
          <a:xfrm>
            <a:off x="95250" y="6446838"/>
            <a:ext cx="8970963" cy="314325"/>
          </a:xfrm>
          <a:custGeom>
            <a:avLst/>
            <a:gdLst/>
            <a:ahLst/>
            <a:cxnLst>
              <a:cxn ang="0">
                <a:pos x="4" y="198"/>
              </a:cxn>
              <a:cxn ang="0">
                <a:pos x="5651" y="198"/>
              </a:cxn>
              <a:cxn ang="0">
                <a:pos x="5646" y="94"/>
              </a:cxn>
              <a:cxn ang="0">
                <a:pos x="1491" y="94"/>
              </a:cxn>
              <a:cxn ang="0">
                <a:pos x="1343" y="2"/>
              </a:cxn>
              <a:cxn ang="0">
                <a:pos x="0" y="0"/>
              </a:cxn>
              <a:cxn ang="0">
                <a:pos x="4" y="198"/>
              </a:cxn>
            </a:cxnLst>
            <a:rect l="0" t="0" r="r" b="b"/>
            <a:pathLst>
              <a:path w="5651" h="198">
                <a:moveTo>
                  <a:pt x="4" y="198"/>
                </a:moveTo>
                <a:lnTo>
                  <a:pt x="5651" y="198"/>
                </a:lnTo>
                <a:lnTo>
                  <a:pt x="5646" y="94"/>
                </a:lnTo>
                <a:lnTo>
                  <a:pt x="1491" y="94"/>
                </a:lnTo>
                <a:lnTo>
                  <a:pt x="1343" y="2"/>
                </a:lnTo>
                <a:lnTo>
                  <a:pt x="0" y="0"/>
                </a:lnTo>
                <a:lnTo>
                  <a:pt x="4" y="198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Freeform 26"/>
          <p:cNvSpPr>
            <a:spLocks/>
          </p:cNvSpPr>
          <p:nvPr/>
        </p:nvSpPr>
        <p:spPr bwMode="gray">
          <a:xfrm>
            <a:off x="95250" y="6491288"/>
            <a:ext cx="8975725" cy="279400"/>
          </a:xfrm>
          <a:custGeom>
            <a:avLst/>
            <a:gdLst/>
            <a:ahLst/>
            <a:cxnLst>
              <a:cxn ang="0">
                <a:pos x="0" y="176"/>
              </a:cxn>
              <a:cxn ang="0">
                <a:pos x="5650" y="169"/>
              </a:cxn>
              <a:cxn ang="0">
                <a:pos x="5646" y="95"/>
              </a:cxn>
              <a:cxn ang="0">
                <a:pos x="1478" y="95"/>
              </a:cxn>
              <a:cxn ang="0">
                <a:pos x="1317" y="3"/>
              </a:cxn>
              <a:cxn ang="0">
                <a:pos x="0" y="0"/>
              </a:cxn>
              <a:cxn ang="0">
                <a:pos x="0" y="176"/>
              </a:cxn>
            </a:cxnLst>
            <a:rect l="0" t="0" r="r" b="b"/>
            <a:pathLst>
              <a:path w="5650" h="176">
                <a:moveTo>
                  <a:pt x="0" y="176"/>
                </a:moveTo>
                <a:lnTo>
                  <a:pt x="5650" y="169"/>
                </a:lnTo>
                <a:lnTo>
                  <a:pt x="5646" y="95"/>
                </a:lnTo>
                <a:lnTo>
                  <a:pt x="1478" y="95"/>
                </a:lnTo>
                <a:lnTo>
                  <a:pt x="1317" y="3"/>
                </a:lnTo>
                <a:lnTo>
                  <a:pt x="0" y="0"/>
                </a:lnTo>
                <a:lnTo>
                  <a:pt x="0" y="17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1" name="Freeform 27" descr="Dark upward diagonal"/>
          <p:cNvSpPr>
            <a:spLocks/>
          </p:cNvSpPr>
          <p:nvPr/>
        </p:nvSpPr>
        <p:spPr bwMode="gray">
          <a:xfrm>
            <a:off x="92075" y="98425"/>
            <a:ext cx="8956675" cy="1793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82" y="0"/>
              </a:cxn>
              <a:cxn ang="0">
                <a:pos x="5639" y="45"/>
              </a:cxn>
              <a:cxn ang="0">
                <a:pos x="5636" y="113"/>
              </a:cxn>
              <a:cxn ang="0">
                <a:pos x="0" y="113"/>
              </a:cxn>
              <a:cxn ang="0">
                <a:pos x="0" y="0"/>
              </a:cxn>
            </a:cxnLst>
            <a:rect l="0" t="0" r="r" b="b"/>
            <a:pathLst>
              <a:path w="5639" h="113">
                <a:moveTo>
                  <a:pt x="0" y="0"/>
                </a:moveTo>
                <a:lnTo>
                  <a:pt x="5582" y="0"/>
                </a:lnTo>
                <a:cubicBezTo>
                  <a:pt x="5630" y="3"/>
                  <a:pt x="5639" y="45"/>
                  <a:pt x="5639" y="45"/>
                </a:cubicBezTo>
                <a:lnTo>
                  <a:pt x="5636" y="113"/>
                </a:lnTo>
                <a:lnTo>
                  <a:pt x="0" y="113"/>
                </a:lnTo>
                <a:lnTo>
                  <a:pt x="0" y="0"/>
                </a:lnTo>
                <a:close/>
              </a:path>
            </a:pathLst>
          </a:custGeom>
          <a:pattFill prst="dkUpDiag">
            <a:fgClr>
              <a:schemeClr val="accent1"/>
            </a:fgClr>
            <a:bgClr>
              <a:schemeClr val="bg1"/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Freeform 28"/>
          <p:cNvSpPr>
            <a:spLocks/>
          </p:cNvSpPr>
          <p:nvPr/>
        </p:nvSpPr>
        <p:spPr bwMode="gray">
          <a:xfrm>
            <a:off x="92075" y="307975"/>
            <a:ext cx="8955088" cy="938213"/>
          </a:xfrm>
          <a:custGeom>
            <a:avLst/>
            <a:gdLst/>
            <a:ahLst/>
            <a:cxnLst>
              <a:cxn ang="0">
                <a:pos x="5446" y="0"/>
              </a:cxn>
              <a:cxn ang="0">
                <a:pos x="0" y="0"/>
              </a:cxn>
              <a:cxn ang="0">
                <a:pos x="2" y="470"/>
              </a:cxn>
              <a:cxn ang="0">
                <a:pos x="4078" y="474"/>
              </a:cxn>
              <a:cxn ang="0">
                <a:pos x="4178" y="527"/>
              </a:cxn>
              <a:cxn ang="0">
                <a:pos x="5446" y="531"/>
              </a:cxn>
              <a:cxn ang="0">
                <a:pos x="5446" y="0"/>
              </a:cxn>
            </a:cxnLst>
            <a:rect l="0" t="0" r="r" b="b"/>
            <a:pathLst>
              <a:path w="5446" h="531">
                <a:moveTo>
                  <a:pt x="5446" y="0"/>
                </a:moveTo>
                <a:lnTo>
                  <a:pt x="0" y="0"/>
                </a:lnTo>
                <a:lnTo>
                  <a:pt x="2" y="470"/>
                </a:lnTo>
                <a:lnTo>
                  <a:pt x="4078" y="474"/>
                </a:lnTo>
                <a:lnTo>
                  <a:pt x="4178" y="527"/>
                </a:lnTo>
                <a:lnTo>
                  <a:pt x="5446" y="531"/>
                </a:lnTo>
                <a:lnTo>
                  <a:pt x="5446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3" name="Freeform 29"/>
          <p:cNvSpPr>
            <a:spLocks/>
          </p:cNvSpPr>
          <p:nvPr/>
        </p:nvSpPr>
        <p:spPr bwMode="gray">
          <a:xfrm>
            <a:off x="92075" y="306388"/>
            <a:ext cx="8955088" cy="836612"/>
          </a:xfrm>
          <a:custGeom>
            <a:avLst/>
            <a:gdLst/>
            <a:ahLst/>
            <a:cxnLst>
              <a:cxn ang="0">
                <a:pos x="5446" y="0"/>
              </a:cxn>
              <a:cxn ang="0">
                <a:pos x="0" y="0"/>
              </a:cxn>
              <a:cxn ang="0">
                <a:pos x="2" y="470"/>
              </a:cxn>
              <a:cxn ang="0">
                <a:pos x="4078" y="474"/>
              </a:cxn>
              <a:cxn ang="0">
                <a:pos x="4178" y="527"/>
              </a:cxn>
              <a:cxn ang="0">
                <a:pos x="5446" y="531"/>
              </a:cxn>
              <a:cxn ang="0">
                <a:pos x="5446" y="0"/>
              </a:cxn>
            </a:cxnLst>
            <a:rect l="0" t="0" r="r" b="b"/>
            <a:pathLst>
              <a:path w="5446" h="531">
                <a:moveTo>
                  <a:pt x="5446" y="0"/>
                </a:moveTo>
                <a:lnTo>
                  <a:pt x="0" y="0"/>
                </a:lnTo>
                <a:lnTo>
                  <a:pt x="2" y="470"/>
                </a:lnTo>
                <a:lnTo>
                  <a:pt x="4078" y="474"/>
                </a:lnTo>
                <a:lnTo>
                  <a:pt x="4178" y="527"/>
                </a:lnTo>
                <a:lnTo>
                  <a:pt x="5446" y="531"/>
                </a:lnTo>
                <a:lnTo>
                  <a:pt x="5446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tint val="66667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 flipV="1">
            <a:off x="95250" y="6723063"/>
            <a:ext cx="8977313" cy="555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9" name="Freeform 35"/>
          <p:cNvSpPr>
            <a:spLocks/>
          </p:cNvSpPr>
          <p:nvPr/>
        </p:nvSpPr>
        <p:spPr bwMode="gray">
          <a:xfrm>
            <a:off x="6896100" y="1047750"/>
            <a:ext cx="2155825" cy="52388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358" y="0"/>
              </a:cxn>
              <a:cxn ang="0">
                <a:pos x="1356" y="32"/>
              </a:cxn>
              <a:cxn ang="0">
                <a:pos x="60" y="33"/>
              </a:cxn>
              <a:cxn ang="0">
                <a:pos x="0" y="2"/>
              </a:cxn>
            </a:cxnLst>
            <a:rect l="0" t="0" r="r" b="b"/>
            <a:pathLst>
              <a:path w="1358" h="33">
                <a:moveTo>
                  <a:pt x="0" y="2"/>
                </a:moveTo>
                <a:lnTo>
                  <a:pt x="1358" y="0"/>
                </a:lnTo>
                <a:lnTo>
                  <a:pt x="1356" y="32"/>
                </a:lnTo>
                <a:lnTo>
                  <a:pt x="60" y="33"/>
                </a:lnTo>
                <a:lnTo>
                  <a:pt x="0" y="2"/>
                </a:lnTo>
                <a:close/>
              </a:path>
            </a:pathLst>
          </a:custGeom>
          <a:solidFill>
            <a:srgbClr val="FFFFFF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238125"/>
            <a:ext cx="64770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438275"/>
            <a:ext cx="822960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3048000" y="6311900"/>
            <a:ext cx="171291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5192FC-2EBE-412F-9C5D-F49C47A6FE76}" type="datetimeFigureOut">
              <a:rPr lang="en-US" smtClean="0"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4/25/2020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4830763" y="6323013"/>
            <a:ext cx="23114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7116763" y="6323013"/>
            <a:ext cx="161607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D94431-ED10-4D5D-B057-72DB4E9CC641}" type="slidenum">
              <a:rPr lang="en-US" smtClean="0"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54" name="Rectangle 30" descr="7"/>
          <p:cNvSpPr>
            <a:spLocks noChangeArrowheads="1"/>
          </p:cNvSpPr>
          <p:nvPr/>
        </p:nvSpPr>
        <p:spPr bwMode="gray">
          <a:xfrm>
            <a:off x="8245475" y="415925"/>
            <a:ext cx="534988" cy="546100"/>
          </a:xfrm>
          <a:prstGeom prst="rect">
            <a:avLst/>
          </a:prstGeom>
          <a:blipFill dpi="0" rotWithShape="1">
            <a:blip r:embed="rId17" cstate="print"/>
            <a:srcRect/>
            <a:stretch>
              <a:fillRect/>
            </a:stretch>
          </a:blip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5" name="Rectangle 31" descr="4"/>
          <p:cNvSpPr>
            <a:spLocks noChangeArrowheads="1"/>
          </p:cNvSpPr>
          <p:nvPr/>
        </p:nvSpPr>
        <p:spPr bwMode="gray">
          <a:xfrm>
            <a:off x="7620000" y="415925"/>
            <a:ext cx="534988" cy="546100"/>
          </a:xfrm>
          <a:prstGeom prst="rect">
            <a:avLst/>
          </a:prstGeom>
          <a:blipFill dpi="0" rotWithShape="1">
            <a:blip r:embed="rId18" cstate="print"/>
            <a:srcRect/>
            <a:stretch>
              <a:fillRect/>
            </a:stretch>
          </a:blip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gray">
          <a:xfrm>
            <a:off x="7000875" y="415925"/>
            <a:ext cx="534988" cy="5461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F1C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8267" y="6477000"/>
            <a:ext cx="160813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900">
                <a:solidFill>
                  <a:srgbClr val="EAF1C2"/>
                </a:solidFill>
                <a:cs typeface="Arial" pitchFamily="34" charset="0"/>
              </a:rPr>
              <a:t>www.trungtamtinhoc.edu.vn</a:t>
            </a:r>
          </a:p>
        </p:txBody>
      </p:sp>
    </p:spTree>
    <p:extLst>
      <p:ext uri="{BB962C8B-B14F-4D97-AF65-F5344CB8AC3E}">
        <p14:creationId xmlns:p14="http://schemas.microsoft.com/office/powerpoint/2010/main" val="401110044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</p:sldLayoutIdLst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  <p:bldLst>
      <p:bldP spid="1054" grpId="0" animBg="1"/>
      <p:bldP spid="1054" grpId="1" animBg="1"/>
      <p:bldP spid="1054" grpId="2" animBg="1"/>
      <p:bldP spid="1054" grpId="3" animBg="1"/>
      <p:bldP spid="1054" grpId="4" animBg="1"/>
      <p:bldP spid="1054" grpId="5" animBg="1"/>
      <p:bldP spid="1054" grpId="6" animBg="1"/>
      <p:bldP spid="1054" grpId="7" animBg="1"/>
      <p:bldP spid="1054" grpId="8" animBg="1"/>
      <p:bldP spid="1054" grpId="9" animBg="1"/>
      <p:bldP spid="1054" grpId="10" animBg="1"/>
      <p:bldP spid="1054" grpId="11" animBg="1"/>
      <p:bldP spid="1054" grpId="12" animBg="1"/>
      <p:bldP spid="1054" grpId="13" animBg="1"/>
      <p:bldP spid="1054" grpId="14" animBg="1"/>
      <p:bldP spid="1054" grpId="15" animBg="1"/>
      <p:bldP spid="1054" grpId="16" animBg="1"/>
      <p:bldP spid="1054" grpId="17" animBg="1"/>
      <p:bldP spid="1054" grpId="18" animBg="1"/>
      <p:bldP spid="1054" grpId="19" animBg="1"/>
      <p:bldP spid="1054" grpId="20" animBg="1"/>
      <p:bldP spid="1055" grpId="0" animBg="1"/>
      <p:bldP spid="1055" grpId="1" animBg="1"/>
      <p:bldP spid="1055" grpId="2" animBg="1"/>
      <p:bldP spid="1055" grpId="3" animBg="1"/>
      <p:bldP spid="1055" grpId="4" animBg="1"/>
      <p:bldP spid="1055" grpId="5" animBg="1"/>
      <p:bldP spid="1055" grpId="6" animBg="1"/>
      <p:bldP spid="1055" grpId="7" animBg="1"/>
      <p:bldP spid="1055" grpId="8" animBg="1"/>
      <p:bldP spid="1055" grpId="9" animBg="1"/>
      <p:bldP spid="1055" grpId="10" animBg="1"/>
      <p:bldP spid="1055" grpId="11" animBg="1"/>
      <p:bldP spid="1055" grpId="12" animBg="1"/>
      <p:bldP spid="1055" grpId="13" animBg="1"/>
      <p:bldP spid="1055" grpId="14" animBg="1"/>
      <p:bldP spid="1055" grpId="15" animBg="1"/>
      <p:bldP spid="1055" grpId="16" animBg="1"/>
      <p:bldP spid="1055" grpId="17" animBg="1"/>
      <p:bldP spid="1055" grpId="18" animBg="1"/>
      <p:bldP spid="1055" grpId="19" animBg="1"/>
      <p:bldP spid="1055" grpId="20" animBg="1"/>
      <p:bldP spid="1060" grpId="0" animBg="1"/>
      <p:bldP spid="1060" grpId="1" animBg="1"/>
      <p:bldP spid="1060" grpId="2" animBg="1"/>
      <p:bldP spid="1060" grpId="3" animBg="1"/>
      <p:bldP spid="1060" grpId="4" animBg="1"/>
      <p:bldP spid="1060" grpId="5" animBg="1"/>
      <p:bldP spid="1060" grpId="6" animBg="1"/>
      <p:bldP spid="1060" grpId="7" animBg="1"/>
      <p:bldP spid="1060" grpId="8" animBg="1"/>
      <p:bldP spid="1060" grpId="9" animBg="1"/>
      <p:bldP spid="1060" grpId="10" animBg="1"/>
      <p:bldP spid="1060" grpId="11" animBg="1"/>
      <p:bldP spid="1060" grpId="12" animBg="1"/>
      <p:bldP spid="1060" grpId="13" animBg="1"/>
      <p:bldP spid="1060" grpId="14" animBg="1"/>
      <p:bldP spid="1060" grpId="15" animBg="1"/>
      <p:bldP spid="1060" grpId="16" animBg="1"/>
      <p:bldP spid="1060" grpId="17" animBg="1"/>
      <p:bldP spid="1060" grpId="18" animBg="1"/>
      <p:bldP spid="1060" grpId="19" animBg="1"/>
      <p:bldP spid="1060" grpId="20" animBg="1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914400"/>
            <a:ext cx="1524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A1E49C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9890" y="780871"/>
            <a:ext cx="88828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TRƯỜNG TRUNG HỌC PHỔ </a:t>
            </a:r>
            <a:r>
              <a:rPr lang="en-US" sz="3200" b="1" dirty="0" smtClean="0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THÔNG LONG TRƯỜNG</a:t>
            </a:r>
            <a:r>
              <a:rPr lang="en-US" sz="3600" b="1" dirty="0" smtClean="0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 </a:t>
            </a:r>
            <a:endParaRPr lang="en-US" sz="3600" b="1" dirty="0">
              <a:solidFill>
                <a:prstClr val="black"/>
              </a:solidFill>
              <a:latin typeface="Calibri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prstClr val="black"/>
                </a:solidFill>
                <a:latin typeface="Calibri"/>
                <a:cs typeface="Times New Roman" panose="02020603050405020304" pitchFamily="18" charset="0"/>
                <a:sym typeface="Wingdings"/>
              </a:rPr>
              <a:t></a:t>
            </a:r>
            <a:r>
              <a:rPr lang="en-US" sz="3200" dirty="0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Calibri"/>
                <a:cs typeface="Times New Roman" panose="02020603050405020304" pitchFamily="18" charset="0"/>
                <a:sym typeface="Wingdings"/>
              </a:rPr>
              <a:t></a:t>
            </a:r>
            <a:endParaRPr lang="en-US" sz="28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516" y="2281297"/>
            <a:ext cx="8991600" cy="2739211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i="1" u="sng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anose="02020603050405020304" pitchFamily="18" charset="0"/>
              </a:rPr>
              <a:t>Bài</a:t>
            </a:r>
            <a:r>
              <a:rPr lang="en-US" sz="4000" b="1" i="1" u="sng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anose="02020603050405020304" pitchFamily="18" charset="0"/>
              </a:rPr>
              <a:t> </a:t>
            </a:r>
            <a:r>
              <a:rPr lang="en-US" sz="4000" b="1" i="1" u="sng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anose="02020603050405020304" pitchFamily="18" charset="0"/>
              </a:rPr>
              <a:t>5</a:t>
            </a:r>
            <a:r>
              <a:rPr lang="en-US" sz="4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anose="02020603050405020304" pitchFamily="18" charset="0"/>
              </a:rPr>
              <a:t>: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anose="02020603050405020304" pitchFamily="18" charset="0"/>
              </a:rPr>
              <a:t>KIẾN THỨC CƠ BẢN VỀ CÔNG TÁC PHÒNG KHÔNG NHÂN </a:t>
            </a:r>
            <a:r>
              <a:rPr lang="en-US" sz="4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anose="02020603050405020304" pitchFamily="18" charset="0"/>
              </a:rPr>
              <a:t>DÂN (</a:t>
            </a:r>
            <a:r>
              <a:rPr lang="en-US" sz="44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anose="02020603050405020304" pitchFamily="18" charset="0"/>
              </a:rPr>
              <a:t>tt</a:t>
            </a:r>
            <a:r>
              <a:rPr lang="en-US" sz="44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anose="02020603050405020304" pitchFamily="18" charset="0"/>
              </a:rPr>
              <a:t>)</a:t>
            </a:r>
            <a:r>
              <a:rPr lang="en-US" sz="4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anose="02020603050405020304" pitchFamily="18" charset="0"/>
              </a:rPr>
              <a:t> </a:t>
            </a:r>
            <a:endParaRPr lang="en-US" sz="36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7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1970"/>
            <a:ext cx="8991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II. </a:t>
            </a:r>
            <a:r>
              <a:rPr lang="en-US" sz="32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Một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vấn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đề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cơ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bản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về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công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tác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phòng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nhân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dân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tình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mới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1262782"/>
            <a:ext cx="868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</a:rPr>
              <a:t>3</a:t>
            </a:r>
            <a:r>
              <a:rPr lang="en-US" sz="3200" b="1" dirty="0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</a:rPr>
              <a:t>. </a:t>
            </a:r>
            <a:r>
              <a:rPr lang="en-US" sz="3000" b="1" u="sng" dirty="0" err="1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</a:rPr>
              <a:t>Đặc</a:t>
            </a:r>
            <a:r>
              <a:rPr lang="en-US" sz="3000" b="1" u="sng" dirty="0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</a:rPr>
              <a:t> </a:t>
            </a:r>
            <a:r>
              <a:rPr lang="en-US" sz="3000" b="1" u="sng" dirty="0" err="1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</a:rPr>
              <a:t>điểm</a:t>
            </a:r>
            <a:r>
              <a:rPr lang="en-US" sz="3000" b="1" u="sng" dirty="0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</a:rPr>
              <a:t>, </a:t>
            </a:r>
            <a:r>
              <a:rPr lang="en-US" sz="3000" b="1" u="sng" dirty="0" err="1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</a:rPr>
              <a:t>yêu</a:t>
            </a:r>
            <a:r>
              <a:rPr lang="en-US" sz="3000" b="1" u="sng" dirty="0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</a:rPr>
              <a:t> </a:t>
            </a:r>
            <a:r>
              <a:rPr lang="en-US" sz="3000" b="1" u="sng" dirty="0" err="1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</a:rPr>
              <a:t>cầu</a:t>
            </a:r>
            <a:r>
              <a:rPr lang="en-US" sz="3000" b="1" u="sng" dirty="0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</a:rPr>
              <a:t> </a:t>
            </a:r>
            <a:r>
              <a:rPr lang="en-US" sz="3000" b="1" u="sng" dirty="0" err="1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</a:rPr>
              <a:t>công</a:t>
            </a:r>
            <a:r>
              <a:rPr lang="en-US" sz="3000" b="1" u="sng" dirty="0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</a:rPr>
              <a:t> </a:t>
            </a:r>
            <a:r>
              <a:rPr lang="en-US" sz="3000" b="1" u="sng" dirty="0" err="1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</a:rPr>
              <a:t>tác</a:t>
            </a:r>
            <a:r>
              <a:rPr lang="en-US" sz="3000" b="1" u="sng" dirty="0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</a:rPr>
              <a:t> </a:t>
            </a:r>
            <a:r>
              <a:rPr lang="en-US" sz="3000" b="1" u="sng" dirty="0" err="1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</a:rPr>
              <a:t>phòng</a:t>
            </a:r>
            <a:r>
              <a:rPr lang="en-US" sz="3000" b="1" u="sng" dirty="0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</a:rPr>
              <a:t> </a:t>
            </a:r>
            <a:r>
              <a:rPr lang="en-US" sz="3000" b="1" u="sng" dirty="0" err="1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</a:rPr>
              <a:t>không</a:t>
            </a:r>
            <a:r>
              <a:rPr lang="en-US" sz="3000" b="1" u="sng" dirty="0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</a:rPr>
              <a:t> </a:t>
            </a:r>
            <a:r>
              <a:rPr lang="en-US" sz="3000" b="1" u="sng" dirty="0" err="1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</a:rPr>
              <a:t>nhân</a:t>
            </a:r>
            <a:r>
              <a:rPr lang="en-US" sz="3000" b="1" u="sng" dirty="0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</a:rPr>
              <a:t> </a:t>
            </a:r>
            <a:r>
              <a:rPr lang="en-US" sz="3000" b="1" u="sng" dirty="0" err="1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</a:rPr>
              <a:t>dân</a:t>
            </a:r>
            <a:r>
              <a:rPr lang="en-US" sz="3000" b="1" dirty="0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</a:rPr>
              <a:t>. </a:t>
            </a:r>
            <a:endParaRPr lang="en-US" sz="3000" dirty="0">
              <a:solidFill>
                <a:srgbClr val="EAF1C2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14785" y="3250442"/>
            <a:ext cx="2480294" cy="1778758"/>
          </a:xfrm>
          <a:prstGeom prst="flowChartTermina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Block Arc 12"/>
          <p:cNvSpPr/>
          <p:nvPr/>
        </p:nvSpPr>
        <p:spPr>
          <a:xfrm>
            <a:off x="-2127198" y="1262782"/>
            <a:ext cx="5327598" cy="5761857"/>
          </a:xfrm>
          <a:prstGeom prst="blockArc">
            <a:avLst>
              <a:gd name="adj1" fmla="val 18900000"/>
              <a:gd name="adj2" fmla="val 2700000"/>
              <a:gd name="adj3" fmla="val 397"/>
            </a:avLst>
          </a:prstGeom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0">
            <a:schemeClr val="accent2">
              <a:tint val="9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Freeform 13"/>
          <p:cNvSpPr/>
          <p:nvPr/>
        </p:nvSpPr>
        <p:spPr>
          <a:xfrm>
            <a:off x="2999904" y="2345055"/>
            <a:ext cx="5951694" cy="1059180"/>
          </a:xfrm>
          <a:custGeom>
            <a:avLst/>
            <a:gdLst>
              <a:gd name="connsiteX0" fmla="*/ 0 w 5951694"/>
              <a:gd name="connsiteY0" fmla="*/ 0 h 807720"/>
              <a:gd name="connsiteX1" fmla="*/ 5951694 w 5951694"/>
              <a:gd name="connsiteY1" fmla="*/ 0 h 807720"/>
              <a:gd name="connsiteX2" fmla="*/ 5951694 w 5951694"/>
              <a:gd name="connsiteY2" fmla="*/ 807720 h 807720"/>
              <a:gd name="connsiteX3" fmla="*/ 0 w 5951694"/>
              <a:gd name="connsiteY3" fmla="*/ 807720 h 807720"/>
              <a:gd name="connsiteX4" fmla="*/ 0 w 5951694"/>
              <a:gd name="connsiteY4" fmla="*/ 0 h 807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51694" h="807720">
                <a:moveTo>
                  <a:pt x="0" y="0"/>
                </a:moveTo>
                <a:lnTo>
                  <a:pt x="5951694" y="0"/>
                </a:lnTo>
                <a:lnTo>
                  <a:pt x="5951694" y="807720"/>
                </a:lnTo>
                <a:lnTo>
                  <a:pt x="0" y="80772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1128" tIns="60960" rIns="60960" bIns="60960" numCol="1" spcCol="1270" anchor="ctr" anchorCtr="0">
            <a:noAutofit/>
          </a:bodyPr>
          <a:lstStyle/>
          <a:p>
            <a:pPr lvl="0" algn="just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i="1" dirty="0" err="1">
                <a:solidFill>
                  <a:schemeClr val="tx1">
                    <a:lumMod val="10000"/>
                  </a:schemeClr>
                </a:solidFill>
              </a:rPr>
              <a:t>S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</a:rPr>
              <a:t>ử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</a:rPr>
              <a:t>dụng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</a:rPr>
              <a:t>vũ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</a:rPr>
              <a:t>khí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</a:rPr>
              <a:t>công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</a:rPr>
              <a:t>nghệ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</a:rPr>
              <a:t>cao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,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</a:rPr>
              <a:t>ưu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</a:rPr>
              <a:t>thế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</a:rPr>
              <a:t>vượt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</a:rPr>
              <a:t>trội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  <a:sym typeface="Symbol"/>
              </a:rPr>
              <a:t>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  <a:sym typeface="Symbol"/>
              </a:rPr>
              <a:t>khó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  <a:sym typeface="Symbol"/>
              </a:rPr>
              <a:t>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  <a:sym typeface="Symbol"/>
              </a:rPr>
              <a:t>khăn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  <a:sym typeface="Symbol"/>
              </a:rPr>
              <a:t>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  <a:sym typeface="Symbol"/>
              </a:rPr>
              <a:t>cho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  <a:sym typeface="Symbol"/>
              </a:rPr>
              <a:t>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  <a:sym typeface="Symbol"/>
              </a:rPr>
              <a:t>công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  <a:sym typeface="Symbol"/>
              </a:rPr>
              <a:t>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  <a:sym typeface="Symbol"/>
              </a:rPr>
              <a:t>tác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  <a:sym typeface="Symbol"/>
              </a:rPr>
              <a:t>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  <a:sym typeface="Symbol"/>
              </a:rPr>
              <a:t>phòng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  <a:sym typeface="Symbol"/>
              </a:rPr>
              <a:t>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  <a:sym typeface="Symbol"/>
              </a:rPr>
              <a:t>tránh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  <a:sym typeface="Symbol"/>
              </a:rPr>
              <a:t>,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  <a:sym typeface="Symbol"/>
              </a:rPr>
              <a:t>cơ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  <a:sym typeface="Symbol"/>
              </a:rPr>
              <a:t>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  <a:sym typeface="Symbol"/>
              </a:rPr>
              <a:t>dộng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  <a:sym typeface="Symbol"/>
              </a:rPr>
              <a:t>,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  <a:sym typeface="Symbol"/>
              </a:rPr>
              <a:t>sơ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  <a:sym typeface="Symbol"/>
              </a:rPr>
              <a:t>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  <a:sym typeface="Symbol"/>
              </a:rPr>
              <a:t>tán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  <a:sym typeface="Symbol"/>
              </a:rPr>
              <a:t>...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. </a:t>
            </a:r>
            <a:endParaRPr lang="en-US" sz="2400" b="1" i="1" kern="1200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495079" y="2181225"/>
            <a:ext cx="1009650" cy="1323975"/>
          </a:xfrm>
          <a:prstGeom prst="ellips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Freeform 15"/>
          <p:cNvSpPr/>
          <p:nvPr/>
        </p:nvSpPr>
        <p:spPr>
          <a:xfrm>
            <a:off x="3293510" y="3674269"/>
            <a:ext cx="5698090" cy="1034891"/>
          </a:xfrm>
          <a:custGeom>
            <a:avLst/>
            <a:gdLst>
              <a:gd name="connsiteX0" fmla="*/ 0 w 5658088"/>
              <a:gd name="connsiteY0" fmla="*/ 0 h 807720"/>
              <a:gd name="connsiteX1" fmla="*/ 5658088 w 5658088"/>
              <a:gd name="connsiteY1" fmla="*/ 0 h 807720"/>
              <a:gd name="connsiteX2" fmla="*/ 5658088 w 5658088"/>
              <a:gd name="connsiteY2" fmla="*/ 807720 h 807720"/>
              <a:gd name="connsiteX3" fmla="*/ 0 w 5658088"/>
              <a:gd name="connsiteY3" fmla="*/ 807720 h 807720"/>
              <a:gd name="connsiteX4" fmla="*/ 0 w 5658088"/>
              <a:gd name="connsiteY4" fmla="*/ 0 h 807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8088" h="807720">
                <a:moveTo>
                  <a:pt x="0" y="0"/>
                </a:moveTo>
                <a:lnTo>
                  <a:pt x="5658088" y="0"/>
                </a:lnTo>
                <a:lnTo>
                  <a:pt x="5658088" y="807720"/>
                </a:lnTo>
                <a:lnTo>
                  <a:pt x="0" y="80772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4524169"/>
              <a:satOff val="0"/>
              <a:lumOff val="11373"/>
              <a:alphaOff val="0"/>
            </a:schemeClr>
          </a:fillRef>
          <a:effectRef idx="1">
            <a:schemeClr val="accent2">
              <a:hueOff val="-4524169"/>
              <a:satOff val="0"/>
              <a:lumOff val="1137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1128" tIns="60960" rIns="60960" bIns="60960" numCol="1" spcCol="1270" anchor="ctr" anchorCtr="0">
            <a:noAutofit/>
          </a:bodyPr>
          <a:lstStyle/>
          <a:p>
            <a:pPr lvl="0" algn="just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Vừa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phải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đối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phó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với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địch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trên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không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,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vừa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phải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sẵn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sàng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đối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phó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với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địch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m.đất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.</a:t>
            </a:r>
            <a:endParaRPr lang="en-US" sz="2400" b="1" i="1" kern="1200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788686" y="3674269"/>
            <a:ext cx="1016788" cy="1135856"/>
          </a:xfrm>
          <a:prstGeom prst="ellipse">
            <a:avLst/>
          </a:prstGeom>
        </p:spPr>
        <p:style>
          <a:lnRef idx="2">
            <a:schemeClr val="accent2">
              <a:hueOff val="-4524169"/>
              <a:satOff val="0"/>
              <a:lumOff val="11373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Freeform 17"/>
          <p:cNvSpPr/>
          <p:nvPr/>
        </p:nvSpPr>
        <p:spPr>
          <a:xfrm>
            <a:off x="2999904" y="5111114"/>
            <a:ext cx="5839296" cy="1061085"/>
          </a:xfrm>
          <a:custGeom>
            <a:avLst/>
            <a:gdLst>
              <a:gd name="connsiteX0" fmla="*/ 0 w 5951694"/>
              <a:gd name="connsiteY0" fmla="*/ 0 h 807720"/>
              <a:gd name="connsiteX1" fmla="*/ 5951694 w 5951694"/>
              <a:gd name="connsiteY1" fmla="*/ 0 h 807720"/>
              <a:gd name="connsiteX2" fmla="*/ 5951694 w 5951694"/>
              <a:gd name="connsiteY2" fmla="*/ 807720 h 807720"/>
              <a:gd name="connsiteX3" fmla="*/ 0 w 5951694"/>
              <a:gd name="connsiteY3" fmla="*/ 807720 h 807720"/>
              <a:gd name="connsiteX4" fmla="*/ 0 w 5951694"/>
              <a:gd name="connsiteY4" fmla="*/ 0 h 807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51694" h="807720">
                <a:moveTo>
                  <a:pt x="0" y="0"/>
                </a:moveTo>
                <a:lnTo>
                  <a:pt x="5951694" y="0"/>
                </a:lnTo>
                <a:lnTo>
                  <a:pt x="5951694" y="807720"/>
                </a:lnTo>
                <a:lnTo>
                  <a:pt x="0" y="80772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9048339"/>
              <a:satOff val="0"/>
              <a:lumOff val="22745"/>
              <a:alphaOff val="0"/>
            </a:schemeClr>
          </a:fillRef>
          <a:effectRef idx="1">
            <a:schemeClr val="accent2">
              <a:hueOff val="-9048339"/>
              <a:satOff val="0"/>
              <a:lumOff val="2274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1128" tIns="60960" rIns="60960" bIns="60960" numCol="1" spcCol="1270" anchor="ctr" anchorCtr="0">
            <a:noAutofit/>
          </a:bodyPr>
          <a:lstStyle/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-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Trong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tình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hình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đổi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mới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của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đất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nước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.</a:t>
            </a:r>
          </a:p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-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</a:rPr>
              <a:t>Là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 1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</a:rPr>
              <a:t>bộ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</a:rPr>
              <a:t>phận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</a:rPr>
              <a:t>quan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</a:rPr>
              <a:t>trọng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</a:rPr>
              <a:t>của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</a:rPr>
              <a:t>thế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</a:rPr>
              <a:t>trận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</a:rPr>
              <a:t>chiến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</a:rPr>
              <a:t>tranh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</a:rPr>
              <a:t>nhân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</a:rPr>
              <a:t>dân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</a:rPr>
              <a:t>trên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</a:rPr>
              <a:t>mặt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</a:rPr>
              <a:t>đất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. </a:t>
            </a:r>
            <a:endParaRPr lang="en-US" sz="2400" b="1" i="1" kern="1200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495079" y="5010150"/>
            <a:ext cx="990583" cy="1326356"/>
          </a:xfrm>
          <a:prstGeom prst="ellipse">
            <a:avLst/>
          </a:prstGeom>
        </p:spPr>
        <p:style>
          <a:lnRef idx="2">
            <a:schemeClr val="accent2">
              <a:hueOff val="-9048339"/>
              <a:satOff val="0"/>
              <a:lumOff val="22745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TextBox 19"/>
          <p:cNvSpPr txBox="1"/>
          <p:nvPr/>
        </p:nvSpPr>
        <p:spPr>
          <a:xfrm>
            <a:off x="117143" y="3800475"/>
            <a:ext cx="2275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schemeClr val="tx1">
                    <a:lumMod val="10000"/>
                  </a:schemeClr>
                </a:solidFill>
              </a:rPr>
              <a:t>ĐẶC ĐIỂM </a:t>
            </a:r>
            <a:endParaRPr lang="en-US" sz="3200" b="1" i="1" dirty="0">
              <a:solidFill>
                <a:schemeClr val="tx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89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2" grpId="0" animBg="1"/>
      <p:bldP spid="14" grpId="0" animBg="1"/>
      <p:bldP spid="16" grpId="0" animBg="1"/>
      <p:bldP spid="18" grpId="0" animBg="1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5617" y="299773"/>
            <a:ext cx="875598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32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Đặc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điểm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yêu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cầu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công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tác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phòng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nhân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dân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3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4398" y="1368383"/>
            <a:ext cx="7848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EAF1C2">
                    <a:lumMod val="10000"/>
                  </a:srgbClr>
                </a:solidFill>
                <a:sym typeface="Wingdings"/>
              </a:rPr>
              <a:t> </a:t>
            </a:r>
            <a:r>
              <a:rPr lang="en-US" sz="3200" b="1" u="sng" dirty="0" err="1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  <a:sym typeface="Wingdings"/>
              </a:rPr>
              <a:t>Yêu</a:t>
            </a:r>
            <a:r>
              <a:rPr lang="en-US" sz="3200" b="1" u="sng" dirty="0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  <a:sym typeface="Wingdings"/>
              </a:rPr>
              <a:t> </a:t>
            </a:r>
            <a:r>
              <a:rPr lang="en-US" sz="3200" b="1" u="sng" dirty="0" err="1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  <a:sym typeface="Wingdings"/>
              </a:rPr>
              <a:t>cầu</a:t>
            </a:r>
            <a:r>
              <a:rPr lang="en-US" sz="3200" b="1" u="sng" dirty="0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  <a:sym typeface="Wingdings"/>
              </a:rPr>
              <a:t> </a:t>
            </a:r>
            <a:r>
              <a:rPr lang="en-US" sz="3200" b="1" u="sng" dirty="0" err="1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  <a:sym typeface="Wingdings"/>
              </a:rPr>
              <a:t>công</a:t>
            </a:r>
            <a:r>
              <a:rPr lang="en-US" sz="3200" b="1" u="sng" dirty="0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  <a:sym typeface="Wingdings"/>
              </a:rPr>
              <a:t> </a:t>
            </a:r>
            <a:r>
              <a:rPr lang="en-US" sz="3200" b="1" u="sng" dirty="0" err="1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  <a:sym typeface="Wingdings"/>
              </a:rPr>
              <a:t>tác</a:t>
            </a:r>
            <a:r>
              <a:rPr lang="en-US" sz="3200" b="1" u="sng" dirty="0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  <a:sym typeface="Wingdings"/>
              </a:rPr>
              <a:t> </a:t>
            </a:r>
            <a:r>
              <a:rPr lang="en-US" sz="3200" b="1" u="sng" dirty="0" err="1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  <a:sym typeface="Wingdings"/>
              </a:rPr>
              <a:t>phòng</a:t>
            </a:r>
            <a:r>
              <a:rPr lang="en-US" sz="3200" b="1" u="sng" dirty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  <a:sym typeface="Wingdings"/>
              </a:rPr>
              <a:t> </a:t>
            </a:r>
            <a:r>
              <a:rPr lang="en-US" sz="3200" b="1" u="sng" dirty="0" err="1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  <a:sym typeface="Wingdings"/>
              </a:rPr>
              <a:t>không</a:t>
            </a:r>
            <a:r>
              <a:rPr lang="en-US" sz="3200" b="1" u="sng" dirty="0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  <a:sym typeface="Wingdings"/>
              </a:rPr>
              <a:t> </a:t>
            </a:r>
            <a:r>
              <a:rPr lang="en-US" sz="3200" b="1" u="sng" dirty="0" err="1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  <a:sym typeface="Wingdings"/>
              </a:rPr>
              <a:t>nhân</a:t>
            </a:r>
            <a:r>
              <a:rPr lang="en-US" sz="3200" b="1" u="sng" dirty="0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  <a:sym typeface="Wingdings"/>
              </a:rPr>
              <a:t> </a:t>
            </a:r>
            <a:r>
              <a:rPr lang="en-US" sz="3200" b="1" u="sng" dirty="0" err="1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  <a:sym typeface="Wingdings"/>
              </a:rPr>
              <a:t>dân</a:t>
            </a:r>
            <a:r>
              <a:rPr lang="en-US" sz="3200" b="1" dirty="0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  <a:sym typeface="Wingdings"/>
              </a:rPr>
              <a:t>.</a:t>
            </a:r>
            <a:r>
              <a:rPr lang="en-US" sz="3200" b="1" dirty="0" smtClean="0">
                <a:solidFill>
                  <a:srgbClr val="EAF1C2">
                    <a:lumMod val="10000"/>
                  </a:srgbClr>
                </a:solidFill>
                <a:sym typeface="Wingdings"/>
              </a:rPr>
              <a:t> </a:t>
            </a:r>
            <a:endParaRPr lang="en-US" sz="3200" b="1" dirty="0">
              <a:solidFill>
                <a:srgbClr val="EAF1C2">
                  <a:lumMod val="10000"/>
                </a:srgbClr>
              </a:solidFill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2084519" y="2133599"/>
            <a:ext cx="5750120" cy="1117372"/>
          </a:xfrm>
          <a:custGeom>
            <a:avLst/>
            <a:gdLst>
              <a:gd name="connsiteX0" fmla="*/ 0 w 5750120"/>
              <a:gd name="connsiteY0" fmla="*/ 0 h 1117370"/>
              <a:gd name="connsiteX1" fmla="*/ 5191435 w 5750120"/>
              <a:gd name="connsiteY1" fmla="*/ 0 h 1117370"/>
              <a:gd name="connsiteX2" fmla="*/ 5750120 w 5750120"/>
              <a:gd name="connsiteY2" fmla="*/ 558685 h 1117370"/>
              <a:gd name="connsiteX3" fmla="*/ 5191435 w 5750120"/>
              <a:gd name="connsiteY3" fmla="*/ 1117370 h 1117370"/>
              <a:gd name="connsiteX4" fmla="*/ 0 w 5750120"/>
              <a:gd name="connsiteY4" fmla="*/ 1117370 h 1117370"/>
              <a:gd name="connsiteX5" fmla="*/ 0 w 5750120"/>
              <a:gd name="connsiteY5" fmla="*/ 0 h 1117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50120" h="1117370">
                <a:moveTo>
                  <a:pt x="5750120" y="1117369"/>
                </a:moveTo>
                <a:lnTo>
                  <a:pt x="558685" y="1117369"/>
                </a:lnTo>
                <a:lnTo>
                  <a:pt x="0" y="558685"/>
                </a:lnTo>
                <a:lnTo>
                  <a:pt x="558685" y="1"/>
                </a:lnTo>
                <a:lnTo>
                  <a:pt x="5750120" y="1"/>
                </a:lnTo>
                <a:lnTo>
                  <a:pt x="5750120" y="1117369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72071" tIns="91441" rIns="170688" bIns="91441" numCol="1" spcCol="1270" anchor="ctr" anchorCtr="0">
            <a:noAutofit/>
          </a:bodyPr>
          <a:lstStyle/>
          <a:p>
            <a:pPr lvl="0" algn="just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-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Kết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hợp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chặt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chẽ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kinh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tế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xã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hội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với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quốc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phòng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, an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ninh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. </a:t>
            </a:r>
          </a:p>
          <a:p>
            <a:pPr lvl="0" algn="just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-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Kết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hợp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Nhà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nước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và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n.dân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. </a:t>
            </a:r>
            <a:endParaRPr lang="en-US" sz="2400" b="1" i="1" kern="1200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1473796" y="2133698"/>
            <a:ext cx="1117370" cy="1117370"/>
          </a:xfrm>
          <a:prstGeom prst="ellipse">
            <a:avLst/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5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Freeform 17"/>
          <p:cNvSpPr/>
          <p:nvPr/>
        </p:nvSpPr>
        <p:spPr>
          <a:xfrm>
            <a:off x="1982699" y="3511066"/>
            <a:ext cx="5885881" cy="1441375"/>
          </a:xfrm>
          <a:custGeom>
            <a:avLst/>
            <a:gdLst>
              <a:gd name="connsiteX0" fmla="*/ 0 w 5885881"/>
              <a:gd name="connsiteY0" fmla="*/ 0 h 1441374"/>
              <a:gd name="connsiteX1" fmla="*/ 5165194 w 5885881"/>
              <a:gd name="connsiteY1" fmla="*/ 0 h 1441374"/>
              <a:gd name="connsiteX2" fmla="*/ 5885881 w 5885881"/>
              <a:gd name="connsiteY2" fmla="*/ 720687 h 1441374"/>
              <a:gd name="connsiteX3" fmla="*/ 5165194 w 5885881"/>
              <a:gd name="connsiteY3" fmla="*/ 1441374 h 1441374"/>
              <a:gd name="connsiteX4" fmla="*/ 0 w 5885881"/>
              <a:gd name="connsiteY4" fmla="*/ 1441374 h 1441374"/>
              <a:gd name="connsiteX5" fmla="*/ 0 w 5885881"/>
              <a:gd name="connsiteY5" fmla="*/ 0 h 1441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85881" h="1441374">
                <a:moveTo>
                  <a:pt x="5885881" y="1441373"/>
                </a:moveTo>
                <a:lnTo>
                  <a:pt x="720687" y="1441373"/>
                </a:lnTo>
                <a:lnTo>
                  <a:pt x="0" y="720687"/>
                </a:lnTo>
                <a:lnTo>
                  <a:pt x="720687" y="1"/>
                </a:lnTo>
                <a:lnTo>
                  <a:pt x="5885881" y="1"/>
                </a:lnTo>
                <a:lnTo>
                  <a:pt x="5885881" y="1441373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4524169"/>
              <a:satOff val="0"/>
              <a:lumOff val="11373"/>
              <a:alphaOff val="0"/>
            </a:schemeClr>
          </a:fillRef>
          <a:effectRef idx="1">
            <a:schemeClr val="accent2">
              <a:hueOff val="-4524169"/>
              <a:satOff val="0"/>
              <a:lumOff val="1137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3072" tIns="91441" rIns="170688" bIns="91439" numCol="1" spcCol="1270" anchor="ctr" anchorCtr="0">
            <a:noAutofit/>
          </a:bodyPr>
          <a:lstStyle/>
          <a:p>
            <a:pPr lvl="0" algn="just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-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Đảm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nhiệm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phần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“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phòng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”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trong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n.dân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  <a:sym typeface="Symbol"/>
              </a:rPr>
              <a:t>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  <a:sym typeface="Symbol"/>
              </a:rPr>
              <a:t>c.tác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  <a:sym typeface="Symbol"/>
              </a:rPr>
              <a:t> QS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  <a:sym typeface="Symbol"/>
              </a:rPr>
              <a:t>phổ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  <a:sym typeface="Symbol"/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  <a:sym typeface="Symbol"/>
              </a:rPr>
              <a:t>thông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  <a:sym typeface="Symbol"/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  <a:sym typeface="Symbol"/>
              </a:rPr>
              <a:t>kết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  <a:sym typeface="Symbol"/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  <a:sym typeface="Symbol"/>
              </a:rPr>
              <a:t>hợp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  <a:sym typeface="Symbol"/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  <a:sym typeface="Symbol"/>
              </a:rPr>
              <a:t>c.tác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  <a:sym typeface="Symbol"/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  <a:sym typeface="Symbol"/>
              </a:rPr>
              <a:t>chuyên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  <a:sym typeface="Symbol"/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  <a:sym typeface="Symbol"/>
              </a:rPr>
              <a:t>môn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  <a:sym typeface="Symbol"/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  <a:sym typeface="Symbol"/>
              </a:rPr>
              <a:t>nhiều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  <a:sym typeface="Symbol"/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  <a:sym typeface="Symbol"/>
              </a:rPr>
              <a:t>ngành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  <a:sym typeface="Symbol"/>
              </a:rPr>
              <a:t>. </a:t>
            </a:r>
            <a:endParaRPr lang="en-US" sz="2400" b="1" i="1" kern="1200" dirty="0" smtClean="0">
              <a:solidFill>
                <a:schemeClr val="tx1">
                  <a:lumMod val="10000"/>
                </a:schemeClr>
              </a:solidFill>
            </a:endParaRPr>
          </a:p>
          <a:p>
            <a:pPr lvl="0" algn="just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-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Thể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hiện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t.chất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n.dân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,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quần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chúng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. </a:t>
            </a:r>
            <a:endParaRPr lang="en-US" sz="2400" b="1" i="1" kern="1200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1439855" y="3746614"/>
            <a:ext cx="1117370" cy="1117370"/>
          </a:xfrm>
          <a:prstGeom prst="ellipse">
            <a:avLst/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50000"/>
              <a:hueOff val="-4990783"/>
              <a:satOff val="9821"/>
              <a:lumOff val="1754"/>
              <a:alphaOff val="0"/>
            </a:schemeClr>
          </a:fillRef>
          <a:effectRef idx="1">
            <a:schemeClr val="accent2">
              <a:tint val="50000"/>
              <a:hueOff val="-4990783"/>
              <a:satOff val="9821"/>
              <a:lumOff val="1754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Freeform 19"/>
          <p:cNvSpPr/>
          <p:nvPr/>
        </p:nvSpPr>
        <p:spPr>
          <a:xfrm>
            <a:off x="2084519" y="5285984"/>
            <a:ext cx="5750120" cy="1117371"/>
          </a:xfrm>
          <a:custGeom>
            <a:avLst/>
            <a:gdLst>
              <a:gd name="connsiteX0" fmla="*/ 0 w 5750120"/>
              <a:gd name="connsiteY0" fmla="*/ 0 h 1117370"/>
              <a:gd name="connsiteX1" fmla="*/ 5191435 w 5750120"/>
              <a:gd name="connsiteY1" fmla="*/ 0 h 1117370"/>
              <a:gd name="connsiteX2" fmla="*/ 5750120 w 5750120"/>
              <a:gd name="connsiteY2" fmla="*/ 558685 h 1117370"/>
              <a:gd name="connsiteX3" fmla="*/ 5191435 w 5750120"/>
              <a:gd name="connsiteY3" fmla="*/ 1117370 h 1117370"/>
              <a:gd name="connsiteX4" fmla="*/ 0 w 5750120"/>
              <a:gd name="connsiteY4" fmla="*/ 1117370 h 1117370"/>
              <a:gd name="connsiteX5" fmla="*/ 0 w 5750120"/>
              <a:gd name="connsiteY5" fmla="*/ 0 h 1117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50120" h="1117370">
                <a:moveTo>
                  <a:pt x="5750120" y="1117369"/>
                </a:moveTo>
                <a:lnTo>
                  <a:pt x="558685" y="1117369"/>
                </a:lnTo>
                <a:lnTo>
                  <a:pt x="0" y="558685"/>
                </a:lnTo>
                <a:lnTo>
                  <a:pt x="558685" y="1"/>
                </a:lnTo>
                <a:lnTo>
                  <a:pt x="5750120" y="1"/>
                </a:lnTo>
                <a:lnTo>
                  <a:pt x="5750120" y="1117369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9048339"/>
              <a:satOff val="0"/>
              <a:lumOff val="22745"/>
              <a:alphaOff val="0"/>
            </a:schemeClr>
          </a:fillRef>
          <a:effectRef idx="1">
            <a:schemeClr val="accent2">
              <a:hueOff val="-9048339"/>
              <a:satOff val="0"/>
              <a:lumOff val="2274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72071" tIns="91441" rIns="170688" bIns="91439" numCol="1" spcCol="1270" anchor="ctr" anchorCtr="0">
            <a:noAutofit/>
          </a:bodyPr>
          <a:lstStyle/>
          <a:p>
            <a:pPr lvl="0" algn="just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-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Lấy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“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phòng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” &amp; “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tránh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”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là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chính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.</a:t>
            </a:r>
          </a:p>
          <a:p>
            <a:pPr lvl="0" algn="just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-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Cbị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đầy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đủ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mọi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mặt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để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sẵn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sàng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xử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lí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mọi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tình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huống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. </a:t>
            </a:r>
            <a:endParaRPr lang="en-US" sz="2400" b="1" i="1" kern="1200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1473796" y="5359530"/>
            <a:ext cx="1117370" cy="1117370"/>
          </a:xfrm>
          <a:prstGeom prst="ellipse">
            <a:avLst/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50000"/>
              <a:hueOff val="-9981566"/>
              <a:satOff val="19641"/>
              <a:lumOff val="3508"/>
              <a:alphaOff val="0"/>
            </a:schemeClr>
          </a:fillRef>
          <a:effectRef idx="1">
            <a:schemeClr val="accent2">
              <a:tint val="50000"/>
              <a:hueOff val="-9981566"/>
              <a:satOff val="19641"/>
              <a:lumOff val="3508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31515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 animBg="1"/>
      <p:bldP spid="18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5617" y="299773"/>
            <a:ext cx="875598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32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Đặc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điểm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yêu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cầu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công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tác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phòng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nhân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dân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3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398" y="1368383"/>
            <a:ext cx="7848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EAF1C2">
                    <a:lumMod val="10000"/>
                  </a:srgbClr>
                </a:solidFill>
                <a:sym typeface="Wingdings"/>
              </a:rPr>
              <a:t> </a:t>
            </a:r>
            <a:r>
              <a:rPr lang="en-US" sz="3200" b="1" u="sng" dirty="0" err="1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  <a:sym typeface="Wingdings"/>
              </a:rPr>
              <a:t>Yêu</a:t>
            </a:r>
            <a:r>
              <a:rPr lang="en-US" sz="3200" b="1" u="sng" dirty="0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  <a:sym typeface="Wingdings"/>
              </a:rPr>
              <a:t> </a:t>
            </a:r>
            <a:r>
              <a:rPr lang="en-US" sz="3200" b="1" u="sng" dirty="0" err="1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  <a:sym typeface="Wingdings"/>
              </a:rPr>
              <a:t>cầu</a:t>
            </a:r>
            <a:r>
              <a:rPr lang="en-US" sz="3200" b="1" u="sng" dirty="0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  <a:sym typeface="Wingdings"/>
              </a:rPr>
              <a:t> </a:t>
            </a:r>
            <a:r>
              <a:rPr lang="en-US" sz="3200" b="1" u="sng" dirty="0" err="1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  <a:sym typeface="Wingdings"/>
              </a:rPr>
              <a:t>công</a:t>
            </a:r>
            <a:r>
              <a:rPr lang="en-US" sz="3200" b="1" u="sng" dirty="0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  <a:sym typeface="Wingdings"/>
              </a:rPr>
              <a:t> </a:t>
            </a:r>
            <a:r>
              <a:rPr lang="en-US" sz="3200" b="1" u="sng" dirty="0" err="1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  <a:sym typeface="Wingdings"/>
              </a:rPr>
              <a:t>tác</a:t>
            </a:r>
            <a:r>
              <a:rPr lang="en-US" sz="3200" b="1" u="sng" dirty="0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  <a:sym typeface="Wingdings"/>
              </a:rPr>
              <a:t> </a:t>
            </a:r>
            <a:r>
              <a:rPr lang="en-US" sz="3200" b="1" u="sng" dirty="0" err="1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  <a:sym typeface="Wingdings"/>
              </a:rPr>
              <a:t>phòng</a:t>
            </a:r>
            <a:r>
              <a:rPr lang="en-US" sz="3200" b="1" u="sng" dirty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  <a:sym typeface="Wingdings"/>
              </a:rPr>
              <a:t> </a:t>
            </a:r>
            <a:r>
              <a:rPr lang="en-US" sz="3200" b="1" u="sng" dirty="0" err="1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  <a:sym typeface="Wingdings"/>
              </a:rPr>
              <a:t>không</a:t>
            </a:r>
            <a:r>
              <a:rPr lang="en-US" sz="3200" b="1" u="sng" dirty="0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  <a:sym typeface="Wingdings"/>
              </a:rPr>
              <a:t> </a:t>
            </a:r>
            <a:r>
              <a:rPr lang="en-US" sz="3200" b="1" u="sng" dirty="0" err="1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  <a:sym typeface="Wingdings"/>
              </a:rPr>
              <a:t>nhân</a:t>
            </a:r>
            <a:r>
              <a:rPr lang="en-US" sz="3200" b="1" u="sng" dirty="0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  <a:sym typeface="Wingdings"/>
              </a:rPr>
              <a:t> </a:t>
            </a:r>
            <a:r>
              <a:rPr lang="en-US" sz="3200" b="1" u="sng" dirty="0" err="1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  <a:sym typeface="Wingdings"/>
              </a:rPr>
              <a:t>dân</a:t>
            </a:r>
            <a:r>
              <a:rPr lang="en-US" sz="3200" b="1" dirty="0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  <a:sym typeface="Wingdings"/>
              </a:rPr>
              <a:t>.</a:t>
            </a:r>
            <a:r>
              <a:rPr lang="en-US" sz="3200" b="1" dirty="0" smtClean="0">
                <a:solidFill>
                  <a:srgbClr val="EAF1C2">
                    <a:lumMod val="10000"/>
                  </a:srgbClr>
                </a:solidFill>
                <a:sym typeface="Wingdings"/>
              </a:rPr>
              <a:t> </a:t>
            </a:r>
            <a:endParaRPr lang="en-US" sz="3200" b="1" dirty="0">
              <a:solidFill>
                <a:srgbClr val="EAF1C2">
                  <a:lumMod val="1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5617" y="2928000"/>
            <a:ext cx="8567383" cy="1209600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623986" y="2219520"/>
            <a:ext cx="5997168" cy="1416960"/>
          </a:xfrm>
          <a:custGeom>
            <a:avLst/>
            <a:gdLst>
              <a:gd name="connsiteX0" fmla="*/ 0 w 5997168"/>
              <a:gd name="connsiteY0" fmla="*/ 236165 h 1416960"/>
              <a:gd name="connsiteX1" fmla="*/ 236165 w 5997168"/>
              <a:gd name="connsiteY1" fmla="*/ 0 h 1416960"/>
              <a:gd name="connsiteX2" fmla="*/ 5761003 w 5997168"/>
              <a:gd name="connsiteY2" fmla="*/ 0 h 1416960"/>
              <a:gd name="connsiteX3" fmla="*/ 5997168 w 5997168"/>
              <a:gd name="connsiteY3" fmla="*/ 236165 h 1416960"/>
              <a:gd name="connsiteX4" fmla="*/ 5997168 w 5997168"/>
              <a:gd name="connsiteY4" fmla="*/ 1180795 h 1416960"/>
              <a:gd name="connsiteX5" fmla="*/ 5761003 w 5997168"/>
              <a:gd name="connsiteY5" fmla="*/ 1416960 h 1416960"/>
              <a:gd name="connsiteX6" fmla="*/ 236165 w 5997168"/>
              <a:gd name="connsiteY6" fmla="*/ 1416960 h 1416960"/>
              <a:gd name="connsiteX7" fmla="*/ 0 w 5997168"/>
              <a:gd name="connsiteY7" fmla="*/ 1180795 h 1416960"/>
              <a:gd name="connsiteX8" fmla="*/ 0 w 5997168"/>
              <a:gd name="connsiteY8" fmla="*/ 236165 h 1416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97168" h="1416960">
                <a:moveTo>
                  <a:pt x="0" y="236165"/>
                </a:moveTo>
                <a:cubicBezTo>
                  <a:pt x="0" y="105735"/>
                  <a:pt x="105735" y="0"/>
                  <a:pt x="236165" y="0"/>
                </a:cubicBezTo>
                <a:lnTo>
                  <a:pt x="5761003" y="0"/>
                </a:lnTo>
                <a:cubicBezTo>
                  <a:pt x="5891433" y="0"/>
                  <a:pt x="5997168" y="105735"/>
                  <a:pt x="5997168" y="236165"/>
                </a:cubicBezTo>
                <a:lnTo>
                  <a:pt x="5997168" y="1180795"/>
                </a:lnTo>
                <a:cubicBezTo>
                  <a:pt x="5997168" y="1311225"/>
                  <a:pt x="5891433" y="1416960"/>
                  <a:pt x="5761003" y="1416960"/>
                </a:cubicBezTo>
                <a:lnTo>
                  <a:pt x="236165" y="1416960"/>
                </a:lnTo>
                <a:cubicBezTo>
                  <a:pt x="105735" y="1416960"/>
                  <a:pt x="0" y="1311225"/>
                  <a:pt x="0" y="1180795"/>
                </a:cubicBezTo>
                <a:lnTo>
                  <a:pt x="0" y="236165"/>
                </a:lnTo>
                <a:close/>
              </a:path>
            </a:pathLst>
          </a:custGeom>
        </p:spPr>
        <p:style>
          <a:lnRef idx="3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95849" tIns="69170" rIns="295849" bIns="69170" numCol="1" spcCol="1270" anchor="ctr" anchorCtr="0">
            <a:noAutofit/>
          </a:bodyPr>
          <a:lstStyle/>
          <a:p>
            <a:pPr lvl="0" algn="just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-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Kết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hợp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chặt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chẽ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giữa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l.lượng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chuyên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môn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và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bán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chuyên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môn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của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quần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chúng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.</a:t>
            </a:r>
          </a:p>
          <a:p>
            <a:pPr lvl="0" algn="just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-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Giữa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hiện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đại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&amp;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thô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sơ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,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kế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thừa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&amp;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vận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dụng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sáng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tạo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kinh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nghiệm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c.tranh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.  </a:t>
            </a:r>
            <a:endParaRPr lang="en-US" sz="2400" b="1" i="1" kern="1200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5617" y="5105280"/>
            <a:ext cx="8567383" cy="1209600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623986" y="4396800"/>
            <a:ext cx="5997168" cy="1416960"/>
          </a:xfrm>
          <a:custGeom>
            <a:avLst/>
            <a:gdLst>
              <a:gd name="connsiteX0" fmla="*/ 0 w 5997168"/>
              <a:gd name="connsiteY0" fmla="*/ 236165 h 1416960"/>
              <a:gd name="connsiteX1" fmla="*/ 236165 w 5997168"/>
              <a:gd name="connsiteY1" fmla="*/ 0 h 1416960"/>
              <a:gd name="connsiteX2" fmla="*/ 5761003 w 5997168"/>
              <a:gd name="connsiteY2" fmla="*/ 0 h 1416960"/>
              <a:gd name="connsiteX3" fmla="*/ 5997168 w 5997168"/>
              <a:gd name="connsiteY3" fmla="*/ 236165 h 1416960"/>
              <a:gd name="connsiteX4" fmla="*/ 5997168 w 5997168"/>
              <a:gd name="connsiteY4" fmla="*/ 1180795 h 1416960"/>
              <a:gd name="connsiteX5" fmla="*/ 5761003 w 5997168"/>
              <a:gd name="connsiteY5" fmla="*/ 1416960 h 1416960"/>
              <a:gd name="connsiteX6" fmla="*/ 236165 w 5997168"/>
              <a:gd name="connsiteY6" fmla="*/ 1416960 h 1416960"/>
              <a:gd name="connsiteX7" fmla="*/ 0 w 5997168"/>
              <a:gd name="connsiteY7" fmla="*/ 1180795 h 1416960"/>
              <a:gd name="connsiteX8" fmla="*/ 0 w 5997168"/>
              <a:gd name="connsiteY8" fmla="*/ 236165 h 1416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97168" h="1416960">
                <a:moveTo>
                  <a:pt x="0" y="236165"/>
                </a:moveTo>
                <a:cubicBezTo>
                  <a:pt x="0" y="105735"/>
                  <a:pt x="105735" y="0"/>
                  <a:pt x="236165" y="0"/>
                </a:cubicBezTo>
                <a:lnTo>
                  <a:pt x="5761003" y="0"/>
                </a:lnTo>
                <a:cubicBezTo>
                  <a:pt x="5891433" y="0"/>
                  <a:pt x="5997168" y="105735"/>
                  <a:pt x="5997168" y="236165"/>
                </a:cubicBezTo>
                <a:lnTo>
                  <a:pt x="5997168" y="1180795"/>
                </a:lnTo>
                <a:cubicBezTo>
                  <a:pt x="5997168" y="1311225"/>
                  <a:pt x="5891433" y="1416960"/>
                  <a:pt x="5761003" y="1416960"/>
                </a:cubicBezTo>
                <a:lnTo>
                  <a:pt x="236165" y="1416960"/>
                </a:lnTo>
                <a:cubicBezTo>
                  <a:pt x="105735" y="1416960"/>
                  <a:pt x="0" y="1311225"/>
                  <a:pt x="0" y="1180795"/>
                </a:cubicBezTo>
                <a:lnTo>
                  <a:pt x="0" y="236165"/>
                </a:lnTo>
                <a:close/>
              </a:path>
            </a:pathLst>
          </a:custGeom>
        </p:spPr>
        <p:style>
          <a:lnRef idx="3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95849" tIns="69170" rIns="295849" bIns="69170" numCol="1" spcCol="1270" anchor="ctr" anchorCtr="0">
            <a:noAutofit/>
          </a:bodyPr>
          <a:lstStyle/>
          <a:p>
            <a:pPr lvl="0" algn="just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-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Hiệp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đồng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chặt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chẽ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giữa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các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l.lượng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phòng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không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3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thứ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quân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.</a:t>
            </a:r>
          </a:p>
          <a:p>
            <a:pPr lvl="0" algn="just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-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Hiệp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đồng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giữa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các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ngành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chặt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chẽ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thống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nhất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theo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kế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hoạch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chung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. </a:t>
            </a:r>
            <a:endParaRPr lang="en-US" sz="2400" b="1" i="1" kern="1200" dirty="0">
              <a:solidFill>
                <a:schemeClr val="tx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765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73130" y="983397"/>
            <a:ext cx="76962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  <a:sym typeface="Wingdings"/>
              </a:rPr>
              <a:t>a.</a:t>
            </a:r>
            <a:r>
              <a:rPr lang="en-US" sz="3200" b="1" dirty="0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  <a:sym typeface="Wingdings"/>
              </a:rPr>
              <a:t> </a:t>
            </a:r>
            <a:r>
              <a:rPr lang="en-US" sz="3200" b="1" u="sng" dirty="0" err="1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  <a:sym typeface="Wingdings"/>
              </a:rPr>
              <a:t>Tuyên</a:t>
            </a:r>
            <a:r>
              <a:rPr lang="en-US" sz="3200" b="1" u="sng" dirty="0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  <a:sym typeface="Wingdings"/>
              </a:rPr>
              <a:t> </a:t>
            </a:r>
            <a:r>
              <a:rPr lang="en-US" sz="3200" b="1" u="sng" dirty="0" err="1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  <a:sym typeface="Wingdings"/>
              </a:rPr>
              <a:t>truyền</a:t>
            </a:r>
            <a:r>
              <a:rPr lang="en-US" sz="3200" b="1" u="sng" dirty="0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  <a:sym typeface="Wingdings"/>
              </a:rPr>
              <a:t> </a:t>
            </a:r>
            <a:r>
              <a:rPr lang="en-US" sz="3200" b="1" u="sng" dirty="0" err="1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  <a:sym typeface="Wingdings"/>
              </a:rPr>
              <a:t>giáo</a:t>
            </a:r>
            <a:r>
              <a:rPr lang="en-US" sz="3200" b="1" u="sng" dirty="0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  <a:sym typeface="Wingdings"/>
              </a:rPr>
              <a:t> </a:t>
            </a:r>
            <a:r>
              <a:rPr lang="en-US" sz="3200" b="1" u="sng" dirty="0" err="1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  <a:sym typeface="Wingdings"/>
              </a:rPr>
              <a:t>dục</a:t>
            </a:r>
            <a:r>
              <a:rPr lang="en-US" sz="3200" b="1" u="sng" dirty="0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  <a:sym typeface="Wingdings"/>
              </a:rPr>
              <a:t> </a:t>
            </a:r>
            <a:r>
              <a:rPr lang="en-US" sz="3200" b="1" u="sng" dirty="0" err="1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  <a:sym typeface="Wingdings"/>
              </a:rPr>
              <a:t>về</a:t>
            </a:r>
            <a:r>
              <a:rPr lang="en-US" sz="3200" b="1" u="sng" dirty="0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  <a:sym typeface="Wingdings"/>
              </a:rPr>
              <a:t> </a:t>
            </a:r>
            <a:r>
              <a:rPr lang="en-US" sz="3200" b="1" u="sng" dirty="0" err="1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  <a:sym typeface="Wingdings"/>
              </a:rPr>
              <a:t>công</a:t>
            </a:r>
            <a:r>
              <a:rPr lang="en-US" sz="3200" b="1" u="sng" dirty="0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  <a:sym typeface="Wingdings"/>
              </a:rPr>
              <a:t> </a:t>
            </a:r>
            <a:r>
              <a:rPr lang="en-US" sz="3200" b="1" u="sng" dirty="0" err="1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  <a:sym typeface="Wingdings"/>
              </a:rPr>
              <a:t>tác</a:t>
            </a:r>
            <a:r>
              <a:rPr lang="en-US" sz="3200" b="1" u="sng" dirty="0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  <a:sym typeface="Wingdings"/>
              </a:rPr>
              <a:t> </a:t>
            </a:r>
            <a:r>
              <a:rPr lang="en-US" sz="3200" b="1" u="sng" dirty="0" err="1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  <a:sym typeface="Wingdings"/>
              </a:rPr>
              <a:t>phòng</a:t>
            </a:r>
            <a:r>
              <a:rPr lang="en-US" sz="3200" b="1" u="sng" dirty="0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  <a:sym typeface="Wingdings"/>
              </a:rPr>
              <a:t> </a:t>
            </a:r>
            <a:r>
              <a:rPr lang="en-US" sz="3200" b="1" u="sng" dirty="0" err="1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  <a:sym typeface="Wingdings"/>
              </a:rPr>
              <a:t>không</a:t>
            </a:r>
            <a:r>
              <a:rPr lang="en-US" sz="3200" b="1" u="sng" dirty="0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  <a:sym typeface="Wingdings"/>
              </a:rPr>
              <a:t> </a:t>
            </a:r>
            <a:r>
              <a:rPr lang="en-US" sz="3200" b="1" u="sng" dirty="0" err="1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  <a:sym typeface="Wingdings"/>
              </a:rPr>
              <a:t>nhân</a:t>
            </a:r>
            <a:r>
              <a:rPr lang="en-US" sz="3200" b="1" u="sng" dirty="0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  <a:sym typeface="Wingdings"/>
              </a:rPr>
              <a:t> </a:t>
            </a:r>
            <a:r>
              <a:rPr lang="en-US" sz="3200" b="1" u="sng" dirty="0" err="1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  <a:sym typeface="Wingdings"/>
              </a:rPr>
              <a:t>dân</a:t>
            </a:r>
            <a:r>
              <a:rPr lang="en-US" sz="3200" b="1" dirty="0" smtClean="0">
                <a:solidFill>
                  <a:srgbClr val="EAF1C2">
                    <a:lumMod val="10000"/>
                  </a:srgbClr>
                </a:solidFill>
                <a:latin typeface="Calibri" panose="020F0502020204030204" pitchFamily="34" charset="0"/>
                <a:sym typeface="Wingdings"/>
              </a:rPr>
              <a:t>.</a:t>
            </a:r>
            <a:r>
              <a:rPr lang="en-US" sz="3200" b="1" dirty="0" smtClean="0">
                <a:solidFill>
                  <a:srgbClr val="EAF1C2">
                    <a:lumMod val="10000"/>
                  </a:srgbClr>
                </a:solidFill>
                <a:sym typeface="Wingdings"/>
              </a:rPr>
              <a:t> </a:t>
            </a:r>
            <a:endParaRPr lang="en-US" sz="3200" b="1" dirty="0">
              <a:solidFill>
                <a:srgbClr val="EAF1C2">
                  <a:lumMod val="10000"/>
                </a:srgb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9030" y="429399"/>
            <a:ext cx="884440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3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</a:t>
            </a:r>
            <a:r>
              <a:rPr lang="en-US" sz="30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Nội</a:t>
            </a:r>
            <a:r>
              <a:rPr lang="en-US" sz="3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dung </a:t>
            </a:r>
            <a:r>
              <a:rPr lang="en-US" sz="30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công</a:t>
            </a:r>
            <a:r>
              <a:rPr lang="en-US" sz="3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tác</a:t>
            </a:r>
            <a:r>
              <a:rPr lang="en-US" sz="3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phòng</a:t>
            </a:r>
            <a:r>
              <a:rPr lang="en-US" sz="3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3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nhân</a:t>
            </a:r>
            <a:r>
              <a:rPr lang="en-US" sz="3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dân</a:t>
            </a:r>
            <a:r>
              <a:rPr lang="en-US" sz="3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3000" dirty="0">
              <a:solidFill>
                <a:srgbClr val="EAF1C2"/>
              </a:solidFill>
            </a:endParaRPr>
          </a:p>
        </p:txBody>
      </p:sp>
      <p:sp>
        <p:nvSpPr>
          <p:cNvPr id="16" name="Block Arc 15"/>
          <p:cNvSpPr/>
          <p:nvPr/>
        </p:nvSpPr>
        <p:spPr>
          <a:xfrm>
            <a:off x="-4462312" y="1562980"/>
            <a:ext cx="5552415" cy="5552415"/>
          </a:xfrm>
          <a:prstGeom prst="blockArc">
            <a:avLst>
              <a:gd name="adj1" fmla="val 18900000"/>
              <a:gd name="adj2" fmla="val 2700000"/>
              <a:gd name="adj3" fmla="val 389"/>
            </a:avLst>
          </a:prstGeom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0">
            <a:schemeClr val="accent2">
              <a:tint val="9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Freeform 16"/>
          <p:cNvSpPr/>
          <p:nvPr/>
        </p:nvSpPr>
        <p:spPr>
          <a:xfrm>
            <a:off x="772112" y="2689896"/>
            <a:ext cx="7934764" cy="824645"/>
          </a:xfrm>
          <a:custGeom>
            <a:avLst/>
            <a:gdLst>
              <a:gd name="connsiteX0" fmla="*/ 0 w 7934764"/>
              <a:gd name="connsiteY0" fmla="*/ 0 h 824645"/>
              <a:gd name="connsiteX1" fmla="*/ 7934764 w 7934764"/>
              <a:gd name="connsiteY1" fmla="*/ 0 h 824645"/>
              <a:gd name="connsiteX2" fmla="*/ 7934764 w 7934764"/>
              <a:gd name="connsiteY2" fmla="*/ 824645 h 824645"/>
              <a:gd name="connsiteX3" fmla="*/ 0 w 7934764"/>
              <a:gd name="connsiteY3" fmla="*/ 824645 h 824645"/>
              <a:gd name="connsiteX4" fmla="*/ 0 w 7934764"/>
              <a:gd name="connsiteY4" fmla="*/ 0 h 824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34764" h="824645">
                <a:moveTo>
                  <a:pt x="0" y="0"/>
                </a:moveTo>
                <a:lnTo>
                  <a:pt x="7934764" y="0"/>
                </a:lnTo>
                <a:lnTo>
                  <a:pt x="7934764" y="824645"/>
                </a:lnTo>
                <a:lnTo>
                  <a:pt x="0" y="82464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54562" tIns="60960" rIns="60960" bIns="60960" numCol="1" spcCol="1270" anchor="ctr" anchorCtr="0">
            <a:noAutofit/>
          </a:bodyPr>
          <a:lstStyle/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Nâng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cao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nhận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thức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về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nghĩa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vụ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công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tác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phòng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không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nhân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dân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của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mọi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công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dân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.</a:t>
            </a:r>
            <a:endParaRPr lang="en-US" sz="2400" b="1" i="1" kern="1200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56709" y="2586815"/>
            <a:ext cx="1030806" cy="1030806"/>
          </a:xfrm>
          <a:prstGeom prst="ellips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Freeform 18"/>
          <p:cNvSpPr/>
          <p:nvPr/>
        </p:nvSpPr>
        <p:spPr>
          <a:xfrm>
            <a:off x="1091950" y="3809999"/>
            <a:ext cx="7594846" cy="1058374"/>
          </a:xfrm>
          <a:custGeom>
            <a:avLst/>
            <a:gdLst>
              <a:gd name="connsiteX0" fmla="*/ 0 w 7594846"/>
              <a:gd name="connsiteY0" fmla="*/ 0 h 1058374"/>
              <a:gd name="connsiteX1" fmla="*/ 7594846 w 7594846"/>
              <a:gd name="connsiteY1" fmla="*/ 0 h 1058374"/>
              <a:gd name="connsiteX2" fmla="*/ 7594846 w 7594846"/>
              <a:gd name="connsiteY2" fmla="*/ 1058374 h 1058374"/>
              <a:gd name="connsiteX3" fmla="*/ 0 w 7594846"/>
              <a:gd name="connsiteY3" fmla="*/ 1058374 h 1058374"/>
              <a:gd name="connsiteX4" fmla="*/ 0 w 7594846"/>
              <a:gd name="connsiteY4" fmla="*/ 0 h 1058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94846" h="1058374">
                <a:moveTo>
                  <a:pt x="0" y="0"/>
                </a:moveTo>
                <a:lnTo>
                  <a:pt x="7594846" y="0"/>
                </a:lnTo>
                <a:lnTo>
                  <a:pt x="7594846" y="1058374"/>
                </a:lnTo>
                <a:lnTo>
                  <a:pt x="0" y="105837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4524169"/>
              <a:satOff val="0"/>
              <a:lumOff val="11373"/>
              <a:alphaOff val="0"/>
            </a:schemeClr>
          </a:fillRef>
          <a:effectRef idx="1">
            <a:schemeClr val="accent2">
              <a:hueOff val="-4524169"/>
              <a:satOff val="0"/>
              <a:lumOff val="1137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54562" tIns="60960" rIns="60960" bIns="60960" numCol="1" spcCol="1270" anchor="ctr" anchorCtr="0">
            <a:noAutofit/>
          </a:bodyPr>
          <a:lstStyle/>
          <a:p>
            <a:pPr lvl="0" algn="just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Học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tập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kiến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thức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phòng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không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phổ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thông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về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tổ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chức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sử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dụng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các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phương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tiện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,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thông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báo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,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báo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động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,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sơ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tám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.</a:t>
            </a:r>
            <a:endParaRPr lang="en-US" sz="2400" b="1" i="1" kern="1200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56467" y="3823783"/>
            <a:ext cx="1030806" cy="1030806"/>
          </a:xfrm>
          <a:prstGeom prst="ellipse">
            <a:avLst/>
          </a:prstGeom>
        </p:spPr>
        <p:style>
          <a:lnRef idx="2">
            <a:schemeClr val="accent2">
              <a:hueOff val="-4524169"/>
              <a:satOff val="0"/>
              <a:lumOff val="11373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Freeform 20"/>
          <p:cNvSpPr/>
          <p:nvPr/>
        </p:nvSpPr>
        <p:spPr>
          <a:xfrm>
            <a:off x="772112" y="5163832"/>
            <a:ext cx="7934764" cy="824645"/>
          </a:xfrm>
          <a:custGeom>
            <a:avLst/>
            <a:gdLst>
              <a:gd name="connsiteX0" fmla="*/ 0 w 7934764"/>
              <a:gd name="connsiteY0" fmla="*/ 0 h 824645"/>
              <a:gd name="connsiteX1" fmla="*/ 7934764 w 7934764"/>
              <a:gd name="connsiteY1" fmla="*/ 0 h 824645"/>
              <a:gd name="connsiteX2" fmla="*/ 7934764 w 7934764"/>
              <a:gd name="connsiteY2" fmla="*/ 824645 h 824645"/>
              <a:gd name="connsiteX3" fmla="*/ 0 w 7934764"/>
              <a:gd name="connsiteY3" fmla="*/ 824645 h 824645"/>
              <a:gd name="connsiteX4" fmla="*/ 0 w 7934764"/>
              <a:gd name="connsiteY4" fmla="*/ 0 h 824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34764" h="824645">
                <a:moveTo>
                  <a:pt x="0" y="0"/>
                </a:moveTo>
                <a:lnTo>
                  <a:pt x="7934764" y="0"/>
                </a:lnTo>
                <a:lnTo>
                  <a:pt x="7934764" y="824645"/>
                </a:lnTo>
                <a:lnTo>
                  <a:pt x="0" y="82464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9048339"/>
              <a:satOff val="0"/>
              <a:lumOff val="22745"/>
              <a:alphaOff val="0"/>
            </a:schemeClr>
          </a:fillRef>
          <a:effectRef idx="1">
            <a:schemeClr val="accent2">
              <a:hueOff val="-9048339"/>
              <a:satOff val="0"/>
              <a:lumOff val="2274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54562" tIns="60960" rIns="60960" bIns="60960" numCol="1" spcCol="1270" anchor="ctr" anchorCtr="0">
            <a:noAutofit/>
          </a:bodyPr>
          <a:lstStyle/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Huận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luyện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kĩ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thật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,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chuyên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môn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nghiệp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vụ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cho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các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tổ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,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đội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chuyên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trách</a:t>
            </a:r>
            <a:r>
              <a:rPr lang="en-US" sz="2400" b="1" i="1" kern="1200" smtClean="0">
                <a:solidFill>
                  <a:schemeClr val="tx1">
                    <a:lumMod val="10000"/>
                  </a:schemeClr>
                </a:solidFill>
              </a:rPr>
              <a:t>. </a:t>
            </a:r>
            <a:endParaRPr lang="en-US" sz="2400" b="1" i="1" kern="120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256709" y="5060751"/>
            <a:ext cx="1030806" cy="1030806"/>
          </a:xfrm>
          <a:prstGeom prst="ellipse">
            <a:avLst/>
          </a:prstGeom>
        </p:spPr>
        <p:style>
          <a:lnRef idx="2">
            <a:schemeClr val="accent2">
              <a:hueOff val="-9048339"/>
              <a:satOff val="0"/>
              <a:lumOff val="22745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05006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7" grpId="0" animBg="1"/>
      <p:bldP spid="19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9030" y="429399"/>
            <a:ext cx="884440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3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</a:t>
            </a:r>
            <a:r>
              <a:rPr lang="en-US" sz="30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Nội</a:t>
            </a:r>
            <a:r>
              <a:rPr lang="en-US" sz="3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dung </a:t>
            </a:r>
            <a:r>
              <a:rPr lang="en-US" sz="30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công</a:t>
            </a:r>
            <a:r>
              <a:rPr lang="en-US" sz="3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tác</a:t>
            </a:r>
            <a:r>
              <a:rPr lang="en-US" sz="3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phòng</a:t>
            </a:r>
            <a:r>
              <a:rPr lang="en-US" sz="3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3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nhân</a:t>
            </a:r>
            <a:r>
              <a:rPr lang="en-US" sz="3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dân</a:t>
            </a:r>
            <a:r>
              <a:rPr lang="en-US" sz="3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3000" dirty="0">
              <a:solidFill>
                <a:srgbClr val="EAF1C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9030" y="1886859"/>
            <a:ext cx="8844402" cy="703941"/>
          </a:xfrm>
          <a:prstGeom prst="rect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Freeform 5"/>
          <p:cNvSpPr/>
          <p:nvPr/>
        </p:nvSpPr>
        <p:spPr>
          <a:xfrm>
            <a:off x="641250" y="1399779"/>
            <a:ext cx="6191081" cy="974160"/>
          </a:xfrm>
          <a:custGeom>
            <a:avLst/>
            <a:gdLst>
              <a:gd name="connsiteX0" fmla="*/ 0 w 6191081"/>
              <a:gd name="connsiteY0" fmla="*/ 162363 h 974160"/>
              <a:gd name="connsiteX1" fmla="*/ 162363 w 6191081"/>
              <a:gd name="connsiteY1" fmla="*/ 0 h 974160"/>
              <a:gd name="connsiteX2" fmla="*/ 6028718 w 6191081"/>
              <a:gd name="connsiteY2" fmla="*/ 0 h 974160"/>
              <a:gd name="connsiteX3" fmla="*/ 6191081 w 6191081"/>
              <a:gd name="connsiteY3" fmla="*/ 162363 h 974160"/>
              <a:gd name="connsiteX4" fmla="*/ 6191081 w 6191081"/>
              <a:gd name="connsiteY4" fmla="*/ 811797 h 974160"/>
              <a:gd name="connsiteX5" fmla="*/ 6028718 w 6191081"/>
              <a:gd name="connsiteY5" fmla="*/ 974160 h 974160"/>
              <a:gd name="connsiteX6" fmla="*/ 162363 w 6191081"/>
              <a:gd name="connsiteY6" fmla="*/ 974160 h 974160"/>
              <a:gd name="connsiteX7" fmla="*/ 0 w 6191081"/>
              <a:gd name="connsiteY7" fmla="*/ 811797 h 974160"/>
              <a:gd name="connsiteX8" fmla="*/ 0 w 6191081"/>
              <a:gd name="connsiteY8" fmla="*/ 162363 h 974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91081" h="974160">
                <a:moveTo>
                  <a:pt x="0" y="162363"/>
                </a:moveTo>
                <a:cubicBezTo>
                  <a:pt x="0" y="72692"/>
                  <a:pt x="72692" y="0"/>
                  <a:pt x="162363" y="0"/>
                </a:cubicBezTo>
                <a:lnTo>
                  <a:pt x="6028718" y="0"/>
                </a:lnTo>
                <a:cubicBezTo>
                  <a:pt x="6118389" y="0"/>
                  <a:pt x="6191081" y="72692"/>
                  <a:pt x="6191081" y="162363"/>
                </a:cubicBezTo>
                <a:lnTo>
                  <a:pt x="6191081" y="811797"/>
                </a:lnTo>
                <a:cubicBezTo>
                  <a:pt x="6191081" y="901468"/>
                  <a:pt x="6118389" y="974160"/>
                  <a:pt x="6028718" y="974160"/>
                </a:cubicBezTo>
                <a:lnTo>
                  <a:pt x="162363" y="974160"/>
                </a:lnTo>
                <a:cubicBezTo>
                  <a:pt x="72692" y="974160"/>
                  <a:pt x="0" y="901468"/>
                  <a:pt x="0" y="811797"/>
                </a:cubicBezTo>
                <a:lnTo>
                  <a:pt x="0" y="162363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1563" tIns="47555" rIns="281563" bIns="47555" numCol="1" spcCol="1270" anchor="ctr" anchorCtr="0">
            <a:noAutofit/>
          </a:bodyPr>
          <a:lstStyle/>
          <a:p>
            <a:pPr lvl="0" algn="just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b.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</a:rPr>
              <a:t>Tổ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</a:rPr>
              <a:t>chức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</a:rPr>
              <a:t>trinh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</a:rPr>
              <a:t>sát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,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</a:rPr>
              <a:t>thông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</a:rPr>
              <a:t>báo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,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</a:rPr>
              <a:t>báo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</a:rPr>
              <a:t>động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 PKND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</a:rPr>
              <a:t>diễn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</a:rPr>
              <a:t>biến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</a:rPr>
              <a:t>các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</a:rPr>
              <a:t>đợt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</a:rPr>
              <a:t>đánh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</a:rPr>
              <a:t>phá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</a:rPr>
              <a:t>của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</a:rPr>
              <a:t>địch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,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</a:rPr>
              <a:t>đánh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</a:rPr>
              <a:t>dấu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</a:rPr>
              <a:t>vị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</a:rPr>
              <a:t>trí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</a:rPr>
              <a:t>bom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,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</a:rPr>
              <a:t>đạn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</a:rPr>
              <a:t>chưa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</a:rPr>
              <a:t>nổ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. </a:t>
            </a:r>
            <a:endParaRPr lang="en-US" sz="2400" b="1" i="1" kern="1200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9030" y="3230281"/>
            <a:ext cx="8844402" cy="655919"/>
          </a:xfrm>
          <a:prstGeom prst="rect">
            <a:avLst/>
          </a:prstGeom>
        </p:spPr>
        <p:style>
          <a:lnRef idx="2">
            <a:schemeClr val="accent2">
              <a:hueOff val="-4524169"/>
              <a:satOff val="0"/>
              <a:lumOff val="11373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 7"/>
          <p:cNvSpPr/>
          <p:nvPr/>
        </p:nvSpPr>
        <p:spPr>
          <a:xfrm>
            <a:off x="641250" y="2743200"/>
            <a:ext cx="6191081" cy="974160"/>
          </a:xfrm>
          <a:custGeom>
            <a:avLst/>
            <a:gdLst>
              <a:gd name="connsiteX0" fmla="*/ 0 w 6191081"/>
              <a:gd name="connsiteY0" fmla="*/ 162363 h 974160"/>
              <a:gd name="connsiteX1" fmla="*/ 162363 w 6191081"/>
              <a:gd name="connsiteY1" fmla="*/ 0 h 974160"/>
              <a:gd name="connsiteX2" fmla="*/ 6028718 w 6191081"/>
              <a:gd name="connsiteY2" fmla="*/ 0 h 974160"/>
              <a:gd name="connsiteX3" fmla="*/ 6191081 w 6191081"/>
              <a:gd name="connsiteY3" fmla="*/ 162363 h 974160"/>
              <a:gd name="connsiteX4" fmla="*/ 6191081 w 6191081"/>
              <a:gd name="connsiteY4" fmla="*/ 811797 h 974160"/>
              <a:gd name="connsiteX5" fmla="*/ 6028718 w 6191081"/>
              <a:gd name="connsiteY5" fmla="*/ 974160 h 974160"/>
              <a:gd name="connsiteX6" fmla="*/ 162363 w 6191081"/>
              <a:gd name="connsiteY6" fmla="*/ 974160 h 974160"/>
              <a:gd name="connsiteX7" fmla="*/ 0 w 6191081"/>
              <a:gd name="connsiteY7" fmla="*/ 811797 h 974160"/>
              <a:gd name="connsiteX8" fmla="*/ 0 w 6191081"/>
              <a:gd name="connsiteY8" fmla="*/ 162363 h 974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91081" h="974160">
                <a:moveTo>
                  <a:pt x="0" y="162363"/>
                </a:moveTo>
                <a:cubicBezTo>
                  <a:pt x="0" y="72692"/>
                  <a:pt x="72692" y="0"/>
                  <a:pt x="162363" y="0"/>
                </a:cubicBezTo>
                <a:lnTo>
                  <a:pt x="6028718" y="0"/>
                </a:lnTo>
                <a:cubicBezTo>
                  <a:pt x="6118389" y="0"/>
                  <a:pt x="6191081" y="72692"/>
                  <a:pt x="6191081" y="162363"/>
                </a:cubicBezTo>
                <a:lnTo>
                  <a:pt x="6191081" y="811797"/>
                </a:lnTo>
                <a:cubicBezTo>
                  <a:pt x="6191081" y="901468"/>
                  <a:pt x="6118389" y="974160"/>
                  <a:pt x="6028718" y="974160"/>
                </a:cubicBezTo>
                <a:lnTo>
                  <a:pt x="162363" y="974160"/>
                </a:lnTo>
                <a:cubicBezTo>
                  <a:pt x="72692" y="974160"/>
                  <a:pt x="0" y="901468"/>
                  <a:pt x="0" y="811797"/>
                </a:cubicBezTo>
                <a:lnTo>
                  <a:pt x="0" y="162363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4524169"/>
              <a:satOff val="0"/>
              <a:lumOff val="11373"/>
              <a:alphaOff val="0"/>
            </a:schemeClr>
          </a:fillRef>
          <a:effectRef idx="1">
            <a:schemeClr val="accent2">
              <a:hueOff val="-4524169"/>
              <a:satOff val="0"/>
              <a:lumOff val="1137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1563" tIns="47555" rIns="281563" bIns="47555" numCol="1" spcCol="1270" anchor="ctr" anchorCtr="0">
            <a:noAutofit/>
          </a:bodyPr>
          <a:lstStyle/>
          <a:p>
            <a:pPr lvl="0" algn="just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c.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Tổ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chức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ngụy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trang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,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sơ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tán</a:t>
            </a:r>
            <a:r>
              <a:rPr lang="en-US" sz="2400" b="1" i="1" dirty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</a:rPr>
              <a:t>và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</a:rPr>
              <a:t>phòng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</a:rPr>
              <a:t>tránh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. </a:t>
            </a:r>
            <a:endParaRPr lang="en-US" sz="2400" b="1" i="1" kern="1200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9030" y="4578600"/>
            <a:ext cx="8844402" cy="679200"/>
          </a:xfrm>
          <a:prstGeom prst="rect">
            <a:avLst/>
          </a:prstGeom>
        </p:spPr>
        <p:style>
          <a:lnRef idx="2">
            <a:schemeClr val="accent2">
              <a:hueOff val="-9048339"/>
              <a:satOff val="0"/>
              <a:lumOff val="22745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Freeform 9"/>
          <p:cNvSpPr/>
          <p:nvPr/>
        </p:nvSpPr>
        <p:spPr>
          <a:xfrm>
            <a:off x="641249" y="4091519"/>
            <a:ext cx="6191081" cy="974160"/>
          </a:xfrm>
          <a:custGeom>
            <a:avLst/>
            <a:gdLst>
              <a:gd name="connsiteX0" fmla="*/ 0 w 6191081"/>
              <a:gd name="connsiteY0" fmla="*/ 162363 h 974160"/>
              <a:gd name="connsiteX1" fmla="*/ 162363 w 6191081"/>
              <a:gd name="connsiteY1" fmla="*/ 0 h 974160"/>
              <a:gd name="connsiteX2" fmla="*/ 6028718 w 6191081"/>
              <a:gd name="connsiteY2" fmla="*/ 0 h 974160"/>
              <a:gd name="connsiteX3" fmla="*/ 6191081 w 6191081"/>
              <a:gd name="connsiteY3" fmla="*/ 162363 h 974160"/>
              <a:gd name="connsiteX4" fmla="*/ 6191081 w 6191081"/>
              <a:gd name="connsiteY4" fmla="*/ 811797 h 974160"/>
              <a:gd name="connsiteX5" fmla="*/ 6028718 w 6191081"/>
              <a:gd name="connsiteY5" fmla="*/ 974160 h 974160"/>
              <a:gd name="connsiteX6" fmla="*/ 162363 w 6191081"/>
              <a:gd name="connsiteY6" fmla="*/ 974160 h 974160"/>
              <a:gd name="connsiteX7" fmla="*/ 0 w 6191081"/>
              <a:gd name="connsiteY7" fmla="*/ 811797 h 974160"/>
              <a:gd name="connsiteX8" fmla="*/ 0 w 6191081"/>
              <a:gd name="connsiteY8" fmla="*/ 162363 h 974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91081" h="974160">
                <a:moveTo>
                  <a:pt x="0" y="162363"/>
                </a:moveTo>
                <a:cubicBezTo>
                  <a:pt x="0" y="72692"/>
                  <a:pt x="72692" y="0"/>
                  <a:pt x="162363" y="0"/>
                </a:cubicBezTo>
                <a:lnTo>
                  <a:pt x="6028718" y="0"/>
                </a:lnTo>
                <a:cubicBezTo>
                  <a:pt x="6118389" y="0"/>
                  <a:pt x="6191081" y="72692"/>
                  <a:pt x="6191081" y="162363"/>
                </a:cubicBezTo>
                <a:lnTo>
                  <a:pt x="6191081" y="811797"/>
                </a:lnTo>
                <a:cubicBezTo>
                  <a:pt x="6191081" y="901468"/>
                  <a:pt x="6118389" y="974160"/>
                  <a:pt x="6028718" y="974160"/>
                </a:cubicBezTo>
                <a:lnTo>
                  <a:pt x="162363" y="974160"/>
                </a:lnTo>
                <a:cubicBezTo>
                  <a:pt x="72692" y="974160"/>
                  <a:pt x="0" y="901468"/>
                  <a:pt x="0" y="811797"/>
                </a:cubicBezTo>
                <a:lnTo>
                  <a:pt x="0" y="162363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9048339"/>
              <a:satOff val="0"/>
              <a:lumOff val="22745"/>
              <a:alphaOff val="0"/>
            </a:schemeClr>
          </a:fillRef>
          <a:effectRef idx="1">
            <a:schemeClr val="accent2">
              <a:hueOff val="-9048339"/>
              <a:satOff val="0"/>
              <a:lumOff val="2274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1563" tIns="47555" rIns="281563" bIns="47555" numCol="1" spcCol="1270" anchor="ctr" anchorCtr="0">
            <a:noAutofit/>
          </a:bodyPr>
          <a:lstStyle/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d.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Tổ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chức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đánh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trả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và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phục</a:t>
            </a:r>
            <a:r>
              <a:rPr lang="en-US" sz="2400" b="1" i="1" dirty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</a:rPr>
              <a:t>vụ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</a:rPr>
              <a:t>chiến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</a:rPr>
              <a:t>đấu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. </a:t>
            </a:r>
            <a:endParaRPr lang="en-US" sz="2400" b="1" i="1" kern="1200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1595" y="5897281"/>
            <a:ext cx="8820034" cy="65591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sp>
      <p:sp>
        <p:nvSpPr>
          <p:cNvPr id="12" name="Freeform 11"/>
          <p:cNvSpPr/>
          <p:nvPr/>
        </p:nvSpPr>
        <p:spPr>
          <a:xfrm>
            <a:off x="683815" y="5410200"/>
            <a:ext cx="6191081" cy="974160"/>
          </a:xfrm>
          <a:custGeom>
            <a:avLst/>
            <a:gdLst>
              <a:gd name="connsiteX0" fmla="*/ 0 w 6191081"/>
              <a:gd name="connsiteY0" fmla="*/ 162363 h 974160"/>
              <a:gd name="connsiteX1" fmla="*/ 162363 w 6191081"/>
              <a:gd name="connsiteY1" fmla="*/ 0 h 974160"/>
              <a:gd name="connsiteX2" fmla="*/ 6028718 w 6191081"/>
              <a:gd name="connsiteY2" fmla="*/ 0 h 974160"/>
              <a:gd name="connsiteX3" fmla="*/ 6191081 w 6191081"/>
              <a:gd name="connsiteY3" fmla="*/ 162363 h 974160"/>
              <a:gd name="connsiteX4" fmla="*/ 6191081 w 6191081"/>
              <a:gd name="connsiteY4" fmla="*/ 811797 h 974160"/>
              <a:gd name="connsiteX5" fmla="*/ 6028718 w 6191081"/>
              <a:gd name="connsiteY5" fmla="*/ 974160 h 974160"/>
              <a:gd name="connsiteX6" fmla="*/ 162363 w 6191081"/>
              <a:gd name="connsiteY6" fmla="*/ 974160 h 974160"/>
              <a:gd name="connsiteX7" fmla="*/ 0 w 6191081"/>
              <a:gd name="connsiteY7" fmla="*/ 811797 h 974160"/>
              <a:gd name="connsiteX8" fmla="*/ 0 w 6191081"/>
              <a:gd name="connsiteY8" fmla="*/ 162363 h 974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91081" h="974160">
                <a:moveTo>
                  <a:pt x="0" y="162363"/>
                </a:moveTo>
                <a:cubicBezTo>
                  <a:pt x="0" y="72692"/>
                  <a:pt x="72692" y="0"/>
                  <a:pt x="162363" y="0"/>
                </a:cubicBezTo>
                <a:lnTo>
                  <a:pt x="6028718" y="0"/>
                </a:lnTo>
                <a:cubicBezTo>
                  <a:pt x="6118389" y="0"/>
                  <a:pt x="6191081" y="72692"/>
                  <a:pt x="6191081" y="162363"/>
                </a:cubicBezTo>
                <a:lnTo>
                  <a:pt x="6191081" y="811797"/>
                </a:lnTo>
                <a:cubicBezTo>
                  <a:pt x="6191081" y="901468"/>
                  <a:pt x="6118389" y="974160"/>
                  <a:pt x="6028718" y="974160"/>
                </a:cubicBezTo>
                <a:lnTo>
                  <a:pt x="162363" y="974160"/>
                </a:lnTo>
                <a:cubicBezTo>
                  <a:pt x="72692" y="974160"/>
                  <a:pt x="0" y="901468"/>
                  <a:pt x="0" y="811797"/>
                </a:cubicBezTo>
                <a:lnTo>
                  <a:pt x="0" y="162363"/>
                </a:lnTo>
                <a:close/>
              </a:path>
            </a:pathLst>
          </a:cu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281563" tIns="47555" rIns="281563" bIns="47555" numCol="1" spcCol="1270" anchor="ctr" anchorCtr="0">
            <a:noAutofit/>
          </a:bodyPr>
          <a:lstStyle/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i="1" dirty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e. </a:t>
            </a:r>
            <a:r>
              <a:rPr lang="en-US" sz="2400" b="1" i="1" dirty="0" err="1" smtClean="0">
                <a:solidFill>
                  <a:schemeClr val="tx1">
                    <a:lumMod val="10000"/>
                  </a:schemeClr>
                </a:solidFill>
              </a:rPr>
              <a:t>Tổ</a:t>
            </a:r>
            <a:r>
              <a:rPr lang="en-US" sz="2400" b="1" i="1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dirty="0" err="1">
                <a:solidFill>
                  <a:schemeClr val="tx1">
                    <a:lumMod val="10000"/>
                  </a:schemeClr>
                </a:solidFill>
              </a:rPr>
              <a:t>chức</a:t>
            </a:r>
            <a:r>
              <a:rPr lang="en-US" sz="2400" b="1" i="1" dirty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dirty="0" err="1">
                <a:solidFill>
                  <a:schemeClr val="tx1">
                    <a:lumMod val="10000"/>
                  </a:schemeClr>
                </a:solidFill>
              </a:rPr>
              <a:t>khắc</a:t>
            </a:r>
            <a:r>
              <a:rPr lang="en-US" sz="2400" b="1" i="1" dirty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dirty="0" err="1">
                <a:solidFill>
                  <a:schemeClr val="tx1">
                    <a:lumMod val="10000"/>
                  </a:schemeClr>
                </a:solidFill>
              </a:rPr>
              <a:t>phục</a:t>
            </a:r>
            <a:r>
              <a:rPr lang="en-US" sz="2400" b="1" i="1" dirty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dirty="0" err="1">
                <a:solidFill>
                  <a:schemeClr val="tx1">
                    <a:lumMod val="10000"/>
                  </a:schemeClr>
                </a:solidFill>
              </a:rPr>
              <a:t>hậu</a:t>
            </a:r>
            <a:r>
              <a:rPr lang="en-US" sz="2400" b="1" i="1" dirty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dirty="0" err="1">
                <a:solidFill>
                  <a:schemeClr val="tx1">
                    <a:lumMod val="10000"/>
                  </a:schemeClr>
                </a:solidFill>
              </a:rPr>
              <a:t>quả</a:t>
            </a:r>
            <a:r>
              <a:rPr lang="en-US" sz="2400" b="1" i="1" dirty="0">
                <a:solidFill>
                  <a:schemeClr val="tx1">
                    <a:lumMod val="10000"/>
                  </a:schemeClr>
                </a:solidFill>
              </a:rPr>
              <a:t>. </a:t>
            </a:r>
            <a:endParaRPr lang="en-US" sz="2400" b="1" i="1" kern="1200" dirty="0">
              <a:solidFill>
                <a:schemeClr val="tx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45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8" grpId="0" animBg="1"/>
      <p:bldP spid="10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9030" y="429399"/>
            <a:ext cx="884440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3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</a:t>
            </a:r>
            <a:r>
              <a:rPr lang="en-US" sz="30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Tổ</a:t>
            </a:r>
            <a:r>
              <a:rPr lang="en-US" sz="3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chức</a:t>
            </a:r>
            <a:r>
              <a:rPr lang="en-US" sz="3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0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chỉ</a:t>
            </a:r>
            <a:r>
              <a:rPr lang="en-US" sz="3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đạo</a:t>
            </a:r>
            <a:r>
              <a:rPr lang="en-US" sz="3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công</a:t>
            </a:r>
            <a:r>
              <a:rPr lang="en-US" sz="3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tác</a:t>
            </a:r>
            <a:r>
              <a:rPr lang="en-US" sz="3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phòng</a:t>
            </a:r>
            <a:r>
              <a:rPr lang="en-US" sz="3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3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nhân</a:t>
            </a:r>
            <a:r>
              <a:rPr lang="en-US" sz="3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dân</a:t>
            </a:r>
            <a:r>
              <a:rPr lang="en-US" sz="3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3000" dirty="0">
              <a:solidFill>
                <a:srgbClr val="EAF1C2"/>
              </a:solidFill>
            </a:endParaRPr>
          </a:p>
        </p:txBody>
      </p:sp>
      <p:sp>
        <p:nvSpPr>
          <p:cNvPr id="5" name="Block Arc 4"/>
          <p:cNvSpPr/>
          <p:nvPr/>
        </p:nvSpPr>
        <p:spPr>
          <a:xfrm>
            <a:off x="-5052754" y="849666"/>
            <a:ext cx="6428668" cy="6428668"/>
          </a:xfrm>
          <a:prstGeom prst="blockArc">
            <a:avLst>
              <a:gd name="adj1" fmla="val 18900000"/>
              <a:gd name="adj2" fmla="val 2700000"/>
              <a:gd name="adj3" fmla="val 336"/>
            </a:avLst>
          </a:prstGeom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0">
            <a:schemeClr val="accent2">
              <a:tint val="9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Freeform 5"/>
          <p:cNvSpPr/>
          <p:nvPr/>
        </p:nvSpPr>
        <p:spPr>
          <a:xfrm>
            <a:off x="1008496" y="2153919"/>
            <a:ext cx="7805704" cy="955040"/>
          </a:xfrm>
          <a:custGeom>
            <a:avLst/>
            <a:gdLst>
              <a:gd name="connsiteX0" fmla="*/ 0 w 7805704"/>
              <a:gd name="connsiteY0" fmla="*/ 0 h 955040"/>
              <a:gd name="connsiteX1" fmla="*/ 7805704 w 7805704"/>
              <a:gd name="connsiteY1" fmla="*/ 0 h 955040"/>
              <a:gd name="connsiteX2" fmla="*/ 7805704 w 7805704"/>
              <a:gd name="connsiteY2" fmla="*/ 955040 h 955040"/>
              <a:gd name="connsiteX3" fmla="*/ 0 w 7805704"/>
              <a:gd name="connsiteY3" fmla="*/ 955040 h 955040"/>
              <a:gd name="connsiteX4" fmla="*/ 0 w 7805704"/>
              <a:gd name="connsiteY4" fmla="*/ 0 h 955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05704" h="955040">
                <a:moveTo>
                  <a:pt x="0" y="0"/>
                </a:moveTo>
                <a:lnTo>
                  <a:pt x="7805704" y="0"/>
                </a:lnTo>
                <a:lnTo>
                  <a:pt x="7805704" y="955040"/>
                </a:lnTo>
                <a:lnTo>
                  <a:pt x="0" y="95504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58063" tIns="60960" rIns="60960" bIns="60960" numCol="1" spcCol="1270" anchor="ctr" anchorCtr="0">
            <a:noAutofit/>
          </a:bodyPr>
          <a:lstStyle/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06/01/2003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Thủ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tướng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quyết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định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thành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lập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Ban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chỉ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đạo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công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tác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PKND</a:t>
            </a:r>
            <a:endParaRPr lang="en-US" sz="2400" b="1" i="1" kern="1200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11596" y="2034539"/>
            <a:ext cx="1193800" cy="1193800"/>
          </a:xfrm>
          <a:prstGeom prst="ellips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 7"/>
          <p:cNvSpPr/>
          <p:nvPr/>
        </p:nvSpPr>
        <p:spPr>
          <a:xfrm>
            <a:off x="1375914" y="3586479"/>
            <a:ext cx="7458547" cy="955040"/>
          </a:xfrm>
          <a:custGeom>
            <a:avLst/>
            <a:gdLst>
              <a:gd name="connsiteX0" fmla="*/ 0 w 7458547"/>
              <a:gd name="connsiteY0" fmla="*/ 0 h 955040"/>
              <a:gd name="connsiteX1" fmla="*/ 7458547 w 7458547"/>
              <a:gd name="connsiteY1" fmla="*/ 0 h 955040"/>
              <a:gd name="connsiteX2" fmla="*/ 7458547 w 7458547"/>
              <a:gd name="connsiteY2" fmla="*/ 955040 h 955040"/>
              <a:gd name="connsiteX3" fmla="*/ 0 w 7458547"/>
              <a:gd name="connsiteY3" fmla="*/ 955040 h 955040"/>
              <a:gd name="connsiteX4" fmla="*/ 0 w 7458547"/>
              <a:gd name="connsiteY4" fmla="*/ 0 h 955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58547" h="955040">
                <a:moveTo>
                  <a:pt x="0" y="0"/>
                </a:moveTo>
                <a:lnTo>
                  <a:pt x="7458547" y="0"/>
                </a:lnTo>
                <a:lnTo>
                  <a:pt x="7458547" y="955040"/>
                </a:lnTo>
                <a:lnTo>
                  <a:pt x="0" y="95504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4524169"/>
              <a:satOff val="0"/>
              <a:lumOff val="11373"/>
              <a:alphaOff val="0"/>
            </a:schemeClr>
          </a:fillRef>
          <a:effectRef idx="1">
            <a:schemeClr val="accent2">
              <a:hueOff val="-4524169"/>
              <a:satOff val="0"/>
              <a:lumOff val="1137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58063" tIns="60960" rIns="60960" bIns="60960" numCol="1" spcCol="1270" anchor="ctr" anchorCtr="0">
            <a:noAutofit/>
          </a:bodyPr>
          <a:lstStyle/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Ban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chỉ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đạo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công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tác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PKND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Trung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ương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có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cơ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quan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thường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trực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đặt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tại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Bộ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quốc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phòng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.  </a:t>
            </a:r>
            <a:endParaRPr lang="en-US" sz="2400" b="1" i="1" kern="1200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779014" y="3467099"/>
            <a:ext cx="1193800" cy="1193800"/>
          </a:xfrm>
          <a:prstGeom prst="ellipse">
            <a:avLst/>
          </a:prstGeom>
        </p:spPr>
        <p:style>
          <a:lnRef idx="2">
            <a:schemeClr val="accent2">
              <a:hueOff val="-4524169"/>
              <a:satOff val="0"/>
              <a:lumOff val="11373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Freeform 9"/>
          <p:cNvSpPr/>
          <p:nvPr/>
        </p:nvSpPr>
        <p:spPr>
          <a:xfrm>
            <a:off x="991830" y="4897119"/>
            <a:ext cx="7839034" cy="1351286"/>
          </a:xfrm>
          <a:custGeom>
            <a:avLst/>
            <a:gdLst>
              <a:gd name="connsiteX0" fmla="*/ 0 w 7839034"/>
              <a:gd name="connsiteY0" fmla="*/ 0 h 1351286"/>
              <a:gd name="connsiteX1" fmla="*/ 7839034 w 7839034"/>
              <a:gd name="connsiteY1" fmla="*/ 0 h 1351286"/>
              <a:gd name="connsiteX2" fmla="*/ 7839034 w 7839034"/>
              <a:gd name="connsiteY2" fmla="*/ 1351286 h 1351286"/>
              <a:gd name="connsiteX3" fmla="*/ 0 w 7839034"/>
              <a:gd name="connsiteY3" fmla="*/ 1351286 h 1351286"/>
              <a:gd name="connsiteX4" fmla="*/ 0 w 7839034"/>
              <a:gd name="connsiteY4" fmla="*/ 0 h 135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39034" h="1351286">
                <a:moveTo>
                  <a:pt x="0" y="0"/>
                </a:moveTo>
                <a:lnTo>
                  <a:pt x="7839034" y="0"/>
                </a:lnTo>
                <a:lnTo>
                  <a:pt x="7839034" y="1351286"/>
                </a:lnTo>
                <a:lnTo>
                  <a:pt x="0" y="135128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9048339"/>
              <a:satOff val="0"/>
              <a:lumOff val="22745"/>
              <a:alphaOff val="0"/>
            </a:schemeClr>
          </a:fillRef>
          <a:effectRef idx="1">
            <a:schemeClr val="accent2">
              <a:hueOff val="-9048339"/>
              <a:satOff val="0"/>
              <a:lumOff val="2274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58063" tIns="60960" rIns="60960" bIns="60960" numCol="1" spcCol="1270" anchor="ctr" anchorCtr="0">
            <a:noAutofit/>
          </a:bodyPr>
          <a:lstStyle/>
          <a:p>
            <a:pPr lvl="0" algn="just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Hệ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thống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chỉ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đạo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công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tác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phòng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không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từ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TW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đến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cơ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sở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đã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đi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vào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hoạt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động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,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nhiều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nơi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đã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tổ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chức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diễn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tập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nhằm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cụ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thể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hóa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nội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dung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công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tác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PKND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trong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đ.kiện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b="1" i="1" kern="1200" dirty="0" err="1" smtClean="0">
                <a:solidFill>
                  <a:schemeClr val="tx1">
                    <a:lumMod val="10000"/>
                  </a:schemeClr>
                </a:solidFill>
              </a:rPr>
              <a:t>mới</a:t>
            </a:r>
            <a:r>
              <a:rPr lang="en-US" sz="2400" b="1" i="1" kern="1200" dirty="0" smtClean="0">
                <a:solidFill>
                  <a:schemeClr val="tx1">
                    <a:lumMod val="10000"/>
                  </a:schemeClr>
                </a:solidFill>
              </a:rPr>
              <a:t>. </a:t>
            </a:r>
            <a:endParaRPr lang="en-US" sz="2400" b="1" i="1" kern="1200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13583" y="4876798"/>
            <a:ext cx="1108873" cy="1346200"/>
          </a:xfrm>
          <a:prstGeom prst="ellipse">
            <a:avLst/>
          </a:prstGeom>
        </p:spPr>
        <p:style>
          <a:lnRef idx="2">
            <a:schemeClr val="accent2">
              <a:hueOff val="-9048339"/>
              <a:satOff val="0"/>
              <a:lumOff val="22745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04077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8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/>
          <p:nvPr/>
        </p:nvSpPr>
        <p:spPr>
          <a:xfrm>
            <a:off x="1621025" y="838200"/>
            <a:ext cx="642620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i="1" dirty="0" smtClean="0">
                <a:solidFill>
                  <a:prstClr val="black"/>
                </a:solidFill>
                <a:latin typeface="Times New Roman" pitchFamily="18" charset="0"/>
              </a:rPr>
              <a:t> CẢM ƠN </a:t>
            </a:r>
            <a:r>
              <a:rPr lang="en-US" sz="3600" b="1" i="1" dirty="0">
                <a:solidFill>
                  <a:prstClr val="black"/>
                </a:solidFill>
                <a:latin typeface="Times New Roman" pitchFamily="18" charset="0"/>
              </a:rPr>
              <a:t>CÁC BẠN CHÚ Ý LẮNG NGHE!</a:t>
            </a:r>
          </a:p>
        </p:txBody>
      </p:sp>
      <p:pic>
        <p:nvPicPr>
          <p:cNvPr id="6" name="Picture 5" descr="tải xuống (9)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3803" y="2743200"/>
            <a:ext cx="3080644" cy="218122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973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Theme1">
  <a:themeElements>
    <a:clrScheme name="Custom 9">
      <a:dk1>
        <a:srgbClr val="808080"/>
      </a:dk1>
      <a:lt1>
        <a:srgbClr val="EAF1C2"/>
      </a:lt1>
      <a:dk2>
        <a:srgbClr val="A1E49C"/>
      </a:dk2>
      <a:lt2>
        <a:srgbClr val="43CF5D"/>
      </a:lt2>
      <a:accent1>
        <a:srgbClr val="43CF5D"/>
      </a:accent1>
      <a:accent2>
        <a:srgbClr val="00B0F0"/>
      </a:accent2>
      <a:accent3>
        <a:srgbClr val="FFD965"/>
      </a:accent3>
      <a:accent4>
        <a:srgbClr val="CC66FF"/>
      </a:accent4>
      <a:accent5>
        <a:srgbClr val="FFA365"/>
      </a:accent5>
      <a:accent6>
        <a:srgbClr val="E15D7C"/>
      </a:accent6>
      <a:hlink>
        <a:srgbClr val="E15D7C"/>
      </a:hlink>
      <a:folHlink>
        <a:srgbClr val="DB9153"/>
      </a:folHlink>
    </a:clrScheme>
    <a:fontScheme name="Times New Rom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808080"/>
        </a:dk1>
        <a:lt1>
          <a:srgbClr val="EADCC0"/>
        </a:lt1>
        <a:dk2>
          <a:srgbClr val="F97407"/>
        </a:dk2>
        <a:lt2>
          <a:srgbClr val="E65D00"/>
        </a:lt2>
        <a:accent1>
          <a:srgbClr val="FBCF2D"/>
        </a:accent1>
        <a:accent2>
          <a:srgbClr val="5C8CDA"/>
        </a:accent2>
        <a:accent3>
          <a:srgbClr val="FBBCAA"/>
        </a:accent3>
        <a:accent4>
          <a:srgbClr val="C8BCA4"/>
        </a:accent4>
        <a:accent5>
          <a:srgbClr val="FDE4AD"/>
        </a:accent5>
        <a:accent6>
          <a:srgbClr val="537EC5"/>
        </a:accent6>
        <a:hlink>
          <a:srgbClr val="87D242"/>
        </a:hlink>
        <a:folHlink>
          <a:srgbClr val="DA647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808080"/>
        </a:dk1>
        <a:lt1>
          <a:srgbClr val="9BD3E5"/>
        </a:lt1>
        <a:dk2>
          <a:srgbClr val="357DA9"/>
        </a:dk2>
        <a:lt2>
          <a:srgbClr val="101C56"/>
        </a:lt2>
        <a:accent1>
          <a:srgbClr val="58BECC"/>
        </a:accent1>
        <a:accent2>
          <a:srgbClr val="8A5BDF"/>
        </a:accent2>
        <a:accent3>
          <a:srgbClr val="AEBFD1"/>
        </a:accent3>
        <a:accent4>
          <a:srgbClr val="84B4C3"/>
        </a:accent4>
        <a:accent5>
          <a:srgbClr val="B4DBE2"/>
        </a:accent5>
        <a:accent6>
          <a:srgbClr val="7D52CA"/>
        </a:accent6>
        <a:hlink>
          <a:srgbClr val="6ECC4C"/>
        </a:hlink>
        <a:folHlink>
          <a:srgbClr val="DD693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808080"/>
        </a:dk1>
        <a:lt1>
          <a:srgbClr val="DDE89A"/>
        </a:lt1>
        <a:dk2>
          <a:srgbClr val="329A2A"/>
        </a:dk2>
        <a:lt2>
          <a:srgbClr val="185E25"/>
        </a:lt2>
        <a:accent1>
          <a:srgbClr val="80CB35"/>
        </a:accent1>
        <a:accent2>
          <a:srgbClr val="518CD3"/>
        </a:accent2>
        <a:accent3>
          <a:srgbClr val="ADCAAC"/>
        </a:accent3>
        <a:accent4>
          <a:srgbClr val="BDC683"/>
        </a:accent4>
        <a:accent5>
          <a:srgbClr val="C0E2AE"/>
        </a:accent5>
        <a:accent6>
          <a:srgbClr val="497EBF"/>
        </a:accent6>
        <a:hlink>
          <a:srgbClr val="E15D7C"/>
        </a:hlink>
        <a:folHlink>
          <a:srgbClr val="DB915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heme1">
  <a:themeElements>
    <a:clrScheme name="Default Design 3">
      <a:dk1>
        <a:srgbClr val="808080"/>
      </a:dk1>
      <a:lt1>
        <a:srgbClr val="DDE89A"/>
      </a:lt1>
      <a:dk2>
        <a:srgbClr val="329A2A"/>
      </a:dk2>
      <a:lt2>
        <a:srgbClr val="185E25"/>
      </a:lt2>
      <a:accent1>
        <a:srgbClr val="80CB35"/>
      </a:accent1>
      <a:accent2>
        <a:srgbClr val="518CD3"/>
      </a:accent2>
      <a:accent3>
        <a:srgbClr val="ADCAAC"/>
      </a:accent3>
      <a:accent4>
        <a:srgbClr val="BDC683"/>
      </a:accent4>
      <a:accent5>
        <a:srgbClr val="C0E2AE"/>
      </a:accent5>
      <a:accent6>
        <a:srgbClr val="497EBF"/>
      </a:accent6>
      <a:hlink>
        <a:srgbClr val="E15D7C"/>
      </a:hlink>
      <a:folHlink>
        <a:srgbClr val="DB9153"/>
      </a:folHlink>
    </a:clrScheme>
    <a:fontScheme name="Times New Rom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808080"/>
        </a:dk1>
        <a:lt1>
          <a:srgbClr val="EADCC0"/>
        </a:lt1>
        <a:dk2>
          <a:srgbClr val="F97407"/>
        </a:dk2>
        <a:lt2>
          <a:srgbClr val="E65D00"/>
        </a:lt2>
        <a:accent1>
          <a:srgbClr val="FBCF2D"/>
        </a:accent1>
        <a:accent2>
          <a:srgbClr val="5C8CDA"/>
        </a:accent2>
        <a:accent3>
          <a:srgbClr val="FBBCAA"/>
        </a:accent3>
        <a:accent4>
          <a:srgbClr val="C8BCA4"/>
        </a:accent4>
        <a:accent5>
          <a:srgbClr val="FDE4AD"/>
        </a:accent5>
        <a:accent6>
          <a:srgbClr val="537EC5"/>
        </a:accent6>
        <a:hlink>
          <a:srgbClr val="87D242"/>
        </a:hlink>
        <a:folHlink>
          <a:srgbClr val="DA647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808080"/>
        </a:dk1>
        <a:lt1>
          <a:srgbClr val="9BD3E5"/>
        </a:lt1>
        <a:dk2>
          <a:srgbClr val="357DA9"/>
        </a:dk2>
        <a:lt2>
          <a:srgbClr val="101C56"/>
        </a:lt2>
        <a:accent1>
          <a:srgbClr val="58BECC"/>
        </a:accent1>
        <a:accent2>
          <a:srgbClr val="8A5BDF"/>
        </a:accent2>
        <a:accent3>
          <a:srgbClr val="AEBFD1"/>
        </a:accent3>
        <a:accent4>
          <a:srgbClr val="84B4C3"/>
        </a:accent4>
        <a:accent5>
          <a:srgbClr val="B4DBE2"/>
        </a:accent5>
        <a:accent6>
          <a:srgbClr val="7D52CA"/>
        </a:accent6>
        <a:hlink>
          <a:srgbClr val="6ECC4C"/>
        </a:hlink>
        <a:folHlink>
          <a:srgbClr val="DD693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808080"/>
        </a:dk1>
        <a:lt1>
          <a:srgbClr val="DDE89A"/>
        </a:lt1>
        <a:dk2>
          <a:srgbClr val="329A2A"/>
        </a:dk2>
        <a:lt2>
          <a:srgbClr val="185E25"/>
        </a:lt2>
        <a:accent1>
          <a:srgbClr val="80CB35"/>
        </a:accent1>
        <a:accent2>
          <a:srgbClr val="518CD3"/>
        </a:accent2>
        <a:accent3>
          <a:srgbClr val="ADCAAC"/>
        </a:accent3>
        <a:accent4>
          <a:srgbClr val="BDC683"/>
        </a:accent4>
        <a:accent5>
          <a:srgbClr val="C0E2AE"/>
        </a:accent5>
        <a:accent6>
          <a:srgbClr val="497EBF"/>
        </a:accent6>
        <a:hlink>
          <a:srgbClr val="E15D7C"/>
        </a:hlink>
        <a:folHlink>
          <a:srgbClr val="DB915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Theme1">
  <a:themeElements>
    <a:clrScheme name="Custom 9">
      <a:dk1>
        <a:srgbClr val="808080"/>
      </a:dk1>
      <a:lt1>
        <a:srgbClr val="EAF1C2"/>
      </a:lt1>
      <a:dk2>
        <a:srgbClr val="A1E49C"/>
      </a:dk2>
      <a:lt2>
        <a:srgbClr val="43CF5D"/>
      </a:lt2>
      <a:accent1>
        <a:srgbClr val="43CF5D"/>
      </a:accent1>
      <a:accent2>
        <a:srgbClr val="00B0F0"/>
      </a:accent2>
      <a:accent3>
        <a:srgbClr val="FFD965"/>
      </a:accent3>
      <a:accent4>
        <a:srgbClr val="CC66FF"/>
      </a:accent4>
      <a:accent5>
        <a:srgbClr val="FFA365"/>
      </a:accent5>
      <a:accent6>
        <a:srgbClr val="E15D7C"/>
      </a:accent6>
      <a:hlink>
        <a:srgbClr val="E15D7C"/>
      </a:hlink>
      <a:folHlink>
        <a:srgbClr val="DB9153"/>
      </a:folHlink>
    </a:clrScheme>
    <a:fontScheme name="Times New Rom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808080"/>
        </a:dk1>
        <a:lt1>
          <a:srgbClr val="EADCC0"/>
        </a:lt1>
        <a:dk2>
          <a:srgbClr val="F97407"/>
        </a:dk2>
        <a:lt2>
          <a:srgbClr val="E65D00"/>
        </a:lt2>
        <a:accent1>
          <a:srgbClr val="FBCF2D"/>
        </a:accent1>
        <a:accent2>
          <a:srgbClr val="5C8CDA"/>
        </a:accent2>
        <a:accent3>
          <a:srgbClr val="FBBCAA"/>
        </a:accent3>
        <a:accent4>
          <a:srgbClr val="C8BCA4"/>
        </a:accent4>
        <a:accent5>
          <a:srgbClr val="FDE4AD"/>
        </a:accent5>
        <a:accent6>
          <a:srgbClr val="537EC5"/>
        </a:accent6>
        <a:hlink>
          <a:srgbClr val="87D242"/>
        </a:hlink>
        <a:folHlink>
          <a:srgbClr val="DA647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808080"/>
        </a:dk1>
        <a:lt1>
          <a:srgbClr val="9BD3E5"/>
        </a:lt1>
        <a:dk2>
          <a:srgbClr val="357DA9"/>
        </a:dk2>
        <a:lt2>
          <a:srgbClr val="101C56"/>
        </a:lt2>
        <a:accent1>
          <a:srgbClr val="58BECC"/>
        </a:accent1>
        <a:accent2>
          <a:srgbClr val="8A5BDF"/>
        </a:accent2>
        <a:accent3>
          <a:srgbClr val="AEBFD1"/>
        </a:accent3>
        <a:accent4>
          <a:srgbClr val="84B4C3"/>
        </a:accent4>
        <a:accent5>
          <a:srgbClr val="B4DBE2"/>
        </a:accent5>
        <a:accent6>
          <a:srgbClr val="7D52CA"/>
        </a:accent6>
        <a:hlink>
          <a:srgbClr val="6ECC4C"/>
        </a:hlink>
        <a:folHlink>
          <a:srgbClr val="DD693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808080"/>
        </a:dk1>
        <a:lt1>
          <a:srgbClr val="DDE89A"/>
        </a:lt1>
        <a:dk2>
          <a:srgbClr val="329A2A"/>
        </a:dk2>
        <a:lt2>
          <a:srgbClr val="185E25"/>
        </a:lt2>
        <a:accent1>
          <a:srgbClr val="80CB35"/>
        </a:accent1>
        <a:accent2>
          <a:srgbClr val="518CD3"/>
        </a:accent2>
        <a:accent3>
          <a:srgbClr val="ADCAAC"/>
        </a:accent3>
        <a:accent4>
          <a:srgbClr val="BDC683"/>
        </a:accent4>
        <a:accent5>
          <a:srgbClr val="C0E2AE"/>
        </a:accent5>
        <a:accent6>
          <a:srgbClr val="497EBF"/>
        </a:accent6>
        <a:hlink>
          <a:srgbClr val="E15D7C"/>
        </a:hlink>
        <a:folHlink>
          <a:srgbClr val="DB915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590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Theme1</vt:lpstr>
      <vt:lpstr>1_Theme1</vt:lpstr>
      <vt:lpstr>2_Theme1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camtuphan</dc:creator>
  <cp:lastModifiedBy>camtuphan</cp:lastModifiedBy>
  <cp:revision>125</cp:revision>
  <dcterms:created xsi:type="dcterms:W3CDTF">2019-08-19T06:03:18Z</dcterms:created>
  <dcterms:modified xsi:type="dcterms:W3CDTF">2020-04-25T08:47:21Z</dcterms:modified>
</cp:coreProperties>
</file>