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  <p:sldMasterId id="2147483692" r:id="rId3"/>
  </p:sldMasterIdLst>
  <p:notesMasterIdLst>
    <p:notesMasterId r:id="rId12"/>
  </p:notesMasterIdLst>
  <p:sldIdLst>
    <p:sldId id="257" r:id="rId4"/>
    <p:sldId id="285" r:id="rId5"/>
    <p:sldId id="286" r:id="rId6"/>
    <p:sldId id="291" r:id="rId7"/>
    <p:sldId id="288" r:id="rId8"/>
    <p:sldId id="292" r:id="rId9"/>
    <p:sldId id="294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66FF33"/>
    <a:srgbClr val="FFCC66"/>
    <a:srgbClr val="66FF66"/>
    <a:srgbClr val="00FF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2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DCE4A-400A-4E21-96C4-7B4A7323836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56116-74F7-4289-9243-8597B7B23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1698625" y="370522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6" name="Rectangle 44" descr="3"/>
          <p:cNvSpPr>
            <a:spLocks noChangeArrowheads="1"/>
          </p:cNvSpPr>
          <p:nvPr/>
        </p:nvSpPr>
        <p:spPr bwMode="gray">
          <a:xfrm>
            <a:off x="2492375" y="4510088"/>
            <a:ext cx="742950" cy="7445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06" name="Rectangle 34" descr="5"/>
          <p:cNvSpPr>
            <a:spLocks noChangeArrowheads="1"/>
          </p:cNvSpPr>
          <p:nvPr/>
        </p:nvSpPr>
        <p:spPr bwMode="gray">
          <a:xfrm>
            <a:off x="915988" y="4510088"/>
            <a:ext cx="742950" cy="744537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28588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gray">
          <a:xfrm>
            <a:off x="2492375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47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64" y="118"/>
                </a:cxn>
                <a:cxn ang="0">
                  <a:pos x="4329" y="0"/>
                </a:cxn>
                <a:cxn ang="0">
                  <a:pos x="5623" y="0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82" y="118"/>
                </a:cxn>
                <a:cxn ang="0">
                  <a:pos x="4345" y="0"/>
                </a:cxn>
                <a:cxn ang="0">
                  <a:pos x="5623" y="6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23" y="0"/>
                </a:cxn>
                <a:cxn ang="0">
                  <a:pos x="1491" y="0"/>
                </a:cxn>
                <a:cxn ang="0">
                  <a:pos x="1488" y="60"/>
                </a:cxn>
                <a:cxn ang="0">
                  <a:pos x="383" y="59"/>
                </a:cxn>
                <a:cxn ang="0">
                  <a:pos x="273" y="88"/>
                </a:cxn>
                <a:cxn ang="0">
                  <a:pos x="0" y="84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79" name="Group 7"/>
          <p:cNvGrpSpPr>
            <a:grpSpLocks/>
          </p:cNvGrpSpPr>
          <p:nvPr/>
        </p:nvGrpSpPr>
        <p:grpSpPr bwMode="auto">
          <a:xfrm rot="10800000">
            <a:off x="6003925" y="1778000"/>
            <a:ext cx="2768600" cy="779463"/>
            <a:chOff x="1566" y="164"/>
            <a:chExt cx="1455" cy="425"/>
          </a:xfrm>
        </p:grpSpPr>
        <p:sp>
          <p:nvSpPr>
            <p:cNvPr id="308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99" name="Freeform 27" descr="Dark upward diagonal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pattFill prst="dkUpDiag">
            <a:fgClr>
              <a:schemeClr val="bg1">
                <a:alpha val="77000"/>
              </a:schemeClr>
            </a:fgClr>
            <a:bgClr>
              <a:schemeClr val="tx1">
                <a:alpha val="77000"/>
              </a:schemeClr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46" name="Group 74"/>
          <p:cNvGrpSpPr>
            <a:grpSpLocks/>
          </p:cNvGrpSpPr>
          <p:nvPr/>
        </p:nvGrpSpPr>
        <p:grpSpPr bwMode="auto">
          <a:xfrm>
            <a:off x="85725" y="854075"/>
            <a:ext cx="8982075" cy="1131888"/>
            <a:chOff x="54" y="538"/>
            <a:chExt cx="5658" cy="713"/>
          </a:xfrm>
        </p:grpSpPr>
        <p:sp>
          <p:nvSpPr>
            <p:cNvPr id="3102" name="Freeform 30"/>
            <p:cNvSpPr>
              <a:spLocks/>
            </p:cNvSpPr>
            <p:nvPr userDrawn="1"/>
          </p:nvSpPr>
          <p:spPr bwMode="gray">
            <a:xfrm>
              <a:off x="54" y="736"/>
              <a:ext cx="5658" cy="5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6" y="0"/>
                </a:cxn>
                <a:cxn ang="0">
                  <a:pos x="5446" y="312"/>
                </a:cxn>
                <a:cxn ang="0">
                  <a:pos x="5446" y="451"/>
                </a:cxn>
                <a:cxn ang="0">
                  <a:pos x="1512" y="443"/>
                </a:cxn>
                <a:cxn ang="0">
                  <a:pos x="1288" y="584"/>
                </a:cxn>
                <a:cxn ang="0">
                  <a:pos x="0" y="590"/>
                </a:cxn>
                <a:cxn ang="0">
                  <a:pos x="0" y="0"/>
                </a:cxn>
              </a:cxnLst>
              <a:rect l="0" t="0" r="r" b="b"/>
              <a:pathLst>
                <a:path w="5446" h="590">
                  <a:moveTo>
                    <a:pt x="0" y="0"/>
                  </a:moveTo>
                  <a:lnTo>
                    <a:pt x="5446" y="0"/>
                  </a:lnTo>
                  <a:lnTo>
                    <a:pt x="5446" y="312"/>
                  </a:lnTo>
                  <a:lnTo>
                    <a:pt x="5446" y="451"/>
                  </a:lnTo>
                  <a:cubicBezTo>
                    <a:pt x="4790" y="473"/>
                    <a:pt x="2205" y="421"/>
                    <a:pt x="1512" y="443"/>
                  </a:cubicBezTo>
                  <a:lnTo>
                    <a:pt x="1288" y="584"/>
                  </a:ln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3" name="Freeform 31"/>
            <p:cNvSpPr>
              <a:spLocks/>
            </p:cNvSpPr>
            <p:nvPr userDrawn="1"/>
          </p:nvSpPr>
          <p:spPr bwMode="gray">
            <a:xfrm>
              <a:off x="54" y="538"/>
              <a:ext cx="5658" cy="65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657" y="0"/>
                </a:cxn>
                <a:cxn ang="0">
                  <a:pos x="5658" y="534"/>
                </a:cxn>
                <a:cxn ang="0">
                  <a:pos x="1553" y="528"/>
                </a:cxn>
                <a:cxn ang="0">
                  <a:pos x="1317" y="651"/>
                </a:cxn>
                <a:cxn ang="0">
                  <a:pos x="0" y="655"/>
                </a:cxn>
                <a:cxn ang="0">
                  <a:pos x="1" y="0"/>
                </a:cxn>
              </a:cxnLst>
              <a:rect l="0" t="0" r="r" b="b"/>
              <a:pathLst>
                <a:path w="5658" h="655">
                  <a:moveTo>
                    <a:pt x="1" y="0"/>
                  </a:moveTo>
                  <a:lnTo>
                    <a:pt x="5657" y="0"/>
                  </a:lnTo>
                  <a:lnTo>
                    <a:pt x="5658" y="534"/>
                  </a:lnTo>
                  <a:lnTo>
                    <a:pt x="1553" y="528"/>
                  </a:lnTo>
                  <a:lnTo>
                    <a:pt x="1317" y="651"/>
                  </a:lnTo>
                  <a:lnTo>
                    <a:pt x="0" y="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4" name="Freeform 32"/>
            <p:cNvSpPr>
              <a:spLocks/>
            </p:cNvSpPr>
            <p:nvPr userDrawn="1"/>
          </p:nvSpPr>
          <p:spPr bwMode="gray">
            <a:xfrm>
              <a:off x="54" y="1062"/>
              <a:ext cx="1496" cy="98"/>
            </a:xfrm>
            <a:custGeom>
              <a:avLst/>
              <a:gdLst/>
              <a:ahLst/>
              <a:cxnLst>
                <a:cxn ang="0">
                  <a:pos x="1440" y="1"/>
                </a:cxn>
                <a:cxn ang="0">
                  <a:pos x="1261" y="112"/>
                </a:cxn>
                <a:cxn ang="0">
                  <a:pos x="0" y="110"/>
                </a:cxn>
                <a:cxn ang="0">
                  <a:pos x="0" y="49"/>
                </a:cxn>
                <a:cxn ang="0">
                  <a:pos x="1069" y="50"/>
                </a:cxn>
                <a:cxn ang="0">
                  <a:pos x="1142" y="0"/>
                </a:cxn>
                <a:cxn ang="0">
                  <a:pos x="1440" y="1"/>
                </a:cxn>
              </a:cxnLst>
              <a:rect l="0" t="0" r="r" b="b"/>
              <a:pathLst>
                <a:path w="1440" h="112">
                  <a:moveTo>
                    <a:pt x="1440" y="1"/>
                  </a:moveTo>
                  <a:lnTo>
                    <a:pt x="1261" y="112"/>
                  </a:lnTo>
                  <a:lnTo>
                    <a:pt x="0" y="110"/>
                  </a:lnTo>
                  <a:lnTo>
                    <a:pt x="0" y="49"/>
                  </a:lnTo>
                  <a:lnTo>
                    <a:pt x="1069" y="50"/>
                  </a:lnTo>
                  <a:lnTo>
                    <a:pt x="1142" y="0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0" name="Rectangle 38" descr="1"/>
          <p:cNvSpPr>
            <a:spLocks noChangeArrowheads="1"/>
          </p:cNvSpPr>
          <p:nvPr/>
        </p:nvSpPr>
        <p:spPr bwMode="gray">
          <a:xfrm>
            <a:off x="4067175" y="4497388"/>
            <a:ext cx="741363" cy="74295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2" name="Rectangle 40" descr="7"/>
          <p:cNvSpPr>
            <a:spLocks noChangeArrowheads="1"/>
          </p:cNvSpPr>
          <p:nvPr/>
        </p:nvSpPr>
        <p:spPr bwMode="gray">
          <a:xfrm>
            <a:off x="3275013" y="5314950"/>
            <a:ext cx="742950" cy="74295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3282950" y="4510088"/>
            <a:ext cx="741363" cy="744537"/>
          </a:xfrm>
          <a:prstGeom prst="rect">
            <a:avLst/>
          </a:prstGeom>
          <a:solidFill>
            <a:srgbClr val="D7D7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09" name="Rectangle 37" descr="6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0" y="6196013"/>
            <a:ext cx="4811713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72AE6-2BD5-4AA7-A393-82F1EBD7CBD4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E7993-3998-49B2-A9BE-8F1A442B9C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gray">
          <a:xfrm>
            <a:off x="161925" y="842963"/>
            <a:ext cx="1303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FFFFFF"/>
                </a:solidFill>
                <a:latin typeface="Arial Black" pitchFamily="34" charset="0"/>
                <a:cs typeface="Arial" pitchFamily="34" charset="0"/>
              </a:rPr>
              <a:t>L/O/G/O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1703388" y="451167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8588" y="4511675"/>
            <a:ext cx="741362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2492375" y="5314950"/>
            <a:ext cx="742950" cy="74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115" name="Picture 43" descr="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gray">
          <a:xfrm>
            <a:off x="130175" y="2911475"/>
            <a:ext cx="1347788" cy="153193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28194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142" name="Rectangle 70" descr="2"/>
          <p:cNvSpPr>
            <a:spLocks noChangeArrowheads="1"/>
          </p:cNvSpPr>
          <p:nvPr/>
        </p:nvSpPr>
        <p:spPr bwMode="gray">
          <a:xfrm>
            <a:off x="1701800" y="3705225"/>
            <a:ext cx="744538" cy="74295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2400" y="6324600"/>
            <a:ext cx="1608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srgbClr val="EAF1C2"/>
                </a:solidFill>
                <a:cs typeface="Arial" pitchFamily="34" charset="0"/>
              </a:rPr>
              <a:t>www.trungtamtinhoc.edu.vn</a:t>
            </a:r>
          </a:p>
        </p:txBody>
      </p:sp>
    </p:spTree>
    <p:extLst>
      <p:ext uri="{BB962C8B-B14F-4D97-AF65-F5344CB8AC3E}">
        <p14:creationId xmlns:p14="http://schemas.microsoft.com/office/powerpoint/2010/main" val="3704565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6" grpId="0" animBg="1"/>
      <p:bldP spid="3128" grpId="0" animBg="1"/>
      <p:bldP spid="3099" grpId="0" animBg="1"/>
      <p:bldP spid="3099" grpId="1" animBg="1"/>
      <p:bldP spid="3100" grpId="0" animBg="1"/>
      <p:bldP spid="3100" grpId="1" animBg="1"/>
      <p:bldP spid="3105" grpId="0" animBg="1"/>
      <p:bldP spid="3105" grpId="1" animBg="1"/>
      <p:bldP spid="3109" grpId="0" animBg="1"/>
      <p:bldP spid="3121" grpId="0" animBg="1"/>
      <p:bldP spid="314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C8381-2E02-4307-A758-1F5D831C1CEC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4FA08-2513-4684-BC70-4A63A88E82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0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8125"/>
            <a:ext cx="2057400" cy="5934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19800" cy="5934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F88D7-F0D0-4777-AE78-4432A14E865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558CC-E5AE-4E38-8361-61C40221F1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18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92FC-2EBE-412F-9C5D-F49C47A6FE7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94431-ED10-4D5D-B057-72DB4E9CC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1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92FC-2EBE-412F-9C5D-F49C47A6FE7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94431-ED10-4D5D-B057-72DB4E9CC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3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92FC-2EBE-412F-9C5D-F49C47A6FE7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94431-ED10-4D5D-B057-72DB4E9CC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697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92FC-2EBE-412F-9C5D-F49C47A6FE7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94431-ED10-4D5D-B057-72DB4E9CC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1698625" y="370522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6" name="Rectangle 44" descr="3"/>
          <p:cNvSpPr>
            <a:spLocks noChangeArrowheads="1"/>
          </p:cNvSpPr>
          <p:nvPr/>
        </p:nvSpPr>
        <p:spPr bwMode="gray">
          <a:xfrm>
            <a:off x="2492375" y="4510088"/>
            <a:ext cx="742950" cy="7445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06" name="Rectangle 34" descr="5"/>
          <p:cNvSpPr>
            <a:spLocks noChangeArrowheads="1"/>
          </p:cNvSpPr>
          <p:nvPr/>
        </p:nvSpPr>
        <p:spPr bwMode="gray">
          <a:xfrm>
            <a:off x="915988" y="4510088"/>
            <a:ext cx="742950" cy="744537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28588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gray">
          <a:xfrm>
            <a:off x="2492375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47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64" y="118"/>
                </a:cxn>
                <a:cxn ang="0">
                  <a:pos x="4329" y="0"/>
                </a:cxn>
                <a:cxn ang="0">
                  <a:pos x="5623" y="0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82" y="118"/>
                </a:cxn>
                <a:cxn ang="0">
                  <a:pos x="4345" y="0"/>
                </a:cxn>
                <a:cxn ang="0">
                  <a:pos x="5623" y="6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23" y="0"/>
                </a:cxn>
                <a:cxn ang="0">
                  <a:pos x="1491" y="0"/>
                </a:cxn>
                <a:cxn ang="0">
                  <a:pos x="1488" y="60"/>
                </a:cxn>
                <a:cxn ang="0">
                  <a:pos x="383" y="59"/>
                </a:cxn>
                <a:cxn ang="0">
                  <a:pos x="273" y="88"/>
                </a:cxn>
                <a:cxn ang="0">
                  <a:pos x="0" y="84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79" name="Group 7"/>
          <p:cNvGrpSpPr>
            <a:grpSpLocks/>
          </p:cNvGrpSpPr>
          <p:nvPr/>
        </p:nvGrpSpPr>
        <p:grpSpPr bwMode="auto">
          <a:xfrm rot="10800000">
            <a:off x="6003925" y="1778000"/>
            <a:ext cx="2768600" cy="779463"/>
            <a:chOff x="1566" y="164"/>
            <a:chExt cx="1455" cy="425"/>
          </a:xfrm>
        </p:grpSpPr>
        <p:sp>
          <p:nvSpPr>
            <p:cNvPr id="308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99" name="Freeform 27" descr="Dark upward diagonal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pattFill prst="dkUpDiag">
            <a:fgClr>
              <a:schemeClr val="bg1">
                <a:alpha val="77000"/>
              </a:schemeClr>
            </a:fgClr>
            <a:bgClr>
              <a:schemeClr val="tx1">
                <a:alpha val="77000"/>
              </a:schemeClr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46" name="Group 74"/>
          <p:cNvGrpSpPr>
            <a:grpSpLocks/>
          </p:cNvGrpSpPr>
          <p:nvPr/>
        </p:nvGrpSpPr>
        <p:grpSpPr bwMode="auto">
          <a:xfrm>
            <a:off x="85725" y="854075"/>
            <a:ext cx="8982075" cy="1131888"/>
            <a:chOff x="54" y="538"/>
            <a:chExt cx="5658" cy="713"/>
          </a:xfrm>
        </p:grpSpPr>
        <p:sp>
          <p:nvSpPr>
            <p:cNvPr id="3102" name="Freeform 30"/>
            <p:cNvSpPr>
              <a:spLocks/>
            </p:cNvSpPr>
            <p:nvPr userDrawn="1"/>
          </p:nvSpPr>
          <p:spPr bwMode="gray">
            <a:xfrm>
              <a:off x="54" y="736"/>
              <a:ext cx="5658" cy="5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6" y="0"/>
                </a:cxn>
                <a:cxn ang="0">
                  <a:pos x="5446" y="312"/>
                </a:cxn>
                <a:cxn ang="0">
                  <a:pos x="5446" y="451"/>
                </a:cxn>
                <a:cxn ang="0">
                  <a:pos x="1512" y="443"/>
                </a:cxn>
                <a:cxn ang="0">
                  <a:pos x="1288" y="584"/>
                </a:cxn>
                <a:cxn ang="0">
                  <a:pos x="0" y="590"/>
                </a:cxn>
                <a:cxn ang="0">
                  <a:pos x="0" y="0"/>
                </a:cxn>
              </a:cxnLst>
              <a:rect l="0" t="0" r="r" b="b"/>
              <a:pathLst>
                <a:path w="5446" h="590">
                  <a:moveTo>
                    <a:pt x="0" y="0"/>
                  </a:moveTo>
                  <a:lnTo>
                    <a:pt x="5446" y="0"/>
                  </a:lnTo>
                  <a:lnTo>
                    <a:pt x="5446" y="312"/>
                  </a:lnTo>
                  <a:lnTo>
                    <a:pt x="5446" y="451"/>
                  </a:lnTo>
                  <a:cubicBezTo>
                    <a:pt x="4790" y="473"/>
                    <a:pt x="2205" y="421"/>
                    <a:pt x="1512" y="443"/>
                  </a:cubicBezTo>
                  <a:lnTo>
                    <a:pt x="1288" y="584"/>
                  </a:ln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3" name="Freeform 31"/>
            <p:cNvSpPr>
              <a:spLocks/>
            </p:cNvSpPr>
            <p:nvPr userDrawn="1"/>
          </p:nvSpPr>
          <p:spPr bwMode="gray">
            <a:xfrm>
              <a:off x="54" y="538"/>
              <a:ext cx="5658" cy="65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657" y="0"/>
                </a:cxn>
                <a:cxn ang="0">
                  <a:pos x="5658" y="534"/>
                </a:cxn>
                <a:cxn ang="0">
                  <a:pos x="1553" y="528"/>
                </a:cxn>
                <a:cxn ang="0">
                  <a:pos x="1317" y="651"/>
                </a:cxn>
                <a:cxn ang="0">
                  <a:pos x="0" y="655"/>
                </a:cxn>
                <a:cxn ang="0">
                  <a:pos x="1" y="0"/>
                </a:cxn>
              </a:cxnLst>
              <a:rect l="0" t="0" r="r" b="b"/>
              <a:pathLst>
                <a:path w="5658" h="655">
                  <a:moveTo>
                    <a:pt x="1" y="0"/>
                  </a:moveTo>
                  <a:lnTo>
                    <a:pt x="5657" y="0"/>
                  </a:lnTo>
                  <a:lnTo>
                    <a:pt x="5658" y="534"/>
                  </a:lnTo>
                  <a:lnTo>
                    <a:pt x="1553" y="528"/>
                  </a:lnTo>
                  <a:lnTo>
                    <a:pt x="1317" y="651"/>
                  </a:lnTo>
                  <a:lnTo>
                    <a:pt x="0" y="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4" name="Freeform 32"/>
            <p:cNvSpPr>
              <a:spLocks/>
            </p:cNvSpPr>
            <p:nvPr userDrawn="1"/>
          </p:nvSpPr>
          <p:spPr bwMode="gray">
            <a:xfrm>
              <a:off x="54" y="1062"/>
              <a:ext cx="1496" cy="98"/>
            </a:xfrm>
            <a:custGeom>
              <a:avLst/>
              <a:gdLst/>
              <a:ahLst/>
              <a:cxnLst>
                <a:cxn ang="0">
                  <a:pos x="1440" y="1"/>
                </a:cxn>
                <a:cxn ang="0">
                  <a:pos x="1261" y="112"/>
                </a:cxn>
                <a:cxn ang="0">
                  <a:pos x="0" y="110"/>
                </a:cxn>
                <a:cxn ang="0">
                  <a:pos x="0" y="49"/>
                </a:cxn>
                <a:cxn ang="0">
                  <a:pos x="1069" y="50"/>
                </a:cxn>
                <a:cxn ang="0">
                  <a:pos x="1142" y="0"/>
                </a:cxn>
                <a:cxn ang="0">
                  <a:pos x="1440" y="1"/>
                </a:cxn>
              </a:cxnLst>
              <a:rect l="0" t="0" r="r" b="b"/>
              <a:pathLst>
                <a:path w="1440" h="112">
                  <a:moveTo>
                    <a:pt x="1440" y="1"/>
                  </a:moveTo>
                  <a:lnTo>
                    <a:pt x="1261" y="112"/>
                  </a:lnTo>
                  <a:lnTo>
                    <a:pt x="0" y="110"/>
                  </a:lnTo>
                  <a:lnTo>
                    <a:pt x="0" y="49"/>
                  </a:lnTo>
                  <a:lnTo>
                    <a:pt x="1069" y="50"/>
                  </a:lnTo>
                  <a:lnTo>
                    <a:pt x="1142" y="0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0" name="Rectangle 38" descr="1"/>
          <p:cNvSpPr>
            <a:spLocks noChangeArrowheads="1"/>
          </p:cNvSpPr>
          <p:nvPr/>
        </p:nvSpPr>
        <p:spPr bwMode="gray">
          <a:xfrm>
            <a:off x="4067175" y="4497388"/>
            <a:ext cx="741363" cy="74295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2" name="Rectangle 40" descr="7"/>
          <p:cNvSpPr>
            <a:spLocks noChangeArrowheads="1"/>
          </p:cNvSpPr>
          <p:nvPr/>
        </p:nvSpPr>
        <p:spPr bwMode="gray">
          <a:xfrm>
            <a:off x="3275013" y="5314950"/>
            <a:ext cx="742950" cy="74295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3282950" y="4510088"/>
            <a:ext cx="741363" cy="744537"/>
          </a:xfrm>
          <a:prstGeom prst="rect">
            <a:avLst/>
          </a:prstGeom>
          <a:solidFill>
            <a:srgbClr val="D7D7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09" name="Rectangle 37" descr="6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0" y="6196013"/>
            <a:ext cx="4811713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72AE6-2BD5-4AA7-A393-82F1EBD7CBD4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E7993-3998-49B2-A9BE-8F1A442B9C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gray">
          <a:xfrm>
            <a:off x="161925" y="842963"/>
            <a:ext cx="1303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FFFFFF"/>
                </a:solidFill>
                <a:latin typeface="Arial Black" pitchFamily="34" charset="0"/>
                <a:cs typeface="Arial" pitchFamily="34" charset="0"/>
              </a:rPr>
              <a:t>L/O/G/O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1703388" y="451167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8588" y="4511675"/>
            <a:ext cx="741362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2492375" y="5314950"/>
            <a:ext cx="742950" cy="74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115" name="Picture 43" descr="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gray">
          <a:xfrm>
            <a:off x="130175" y="2911475"/>
            <a:ext cx="1347788" cy="153193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28194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142" name="Rectangle 70" descr="2"/>
          <p:cNvSpPr>
            <a:spLocks noChangeArrowheads="1"/>
          </p:cNvSpPr>
          <p:nvPr/>
        </p:nvSpPr>
        <p:spPr bwMode="gray">
          <a:xfrm>
            <a:off x="1701800" y="3705225"/>
            <a:ext cx="744538" cy="74295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2400" y="6324600"/>
            <a:ext cx="1608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srgbClr val="EAF1C2"/>
                </a:solidFill>
                <a:cs typeface="Arial" pitchFamily="34" charset="0"/>
              </a:rPr>
              <a:t>www.trungtamtinhoc.edu.vn</a:t>
            </a:r>
          </a:p>
        </p:txBody>
      </p:sp>
    </p:spTree>
    <p:extLst>
      <p:ext uri="{BB962C8B-B14F-4D97-AF65-F5344CB8AC3E}">
        <p14:creationId xmlns:p14="http://schemas.microsoft.com/office/powerpoint/2010/main" val="152870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6" grpId="0" animBg="1"/>
      <p:bldP spid="3128" grpId="0" animBg="1"/>
      <p:bldP spid="3099" grpId="0" animBg="1"/>
      <p:bldP spid="3099" grpId="1" animBg="1"/>
      <p:bldP spid="3100" grpId="0" animBg="1"/>
      <p:bldP spid="3100" grpId="1" animBg="1"/>
      <p:bldP spid="3105" grpId="0" animBg="1"/>
      <p:bldP spid="3105" grpId="1" animBg="1"/>
      <p:bldP spid="3109" grpId="0" animBg="1"/>
      <p:bldP spid="3121" grpId="0" animBg="1"/>
      <p:bldP spid="3142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20CDF-E958-4CD5-80CE-C47FE6E05DDD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DF8EE-60B3-4384-8C37-8808FE1053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5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4E576-060F-4607-ACD4-868C9832D285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1A4E1-8362-4ECC-AA1E-6181976C9F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9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AB535-07C6-4C2E-867F-A4790F722BF8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C4DDA-4ADA-487B-8909-B381170E3F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7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20CDF-E958-4CD5-80CE-C47FE6E05DDD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DF8EE-60B3-4384-8C37-8808FE1053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3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5916A-DE06-40E9-8B01-752EF3A66D7E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4FFC1-722E-4D29-9C49-909F3E3505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7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3D179-C926-44DB-87DD-396E6C55C13C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7F5A2-E492-457E-BA15-10BE65487B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05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20DC5-08CB-42CE-A3DE-20D32A0EABCF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DAEC0-A225-4282-ACC2-1BBD1644C1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6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0338F-6E0B-4838-8AEE-3F2FC4D0D9E7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B632E-3362-47BF-B966-11B4335535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6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09D3C-8FB9-45E0-BD58-ED13C5F1AEC1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585F8-DCB2-4A96-8D15-26C96B314C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6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C8381-2E02-4307-A758-1F5D831C1CEC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4FA08-2513-4684-BC70-4A63A88E82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4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8125"/>
            <a:ext cx="2057400" cy="5934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19800" cy="5934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F88D7-F0D0-4777-AE78-4432A14E865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558CC-E5AE-4E38-8361-61C40221F1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9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92FC-2EBE-412F-9C5D-F49C47A6FE7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94431-ED10-4D5D-B057-72DB4E9CC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92FC-2EBE-412F-9C5D-F49C47A6FE7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94431-ED10-4D5D-B057-72DB4E9CC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92FC-2EBE-412F-9C5D-F49C47A6FE7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94431-ED10-4D5D-B057-72DB4E9CC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4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4E576-060F-4607-ACD4-868C9832D285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1A4E1-8362-4ECC-AA1E-6181976C9F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6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92FC-2EBE-412F-9C5D-F49C47A6FE7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94431-ED10-4D5D-B057-72DB4E9CC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6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1698625" y="370522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6" name="Rectangle 44" descr="3"/>
          <p:cNvSpPr>
            <a:spLocks noChangeArrowheads="1"/>
          </p:cNvSpPr>
          <p:nvPr/>
        </p:nvSpPr>
        <p:spPr bwMode="gray">
          <a:xfrm>
            <a:off x="2492375" y="4510088"/>
            <a:ext cx="742950" cy="7445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06" name="Rectangle 34" descr="5"/>
          <p:cNvSpPr>
            <a:spLocks noChangeArrowheads="1"/>
          </p:cNvSpPr>
          <p:nvPr/>
        </p:nvSpPr>
        <p:spPr bwMode="gray">
          <a:xfrm>
            <a:off x="915988" y="4510088"/>
            <a:ext cx="742950" cy="744537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28588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gray">
          <a:xfrm>
            <a:off x="2492375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47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64" y="118"/>
                </a:cxn>
                <a:cxn ang="0">
                  <a:pos x="4329" y="0"/>
                </a:cxn>
                <a:cxn ang="0">
                  <a:pos x="5623" y="0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82" y="118"/>
                </a:cxn>
                <a:cxn ang="0">
                  <a:pos x="4345" y="0"/>
                </a:cxn>
                <a:cxn ang="0">
                  <a:pos x="5623" y="6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23" y="0"/>
                </a:cxn>
                <a:cxn ang="0">
                  <a:pos x="1491" y="0"/>
                </a:cxn>
                <a:cxn ang="0">
                  <a:pos x="1488" y="60"/>
                </a:cxn>
                <a:cxn ang="0">
                  <a:pos x="383" y="59"/>
                </a:cxn>
                <a:cxn ang="0">
                  <a:pos x="273" y="88"/>
                </a:cxn>
                <a:cxn ang="0">
                  <a:pos x="0" y="84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79" name="Group 7"/>
          <p:cNvGrpSpPr>
            <a:grpSpLocks/>
          </p:cNvGrpSpPr>
          <p:nvPr/>
        </p:nvGrpSpPr>
        <p:grpSpPr bwMode="auto">
          <a:xfrm rot="10800000">
            <a:off x="6003925" y="1778000"/>
            <a:ext cx="2768600" cy="779463"/>
            <a:chOff x="1566" y="164"/>
            <a:chExt cx="1455" cy="425"/>
          </a:xfrm>
        </p:grpSpPr>
        <p:sp>
          <p:nvSpPr>
            <p:cNvPr id="308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099" name="Freeform 27" descr="Dark upward diagonal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pattFill prst="dkUpDiag">
            <a:fgClr>
              <a:schemeClr val="bg1">
                <a:alpha val="77000"/>
              </a:schemeClr>
            </a:fgClr>
            <a:bgClr>
              <a:schemeClr val="tx1">
                <a:alpha val="77000"/>
              </a:schemeClr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46" name="Group 74"/>
          <p:cNvGrpSpPr>
            <a:grpSpLocks/>
          </p:cNvGrpSpPr>
          <p:nvPr/>
        </p:nvGrpSpPr>
        <p:grpSpPr bwMode="auto">
          <a:xfrm>
            <a:off x="85725" y="854075"/>
            <a:ext cx="8982075" cy="1131888"/>
            <a:chOff x="54" y="538"/>
            <a:chExt cx="5658" cy="713"/>
          </a:xfrm>
        </p:grpSpPr>
        <p:sp>
          <p:nvSpPr>
            <p:cNvPr id="3102" name="Freeform 30"/>
            <p:cNvSpPr>
              <a:spLocks/>
            </p:cNvSpPr>
            <p:nvPr userDrawn="1"/>
          </p:nvSpPr>
          <p:spPr bwMode="gray">
            <a:xfrm>
              <a:off x="54" y="736"/>
              <a:ext cx="5658" cy="5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6" y="0"/>
                </a:cxn>
                <a:cxn ang="0">
                  <a:pos x="5446" y="312"/>
                </a:cxn>
                <a:cxn ang="0">
                  <a:pos x="5446" y="451"/>
                </a:cxn>
                <a:cxn ang="0">
                  <a:pos x="1512" y="443"/>
                </a:cxn>
                <a:cxn ang="0">
                  <a:pos x="1288" y="584"/>
                </a:cxn>
                <a:cxn ang="0">
                  <a:pos x="0" y="590"/>
                </a:cxn>
                <a:cxn ang="0">
                  <a:pos x="0" y="0"/>
                </a:cxn>
              </a:cxnLst>
              <a:rect l="0" t="0" r="r" b="b"/>
              <a:pathLst>
                <a:path w="5446" h="590">
                  <a:moveTo>
                    <a:pt x="0" y="0"/>
                  </a:moveTo>
                  <a:lnTo>
                    <a:pt x="5446" y="0"/>
                  </a:lnTo>
                  <a:lnTo>
                    <a:pt x="5446" y="312"/>
                  </a:lnTo>
                  <a:lnTo>
                    <a:pt x="5446" y="451"/>
                  </a:lnTo>
                  <a:cubicBezTo>
                    <a:pt x="4790" y="473"/>
                    <a:pt x="2205" y="421"/>
                    <a:pt x="1512" y="443"/>
                  </a:cubicBezTo>
                  <a:lnTo>
                    <a:pt x="1288" y="584"/>
                  </a:ln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3" name="Freeform 31"/>
            <p:cNvSpPr>
              <a:spLocks/>
            </p:cNvSpPr>
            <p:nvPr userDrawn="1"/>
          </p:nvSpPr>
          <p:spPr bwMode="gray">
            <a:xfrm>
              <a:off x="54" y="538"/>
              <a:ext cx="5658" cy="65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657" y="0"/>
                </a:cxn>
                <a:cxn ang="0">
                  <a:pos x="5658" y="534"/>
                </a:cxn>
                <a:cxn ang="0">
                  <a:pos x="1553" y="528"/>
                </a:cxn>
                <a:cxn ang="0">
                  <a:pos x="1317" y="651"/>
                </a:cxn>
                <a:cxn ang="0">
                  <a:pos x="0" y="655"/>
                </a:cxn>
                <a:cxn ang="0">
                  <a:pos x="1" y="0"/>
                </a:cxn>
              </a:cxnLst>
              <a:rect l="0" t="0" r="r" b="b"/>
              <a:pathLst>
                <a:path w="5658" h="655">
                  <a:moveTo>
                    <a:pt x="1" y="0"/>
                  </a:moveTo>
                  <a:lnTo>
                    <a:pt x="5657" y="0"/>
                  </a:lnTo>
                  <a:lnTo>
                    <a:pt x="5658" y="534"/>
                  </a:lnTo>
                  <a:lnTo>
                    <a:pt x="1553" y="528"/>
                  </a:lnTo>
                  <a:lnTo>
                    <a:pt x="1317" y="651"/>
                  </a:lnTo>
                  <a:lnTo>
                    <a:pt x="0" y="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4" name="Freeform 32"/>
            <p:cNvSpPr>
              <a:spLocks/>
            </p:cNvSpPr>
            <p:nvPr userDrawn="1"/>
          </p:nvSpPr>
          <p:spPr bwMode="gray">
            <a:xfrm>
              <a:off x="54" y="1062"/>
              <a:ext cx="1496" cy="98"/>
            </a:xfrm>
            <a:custGeom>
              <a:avLst/>
              <a:gdLst/>
              <a:ahLst/>
              <a:cxnLst>
                <a:cxn ang="0">
                  <a:pos x="1440" y="1"/>
                </a:cxn>
                <a:cxn ang="0">
                  <a:pos x="1261" y="112"/>
                </a:cxn>
                <a:cxn ang="0">
                  <a:pos x="0" y="110"/>
                </a:cxn>
                <a:cxn ang="0">
                  <a:pos x="0" y="49"/>
                </a:cxn>
                <a:cxn ang="0">
                  <a:pos x="1069" y="50"/>
                </a:cxn>
                <a:cxn ang="0">
                  <a:pos x="1142" y="0"/>
                </a:cxn>
                <a:cxn ang="0">
                  <a:pos x="1440" y="1"/>
                </a:cxn>
              </a:cxnLst>
              <a:rect l="0" t="0" r="r" b="b"/>
              <a:pathLst>
                <a:path w="1440" h="112">
                  <a:moveTo>
                    <a:pt x="1440" y="1"/>
                  </a:moveTo>
                  <a:lnTo>
                    <a:pt x="1261" y="112"/>
                  </a:lnTo>
                  <a:lnTo>
                    <a:pt x="0" y="110"/>
                  </a:lnTo>
                  <a:lnTo>
                    <a:pt x="0" y="49"/>
                  </a:lnTo>
                  <a:lnTo>
                    <a:pt x="1069" y="50"/>
                  </a:lnTo>
                  <a:lnTo>
                    <a:pt x="1142" y="0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0" name="Rectangle 38" descr="1"/>
          <p:cNvSpPr>
            <a:spLocks noChangeArrowheads="1"/>
          </p:cNvSpPr>
          <p:nvPr/>
        </p:nvSpPr>
        <p:spPr bwMode="gray">
          <a:xfrm>
            <a:off x="4067175" y="4497388"/>
            <a:ext cx="741363" cy="74295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2" name="Rectangle 40" descr="7"/>
          <p:cNvSpPr>
            <a:spLocks noChangeArrowheads="1"/>
          </p:cNvSpPr>
          <p:nvPr/>
        </p:nvSpPr>
        <p:spPr bwMode="gray">
          <a:xfrm>
            <a:off x="3275013" y="5314950"/>
            <a:ext cx="742950" cy="74295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3282950" y="4510088"/>
            <a:ext cx="741363" cy="744537"/>
          </a:xfrm>
          <a:prstGeom prst="rect">
            <a:avLst/>
          </a:prstGeom>
          <a:solidFill>
            <a:srgbClr val="D7D7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09" name="Rectangle 37" descr="6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0" y="6196013"/>
            <a:ext cx="4811713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B72AE6-2BD5-4AA7-A393-82F1EBD7CBD4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E7993-3998-49B2-A9BE-8F1A442B9C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gray">
          <a:xfrm>
            <a:off x="161925" y="842963"/>
            <a:ext cx="1303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FFFFFF"/>
                </a:solidFill>
                <a:latin typeface="Arial Black" pitchFamily="34" charset="0"/>
                <a:cs typeface="Arial" pitchFamily="34" charset="0"/>
              </a:rPr>
              <a:t>L/O/G/O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1703388" y="451167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8588" y="4511675"/>
            <a:ext cx="741362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2492375" y="5314950"/>
            <a:ext cx="742950" cy="74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115" name="Picture 43" descr="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gray">
          <a:xfrm>
            <a:off x="130175" y="2911475"/>
            <a:ext cx="1347788" cy="153193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28194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142" name="Rectangle 70" descr="2"/>
          <p:cNvSpPr>
            <a:spLocks noChangeArrowheads="1"/>
          </p:cNvSpPr>
          <p:nvPr/>
        </p:nvSpPr>
        <p:spPr bwMode="gray">
          <a:xfrm>
            <a:off x="1701800" y="3705225"/>
            <a:ext cx="744538" cy="74295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2400" y="6324600"/>
            <a:ext cx="1608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srgbClr val="EAF1C2"/>
                </a:solidFill>
                <a:cs typeface="Arial" pitchFamily="34" charset="0"/>
              </a:rPr>
              <a:t>www.trungtamtinhoc.edu.vn</a:t>
            </a:r>
          </a:p>
        </p:txBody>
      </p:sp>
    </p:spTree>
    <p:extLst>
      <p:ext uri="{BB962C8B-B14F-4D97-AF65-F5344CB8AC3E}">
        <p14:creationId xmlns:p14="http://schemas.microsoft.com/office/powerpoint/2010/main" val="124237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6" grpId="0" animBg="1"/>
      <p:bldP spid="3128" grpId="0" animBg="1"/>
      <p:bldP spid="3099" grpId="0" animBg="1"/>
      <p:bldP spid="3099" grpId="1" animBg="1"/>
      <p:bldP spid="3100" grpId="0" animBg="1"/>
      <p:bldP spid="3100" grpId="1" animBg="1"/>
      <p:bldP spid="3105" grpId="0" animBg="1"/>
      <p:bldP spid="3105" grpId="1" animBg="1"/>
      <p:bldP spid="3109" grpId="0" animBg="1"/>
      <p:bldP spid="3121" grpId="0" animBg="1"/>
      <p:bldP spid="3142" grpId="0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20CDF-E958-4CD5-80CE-C47FE6E05DDD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DF8EE-60B3-4384-8C37-8808FE1053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42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4E576-060F-4607-ACD4-868C9832D285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1A4E1-8362-4ECC-AA1E-6181976C9F5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85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AB535-07C6-4C2E-867F-A4790F722BF8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C4DDA-4ADA-487B-8909-B381170E3F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12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5916A-DE06-40E9-8B01-752EF3A66D7E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4FFC1-722E-4D29-9C49-909F3E3505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52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3D179-C926-44DB-87DD-396E6C55C13C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7F5A2-E492-457E-BA15-10BE65487B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90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20DC5-08CB-42CE-A3DE-20D32A0EABCF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DAEC0-A225-4282-ACC2-1BBD1644C1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4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0338F-6E0B-4838-8AEE-3F2FC4D0D9E7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B632E-3362-47BF-B966-11B4335535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6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09D3C-8FB9-45E0-BD58-ED13C5F1AEC1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585F8-DCB2-4A96-8D15-26C96B314C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103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AB535-07C6-4C2E-867F-A4790F722BF8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C4DDA-4ADA-487B-8909-B381170E3F0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6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C8381-2E02-4307-A758-1F5D831C1CEC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4FA08-2513-4684-BC70-4A63A88E82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1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8125"/>
            <a:ext cx="2057400" cy="5934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19800" cy="5934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F88D7-F0D0-4777-AE78-4432A14E865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558CC-E5AE-4E38-8361-61C40221F1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5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92FC-2EBE-412F-9C5D-F49C47A6FE7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94431-ED10-4D5D-B057-72DB4E9CC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7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92FC-2EBE-412F-9C5D-F49C47A6FE7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94431-ED10-4D5D-B057-72DB4E9CC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78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92FC-2EBE-412F-9C5D-F49C47A6FE7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94431-ED10-4D5D-B057-72DB4E9CC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3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92FC-2EBE-412F-9C5D-F49C47A6FE76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94431-ED10-4D5D-B057-72DB4E9CC6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91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5916A-DE06-40E9-8B01-752EF3A66D7E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4FFC1-722E-4D29-9C49-909F3E3505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1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3D179-C926-44DB-87DD-396E6C55C13C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7F5A2-E492-457E-BA15-10BE65487B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37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20DC5-08CB-42CE-A3DE-20D32A0EABCF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DAEC0-A225-4282-ACC2-1BBD1644C1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2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0338F-6E0B-4838-8AEE-3F2FC4D0D9E7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B632E-3362-47BF-B966-11B4335535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89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09D3C-8FB9-45E0-BD58-ED13C5F1AEC1}" type="datetimeFigureOut">
              <a:rPr lang="en-US" smtClean="0"/>
              <a:pPr>
                <a:defRPr/>
              </a:pPr>
              <a:t>4/25/2020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585F8-DCB2-4A96-8D15-26C96B314C7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1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32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64770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5192FC-2EBE-412F-9C5D-F49C47A6FE76}" type="datetimeFigureOut">
              <a:rPr lang="en-US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4/25/2020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D94431-ED10-4D5D-B057-72DB4E9CC641}" type="slidenum">
              <a:rPr lang="en-US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 descr="7"/>
          <p:cNvSpPr>
            <a:spLocks noChangeArrowheads="1"/>
          </p:cNvSpPr>
          <p:nvPr/>
        </p:nvSpPr>
        <p:spPr bwMode="gray">
          <a:xfrm>
            <a:off x="8245475" y="415925"/>
            <a:ext cx="534988" cy="546100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5" name="Rectangle 31" descr="4"/>
          <p:cNvSpPr>
            <a:spLocks noChangeArrowheads="1"/>
          </p:cNvSpPr>
          <p:nvPr/>
        </p:nvSpPr>
        <p:spPr bwMode="gray">
          <a:xfrm>
            <a:off x="7620000" y="415925"/>
            <a:ext cx="534988" cy="546100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gray">
          <a:xfrm>
            <a:off x="7000875" y="415925"/>
            <a:ext cx="534988" cy="5461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267" y="6477000"/>
            <a:ext cx="1608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srgbClr val="EAF1C2"/>
                </a:solidFill>
                <a:cs typeface="Arial" pitchFamily="34" charset="0"/>
              </a:rPr>
              <a:t>www.trungtamtinhoc.edu.vn</a:t>
            </a:r>
          </a:p>
        </p:txBody>
      </p:sp>
    </p:spTree>
    <p:extLst>
      <p:ext uri="{BB962C8B-B14F-4D97-AF65-F5344CB8AC3E}">
        <p14:creationId xmlns:p14="http://schemas.microsoft.com/office/powerpoint/2010/main" val="64874599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  <p:bldLst>
      <p:bldP spid="1054" grpId="0" animBg="1"/>
      <p:bldP spid="1054" grpId="1" animBg="1"/>
      <p:bldP spid="1054" grpId="2" animBg="1"/>
      <p:bldP spid="1054" grpId="3" animBg="1"/>
      <p:bldP spid="1054" grpId="4" animBg="1"/>
      <p:bldP spid="1054" grpId="5" animBg="1"/>
      <p:bldP spid="1054" grpId="6" animBg="1"/>
      <p:bldP spid="1054" grpId="7" animBg="1"/>
      <p:bldP spid="1054" grpId="8" animBg="1"/>
      <p:bldP spid="1054" grpId="9" animBg="1"/>
      <p:bldP spid="1054" grpId="10" animBg="1"/>
      <p:bldP spid="1054" grpId="11" animBg="1"/>
      <p:bldP spid="1054" grpId="12" animBg="1"/>
      <p:bldP spid="1054" grpId="13" animBg="1"/>
      <p:bldP spid="1054" grpId="14" animBg="1"/>
      <p:bldP spid="1054" grpId="15" animBg="1"/>
      <p:bldP spid="1054" grpId="16" animBg="1"/>
      <p:bldP spid="1054" grpId="17" animBg="1"/>
      <p:bldP spid="1054" grpId="18" animBg="1"/>
      <p:bldP spid="1054" grpId="19" animBg="1"/>
      <p:bldP spid="1054" grpId="20" animBg="1"/>
      <p:bldP spid="1055" grpId="0" animBg="1"/>
      <p:bldP spid="1055" grpId="1" animBg="1"/>
      <p:bldP spid="1055" grpId="2" animBg="1"/>
      <p:bldP spid="1055" grpId="3" animBg="1"/>
      <p:bldP spid="1055" grpId="4" animBg="1"/>
      <p:bldP spid="1055" grpId="5" animBg="1"/>
      <p:bldP spid="1055" grpId="6" animBg="1"/>
      <p:bldP spid="1055" grpId="7" animBg="1"/>
      <p:bldP spid="1055" grpId="8" animBg="1"/>
      <p:bldP spid="1055" grpId="9" animBg="1"/>
      <p:bldP spid="1055" grpId="10" animBg="1"/>
      <p:bldP spid="1055" grpId="11" animBg="1"/>
      <p:bldP spid="1055" grpId="12" animBg="1"/>
      <p:bldP spid="1055" grpId="13" animBg="1"/>
      <p:bldP spid="1055" grpId="14" animBg="1"/>
      <p:bldP spid="1055" grpId="15" animBg="1"/>
      <p:bldP spid="1055" grpId="16" animBg="1"/>
      <p:bldP spid="1055" grpId="17" animBg="1"/>
      <p:bldP spid="1055" grpId="18" animBg="1"/>
      <p:bldP spid="1055" grpId="19" animBg="1"/>
      <p:bldP spid="1055" grpId="20" animBg="1"/>
      <p:bldP spid="1060" grpId="0" animBg="1"/>
      <p:bldP spid="1060" grpId="1" animBg="1"/>
      <p:bldP spid="1060" grpId="2" animBg="1"/>
      <p:bldP spid="1060" grpId="3" animBg="1"/>
      <p:bldP spid="1060" grpId="4" animBg="1"/>
      <p:bldP spid="1060" grpId="5" animBg="1"/>
      <p:bldP spid="1060" grpId="6" animBg="1"/>
      <p:bldP spid="1060" grpId="7" animBg="1"/>
      <p:bldP spid="1060" grpId="8" animBg="1"/>
      <p:bldP spid="1060" grpId="9" animBg="1"/>
      <p:bldP spid="1060" grpId="10" animBg="1"/>
      <p:bldP spid="1060" grpId="11" animBg="1"/>
      <p:bldP spid="1060" grpId="12" animBg="1"/>
      <p:bldP spid="1060" grpId="13" animBg="1"/>
      <p:bldP spid="1060" grpId="14" animBg="1"/>
      <p:bldP spid="1060" grpId="15" animBg="1"/>
      <p:bldP spid="1060" grpId="16" animBg="1"/>
      <p:bldP spid="1060" grpId="17" animBg="1"/>
      <p:bldP spid="1060" grpId="18" animBg="1"/>
      <p:bldP spid="1060" grpId="19" animBg="1"/>
      <p:bldP spid="1060" grpId="2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64770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5192FC-2EBE-412F-9C5D-F49C47A6FE76}" type="datetimeFigureOut">
              <a:rPr lang="en-US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4/25/2020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D94431-ED10-4D5D-B057-72DB4E9CC641}" type="slidenum">
              <a:rPr lang="en-US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 descr="7"/>
          <p:cNvSpPr>
            <a:spLocks noChangeArrowheads="1"/>
          </p:cNvSpPr>
          <p:nvPr/>
        </p:nvSpPr>
        <p:spPr bwMode="gray">
          <a:xfrm>
            <a:off x="8245475" y="415925"/>
            <a:ext cx="534988" cy="546100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5" name="Rectangle 31" descr="4"/>
          <p:cNvSpPr>
            <a:spLocks noChangeArrowheads="1"/>
          </p:cNvSpPr>
          <p:nvPr/>
        </p:nvSpPr>
        <p:spPr bwMode="gray">
          <a:xfrm>
            <a:off x="7620000" y="415925"/>
            <a:ext cx="534988" cy="546100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gray">
          <a:xfrm>
            <a:off x="7000875" y="415925"/>
            <a:ext cx="534988" cy="5461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267" y="6477000"/>
            <a:ext cx="1608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srgbClr val="EAF1C2"/>
                </a:solidFill>
                <a:cs typeface="Arial" pitchFamily="34" charset="0"/>
              </a:rPr>
              <a:t>www.trungtamtinhoc.edu.vn</a:t>
            </a:r>
          </a:p>
        </p:txBody>
      </p:sp>
    </p:spTree>
    <p:extLst>
      <p:ext uri="{BB962C8B-B14F-4D97-AF65-F5344CB8AC3E}">
        <p14:creationId xmlns:p14="http://schemas.microsoft.com/office/powerpoint/2010/main" val="416188258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  <p:bldLst>
      <p:bldP spid="1054" grpId="0" animBg="1"/>
      <p:bldP spid="1054" grpId="1" animBg="1"/>
      <p:bldP spid="1054" grpId="2" animBg="1"/>
      <p:bldP spid="1054" grpId="3" animBg="1"/>
      <p:bldP spid="1054" grpId="4" animBg="1"/>
      <p:bldP spid="1054" grpId="5" animBg="1"/>
      <p:bldP spid="1054" grpId="6" animBg="1"/>
      <p:bldP spid="1054" grpId="7" animBg="1"/>
      <p:bldP spid="1054" grpId="8" animBg="1"/>
      <p:bldP spid="1054" grpId="9" animBg="1"/>
      <p:bldP spid="1054" grpId="10" animBg="1"/>
      <p:bldP spid="1054" grpId="11" animBg="1"/>
      <p:bldP spid="1054" grpId="12" animBg="1"/>
      <p:bldP spid="1054" grpId="13" animBg="1"/>
      <p:bldP spid="1054" grpId="14" animBg="1"/>
      <p:bldP spid="1054" grpId="15" animBg="1"/>
      <p:bldP spid="1054" grpId="16" animBg="1"/>
      <p:bldP spid="1054" grpId="17" animBg="1"/>
      <p:bldP spid="1054" grpId="18" animBg="1"/>
      <p:bldP spid="1054" grpId="19" animBg="1"/>
      <p:bldP spid="1054" grpId="20" animBg="1"/>
      <p:bldP spid="1055" grpId="0" animBg="1"/>
      <p:bldP spid="1055" grpId="1" animBg="1"/>
      <p:bldP spid="1055" grpId="2" animBg="1"/>
      <p:bldP spid="1055" grpId="3" animBg="1"/>
      <p:bldP spid="1055" grpId="4" animBg="1"/>
      <p:bldP spid="1055" grpId="5" animBg="1"/>
      <p:bldP spid="1055" grpId="6" animBg="1"/>
      <p:bldP spid="1055" grpId="7" animBg="1"/>
      <p:bldP spid="1055" grpId="8" animBg="1"/>
      <p:bldP spid="1055" grpId="9" animBg="1"/>
      <p:bldP spid="1055" grpId="10" animBg="1"/>
      <p:bldP spid="1055" grpId="11" animBg="1"/>
      <p:bldP spid="1055" grpId="12" animBg="1"/>
      <p:bldP spid="1055" grpId="13" animBg="1"/>
      <p:bldP spid="1055" grpId="14" animBg="1"/>
      <p:bldP spid="1055" grpId="15" animBg="1"/>
      <p:bldP spid="1055" grpId="16" animBg="1"/>
      <p:bldP spid="1055" grpId="17" animBg="1"/>
      <p:bldP spid="1055" grpId="18" animBg="1"/>
      <p:bldP spid="1055" grpId="19" animBg="1"/>
      <p:bldP spid="1055" grpId="20" animBg="1"/>
      <p:bldP spid="1060" grpId="0" animBg="1"/>
      <p:bldP spid="1060" grpId="1" animBg="1"/>
      <p:bldP spid="1060" grpId="2" animBg="1"/>
      <p:bldP spid="1060" grpId="3" animBg="1"/>
      <p:bldP spid="1060" grpId="4" animBg="1"/>
      <p:bldP spid="1060" grpId="5" animBg="1"/>
      <p:bldP spid="1060" grpId="6" animBg="1"/>
      <p:bldP spid="1060" grpId="7" animBg="1"/>
      <p:bldP spid="1060" grpId="8" animBg="1"/>
      <p:bldP spid="1060" grpId="9" animBg="1"/>
      <p:bldP spid="1060" grpId="10" animBg="1"/>
      <p:bldP spid="1060" grpId="11" animBg="1"/>
      <p:bldP spid="1060" grpId="12" animBg="1"/>
      <p:bldP spid="1060" grpId="13" animBg="1"/>
      <p:bldP spid="1060" grpId="14" animBg="1"/>
      <p:bldP spid="1060" grpId="15" animBg="1"/>
      <p:bldP spid="1060" grpId="16" animBg="1"/>
      <p:bldP spid="1060" grpId="17" animBg="1"/>
      <p:bldP spid="1060" grpId="18" animBg="1"/>
      <p:bldP spid="1060" grpId="19" animBg="1"/>
      <p:bldP spid="1060" grpId="2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EAF1C2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64770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5192FC-2EBE-412F-9C5D-F49C47A6FE76}" type="datetimeFigureOut">
              <a:rPr lang="en-US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4/25/2020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D94431-ED10-4D5D-B057-72DB4E9CC641}" type="slidenum">
              <a:rPr lang="en-US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 descr="7"/>
          <p:cNvSpPr>
            <a:spLocks noChangeArrowheads="1"/>
          </p:cNvSpPr>
          <p:nvPr/>
        </p:nvSpPr>
        <p:spPr bwMode="gray">
          <a:xfrm>
            <a:off x="8245475" y="415925"/>
            <a:ext cx="534988" cy="546100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5" name="Rectangle 31" descr="4"/>
          <p:cNvSpPr>
            <a:spLocks noChangeArrowheads="1"/>
          </p:cNvSpPr>
          <p:nvPr/>
        </p:nvSpPr>
        <p:spPr bwMode="gray">
          <a:xfrm>
            <a:off x="7620000" y="415925"/>
            <a:ext cx="534988" cy="546100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gray">
          <a:xfrm>
            <a:off x="7000875" y="415925"/>
            <a:ext cx="534988" cy="5461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EAF1C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267" y="6477000"/>
            <a:ext cx="1608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900">
                <a:solidFill>
                  <a:srgbClr val="EAF1C2"/>
                </a:solidFill>
                <a:cs typeface="Arial" pitchFamily="34" charset="0"/>
              </a:rPr>
              <a:t>www.trungtamtinhoc.edu.vn</a:t>
            </a:r>
          </a:p>
        </p:txBody>
      </p:sp>
    </p:spTree>
    <p:extLst>
      <p:ext uri="{BB962C8B-B14F-4D97-AF65-F5344CB8AC3E}">
        <p14:creationId xmlns:p14="http://schemas.microsoft.com/office/powerpoint/2010/main" val="40111004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  <p:bldLst>
      <p:bldP spid="1054" grpId="0" animBg="1"/>
      <p:bldP spid="1054" grpId="1" animBg="1"/>
      <p:bldP spid="1054" grpId="2" animBg="1"/>
      <p:bldP spid="1054" grpId="3" animBg="1"/>
      <p:bldP spid="1054" grpId="4" animBg="1"/>
      <p:bldP spid="1054" grpId="5" animBg="1"/>
      <p:bldP spid="1054" grpId="6" animBg="1"/>
      <p:bldP spid="1054" grpId="7" animBg="1"/>
      <p:bldP spid="1054" grpId="8" animBg="1"/>
      <p:bldP spid="1054" grpId="9" animBg="1"/>
      <p:bldP spid="1054" grpId="10" animBg="1"/>
      <p:bldP spid="1054" grpId="11" animBg="1"/>
      <p:bldP spid="1054" grpId="12" animBg="1"/>
      <p:bldP spid="1054" grpId="13" animBg="1"/>
      <p:bldP spid="1054" grpId="14" animBg="1"/>
      <p:bldP spid="1054" grpId="15" animBg="1"/>
      <p:bldP spid="1054" grpId="16" animBg="1"/>
      <p:bldP spid="1054" grpId="17" animBg="1"/>
      <p:bldP spid="1054" grpId="18" animBg="1"/>
      <p:bldP spid="1054" grpId="19" animBg="1"/>
      <p:bldP spid="1054" grpId="20" animBg="1"/>
      <p:bldP spid="1055" grpId="0" animBg="1"/>
      <p:bldP spid="1055" grpId="1" animBg="1"/>
      <p:bldP spid="1055" grpId="2" animBg="1"/>
      <p:bldP spid="1055" grpId="3" animBg="1"/>
      <p:bldP spid="1055" grpId="4" animBg="1"/>
      <p:bldP spid="1055" grpId="5" animBg="1"/>
      <p:bldP spid="1055" grpId="6" animBg="1"/>
      <p:bldP spid="1055" grpId="7" animBg="1"/>
      <p:bldP spid="1055" grpId="8" animBg="1"/>
      <p:bldP spid="1055" grpId="9" animBg="1"/>
      <p:bldP spid="1055" grpId="10" animBg="1"/>
      <p:bldP spid="1055" grpId="11" animBg="1"/>
      <p:bldP spid="1055" grpId="12" animBg="1"/>
      <p:bldP spid="1055" grpId="13" animBg="1"/>
      <p:bldP spid="1055" grpId="14" animBg="1"/>
      <p:bldP spid="1055" grpId="15" animBg="1"/>
      <p:bldP spid="1055" grpId="16" animBg="1"/>
      <p:bldP spid="1055" grpId="17" animBg="1"/>
      <p:bldP spid="1055" grpId="18" animBg="1"/>
      <p:bldP spid="1055" grpId="19" animBg="1"/>
      <p:bldP spid="1055" grpId="20" animBg="1"/>
      <p:bldP spid="1060" grpId="0" animBg="1"/>
      <p:bldP spid="1060" grpId="1" animBg="1"/>
      <p:bldP spid="1060" grpId="2" animBg="1"/>
      <p:bldP spid="1060" grpId="3" animBg="1"/>
      <p:bldP spid="1060" grpId="4" animBg="1"/>
      <p:bldP spid="1060" grpId="5" animBg="1"/>
      <p:bldP spid="1060" grpId="6" animBg="1"/>
      <p:bldP spid="1060" grpId="7" animBg="1"/>
      <p:bldP spid="1060" grpId="8" animBg="1"/>
      <p:bldP spid="1060" grpId="9" animBg="1"/>
      <p:bldP spid="1060" grpId="10" animBg="1"/>
      <p:bldP spid="1060" grpId="11" animBg="1"/>
      <p:bldP spid="1060" grpId="12" animBg="1"/>
      <p:bldP spid="1060" grpId="13" animBg="1"/>
      <p:bldP spid="1060" grpId="14" animBg="1"/>
      <p:bldP spid="1060" grpId="15" animBg="1"/>
      <p:bldP spid="1060" grpId="16" animBg="1"/>
      <p:bldP spid="1060" grpId="17" animBg="1"/>
      <p:bldP spid="1060" grpId="18" animBg="1"/>
      <p:bldP spid="1060" grpId="19" animBg="1"/>
      <p:bldP spid="1060" grpId="2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914400"/>
            <a:ext cx="1524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A1E49C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9890" y="780871"/>
            <a:ext cx="8882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TRƯỜNG TRUNG HỌC PHỔ </a:t>
            </a:r>
            <a:r>
              <a:rPr lang="en-US" sz="3200" b="1" dirty="0" smtClean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THÔNG LONG TRƯỜNG</a:t>
            </a:r>
            <a:r>
              <a:rPr lang="en-US" sz="3600" b="1" dirty="0" smtClean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 </a:t>
            </a:r>
            <a:endParaRPr lang="en-US" sz="36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algn="ctr"/>
            <a:r>
              <a:rPr lang="en-US" sz="36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  <a:sym typeface="Wingdings"/>
              </a:rPr>
              <a:t></a:t>
            </a:r>
            <a:r>
              <a:rPr lang="en-US" sz="32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Calibri"/>
                <a:cs typeface="Times New Roman" panose="02020603050405020304" pitchFamily="18" charset="0"/>
                <a:sym typeface="Wingdings"/>
              </a:rPr>
              <a:t></a:t>
            </a:r>
            <a:endParaRPr lang="en-US" sz="28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516" y="2281297"/>
            <a:ext cx="8991600" cy="2739211"/>
          </a:xfrm>
          <a:prstGeom prst="rect">
            <a:avLst/>
          </a:prstGeom>
          <a:noFill/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i="1" u="sng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anose="02020603050405020304" pitchFamily="18" charset="0"/>
              </a:rPr>
              <a:t>Bài</a:t>
            </a:r>
            <a:r>
              <a:rPr lang="en-US" sz="4000" b="1" i="1" u="sng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anose="02020603050405020304" pitchFamily="18" charset="0"/>
              </a:rPr>
              <a:t> </a:t>
            </a:r>
            <a:r>
              <a:rPr lang="en-US" sz="4000" b="1" i="1" u="sng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anose="02020603050405020304" pitchFamily="18" charset="0"/>
              </a:rPr>
              <a:t>5</a:t>
            </a:r>
            <a:r>
              <a:rPr lang="en-US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anose="02020603050405020304" pitchFamily="18" charset="0"/>
              </a:rPr>
              <a:t>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anose="02020603050405020304" pitchFamily="18" charset="0"/>
              </a:rPr>
              <a:t>KIẾN THỨC CƠ BẢN VỀ CÔNG TÁC PHÒNG KHÔNG NHÂN </a:t>
            </a:r>
            <a:r>
              <a:rPr lang="en-US" sz="4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anose="02020603050405020304" pitchFamily="18" charset="0"/>
              </a:rPr>
              <a:t>DÂN (</a:t>
            </a:r>
            <a:r>
              <a:rPr lang="en-US" sz="44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anose="02020603050405020304" pitchFamily="18" charset="0"/>
              </a:rPr>
              <a:t>tt</a:t>
            </a:r>
            <a:r>
              <a:rPr lang="en-US" sz="4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anose="02020603050405020304" pitchFamily="18" charset="0"/>
              </a:rPr>
              <a:t>)</a:t>
            </a:r>
            <a:r>
              <a:rPr lang="en-US" sz="4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anose="02020603050405020304" pitchFamily="18" charset="0"/>
              </a:rPr>
              <a:t> </a:t>
            </a:r>
            <a:endParaRPr lang="en-US" sz="36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7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1970"/>
            <a:ext cx="8991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vấn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đề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cơ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bản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về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tác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dân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tình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mới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262782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3</a:t>
            </a:r>
            <a:r>
              <a:rPr lang="en-US" sz="3200" b="1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. </a:t>
            </a:r>
            <a:r>
              <a:rPr lang="en-US" sz="30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Đặc</a:t>
            </a:r>
            <a:r>
              <a:rPr lang="en-US" sz="30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 </a:t>
            </a:r>
            <a:r>
              <a:rPr lang="en-US" sz="30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điểm</a:t>
            </a:r>
            <a:r>
              <a:rPr lang="en-US" sz="30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, </a:t>
            </a:r>
            <a:r>
              <a:rPr lang="en-US" sz="30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yêu</a:t>
            </a:r>
            <a:r>
              <a:rPr lang="en-US" sz="30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 </a:t>
            </a:r>
            <a:r>
              <a:rPr lang="en-US" sz="30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cầu</a:t>
            </a:r>
            <a:r>
              <a:rPr lang="en-US" sz="30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 </a:t>
            </a:r>
            <a:r>
              <a:rPr lang="en-US" sz="30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công</a:t>
            </a:r>
            <a:r>
              <a:rPr lang="en-US" sz="30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 </a:t>
            </a:r>
            <a:r>
              <a:rPr lang="en-US" sz="30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tác</a:t>
            </a:r>
            <a:r>
              <a:rPr lang="en-US" sz="30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 </a:t>
            </a:r>
            <a:r>
              <a:rPr lang="en-US" sz="30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phòng</a:t>
            </a:r>
            <a:r>
              <a:rPr lang="en-US" sz="30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 </a:t>
            </a:r>
            <a:r>
              <a:rPr lang="en-US" sz="30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không</a:t>
            </a:r>
            <a:r>
              <a:rPr lang="en-US" sz="30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 </a:t>
            </a:r>
            <a:r>
              <a:rPr lang="en-US" sz="30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nhân</a:t>
            </a:r>
            <a:r>
              <a:rPr lang="en-US" sz="30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 </a:t>
            </a:r>
            <a:r>
              <a:rPr lang="en-US" sz="30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dân</a:t>
            </a:r>
            <a:r>
              <a:rPr lang="en-US" sz="3000" b="1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</a:rPr>
              <a:t>. </a:t>
            </a:r>
            <a:endParaRPr lang="en-US" sz="3000" dirty="0">
              <a:solidFill>
                <a:srgbClr val="EAF1C2"/>
              </a:solidFill>
            </a:endParaRPr>
          </a:p>
        </p:txBody>
      </p:sp>
      <p:sp>
        <p:nvSpPr>
          <p:cNvPr id="12" name="Flowchart: Terminator 11"/>
          <p:cNvSpPr/>
          <p:nvPr/>
        </p:nvSpPr>
        <p:spPr>
          <a:xfrm>
            <a:off x="14785" y="3250442"/>
            <a:ext cx="2480294" cy="1778758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Block Arc 12"/>
          <p:cNvSpPr/>
          <p:nvPr/>
        </p:nvSpPr>
        <p:spPr>
          <a:xfrm>
            <a:off x="-2127198" y="1262782"/>
            <a:ext cx="5327598" cy="5761857"/>
          </a:xfrm>
          <a:prstGeom prst="blockArc">
            <a:avLst>
              <a:gd name="adj1" fmla="val 18900000"/>
              <a:gd name="adj2" fmla="val 2700000"/>
              <a:gd name="adj3" fmla="val 397"/>
            </a:avLst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hemeClr val="accent2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2999904" y="2345055"/>
            <a:ext cx="5951694" cy="1059180"/>
          </a:xfrm>
          <a:custGeom>
            <a:avLst/>
            <a:gdLst>
              <a:gd name="connsiteX0" fmla="*/ 0 w 5951694"/>
              <a:gd name="connsiteY0" fmla="*/ 0 h 807720"/>
              <a:gd name="connsiteX1" fmla="*/ 5951694 w 5951694"/>
              <a:gd name="connsiteY1" fmla="*/ 0 h 807720"/>
              <a:gd name="connsiteX2" fmla="*/ 5951694 w 5951694"/>
              <a:gd name="connsiteY2" fmla="*/ 807720 h 807720"/>
              <a:gd name="connsiteX3" fmla="*/ 0 w 5951694"/>
              <a:gd name="connsiteY3" fmla="*/ 807720 h 807720"/>
              <a:gd name="connsiteX4" fmla="*/ 0 w 5951694"/>
              <a:gd name="connsiteY4" fmla="*/ 0 h 807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1694" h="807720">
                <a:moveTo>
                  <a:pt x="0" y="0"/>
                </a:moveTo>
                <a:lnTo>
                  <a:pt x="5951694" y="0"/>
                </a:lnTo>
                <a:lnTo>
                  <a:pt x="5951694" y="807720"/>
                </a:lnTo>
                <a:lnTo>
                  <a:pt x="0" y="8077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1128" tIns="60960" rIns="60960" bIns="60960" numCol="1" spcCol="1270" anchor="ctr" anchorCtr="0">
            <a:noAutofit/>
          </a:bodyPr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dirty="0" err="1">
                <a:solidFill>
                  <a:schemeClr val="tx1">
                    <a:lumMod val="10000"/>
                  </a:schemeClr>
                </a:solidFill>
              </a:rPr>
              <a:t>S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ử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dụng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vũ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khí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công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nghệ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cao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ưu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thế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vượt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trội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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khó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khăn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cho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công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tác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phòng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tránh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,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cơ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dộng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,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sơ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tán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...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 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495079" y="2181225"/>
            <a:ext cx="1009650" cy="1323975"/>
          </a:xfrm>
          <a:prstGeom prst="ellipse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3293510" y="3674269"/>
            <a:ext cx="5698090" cy="1034891"/>
          </a:xfrm>
          <a:custGeom>
            <a:avLst/>
            <a:gdLst>
              <a:gd name="connsiteX0" fmla="*/ 0 w 5658088"/>
              <a:gd name="connsiteY0" fmla="*/ 0 h 807720"/>
              <a:gd name="connsiteX1" fmla="*/ 5658088 w 5658088"/>
              <a:gd name="connsiteY1" fmla="*/ 0 h 807720"/>
              <a:gd name="connsiteX2" fmla="*/ 5658088 w 5658088"/>
              <a:gd name="connsiteY2" fmla="*/ 807720 h 807720"/>
              <a:gd name="connsiteX3" fmla="*/ 0 w 5658088"/>
              <a:gd name="connsiteY3" fmla="*/ 807720 h 807720"/>
              <a:gd name="connsiteX4" fmla="*/ 0 w 5658088"/>
              <a:gd name="connsiteY4" fmla="*/ 0 h 807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58088" h="807720">
                <a:moveTo>
                  <a:pt x="0" y="0"/>
                </a:moveTo>
                <a:lnTo>
                  <a:pt x="5658088" y="0"/>
                </a:lnTo>
                <a:lnTo>
                  <a:pt x="5658088" y="807720"/>
                </a:lnTo>
                <a:lnTo>
                  <a:pt x="0" y="8077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4524169"/>
              <a:satOff val="0"/>
              <a:lumOff val="11373"/>
              <a:alphaOff val="0"/>
            </a:schemeClr>
          </a:fillRef>
          <a:effectRef idx="1">
            <a:schemeClr val="accent2">
              <a:hueOff val="-4524169"/>
              <a:satOff val="0"/>
              <a:lumOff val="1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1128" tIns="60960" rIns="60960" bIns="60960" numCol="1" spcCol="1270" anchor="ctr" anchorCtr="0">
            <a:noAutofit/>
          </a:bodyPr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Vừa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phải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đối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phó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với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địch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trên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không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vừa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phải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sẵn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sàng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đối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phó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với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địch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m.đất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2788686" y="3674269"/>
            <a:ext cx="1016788" cy="1135856"/>
          </a:xfrm>
          <a:prstGeom prst="ellipse">
            <a:avLst/>
          </a:prstGeom>
        </p:spPr>
        <p:style>
          <a:lnRef idx="2">
            <a:schemeClr val="accent2">
              <a:hueOff val="-4524169"/>
              <a:satOff val="0"/>
              <a:lumOff val="11373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2999904" y="5111114"/>
            <a:ext cx="5839296" cy="1061085"/>
          </a:xfrm>
          <a:custGeom>
            <a:avLst/>
            <a:gdLst>
              <a:gd name="connsiteX0" fmla="*/ 0 w 5951694"/>
              <a:gd name="connsiteY0" fmla="*/ 0 h 807720"/>
              <a:gd name="connsiteX1" fmla="*/ 5951694 w 5951694"/>
              <a:gd name="connsiteY1" fmla="*/ 0 h 807720"/>
              <a:gd name="connsiteX2" fmla="*/ 5951694 w 5951694"/>
              <a:gd name="connsiteY2" fmla="*/ 807720 h 807720"/>
              <a:gd name="connsiteX3" fmla="*/ 0 w 5951694"/>
              <a:gd name="connsiteY3" fmla="*/ 807720 h 807720"/>
              <a:gd name="connsiteX4" fmla="*/ 0 w 5951694"/>
              <a:gd name="connsiteY4" fmla="*/ 0 h 807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51694" h="807720">
                <a:moveTo>
                  <a:pt x="0" y="0"/>
                </a:moveTo>
                <a:lnTo>
                  <a:pt x="5951694" y="0"/>
                </a:lnTo>
                <a:lnTo>
                  <a:pt x="5951694" y="807720"/>
                </a:lnTo>
                <a:lnTo>
                  <a:pt x="0" y="80772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9048339"/>
              <a:satOff val="0"/>
              <a:lumOff val="22745"/>
              <a:alphaOff val="0"/>
            </a:schemeClr>
          </a:fillRef>
          <a:effectRef idx="1">
            <a:schemeClr val="accent2">
              <a:hueOff val="-9048339"/>
              <a:satOff val="0"/>
              <a:lumOff val="2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41128" tIns="60960" rIns="60960" bIns="60960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-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Trong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tình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hình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đổi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mới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của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đất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nước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</a:t>
            </a:r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-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Là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1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bộ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phận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quan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trọng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của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thế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trận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chiến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tranh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nhân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dân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trên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mặt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đất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. 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2495079" y="5010150"/>
            <a:ext cx="990583" cy="1326356"/>
          </a:xfrm>
          <a:prstGeom prst="ellipse">
            <a:avLst/>
          </a:prstGeom>
        </p:spPr>
        <p:style>
          <a:lnRef idx="2">
            <a:schemeClr val="accent2">
              <a:hueOff val="-9048339"/>
              <a:satOff val="0"/>
              <a:lumOff val="2274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TextBox 19"/>
          <p:cNvSpPr txBox="1"/>
          <p:nvPr/>
        </p:nvSpPr>
        <p:spPr>
          <a:xfrm>
            <a:off x="117143" y="3800475"/>
            <a:ext cx="22755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chemeClr val="tx1">
                    <a:lumMod val="10000"/>
                  </a:schemeClr>
                </a:solidFill>
              </a:rPr>
              <a:t>ĐẶC ĐIỂM </a:t>
            </a:r>
            <a:endParaRPr lang="en-US" sz="3200" b="1" i="1" dirty="0">
              <a:solidFill>
                <a:schemeClr val="tx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8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 animBg="1"/>
      <p:bldP spid="14" grpId="0" animBg="1"/>
      <p:bldP spid="16" grpId="0" animBg="1"/>
      <p:bldP spid="18" grpId="0" animBg="1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617" y="299773"/>
            <a:ext cx="87559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cầu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tác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dân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3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4398" y="1368383"/>
            <a:ext cx="7848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EAF1C2">
                    <a:lumMod val="10000"/>
                  </a:srgbClr>
                </a:solidFill>
                <a:sym typeface="Wingdings"/>
              </a:rPr>
              <a:t>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Yêu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cầu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công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tác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phòng</a:t>
            </a:r>
            <a:r>
              <a:rPr lang="en-US" sz="3200" b="1" u="sng" dirty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không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nhân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dân</a:t>
            </a:r>
            <a:r>
              <a:rPr lang="en-US" sz="3200" b="1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.</a:t>
            </a:r>
            <a:r>
              <a:rPr lang="en-US" sz="3200" b="1" dirty="0" smtClean="0">
                <a:solidFill>
                  <a:srgbClr val="EAF1C2">
                    <a:lumMod val="10000"/>
                  </a:srgbClr>
                </a:solidFill>
                <a:sym typeface="Wingdings"/>
              </a:rPr>
              <a:t> </a:t>
            </a:r>
            <a:endParaRPr lang="en-US" sz="3200" b="1" dirty="0">
              <a:solidFill>
                <a:srgbClr val="EAF1C2">
                  <a:lumMod val="10000"/>
                </a:srgbClr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2084519" y="2133599"/>
            <a:ext cx="5750120" cy="1117372"/>
          </a:xfrm>
          <a:custGeom>
            <a:avLst/>
            <a:gdLst>
              <a:gd name="connsiteX0" fmla="*/ 0 w 5750120"/>
              <a:gd name="connsiteY0" fmla="*/ 0 h 1117370"/>
              <a:gd name="connsiteX1" fmla="*/ 5191435 w 5750120"/>
              <a:gd name="connsiteY1" fmla="*/ 0 h 1117370"/>
              <a:gd name="connsiteX2" fmla="*/ 5750120 w 5750120"/>
              <a:gd name="connsiteY2" fmla="*/ 558685 h 1117370"/>
              <a:gd name="connsiteX3" fmla="*/ 5191435 w 5750120"/>
              <a:gd name="connsiteY3" fmla="*/ 1117370 h 1117370"/>
              <a:gd name="connsiteX4" fmla="*/ 0 w 5750120"/>
              <a:gd name="connsiteY4" fmla="*/ 1117370 h 1117370"/>
              <a:gd name="connsiteX5" fmla="*/ 0 w 5750120"/>
              <a:gd name="connsiteY5" fmla="*/ 0 h 1117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50120" h="1117370">
                <a:moveTo>
                  <a:pt x="5750120" y="1117369"/>
                </a:moveTo>
                <a:lnTo>
                  <a:pt x="558685" y="1117369"/>
                </a:lnTo>
                <a:lnTo>
                  <a:pt x="0" y="558685"/>
                </a:lnTo>
                <a:lnTo>
                  <a:pt x="558685" y="1"/>
                </a:lnTo>
                <a:lnTo>
                  <a:pt x="5750120" y="1"/>
                </a:lnTo>
                <a:lnTo>
                  <a:pt x="5750120" y="1117369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2071" tIns="91441" rIns="170688" bIns="91441" numCol="1" spcCol="1270" anchor="ctr" anchorCtr="0">
            <a:noAutofit/>
          </a:bodyPr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-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Kết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hợp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chặt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chẽ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kinh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tế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xã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hội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với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quốc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phòng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, an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ninh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 </a:t>
            </a:r>
          </a:p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-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Kết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hợp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Nhà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nước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và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n.dân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 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473796" y="2133698"/>
            <a:ext cx="1117370" cy="1117370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1982699" y="3511066"/>
            <a:ext cx="5885881" cy="1441375"/>
          </a:xfrm>
          <a:custGeom>
            <a:avLst/>
            <a:gdLst>
              <a:gd name="connsiteX0" fmla="*/ 0 w 5885881"/>
              <a:gd name="connsiteY0" fmla="*/ 0 h 1441374"/>
              <a:gd name="connsiteX1" fmla="*/ 5165194 w 5885881"/>
              <a:gd name="connsiteY1" fmla="*/ 0 h 1441374"/>
              <a:gd name="connsiteX2" fmla="*/ 5885881 w 5885881"/>
              <a:gd name="connsiteY2" fmla="*/ 720687 h 1441374"/>
              <a:gd name="connsiteX3" fmla="*/ 5165194 w 5885881"/>
              <a:gd name="connsiteY3" fmla="*/ 1441374 h 1441374"/>
              <a:gd name="connsiteX4" fmla="*/ 0 w 5885881"/>
              <a:gd name="connsiteY4" fmla="*/ 1441374 h 1441374"/>
              <a:gd name="connsiteX5" fmla="*/ 0 w 5885881"/>
              <a:gd name="connsiteY5" fmla="*/ 0 h 1441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85881" h="1441374">
                <a:moveTo>
                  <a:pt x="5885881" y="1441373"/>
                </a:moveTo>
                <a:lnTo>
                  <a:pt x="720687" y="1441373"/>
                </a:lnTo>
                <a:lnTo>
                  <a:pt x="0" y="720687"/>
                </a:lnTo>
                <a:lnTo>
                  <a:pt x="720687" y="1"/>
                </a:lnTo>
                <a:lnTo>
                  <a:pt x="5885881" y="1"/>
                </a:lnTo>
                <a:lnTo>
                  <a:pt x="5885881" y="1441373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4524169"/>
              <a:satOff val="0"/>
              <a:lumOff val="11373"/>
              <a:alphaOff val="0"/>
            </a:schemeClr>
          </a:fillRef>
          <a:effectRef idx="1">
            <a:schemeClr val="accent2">
              <a:hueOff val="-4524169"/>
              <a:satOff val="0"/>
              <a:lumOff val="1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072" tIns="91441" rIns="170688" bIns="91439" numCol="1" spcCol="1270" anchor="ctr" anchorCtr="0">
            <a:noAutofit/>
          </a:bodyPr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-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Đảm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nhiệm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phần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“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phòng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”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trong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n.dân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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c.tác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QS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phổ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thông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kết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hợp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c.tác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chuyên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môn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nhiều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ngành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  <a:sym typeface="Symbol"/>
              </a:rPr>
              <a:t>. </a:t>
            </a:r>
            <a:endParaRPr lang="en-US" sz="2400" b="1" i="1" kern="1200" dirty="0" smtClean="0">
              <a:solidFill>
                <a:schemeClr val="tx1">
                  <a:lumMod val="10000"/>
                </a:schemeClr>
              </a:solidFill>
            </a:endParaRPr>
          </a:p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-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Thể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hiện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t.chất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n.dân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quần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chúng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 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1439855" y="3746614"/>
            <a:ext cx="1117370" cy="1117370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-4990783"/>
              <a:satOff val="9821"/>
              <a:lumOff val="1754"/>
              <a:alphaOff val="0"/>
            </a:schemeClr>
          </a:fillRef>
          <a:effectRef idx="1">
            <a:schemeClr val="accent2">
              <a:tint val="50000"/>
              <a:hueOff val="-4990783"/>
              <a:satOff val="9821"/>
              <a:lumOff val="1754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 19"/>
          <p:cNvSpPr/>
          <p:nvPr/>
        </p:nvSpPr>
        <p:spPr>
          <a:xfrm>
            <a:off x="2084519" y="5285984"/>
            <a:ext cx="5750120" cy="1117371"/>
          </a:xfrm>
          <a:custGeom>
            <a:avLst/>
            <a:gdLst>
              <a:gd name="connsiteX0" fmla="*/ 0 w 5750120"/>
              <a:gd name="connsiteY0" fmla="*/ 0 h 1117370"/>
              <a:gd name="connsiteX1" fmla="*/ 5191435 w 5750120"/>
              <a:gd name="connsiteY1" fmla="*/ 0 h 1117370"/>
              <a:gd name="connsiteX2" fmla="*/ 5750120 w 5750120"/>
              <a:gd name="connsiteY2" fmla="*/ 558685 h 1117370"/>
              <a:gd name="connsiteX3" fmla="*/ 5191435 w 5750120"/>
              <a:gd name="connsiteY3" fmla="*/ 1117370 h 1117370"/>
              <a:gd name="connsiteX4" fmla="*/ 0 w 5750120"/>
              <a:gd name="connsiteY4" fmla="*/ 1117370 h 1117370"/>
              <a:gd name="connsiteX5" fmla="*/ 0 w 5750120"/>
              <a:gd name="connsiteY5" fmla="*/ 0 h 1117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50120" h="1117370">
                <a:moveTo>
                  <a:pt x="5750120" y="1117369"/>
                </a:moveTo>
                <a:lnTo>
                  <a:pt x="558685" y="1117369"/>
                </a:lnTo>
                <a:lnTo>
                  <a:pt x="0" y="558685"/>
                </a:lnTo>
                <a:lnTo>
                  <a:pt x="558685" y="1"/>
                </a:lnTo>
                <a:lnTo>
                  <a:pt x="5750120" y="1"/>
                </a:lnTo>
                <a:lnTo>
                  <a:pt x="5750120" y="1117369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9048339"/>
              <a:satOff val="0"/>
              <a:lumOff val="22745"/>
              <a:alphaOff val="0"/>
            </a:schemeClr>
          </a:fillRef>
          <a:effectRef idx="1">
            <a:schemeClr val="accent2">
              <a:hueOff val="-9048339"/>
              <a:satOff val="0"/>
              <a:lumOff val="2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2071" tIns="91441" rIns="170688" bIns="91439" numCol="1" spcCol="1270" anchor="ctr" anchorCtr="0">
            <a:noAutofit/>
          </a:bodyPr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-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Lấy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“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phòng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” &amp; “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tránh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”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là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chính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</a:t>
            </a:r>
          </a:p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-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Cbị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đầy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đủ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mọi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mặt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để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sẵn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sàng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xử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lí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mọi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tình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huống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 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473796" y="5359530"/>
            <a:ext cx="1117370" cy="1117370"/>
          </a:xfrm>
          <a:prstGeom prst="ellipse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50000"/>
              <a:hueOff val="-9981566"/>
              <a:satOff val="19641"/>
              <a:lumOff val="3508"/>
              <a:alphaOff val="0"/>
            </a:schemeClr>
          </a:fillRef>
          <a:effectRef idx="1">
            <a:schemeClr val="accent2">
              <a:tint val="50000"/>
              <a:hueOff val="-9981566"/>
              <a:satOff val="19641"/>
              <a:lumOff val="3508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3151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 animBg="1"/>
      <p:bldP spid="18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5617" y="299773"/>
            <a:ext cx="87559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Đặc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điểm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cầu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tác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dân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3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398" y="1368383"/>
            <a:ext cx="7848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EAF1C2">
                    <a:lumMod val="10000"/>
                  </a:srgbClr>
                </a:solidFill>
                <a:sym typeface="Wingdings"/>
              </a:rPr>
              <a:t>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Yêu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cầu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công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tác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phòng</a:t>
            </a:r>
            <a:r>
              <a:rPr lang="en-US" sz="3200" b="1" u="sng" dirty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không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nhân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dân</a:t>
            </a:r>
            <a:r>
              <a:rPr lang="en-US" sz="3200" b="1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.</a:t>
            </a:r>
            <a:r>
              <a:rPr lang="en-US" sz="3200" b="1" dirty="0" smtClean="0">
                <a:solidFill>
                  <a:srgbClr val="EAF1C2">
                    <a:lumMod val="10000"/>
                  </a:srgbClr>
                </a:solidFill>
                <a:sym typeface="Wingdings"/>
              </a:rPr>
              <a:t> </a:t>
            </a:r>
            <a:endParaRPr lang="en-US" sz="3200" b="1" dirty="0">
              <a:solidFill>
                <a:srgbClr val="EAF1C2">
                  <a:lumMod val="1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5617" y="2928000"/>
            <a:ext cx="8567383" cy="12096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623986" y="2219520"/>
            <a:ext cx="5997168" cy="1416960"/>
          </a:xfrm>
          <a:custGeom>
            <a:avLst/>
            <a:gdLst>
              <a:gd name="connsiteX0" fmla="*/ 0 w 5997168"/>
              <a:gd name="connsiteY0" fmla="*/ 236165 h 1416960"/>
              <a:gd name="connsiteX1" fmla="*/ 236165 w 5997168"/>
              <a:gd name="connsiteY1" fmla="*/ 0 h 1416960"/>
              <a:gd name="connsiteX2" fmla="*/ 5761003 w 5997168"/>
              <a:gd name="connsiteY2" fmla="*/ 0 h 1416960"/>
              <a:gd name="connsiteX3" fmla="*/ 5997168 w 5997168"/>
              <a:gd name="connsiteY3" fmla="*/ 236165 h 1416960"/>
              <a:gd name="connsiteX4" fmla="*/ 5997168 w 5997168"/>
              <a:gd name="connsiteY4" fmla="*/ 1180795 h 1416960"/>
              <a:gd name="connsiteX5" fmla="*/ 5761003 w 5997168"/>
              <a:gd name="connsiteY5" fmla="*/ 1416960 h 1416960"/>
              <a:gd name="connsiteX6" fmla="*/ 236165 w 5997168"/>
              <a:gd name="connsiteY6" fmla="*/ 1416960 h 1416960"/>
              <a:gd name="connsiteX7" fmla="*/ 0 w 5997168"/>
              <a:gd name="connsiteY7" fmla="*/ 1180795 h 1416960"/>
              <a:gd name="connsiteX8" fmla="*/ 0 w 5997168"/>
              <a:gd name="connsiteY8" fmla="*/ 236165 h 141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97168" h="1416960">
                <a:moveTo>
                  <a:pt x="0" y="236165"/>
                </a:moveTo>
                <a:cubicBezTo>
                  <a:pt x="0" y="105735"/>
                  <a:pt x="105735" y="0"/>
                  <a:pt x="236165" y="0"/>
                </a:cubicBezTo>
                <a:lnTo>
                  <a:pt x="5761003" y="0"/>
                </a:lnTo>
                <a:cubicBezTo>
                  <a:pt x="5891433" y="0"/>
                  <a:pt x="5997168" y="105735"/>
                  <a:pt x="5997168" y="236165"/>
                </a:cubicBezTo>
                <a:lnTo>
                  <a:pt x="5997168" y="1180795"/>
                </a:lnTo>
                <a:cubicBezTo>
                  <a:pt x="5997168" y="1311225"/>
                  <a:pt x="5891433" y="1416960"/>
                  <a:pt x="5761003" y="1416960"/>
                </a:cubicBezTo>
                <a:lnTo>
                  <a:pt x="236165" y="1416960"/>
                </a:lnTo>
                <a:cubicBezTo>
                  <a:pt x="105735" y="1416960"/>
                  <a:pt x="0" y="1311225"/>
                  <a:pt x="0" y="1180795"/>
                </a:cubicBezTo>
                <a:lnTo>
                  <a:pt x="0" y="236165"/>
                </a:lnTo>
                <a:close/>
              </a:path>
            </a:pathLst>
          </a:custGeom>
        </p:spPr>
        <p:style>
          <a:lnRef idx="3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5849" tIns="69170" rIns="295849" bIns="69170" numCol="1" spcCol="1270" anchor="ctr" anchorCtr="0">
            <a:noAutofit/>
          </a:bodyPr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-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Kết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hợp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chặt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chẽ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giữa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l.lượng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chuyên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môn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và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bán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chuyên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môn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của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quần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chúng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</a:t>
            </a:r>
          </a:p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-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Giữa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hiện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đại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&amp;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thô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sơ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kế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thừa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&amp;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vận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dụng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sáng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tạo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kinh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nghiệm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c.tranh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  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5617" y="5105280"/>
            <a:ext cx="8567383" cy="1209600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623986" y="4396800"/>
            <a:ext cx="5997168" cy="1416960"/>
          </a:xfrm>
          <a:custGeom>
            <a:avLst/>
            <a:gdLst>
              <a:gd name="connsiteX0" fmla="*/ 0 w 5997168"/>
              <a:gd name="connsiteY0" fmla="*/ 236165 h 1416960"/>
              <a:gd name="connsiteX1" fmla="*/ 236165 w 5997168"/>
              <a:gd name="connsiteY1" fmla="*/ 0 h 1416960"/>
              <a:gd name="connsiteX2" fmla="*/ 5761003 w 5997168"/>
              <a:gd name="connsiteY2" fmla="*/ 0 h 1416960"/>
              <a:gd name="connsiteX3" fmla="*/ 5997168 w 5997168"/>
              <a:gd name="connsiteY3" fmla="*/ 236165 h 1416960"/>
              <a:gd name="connsiteX4" fmla="*/ 5997168 w 5997168"/>
              <a:gd name="connsiteY4" fmla="*/ 1180795 h 1416960"/>
              <a:gd name="connsiteX5" fmla="*/ 5761003 w 5997168"/>
              <a:gd name="connsiteY5" fmla="*/ 1416960 h 1416960"/>
              <a:gd name="connsiteX6" fmla="*/ 236165 w 5997168"/>
              <a:gd name="connsiteY6" fmla="*/ 1416960 h 1416960"/>
              <a:gd name="connsiteX7" fmla="*/ 0 w 5997168"/>
              <a:gd name="connsiteY7" fmla="*/ 1180795 h 1416960"/>
              <a:gd name="connsiteX8" fmla="*/ 0 w 5997168"/>
              <a:gd name="connsiteY8" fmla="*/ 236165 h 1416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97168" h="1416960">
                <a:moveTo>
                  <a:pt x="0" y="236165"/>
                </a:moveTo>
                <a:cubicBezTo>
                  <a:pt x="0" y="105735"/>
                  <a:pt x="105735" y="0"/>
                  <a:pt x="236165" y="0"/>
                </a:cubicBezTo>
                <a:lnTo>
                  <a:pt x="5761003" y="0"/>
                </a:lnTo>
                <a:cubicBezTo>
                  <a:pt x="5891433" y="0"/>
                  <a:pt x="5997168" y="105735"/>
                  <a:pt x="5997168" y="236165"/>
                </a:cubicBezTo>
                <a:lnTo>
                  <a:pt x="5997168" y="1180795"/>
                </a:lnTo>
                <a:cubicBezTo>
                  <a:pt x="5997168" y="1311225"/>
                  <a:pt x="5891433" y="1416960"/>
                  <a:pt x="5761003" y="1416960"/>
                </a:cubicBezTo>
                <a:lnTo>
                  <a:pt x="236165" y="1416960"/>
                </a:lnTo>
                <a:cubicBezTo>
                  <a:pt x="105735" y="1416960"/>
                  <a:pt x="0" y="1311225"/>
                  <a:pt x="0" y="1180795"/>
                </a:cubicBezTo>
                <a:lnTo>
                  <a:pt x="0" y="236165"/>
                </a:lnTo>
                <a:close/>
              </a:path>
            </a:pathLst>
          </a:custGeom>
        </p:spPr>
        <p:style>
          <a:lnRef idx="3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95849" tIns="69170" rIns="295849" bIns="69170" numCol="1" spcCol="1270" anchor="ctr" anchorCtr="0">
            <a:noAutofit/>
          </a:bodyPr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-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Hiệp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đồng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chặt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chẽ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giữa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các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l.lượng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phòng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không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3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thứ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quân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</a:t>
            </a:r>
          </a:p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-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Hiệp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đồng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giữa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các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ngành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chặt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chẽ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thống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nhất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theo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kế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hoạch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chung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 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6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3130" y="983397"/>
            <a:ext cx="76962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a.</a:t>
            </a:r>
            <a:r>
              <a:rPr lang="en-US" sz="3200" b="1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Tuyên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truyền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giáo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dục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về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công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tác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phòng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không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nhân</a:t>
            </a:r>
            <a:r>
              <a:rPr lang="en-US" sz="3200" b="1" u="sng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 </a:t>
            </a:r>
            <a:r>
              <a:rPr lang="en-US" sz="3200" b="1" u="sng" dirty="0" err="1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dân</a:t>
            </a:r>
            <a:r>
              <a:rPr lang="en-US" sz="3200" b="1" dirty="0" smtClean="0">
                <a:solidFill>
                  <a:srgbClr val="EAF1C2">
                    <a:lumMod val="10000"/>
                  </a:srgbClr>
                </a:solidFill>
                <a:latin typeface="Calibri" panose="020F0502020204030204" pitchFamily="34" charset="0"/>
                <a:sym typeface="Wingdings"/>
              </a:rPr>
              <a:t>.</a:t>
            </a:r>
            <a:r>
              <a:rPr lang="en-US" sz="3200" b="1" dirty="0" smtClean="0">
                <a:solidFill>
                  <a:srgbClr val="EAF1C2">
                    <a:lumMod val="10000"/>
                  </a:srgbClr>
                </a:solidFill>
                <a:sym typeface="Wingdings"/>
              </a:rPr>
              <a:t> </a:t>
            </a:r>
            <a:endParaRPr lang="en-US" sz="3200" b="1" dirty="0">
              <a:solidFill>
                <a:srgbClr val="EAF1C2">
                  <a:lumMod val="10000"/>
                </a:srgb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9030" y="429399"/>
            <a:ext cx="884440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Nội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tác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dân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3000" dirty="0">
              <a:solidFill>
                <a:srgbClr val="EAF1C2"/>
              </a:solidFill>
            </a:endParaRPr>
          </a:p>
        </p:txBody>
      </p:sp>
      <p:sp>
        <p:nvSpPr>
          <p:cNvPr id="16" name="Block Arc 15"/>
          <p:cNvSpPr/>
          <p:nvPr/>
        </p:nvSpPr>
        <p:spPr>
          <a:xfrm>
            <a:off x="-4462312" y="1562980"/>
            <a:ext cx="5552415" cy="5552415"/>
          </a:xfrm>
          <a:prstGeom prst="blockArc">
            <a:avLst>
              <a:gd name="adj1" fmla="val 18900000"/>
              <a:gd name="adj2" fmla="val 2700000"/>
              <a:gd name="adj3" fmla="val 389"/>
            </a:avLst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hemeClr val="accent2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772112" y="2689896"/>
            <a:ext cx="7934764" cy="824645"/>
          </a:xfrm>
          <a:custGeom>
            <a:avLst/>
            <a:gdLst>
              <a:gd name="connsiteX0" fmla="*/ 0 w 7934764"/>
              <a:gd name="connsiteY0" fmla="*/ 0 h 824645"/>
              <a:gd name="connsiteX1" fmla="*/ 7934764 w 7934764"/>
              <a:gd name="connsiteY1" fmla="*/ 0 h 824645"/>
              <a:gd name="connsiteX2" fmla="*/ 7934764 w 7934764"/>
              <a:gd name="connsiteY2" fmla="*/ 824645 h 824645"/>
              <a:gd name="connsiteX3" fmla="*/ 0 w 7934764"/>
              <a:gd name="connsiteY3" fmla="*/ 824645 h 824645"/>
              <a:gd name="connsiteX4" fmla="*/ 0 w 7934764"/>
              <a:gd name="connsiteY4" fmla="*/ 0 h 824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34764" h="824645">
                <a:moveTo>
                  <a:pt x="0" y="0"/>
                </a:moveTo>
                <a:lnTo>
                  <a:pt x="7934764" y="0"/>
                </a:lnTo>
                <a:lnTo>
                  <a:pt x="7934764" y="824645"/>
                </a:lnTo>
                <a:lnTo>
                  <a:pt x="0" y="82464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4562" tIns="60960" rIns="60960" bIns="60960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Nâng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cao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nhận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thức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về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nghĩa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vụ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tác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phòng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không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nhân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dân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của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mọi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dân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56709" y="2586815"/>
            <a:ext cx="1030806" cy="1030806"/>
          </a:xfrm>
          <a:prstGeom prst="ellipse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1091950" y="3809999"/>
            <a:ext cx="7594846" cy="1058374"/>
          </a:xfrm>
          <a:custGeom>
            <a:avLst/>
            <a:gdLst>
              <a:gd name="connsiteX0" fmla="*/ 0 w 7594846"/>
              <a:gd name="connsiteY0" fmla="*/ 0 h 1058374"/>
              <a:gd name="connsiteX1" fmla="*/ 7594846 w 7594846"/>
              <a:gd name="connsiteY1" fmla="*/ 0 h 1058374"/>
              <a:gd name="connsiteX2" fmla="*/ 7594846 w 7594846"/>
              <a:gd name="connsiteY2" fmla="*/ 1058374 h 1058374"/>
              <a:gd name="connsiteX3" fmla="*/ 0 w 7594846"/>
              <a:gd name="connsiteY3" fmla="*/ 1058374 h 1058374"/>
              <a:gd name="connsiteX4" fmla="*/ 0 w 7594846"/>
              <a:gd name="connsiteY4" fmla="*/ 0 h 1058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94846" h="1058374">
                <a:moveTo>
                  <a:pt x="0" y="0"/>
                </a:moveTo>
                <a:lnTo>
                  <a:pt x="7594846" y="0"/>
                </a:lnTo>
                <a:lnTo>
                  <a:pt x="7594846" y="1058374"/>
                </a:lnTo>
                <a:lnTo>
                  <a:pt x="0" y="105837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4524169"/>
              <a:satOff val="0"/>
              <a:lumOff val="11373"/>
              <a:alphaOff val="0"/>
            </a:schemeClr>
          </a:fillRef>
          <a:effectRef idx="1">
            <a:schemeClr val="accent2">
              <a:hueOff val="-4524169"/>
              <a:satOff val="0"/>
              <a:lumOff val="1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4562" tIns="60960" rIns="60960" bIns="60960" numCol="1" spcCol="1270" anchor="ctr" anchorCtr="0">
            <a:noAutofit/>
          </a:bodyPr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Học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tập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kiến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thức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phòng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không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phổ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về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tổ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chức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sử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dụng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các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phương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tiện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báo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báo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động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sơ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tám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56467" y="3823783"/>
            <a:ext cx="1030806" cy="1030806"/>
          </a:xfrm>
          <a:prstGeom prst="ellipse">
            <a:avLst/>
          </a:prstGeom>
        </p:spPr>
        <p:style>
          <a:lnRef idx="2">
            <a:schemeClr val="accent2">
              <a:hueOff val="-4524169"/>
              <a:satOff val="0"/>
              <a:lumOff val="11373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Freeform 20"/>
          <p:cNvSpPr/>
          <p:nvPr/>
        </p:nvSpPr>
        <p:spPr>
          <a:xfrm>
            <a:off x="772112" y="5163832"/>
            <a:ext cx="7934764" cy="824645"/>
          </a:xfrm>
          <a:custGeom>
            <a:avLst/>
            <a:gdLst>
              <a:gd name="connsiteX0" fmla="*/ 0 w 7934764"/>
              <a:gd name="connsiteY0" fmla="*/ 0 h 824645"/>
              <a:gd name="connsiteX1" fmla="*/ 7934764 w 7934764"/>
              <a:gd name="connsiteY1" fmla="*/ 0 h 824645"/>
              <a:gd name="connsiteX2" fmla="*/ 7934764 w 7934764"/>
              <a:gd name="connsiteY2" fmla="*/ 824645 h 824645"/>
              <a:gd name="connsiteX3" fmla="*/ 0 w 7934764"/>
              <a:gd name="connsiteY3" fmla="*/ 824645 h 824645"/>
              <a:gd name="connsiteX4" fmla="*/ 0 w 7934764"/>
              <a:gd name="connsiteY4" fmla="*/ 0 h 824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34764" h="824645">
                <a:moveTo>
                  <a:pt x="0" y="0"/>
                </a:moveTo>
                <a:lnTo>
                  <a:pt x="7934764" y="0"/>
                </a:lnTo>
                <a:lnTo>
                  <a:pt x="7934764" y="824645"/>
                </a:lnTo>
                <a:lnTo>
                  <a:pt x="0" y="82464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9048339"/>
              <a:satOff val="0"/>
              <a:lumOff val="22745"/>
              <a:alphaOff val="0"/>
            </a:schemeClr>
          </a:fillRef>
          <a:effectRef idx="1">
            <a:schemeClr val="accent2">
              <a:hueOff val="-9048339"/>
              <a:satOff val="0"/>
              <a:lumOff val="2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4562" tIns="60960" rIns="60960" bIns="60960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Huận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luyện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kĩ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thật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chuyên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môn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nghiệp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vụ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cho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các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tổ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đội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chuyên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trách</a:t>
            </a:r>
            <a:r>
              <a:rPr lang="en-US" sz="2400" b="1" i="1" kern="1200" smtClean="0">
                <a:solidFill>
                  <a:schemeClr val="tx1">
                    <a:lumMod val="10000"/>
                  </a:schemeClr>
                </a:solidFill>
              </a:rPr>
              <a:t>. </a:t>
            </a:r>
            <a:endParaRPr lang="en-US" sz="2400" b="1" i="1" kern="120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256709" y="5060751"/>
            <a:ext cx="1030806" cy="1030806"/>
          </a:xfrm>
          <a:prstGeom prst="ellipse">
            <a:avLst/>
          </a:prstGeom>
        </p:spPr>
        <p:style>
          <a:lnRef idx="2">
            <a:schemeClr val="accent2">
              <a:hueOff val="-9048339"/>
              <a:satOff val="0"/>
              <a:lumOff val="2274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05006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7" grpId="0" animBg="1"/>
      <p:bldP spid="19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030" y="429399"/>
            <a:ext cx="884440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Nội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dung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tác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dân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3000" dirty="0">
              <a:solidFill>
                <a:srgbClr val="EAF1C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9030" y="1886859"/>
            <a:ext cx="8844402" cy="703941"/>
          </a:xfrm>
          <a:prstGeom prst="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641250" y="1399779"/>
            <a:ext cx="6191081" cy="974160"/>
          </a:xfrm>
          <a:custGeom>
            <a:avLst/>
            <a:gdLst>
              <a:gd name="connsiteX0" fmla="*/ 0 w 6191081"/>
              <a:gd name="connsiteY0" fmla="*/ 162363 h 974160"/>
              <a:gd name="connsiteX1" fmla="*/ 162363 w 6191081"/>
              <a:gd name="connsiteY1" fmla="*/ 0 h 974160"/>
              <a:gd name="connsiteX2" fmla="*/ 6028718 w 6191081"/>
              <a:gd name="connsiteY2" fmla="*/ 0 h 974160"/>
              <a:gd name="connsiteX3" fmla="*/ 6191081 w 6191081"/>
              <a:gd name="connsiteY3" fmla="*/ 162363 h 974160"/>
              <a:gd name="connsiteX4" fmla="*/ 6191081 w 6191081"/>
              <a:gd name="connsiteY4" fmla="*/ 811797 h 974160"/>
              <a:gd name="connsiteX5" fmla="*/ 6028718 w 6191081"/>
              <a:gd name="connsiteY5" fmla="*/ 974160 h 974160"/>
              <a:gd name="connsiteX6" fmla="*/ 162363 w 6191081"/>
              <a:gd name="connsiteY6" fmla="*/ 974160 h 974160"/>
              <a:gd name="connsiteX7" fmla="*/ 0 w 6191081"/>
              <a:gd name="connsiteY7" fmla="*/ 811797 h 974160"/>
              <a:gd name="connsiteX8" fmla="*/ 0 w 6191081"/>
              <a:gd name="connsiteY8" fmla="*/ 162363 h 97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1081" h="974160">
                <a:moveTo>
                  <a:pt x="0" y="162363"/>
                </a:moveTo>
                <a:cubicBezTo>
                  <a:pt x="0" y="72692"/>
                  <a:pt x="72692" y="0"/>
                  <a:pt x="162363" y="0"/>
                </a:cubicBezTo>
                <a:lnTo>
                  <a:pt x="6028718" y="0"/>
                </a:lnTo>
                <a:cubicBezTo>
                  <a:pt x="6118389" y="0"/>
                  <a:pt x="6191081" y="72692"/>
                  <a:pt x="6191081" y="162363"/>
                </a:cubicBezTo>
                <a:lnTo>
                  <a:pt x="6191081" y="811797"/>
                </a:lnTo>
                <a:cubicBezTo>
                  <a:pt x="6191081" y="901468"/>
                  <a:pt x="6118389" y="974160"/>
                  <a:pt x="6028718" y="974160"/>
                </a:cubicBezTo>
                <a:lnTo>
                  <a:pt x="162363" y="974160"/>
                </a:lnTo>
                <a:cubicBezTo>
                  <a:pt x="72692" y="974160"/>
                  <a:pt x="0" y="901468"/>
                  <a:pt x="0" y="811797"/>
                </a:cubicBezTo>
                <a:lnTo>
                  <a:pt x="0" y="162363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1563" tIns="47555" rIns="281563" bIns="47555" numCol="1" spcCol="1270" anchor="ctr" anchorCtr="0">
            <a:noAutofit/>
          </a:bodyPr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b.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Tổ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chức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trinh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sát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thông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báo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báo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động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PKND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diễn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biến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các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đợt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đánh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phá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của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địch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đánh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dấu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vị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trí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bom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đạn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chưa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nổ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. 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9030" y="3230281"/>
            <a:ext cx="8844402" cy="655919"/>
          </a:xfrm>
          <a:prstGeom prst="rect">
            <a:avLst/>
          </a:prstGeom>
        </p:spPr>
        <p:style>
          <a:lnRef idx="2">
            <a:schemeClr val="accent2">
              <a:hueOff val="-4524169"/>
              <a:satOff val="0"/>
              <a:lumOff val="11373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641250" y="2743200"/>
            <a:ext cx="6191081" cy="974160"/>
          </a:xfrm>
          <a:custGeom>
            <a:avLst/>
            <a:gdLst>
              <a:gd name="connsiteX0" fmla="*/ 0 w 6191081"/>
              <a:gd name="connsiteY0" fmla="*/ 162363 h 974160"/>
              <a:gd name="connsiteX1" fmla="*/ 162363 w 6191081"/>
              <a:gd name="connsiteY1" fmla="*/ 0 h 974160"/>
              <a:gd name="connsiteX2" fmla="*/ 6028718 w 6191081"/>
              <a:gd name="connsiteY2" fmla="*/ 0 h 974160"/>
              <a:gd name="connsiteX3" fmla="*/ 6191081 w 6191081"/>
              <a:gd name="connsiteY3" fmla="*/ 162363 h 974160"/>
              <a:gd name="connsiteX4" fmla="*/ 6191081 w 6191081"/>
              <a:gd name="connsiteY4" fmla="*/ 811797 h 974160"/>
              <a:gd name="connsiteX5" fmla="*/ 6028718 w 6191081"/>
              <a:gd name="connsiteY5" fmla="*/ 974160 h 974160"/>
              <a:gd name="connsiteX6" fmla="*/ 162363 w 6191081"/>
              <a:gd name="connsiteY6" fmla="*/ 974160 h 974160"/>
              <a:gd name="connsiteX7" fmla="*/ 0 w 6191081"/>
              <a:gd name="connsiteY7" fmla="*/ 811797 h 974160"/>
              <a:gd name="connsiteX8" fmla="*/ 0 w 6191081"/>
              <a:gd name="connsiteY8" fmla="*/ 162363 h 97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1081" h="974160">
                <a:moveTo>
                  <a:pt x="0" y="162363"/>
                </a:moveTo>
                <a:cubicBezTo>
                  <a:pt x="0" y="72692"/>
                  <a:pt x="72692" y="0"/>
                  <a:pt x="162363" y="0"/>
                </a:cubicBezTo>
                <a:lnTo>
                  <a:pt x="6028718" y="0"/>
                </a:lnTo>
                <a:cubicBezTo>
                  <a:pt x="6118389" y="0"/>
                  <a:pt x="6191081" y="72692"/>
                  <a:pt x="6191081" y="162363"/>
                </a:cubicBezTo>
                <a:lnTo>
                  <a:pt x="6191081" y="811797"/>
                </a:lnTo>
                <a:cubicBezTo>
                  <a:pt x="6191081" y="901468"/>
                  <a:pt x="6118389" y="974160"/>
                  <a:pt x="6028718" y="974160"/>
                </a:cubicBezTo>
                <a:lnTo>
                  <a:pt x="162363" y="974160"/>
                </a:lnTo>
                <a:cubicBezTo>
                  <a:pt x="72692" y="974160"/>
                  <a:pt x="0" y="901468"/>
                  <a:pt x="0" y="811797"/>
                </a:cubicBezTo>
                <a:lnTo>
                  <a:pt x="0" y="162363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4524169"/>
              <a:satOff val="0"/>
              <a:lumOff val="11373"/>
              <a:alphaOff val="0"/>
            </a:schemeClr>
          </a:fillRef>
          <a:effectRef idx="1">
            <a:schemeClr val="accent2">
              <a:hueOff val="-4524169"/>
              <a:satOff val="0"/>
              <a:lumOff val="1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1563" tIns="47555" rIns="281563" bIns="47555" numCol="1" spcCol="1270" anchor="ctr" anchorCtr="0">
            <a:noAutofit/>
          </a:bodyPr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c.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Tổ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chức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ngụy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trang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sơ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tán</a:t>
            </a:r>
            <a:r>
              <a:rPr lang="en-US" sz="2400" b="1" i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và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phòng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tránh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. 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9030" y="4578600"/>
            <a:ext cx="8844402" cy="679200"/>
          </a:xfrm>
          <a:prstGeom prst="rect">
            <a:avLst/>
          </a:prstGeom>
        </p:spPr>
        <p:style>
          <a:lnRef idx="2">
            <a:schemeClr val="accent2">
              <a:hueOff val="-9048339"/>
              <a:satOff val="0"/>
              <a:lumOff val="22745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641249" y="4091519"/>
            <a:ext cx="6191081" cy="974160"/>
          </a:xfrm>
          <a:custGeom>
            <a:avLst/>
            <a:gdLst>
              <a:gd name="connsiteX0" fmla="*/ 0 w 6191081"/>
              <a:gd name="connsiteY0" fmla="*/ 162363 h 974160"/>
              <a:gd name="connsiteX1" fmla="*/ 162363 w 6191081"/>
              <a:gd name="connsiteY1" fmla="*/ 0 h 974160"/>
              <a:gd name="connsiteX2" fmla="*/ 6028718 w 6191081"/>
              <a:gd name="connsiteY2" fmla="*/ 0 h 974160"/>
              <a:gd name="connsiteX3" fmla="*/ 6191081 w 6191081"/>
              <a:gd name="connsiteY3" fmla="*/ 162363 h 974160"/>
              <a:gd name="connsiteX4" fmla="*/ 6191081 w 6191081"/>
              <a:gd name="connsiteY4" fmla="*/ 811797 h 974160"/>
              <a:gd name="connsiteX5" fmla="*/ 6028718 w 6191081"/>
              <a:gd name="connsiteY5" fmla="*/ 974160 h 974160"/>
              <a:gd name="connsiteX6" fmla="*/ 162363 w 6191081"/>
              <a:gd name="connsiteY6" fmla="*/ 974160 h 974160"/>
              <a:gd name="connsiteX7" fmla="*/ 0 w 6191081"/>
              <a:gd name="connsiteY7" fmla="*/ 811797 h 974160"/>
              <a:gd name="connsiteX8" fmla="*/ 0 w 6191081"/>
              <a:gd name="connsiteY8" fmla="*/ 162363 h 97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1081" h="974160">
                <a:moveTo>
                  <a:pt x="0" y="162363"/>
                </a:moveTo>
                <a:cubicBezTo>
                  <a:pt x="0" y="72692"/>
                  <a:pt x="72692" y="0"/>
                  <a:pt x="162363" y="0"/>
                </a:cubicBezTo>
                <a:lnTo>
                  <a:pt x="6028718" y="0"/>
                </a:lnTo>
                <a:cubicBezTo>
                  <a:pt x="6118389" y="0"/>
                  <a:pt x="6191081" y="72692"/>
                  <a:pt x="6191081" y="162363"/>
                </a:cubicBezTo>
                <a:lnTo>
                  <a:pt x="6191081" y="811797"/>
                </a:lnTo>
                <a:cubicBezTo>
                  <a:pt x="6191081" y="901468"/>
                  <a:pt x="6118389" y="974160"/>
                  <a:pt x="6028718" y="974160"/>
                </a:cubicBezTo>
                <a:lnTo>
                  <a:pt x="162363" y="974160"/>
                </a:lnTo>
                <a:cubicBezTo>
                  <a:pt x="72692" y="974160"/>
                  <a:pt x="0" y="901468"/>
                  <a:pt x="0" y="811797"/>
                </a:cubicBezTo>
                <a:lnTo>
                  <a:pt x="0" y="162363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9048339"/>
              <a:satOff val="0"/>
              <a:lumOff val="22745"/>
              <a:alphaOff val="0"/>
            </a:schemeClr>
          </a:fillRef>
          <a:effectRef idx="1">
            <a:schemeClr val="accent2">
              <a:hueOff val="-9048339"/>
              <a:satOff val="0"/>
              <a:lumOff val="2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1563" tIns="47555" rIns="281563" bIns="47555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d.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Tổ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chức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đánh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trả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và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phục</a:t>
            </a:r>
            <a:r>
              <a:rPr lang="en-US" sz="2400" b="1" i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vụ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chiến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đấu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. 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595" y="5897281"/>
            <a:ext cx="8820034" cy="65591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sp>
      <p:sp>
        <p:nvSpPr>
          <p:cNvPr id="12" name="Freeform 11"/>
          <p:cNvSpPr/>
          <p:nvPr/>
        </p:nvSpPr>
        <p:spPr>
          <a:xfrm>
            <a:off x="683815" y="5410200"/>
            <a:ext cx="6191081" cy="974160"/>
          </a:xfrm>
          <a:custGeom>
            <a:avLst/>
            <a:gdLst>
              <a:gd name="connsiteX0" fmla="*/ 0 w 6191081"/>
              <a:gd name="connsiteY0" fmla="*/ 162363 h 974160"/>
              <a:gd name="connsiteX1" fmla="*/ 162363 w 6191081"/>
              <a:gd name="connsiteY1" fmla="*/ 0 h 974160"/>
              <a:gd name="connsiteX2" fmla="*/ 6028718 w 6191081"/>
              <a:gd name="connsiteY2" fmla="*/ 0 h 974160"/>
              <a:gd name="connsiteX3" fmla="*/ 6191081 w 6191081"/>
              <a:gd name="connsiteY3" fmla="*/ 162363 h 974160"/>
              <a:gd name="connsiteX4" fmla="*/ 6191081 w 6191081"/>
              <a:gd name="connsiteY4" fmla="*/ 811797 h 974160"/>
              <a:gd name="connsiteX5" fmla="*/ 6028718 w 6191081"/>
              <a:gd name="connsiteY5" fmla="*/ 974160 h 974160"/>
              <a:gd name="connsiteX6" fmla="*/ 162363 w 6191081"/>
              <a:gd name="connsiteY6" fmla="*/ 974160 h 974160"/>
              <a:gd name="connsiteX7" fmla="*/ 0 w 6191081"/>
              <a:gd name="connsiteY7" fmla="*/ 811797 h 974160"/>
              <a:gd name="connsiteX8" fmla="*/ 0 w 6191081"/>
              <a:gd name="connsiteY8" fmla="*/ 162363 h 97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1081" h="974160">
                <a:moveTo>
                  <a:pt x="0" y="162363"/>
                </a:moveTo>
                <a:cubicBezTo>
                  <a:pt x="0" y="72692"/>
                  <a:pt x="72692" y="0"/>
                  <a:pt x="162363" y="0"/>
                </a:cubicBezTo>
                <a:lnTo>
                  <a:pt x="6028718" y="0"/>
                </a:lnTo>
                <a:cubicBezTo>
                  <a:pt x="6118389" y="0"/>
                  <a:pt x="6191081" y="72692"/>
                  <a:pt x="6191081" y="162363"/>
                </a:cubicBezTo>
                <a:lnTo>
                  <a:pt x="6191081" y="811797"/>
                </a:lnTo>
                <a:cubicBezTo>
                  <a:pt x="6191081" y="901468"/>
                  <a:pt x="6118389" y="974160"/>
                  <a:pt x="6028718" y="974160"/>
                </a:cubicBezTo>
                <a:lnTo>
                  <a:pt x="162363" y="974160"/>
                </a:lnTo>
                <a:cubicBezTo>
                  <a:pt x="72692" y="974160"/>
                  <a:pt x="0" y="901468"/>
                  <a:pt x="0" y="811797"/>
                </a:cubicBezTo>
                <a:lnTo>
                  <a:pt x="0" y="162363"/>
                </a:lnTo>
                <a:close/>
              </a:path>
            </a:pathLst>
          </a:cu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281563" tIns="47555" rIns="281563" bIns="47555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e. </a:t>
            </a:r>
            <a:r>
              <a:rPr lang="en-US" sz="2400" b="1" i="1" dirty="0" err="1" smtClean="0">
                <a:solidFill>
                  <a:schemeClr val="tx1">
                    <a:lumMod val="10000"/>
                  </a:schemeClr>
                </a:solidFill>
              </a:rPr>
              <a:t>Tổ</a:t>
            </a:r>
            <a:r>
              <a:rPr lang="en-US" sz="2400" b="1" i="1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1">
                    <a:lumMod val="10000"/>
                  </a:schemeClr>
                </a:solidFill>
              </a:rPr>
              <a:t>chức</a:t>
            </a:r>
            <a:r>
              <a:rPr lang="en-US" sz="2400" b="1" i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1">
                    <a:lumMod val="10000"/>
                  </a:schemeClr>
                </a:solidFill>
              </a:rPr>
              <a:t>khắc</a:t>
            </a:r>
            <a:r>
              <a:rPr lang="en-US" sz="2400" b="1" i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1">
                    <a:lumMod val="10000"/>
                  </a:schemeClr>
                </a:solidFill>
              </a:rPr>
              <a:t>phục</a:t>
            </a:r>
            <a:r>
              <a:rPr lang="en-US" sz="2400" b="1" i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1">
                    <a:lumMod val="10000"/>
                  </a:schemeClr>
                </a:solidFill>
              </a:rPr>
              <a:t>hậu</a:t>
            </a:r>
            <a:r>
              <a:rPr lang="en-US" sz="2400" b="1" i="1" dirty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dirty="0" err="1">
                <a:solidFill>
                  <a:schemeClr val="tx1">
                    <a:lumMod val="10000"/>
                  </a:schemeClr>
                </a:solidFill>
              </a:rPr>
              <a:t>quả</a:t>
            </a:r>
            <a:r>
              <a:rPr lang="en-US" sz="2400" b="1" i="1" dirty="0">
                <a:solidFill>
                  <a:schemeClr val="tx1">
                    <a:lumMod val="10000"/>
                  </a:schemeClr>
                </a:solidFill>
              </a:rPr>
              <a:t>. 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4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9030" y="429399"/>
            <a:ext cx="884440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Tổ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chức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chỉ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đạo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công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tác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phòng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không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nhân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dân</a:t>
            </a:r>
            <a:r>
              <a:rPr lang="en-US" sz="30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3000" dirty="0">
              <a:solidFill>
                <a:srgbClr val="EAF1C2"/>
              </a:solidFill>
            </a:endParaRPr>
          </a:p>
        </p:txBody>
      </p:sp>
      <p:sp>
        <p:nvSpPr>
          <p:cNvPr id="5" name="Block Arc 4"/>
          <p:cNvSpPr/>
          <p:nvPr/>
        </p:nvSpPr>
        <p:spPr>
          <a:xfrm>
            <a:off x="-5052754" y="849666"/>
            <a:ext cx="6428668" cy="6428668"/>
          </a:xfrm>
          <a:prstGeom prst="blockArc">
            <a:avLst>
              <a:gd name="adj1" fmla="val 18900000"/>
              <a:gd name="adj2" fmla="val 2700000"/>
              <a:gd name="adj3" fmla="val 336"/>
            </a:avLst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0">
            <a:schemeClr val="accent2">
              <a:tint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1008496" y="2153919"/>
            <a:ext cx="7805704" cy="955040"/>
          </a:xfrm>
          <a:custGeom>
            <a:avLst/>
            <a:gdLst>
              <a:gd name="connsiteX0" fmla="*/ 0 w 7805704"/>
              <a:gd name="connsiteY0" fmla="*/ 0 h 955040"/>
              <a:gd name="connsiteX1" fmla="*/ 7805704 w 7805704"/>
              <a:gd name="connsiteY1" fmla="*/ 0 h 955040"/>
              <a:gd name="connsiteX2" fmla="*/ 7805704 w 7805704"/>
              <a:gd name="connsiteY2" fmla="*/ 955040 h 955040"/>
              <a:gd name="connsiteX3" fmla="*/ 0 w 7805704"/>
              <a:gd name="connsiteY3" fmla="*/ 955040 h 955040"/>
              <a:gd name="connsiteX4" fmla="*/ 0 w 7805704"/>
              <a:gd name="connsiteY4" fmla="*/ 0 h 955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05704" h="955040">
                <a:moveTo>
                  <a:pt x="0" y="0"/>
                </a:moveTo>
                <a:lnTo>
                  <a:pt x="7805704" y="0"/>
                </a:lnTo>
                <a:lnTo>
                  <a:pt x="7805704" y="955040"/>
                </a:lnTo>
                <a:lnTo>
                  <a:pt x="0" y="9550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58063" tIns="60960" rIns="60960" bIns="60960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06/01/2003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Thủ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tướng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quyết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định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thành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lập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Ban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chỉ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đạo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tác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PKND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11596" y="2034539"/>
            <a:ext cx="1193800" cy="1193800"/>
          </a:xfrm>
          <a:prstGeom prst="ellipse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1375914" y="3586479"/>
            <a:ext cx="7458547" cy="955040"/>
          </a:xfrm>
          <a:custGeom>
            <a:avLst/>
            <a:gdLst>
              <a:gd name="connsiteX0" fmla="*/ 0 w 7458547"/>
              <a:gd name="connsiteY0" fmla="*/ 0 h 955040"/>
              <a:gd name="connsiteX1" fmla="*/ 7458547 w 7458547"/>
              <a:gd name="connsiteY1" fmla="*/ 0 h 955040"/>
              <a:gd name="connsiteX2" fmla="*/ 7458547 w 7458547"/>
              <a:gd name="connsiteY2" fmla="*/ 955040 h 955040"/>
              <a:gd name="connsiteX3" fmla="*/ 0 w 7458547"/>
              <a:gd name="connsiteY3" fmla="*/ 955040 h 955040"/>
              <a:gd name="connsiteX4" fmla="*/ 0 w 7458547"/>
              <a:gd name="connsiteY4" fmla="*/ 0 h 955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58547" h="955040">
                <a:moveTo>
                  <a:pt x="0" y="0"/>
                </a:moveTo>
                <a:lnTo>
                  <a:pt x="7458547" y="0"/>
                </a:lnTo>
                <a:lnTo>
                  <a:pt x="7458547" y="955040"/>
                </a:lnTo>
                <a:lnTo>
                  <a:pt x="0" y="9550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4524169"/>
              <a:satOff val="0"/>
              <a:lumOff val="11373"/>
              <a:alphaOff val="0"/>
            </a:schemeClr>
          </a:fillRef>
          <a:effectRef idx="1">
            <a:schemeClr val="accent2">
              <a:hueOff val="-4524169"/>
              <a:satOff val="0"/>
              <a:lumOff val="1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58063" tIns="60960" rIns="60960" bIns="60960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Ban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chỉ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đạo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tác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PKND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Trung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ương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có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cơ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quan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thường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trực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đặt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tại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Bộ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quốc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phòng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  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79014" y="3467099"/>
            <a:ext cx="1193800" cy="1193800"/>
          </a:xfrm>
          <a:prstGeom prst="ellipse">
            <a:avLst/>
          </a:prstGeom>
        </p:spPr>
        <p:style>
          <a:lnRef idx="2">
            <a:schemeClr val="accent2">
              <a:hueOff val="-4524169"/>
              <a:satOff val="0"/>
              <a:lumOff val="11373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 9"/>
          <p:cNvSpPr/>
          <p:nvPr/>
        </p:nvSpPr>
        <p:spPr>
          <a:xfrm>
            <a:off x="991830" y="4897119"/>
            <a:ext cx="7839034" cy="1351286"/>
          </a:xfrm>
          <a:custGeom>
            <a:avLst/>
            <a:gdLst>
              <a:gd name="connsiteX0" fmla="*/ 0 w 7839034"/>
              <a:gd name="connsiteY0" fmla="*/ 0 h 1351286"/>
              <a:gd name="connsiteX1" fmla="*/ 7839034 w 7839034"/>
              <a:gd name="connsiteY1" fmla="*/ 0 h 1351286"/>
              <a:gd name="connsiteX2" fmla="*/ 7839034 w 7839034"/>
              <a:gd name="connsiteY2" fmla="*/ 1351286 h 1351286"/>
              <a:gd name="connsiteX3" fmla="*/ 0 w 7839034"/>
              <a:gd name="connsiteY3" fmla="*/ 1351286 h 1351286"/>
              <a:gd name="connsiteX4" fmla="*/ 0 w 7839034"/>
              <a:gd name="connsiteY4" fmla="*/ 0 h 1351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39034" h="1351286">
                <a:moveTo>
                  <a:pt x="0" y="0"/>
                </a:moveTo>
                <a:lnTo>
                  <a:pt x="7839034" y="0"/>
                </a:lnTo>
                <a:lnTo>
                  <a:pt x="7839034" y="1351286"/>
                </a:lnTo>
                <a:lnTo>
                  <a:pt x="0" y="135128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-9048339"/>
              <a:satOff val="0"/>
              <a:lumOff val="22745"/>
              <a:alphaOff val="0"/>
            </a:schemeClr>
          </a:fillRef>
          <a:effectRef idx="1">
            <a:schemeClr val="accent2">
              <a:hueOff val="-9048339"/>
              <a:satOff val="0"/>
              <a:lumOff val="2274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58063" tIns="60960" rIns="60960" bIns="60960" numCol="1" spcCol="1270" anchor="ctr" anchorCtr="0">
            <a:noAutofit/>
          </a:bodyPr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Hệ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thống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chỉ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đạo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tác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phòng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không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từ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TW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đến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cơ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sở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đã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vào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hoạt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động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,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nhiều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nơi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đã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tổ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chức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diễn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tập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nhằm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cụ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thể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hóa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nội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dung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công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tác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PKND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trong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đ.kiện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 </a:t>
            </a:r>
            <a:r>
              <a:rPr lang="en-US" sz="2400" b="1" i="1" kern="1200" dirty="0" err="1" smtClean="0">
                <a:solidFill>
                  <a:schemeClr val="tx1">
                    <a:lumMod val="10000"/>
                  </a:schemeClr>
                </a:solidFill>
              </a:rPr>
              <a:t>mới</a:t>
            </a:r>
            <a:r>
              <a:rPr lang="en-US" sz="2400" b="1" i="1" kern="1200" dirty="0" smtClean="0">
                <a:solidFill>
                  <a:schemeClr val="tx1">
                    <a:lumMod val="10000"/>
                  </a:schemeClr>
                </a:solidFill>
              </a:rPr>
              <a:t>. </a:t>
            </a:r>
            <a:endParaRPr lang="en-US" sz="2400" b="1" i="1" kern="1200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13583" y="4876798"/>
            <a:ext cx="1108873" cy="1346200"/>
          </a:xfrm>
          <a:prstGeom prst="ellipse">
            <a:avLst/>
          </a:prstGeom>
        </p:spPr>
        <p:style>
          <a:lnRef idx="2">
            <a:schemeClr val="accent2">
              <a:hueOff val="-9048339"/>
              <a:satOff val="0"/>
              <a:lumOff val="22745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04077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/>
          <p:nvPr/>
        </p:nvSpPr>
        <p:spPr>
          <a:xfrm>
            <a:off x="1621025" y="838200"/>
            <a:ext cx="642620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i="1" dirty="0" smtClean="0">
                <a:solidFill>
                  <a:prstClr val="black"/>
                </a:solidFill>
                <a:latin typeface="Times New Roman" pitchFamily="18" charset="0"/>
              </a:rPr>
              <a:t> CẢM ƠN </a:t>
            </a:r>
            <a:r>
              <a:rPr lang="en-US" sz="3600" b="1" i="1" dirty="0">
                <a:solidFill>
                  <a:prstClr val="black"/>
                </a:solidFill>
                <a:latin typeface="Times New Roman" pitchFamily="18" charset="0"/>
              </a:rPr>
              <a:t>CÁC BẠN CHÚ Ý LẮNG NGHE!</a:t>
            </a:r>
          </a:p>
        </p:txBody>
      </p:sp>
      <p:pic>
        <p:nvPicPr>
          <p:cNvPr id="6" name="Picture 5" descr="tải xuống (9)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3803" y="2743200"/>
            <a:ext cx="3080644" cy="218122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7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heme1">
  <a:themeElements>
    <a:clrScheme name="Custom 9">
      <a:dk1>
        <a:srgbClr val="808080"/>
      </a:dk1>
      <a:lt1>
        <a:srgbClr val="EAF1C2"/>
      </a:lt1>
      <a:dk2>
        <a:srgbClr val="A1E49C"/>
      </a:dk2>
      <a:lt2>
        <a:srgbClr val="43CF5D"/>
      </a:lt2>
      <a:accent1>
        <a:srgbClr val="43CF5D"/>
      </a:accent1>
      <a:accent2>
        <a:srgbClr val="00B0F0"/>
      </a:accent2>
      <a:accent3>
        <a:srgbClr val="FFD965"/>
      </a:accent3>
      <a:accent4>
        <a:srgbClr val="CC66FF"/>
      </a:accent4>
      <a:accent5>
        <a:srgbClr val="FFA365"/>
      </a:accent5>
      <a:accent6>
        <a:srgbClr val="E15D7C"/>
      </a:accent6>
      <a:hlink>
        <a:srgbClr val="E15D7C"/>
      </a:hlink>
      <a:folHlink>
        <a:srgbClr val="DB9153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heme1">
  <a:themeElements>
    <a:clrScheme name="Default Design 3">
      <a:dk1>
        <a:srgbClr val="808080"/>
      </a:dk1>
      <a:lt1>
        <a:srgbClr val="DDE89A"/>
      </a:lt1>
      <a:dk2>
        <a:srgbClr val="329A2A"/>
      </a:dk2>
      <a:lt2>
        <a:srgbClr val="185E25"/>
      </a:lt2>
      <a:accent1>
        <a:srgbClr val="80CB35"/>
      </a:accent1>
      <a:accent2>
        <a:srgbClr val="518CD3"/>
      </a:accent2>
      <a:accent3>
        <a:srgbClr val="ADCAAC"/>
      </a:accent3>
      <a:accent4>
        <a:srgbClr val="BDC683"/>
      </a:accent4>
      <a:accent5>
        <a:srgbClr val="C0E2AE"/>
      </a:accent5>
      <a:accent6>
        <a:srgbClr val="497EBF"/>
      </a:accent6>
      <a:hlink>
        <a:srgbClr val="E15D7C"/>
      </a:hlink>
      <a:folHlink>
        <a:srgbClr val="DB9153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Theme1">
  <a:themeElements>
    <a:clrScheme name="Custom 9">
      <a:dk1>
        <a:srgbClr val="808080"/>
      </a:dk1>
      <a:lt1>
        <a:srgbClr val="EAF1C2"/>
      </a:lt1>
      <a:dk2>
        <a:srgbClr val="A1E49C"/>
      </a:dk2>
      <a:lt2>
        <a:srgbClr val="43CF5D"/>
      </a:lt2>
      <a:accent1>
        <a:srgbClr val="43CF5D"/>
      </a:accent1>
      <a:accent2>
        <a:srgbClr val="00B0F0"/>
      </a:accent2>
      <a:accent3>
        <a:srgbClr val="FFD965"/>
      </a:accent3>
      <a:accent4>
        <a:srgbClr val="CC66FF"/>
      </a:accent4>
      <a:accent5>
        <a:srgbClr val="FFA365"/>
      </a:accent5>
      <a:accent6>
        <a:srgbClr val="E15D7C"/>
      </a:accent6>
      <a:hlink>
        <a:srgbClr val="E15D7C"/>
      </a:hlink>
      <a:folHlink>
        <a:srgbClr val="DB9153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590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Theme1</vt:lpstr>
      <vt:lpstr>1_Theme1</vt:lpstr>
      <vt:lpstr>2_Theme1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camtuphan</dc:creator>
  <cp:lastModifiedBy>camtuphan</cp:lastModifiedBy>
  <cp:revision>125</cp:revision>
  <dcterms:created xsi:type="dcterms:W3CDTF">2019-08-19T06:03:18Z</dcterms:created>
  <dcterms:modified xsi:type="dcterms:W3CDTF">2020-04-25T08:47:21Z</dcterms:modified>
</cp:coreProperties>
</file>