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  <p:sldMasterId id="2147483712" r:id="rId6"/>
    <p:sldMasterId id="2147483725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4" r:id="rId14"/>
    <p:sldId id="266" r:id="rId15"/>
    <p:sldId id="267" r:id="rId16"/>
    <p:sldId id="270" r:id="rId17"/>
    <p:sldId id="269" r:id="rId18"/>
    <p:sldId id="272" r:id="rId19"/>
    <p:sldId id="275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6D3E82-531B-452B-8CA4-D89F8E5E817C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A0385E-3DE2-48C3-9CE7-958D9554E595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dirty="0" err="1" smtClean="0"/>
            <a:t>Lập</a:t>
          </a:r>
          <a:r>
            <a:rPr lang="en-US" dirty="0" smtClean="0"/>
            <a:t> </a:t>
          </a:r>
          <a:r>
            <a:rPr lang="en-US" dirty="0" err="1" smtClean="0"/>
            <a:t>dàn</a:t>
          </a:r>
          <a:r>
            <a:rPr lang="en-US" dirty="0" smtClean="0"/>
            <a:t> ý </a:t>
          </a:r>
          <a:endParaRPr lang="en-US" dirty="0"/>
        </a:p>
      </dgm:t>
    </dgm:pt>
    <dgm:pt modelId="{70B3BBA9-AC80-44EB-9DDB-F88ED341B173}" type="parTrans" cxnId="{91A1ADC4-C570-4FB3-BDF0-70E3E1CE4DC7}">
      <dgm:prSet/>
      <dgm:spPr/>
      <dgm:t>
        <a:bodyPr/>
        <a:lstStyle/>
        <a:p>
          <a:endParaRPr lang="en-US"/>
        </a:p>
      </dgm:t>
    </dgm:pt>
    <dgm:pt modelId="{9AAC56FB-5776-40A1-8306-6C3F8EE6F892}" type="sibTrans" cxnId="{91A1ADC4-C570-4FB3-BDF0-70E3E1CE4DC7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CFC94D2-5925-444D-AEC6-2DAAADF932C7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200" dirty="0" err="1" smtClean="0"/>
            <a:t>Tìm</a:t>
          </a:r>
          <a:r>
            <a:rPr lang="en-US" sz="3200" dirty="0" smtClean="0"/>
            <a:t> ý </a:t>
          </a:r>
          <a:r>
            <a:rPr lang="en-US" sz="3200" dirty="0" err="1" smtClean="0"/>
            <a:t>cho</a:t>
          </a:r>
          <a:r>
            <a:rPr lang="en-US" sz="3200" dirty="0" smtClean="0"/>
            <a:t> </a:t>
          </a:r>
          <a:r>
            <a:rPr lang="en-US" sz="3200" dirty="0" err="1" smtClean="0"/>
            <a:t>bài</a:t>
          </a:r>
          <a:r>
            <a:rPr lang="en-US" sz="3200" dirty="0" smtClean="0"/>
            <a:t> </a:t>
          </a:r>
          <a:r>
            <a:rPr lang="en-US" sz="3200" dirty="0" err="1" smtClean="0"/>
            <a:t>văn</a:t>
          </a:r>
          <a:endParaRPr lang="en-US" sz="3200" dirty="0"/>
        </a:p>
      </dgm:t>
    </dgm:pt>
    <dgm:pt modelId="{04866FA4-89CC-4A2E-BDB0-86CC509F503D}" type="parTrans" cxnId="{D6A28B1A-326E-44FF-9B80-AF35CC849176}">
      <dgm:prSet/>
      <dgm:spPr/>
      <dgm:t>
        <a:bodyPr/>
        <a:lstStyle/>
        <a:p>
          <a:endParaRPr lang="en-US"/>
        </a:p>
      </dgm:t>
    </dgm:pt>
    <dgm:pt modelId="{46EE9930-8E28-4C0C-875B-1CFD48306399}" type="sibTrans" cxnId="{D6A28B1A-326E-44FF-9B80-AF35CC849176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8C48BEF-562C-4063-B83A-09EE8347F54F}" type="pres">
      <dgm:prSet presAssocID="{BE6D3E82-531B-452B-8CA4-D89F8E5E817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089A8EF-9E83-45F8-8F08-3F04D7FD8491}" type="pres">
      <dgm:prSet presAssocID="{BE6D3E82-531B-452B-8CA4-D89F8E5E817C}" presName="dot1" presStyleLbl="alignNode1" presStyleIdx="0" presStyleCnt="10"/>
      <dgm:spPr/>
    </dgm:pt>
    <dgm:pt modelId="{D1801D14-BC26-4B45-83F0-B0F2AC8C9AFA}" type="pres">
      <dgm:prSet presAssocID="{BE6D3E82-531B-452B-8CA4-D89F8E5E817C}" presName="dot2" presStyleLbl="alignNode1" presStyleIdx="1" presStyleCnt="10"/>
      <dgm:spPr/>
    </dgm:pt>
    <dgm:pt modelId="{7DA7BF60-65FC-4627-A14E-616B18682B78}" type="pres">
      <dgm:prSet presAssocID="{BE6D3E82-531B-452B-8CA4-D89F8E5E817C}" presName="dot3" presStyleLbl="alignNode1" presStyleIdx="2" presStyleCnt="10"/>
      <dgm:spPr/>
    </dgm:pt>
    <dgm:pt modelId="{E32E21B1-8598-4EE4-903E-A96804BF32A6}" type="pres">
      <dgm:prSet presAssocID="{BE6D3E82-531B-452B-8CA4-D89F8E5E817C}" presName="dotArrow1" presStyleLbl="alignNode1" presStyleIdx="3" presStyleCnt="10"/>
      <dgm:spPr/>
    </dgm:pt>
    <dgm:pt modelId="{C94E02DC-B612-4EC1-8A3E-B787A38F9B57}" type="pres">
      <dgm:prSet presAssocID="{BE6D3E82-531B-452B-8CA4-D89F8E5E817C}" presName="dotArrow2" presStyleLbl="alignNode1" presStyleIdx="4" presStyleCnt="10"/>
      <dgm:spPr/>
    </dgm:pt>
    <dgm:pt modelId="{A517A8F5-0352-4A81-A0DE-B752E96742CA}" type="pres">
      <dgm:prSet presAssocID="{BE6D3E82-531B-452B-8CA4-D89F8E5E817C}" presName="dotArrow3" presStyleLbl="alignNode1" presStyleIdx="5" presStyleCnt="10"/>
      <dgm:spPr/>
    </dgm:pt>
    <dgm:pt modelId="{AF22BB1B-2CED-44C0-A48E-A5A2C0DF15F2}" type="pres">
      <dgm:prSet presAssocID="{BE6D3E82-531B-452B-8CA4-D89F8E5E817C}" presName="dotArrow4" presStyleLbl="alignNode1" presStyleIdx="6" presStyleCnt="10"/>
      <dgm:spPr/>
    </dgm:pt>
    <dgm:pt modelId="{554BE3B9-DD3C-46C4-B4E4-73FF30460189}" type="pres">
      <dgm:prSet presAssocID="{BE6D3E82-531B-452B-8CA4-D89F8E5E817C}" presName="dotArrow5" presStyleLbl="alignNode1" presStyleIdx="7" presStyleCnt="10"/>
      <dgm:spPr/>
    </dgm:pt>
    <dgm:pt modelId="{B54F9D5C-0D8B-4657-BDE5-DC9D83B1429F}" type="pres">
      <dgm:prSet presAssocID="{BE6D3E82-531B-452B-8CA4-D89F8E5E817C}" presName="dotArrow6" presStyleLbl="alignNode1" presStyleIdx="8" presStyleCnt="10"/>
      <dgm:spPr/>
    </dgm:pt>
    <dgm:pt modelId="{0F70D7D8-6227-4D6F-9E46-2FC9518B3F69}" type="pres">
      <dgm:prSet presAssocID="{BE6D3E82-531B-452B-8CA4-D89F8E5E817C}" presName="dotArrow7" presStyleLbl="alignNode1" presStyleIdx="9" presStyleCnt="10"/>
      <dgm:spPr/>
    </dgm:pt>
    <dgm:pt modelId="{E606AB7B-7459-4503-B320-1BAF7FE67DB8}" type="pres">
      <dgm:prSet presAssocID="{F1A0385E-3DE2-48C3-9CE7-958D9554E595}" presName="parTx1" presStyleLbl="node1" presStyleIdx="0" presStyleCnt="2"/>
      <dgm:spPr/>
      <dgm:t>
        <a:bodyPr/>
        <a:lstStyle/>
        <a:p>
          <a:endParaRPr lang="en-US"/>
        </a:p>
      </dgm:t>
    </dgm:pt>
    <dgm:pt modelId="{B54E254A-088B-4FEF-B4BD-1D16EE54D421}" type="pres">
      <dgm:prSet presAssocID="{9AAC56FB-5776-40A1-8306-6C3F8EE6F892}" presName="picture1" presStyleCnt="0"/>
      <dgm:spPr/>
    </dgm:pt>
    <dgm:pt modelId="{67805E7C-4FE4-4786-B8EC-44DCE4FB801D}" type="pres">
      <dgm:prSet presAssocID="{9AAC56FB-5776-40A1-8306-6C3F8EE6F892}" presName="imageRepeatNode" presStyleLbl="fgImgPlace1" presStyleIdx="0" presStyleCnt="2"/>
      <dgm:spPr/>
      <dgm:t>
        <a:bodyPr/>
        <a:lstStyle/>
        <a:p>
          <a:endParaRPr lang="en-US"/>
        </a:p>
      </dgm:t>
    </dgm:pt>
    <dgm:pt modelId="{9CAE1D52-DAD4-45A1-99A5-28BAF084E83B}" type="pres">
      <dgm:prSet presAssocID="{7CFC94D2-5925-444D-AEC6-2DAAADF932C7}" presName="parTx2" presStyleLbl="node1" presStyleIdx="1" presStyleCnt="2"/>
      <dgm:spPr/>
      <dgm:t>
        <a:bodyPr/>
        <a:lstStyle/>
        <a:p>
          <a:endParaRPr lang="en-US"/>
        </a:p>
      </dgm:t>
    </dgm:pt>
    <dgm:pt modelId="{D07B6892-3B3C-4FDE-AFD3-E3BDF1D87829}" type="pres">
      <dgm:prSet presAssocID="{46EE9930-8E28-4C0C-875B-1CFD48306399}" presName="picture2" presStyleCnt="0"/>
      <dgm:spPr/>
    </dgm:pt>
    <dgm:pt modelId="{7BCAAA73-D66E-47E0-BD78-DB78F33C4FE6}" type="pres">
      <dgm:prSet presAssocID="{46EE9930-8E28-4C0C-875B-1CFD48306399}" presName="imageRepeatNode" presStyleLbl="fgImgPlace1" presStyleIdx="1" presStyleCnt="2"/>
      <dgm:spPr/>
      <dgm:t>
        <a:bodyPr/>
        <a:lstStyle/>
        <a:p>
          <a:endParaRPr lang="en-US"/>
        </a:p>
      </dgm:t>
    </dgm:pt>
  </dgm:ptLst>
  <dgm:cxnLst>
    <dgm:cxn modelId="{D6A28B1A-326E-44FF-9B80-AF35CC849176}" srcId="{BE6D3E82-531B-452B-8CA4-D89F8E5E817C}" destId="{7CFC94D2-5925-444D-AEC6-2DAAADF932C7}" srcOrd="1" destOrd="0" parTransId="{04866FA4-89CC-4A2E-BDB0-86CC509F503D}" sibTransId="{46EE9930-8E28-4C0C-875B-1CFD48306399}"/>
    <dgm:cxn modelId="{4AA8179F-2C98-470C-8365-DD1E783F25AB}" type="presOf" srcId="{46EE9930-8E28-4C0C-875B-1CFD48306399}" destId="{7BCAAA73-D66E-47E0-BD78-DB78F33C4FE6}" srcOrd="0" destOrd="0" presId="urn:microsoft.com/office/officeart/2008/layout/AscendingPictureAccentProcess"/>
    <dgm:cxn modelId="{91A1ADC4-C570-4FB3-BDF0-70E3E1CE4DC7}" srcId="{BE6D3E82-531B-452B-8CA4-D89F8E5E817C}" destId="{F1A0385E-3DE2-48C3-9CE7-958D9554E595}" srcOrd="0" destOrd="0" parTransId="{70B3BBA9-AC80-44EB-9DDB-F88ED341B173}" sibTransId="{9AAC56FB-5776-40A1-8306-6C3F8EE6F892}"/>
    <dgm:cxn modelId="{D4F167E6-9A58-4EF0-AFB1-43701365884F}" type="presOf" srcId="{7CFC94D2-5925-444D-AEC6-2DAAADF932C7}" destId="{9CAE1D52-DAD4-45A1-99A5-28BAF084E83B}" srcOrd="0" destOrd="0" presId="urn:microsoft.com/office/officeart/2008/layout/AscendingPictureAccentProcess"/>
    <dgm:cxn modelId="{0FCD14DF-EB50-4246-9D4B-06C94A005F6A}" type="presOf" srcId="{BE6D3E82-531B-452B-8CA4-D89F8E5E817C}" destId="{A8C48BEF-562C-4063-B83A-09EE8347F54F}" srcOrd="0" destOrd="0" presId="urn:microsoft.com/office/officeart/2008/layout/AscendingPictureAccentProcess"/>
    <dgm:cxn modelId="{AEC4B007-B1D2-4AB2-80BE-7501917F2A9B}" type="presOf" srcId="{F1A0385E-3DE2-48C3-9CE7-958D9554E595}" destId="{E606AB7B-7459-4503-B320-1BAF7FE67DB8}" srcOrd="0" destOrd="0" presId="urn:microsoft.com/office/officeart/2008/layout/AscendingPictureAccentProcess"/>
    <dgm:cxn modelId="{363338A4-F1FA-463A-AE46-74BE9D68211A}" type="presOf" srcId="{9AAC56FB-5776-40A1-8306-6C3F8EE6F892}" destId="{67805E7C-4FE4-4786-B8EC-44DCE4FB801D}" srcOrd="0" destOrd="0" presId="urn:microsoft.com/office/officeart/2008/layout/AscendingPictureAccentProcess"/>
    <dgm:cxn modelId="{75E6AE6D-1E26-4E40-B773-80AF3AB5C3C6}" type="presParOf" srcId="{A8C48BEF-562C-4063-B83A-09EE8347F54F}" destId="{D089A8EF-9E83-45F8-8F08-3F04D7FD8491}" srcOrd="0" destOrd="0" presId="urn:microsoft.com/office/officeart/2008/layout/AscendingPictureAccentProcess"/>
    <dgm:cxn modelId="{6FD83FD0-17E9-4D2A-9620-F83961194D9F}" type="presParOf" srcId="{A8C48BEF-562C-4063-B83A-09EE8347F54F}" destId="{D1801D14-BC26-4B45-83F0-B0F2AC8C9AFA}" srcOrd="1" destOrd="0" presId="urn:microsoft.com/office/officeart/2008/layout/AscendingPictureAccentProcess"/>
    <dgm:cxn modelId="{736B9D46-55C2-46E0-81D3-E6DFC2C4BDB0}" type="presParOf" srcId="{A8C48BEF-562C-4063-B83A-09EE8347F54F}" destId="{7DA7BF60-65FC-4627-A14E-616B18682B78}" srcOrd="2" destOrd="0" presId="urn:microsoft.com/office/officeart/2008/layout/AscendingPictureAccentProcess"/>
    <dgm:cxn modelId="{FBCEDCEB-FF33-44F0-AEF5-71D8A1EF7EC6}" type="presParOf" srcId="{A8C48BEF-562C-4063-B83A-09EE8347F54F}" destId="{E32E21B1-8598-4EE4-903E-A96804BF32A6}" srcOrd="3" destOrd="0" presId="urn:microsoft.com/office/officeart/2008/layout/AscendingPictureAccentProcess"/>
    <dgm:cxn modelId="{D7F21E5E-FBD6-4906-A009-347030BDC4DD}" type="presParOf" srcId="{A8C48BEF-562C-4063-B83A-09EE8347F54F}" destId="{C94E02DC-B612-4EC1-8A3E-B787A38F9B57}" srcOrd="4" destOrd="0" presId="urn:microsoft.com/office/officeart/2008/layout/AscendingPictureAccentProcess"/>
    <dgm:cxn modelId="{BAB09978-277E-4639-8FD6-16D953B7A84B}" type="presParOf" srcId="{A8C48BEF-562C-4063-B83A-09EE8347F54F}" destId="{A517A8F5-0352-4A81-A0DE-B752E96742CA}" srcOrd="5" destOrd="0" presId="urn:microsoft.com/office/officeart/2008/layout/AscendingPictureAccentProcess"/>
    <dgm:cxn modelId="{C84E9FB3-B9F8-4D1D-83A6-2C780F08FC77}" type="presParOf" srcId="{A8C48BEF-562C-4063-B83A-09EE8347F54F}" destId="{AF22BB1B-2CED-44C0-A48E-A5A2C0DF15F2}" srcOrd="6" destOrd="0" presId="urn:microsoft.com/office/officeart/2008/layout/AscendingPictureAccentProcess"/>
    <dgm:cxn modelId="{3CB958DE-6722-4598-B7FD-4CFBB1863BE7}" type="presParOf" srcId="{A8C48BEF-562C-4063-B83A-09EE8347F54F}" destId="{554BE3B9-DD3C-46C4-B4E4-73FF30460189}" srcOrd="7" destOrd="0" presId="urn:microsoft.com/office/officeart/2008/layout/AscendingPictureAccentProcess"/>
    <dgm:cxn modelId="{4EEC9C1B-36AF-42B9-A173-A6556B62219D}" type="presParOf" srcId="{A8C48BEF-562C-4063-B83A-09EE8347F54F}" destId="{B54F9D5C-0D8B-4657-BDE5-DC9D83B1429F}" srcOrd="8" destOrd="0" presId="urn:microsoft.com/office/officeart/2008/layout/AscendingPictureAccentProcess"/>
    <dgm:cxn modelId="{A3549BC5-997A-46AD-89F1-CBA8FF24D3FE}" type="presParOf" srcId="{A8C48BEF-562C-4063-B83A-09EE8347F54F}" destId="{0F70D7D8-6227-4D6F-9E46-2FC9518B3F69}" srcOrd="9" destOrd="0" presId="urn:microsoft.com/office/officeart/2008/layout/AscendingPictureAccentProcess"/>
    <dgm:cxn modelId="{6878DFB7-708C-42D4-B23A-AD900D6B3841}" type="presParOf" srcId="{A8C48BEF-562C-4063-B83A-09EE8347F54F}" destId="{E606AB7B-7459-4503-B320-1BAF7FE67DB8}" srcOrd="10" destOrd="0" presId="urn:microsoft.com/office/officeart/2008/layout/AscendingPictureAccentProcess"/>
    <dgm:cxn modelId="{636D39CC-3BDE-498C-8D49-087F9E45C55A}" type="presParOf" srcId="{A8C48BEF-562C-4063-B83A-09EE8347F54F}" destId="{B54E254A-088B-4FEF-B4BD-1D16EE54D421}" srcOrd="11" destOrd="0" presId="urn:microsoft.com/office/officeart/2008/layout/AscendingPictureAccentProcess"/>
    <dgm:cxn modelId="{E3AC99C1-FF84-4D2B-B70D-CA735CDD0681}" type="presParOf" srcId="{B54E254A-088B-4FEF-B4BD-1D16EE54D421}" destId="{67805E7C-4FE4-4786-B8EC-44DCE4FB801D}" srcOrd="0" destOrd="0" presId="urn:microsoft.com/office/officeart/2008/layout/AscendingPictureAccentProcess"/>
    <dgm:cxn modelId="{3E428D50-2A22-4AB5-B4BC-BFB4E838F21E}" type="presParOf" srcId="{A8C48BEF-562C-4063-B83A-09EE8347F54F}" destId="{9CAE1D52-DAD4-45A1-99A5-28BAF084E83B}" srcOrd="12" destOrd="0" presId="urn:microsoft.com/office/officeart/2008/layout/AscendingPictureAccentProcess"/>
    <dgm:cxn modelId="{1DA595FC-CA2C-47A0-AA00-266DE7B3274D}" type="presParOf" srcId="{A8C48BEF-562C-4063-B83A-09EE8347F54F}" destId="{D07B6892-3B3C-4FDE-AFD3-E3BDF1D87829}" srcOrd="13" destOrd="0" presId="urn:microsoft.com/office/officeart/2008/layout/AscendingPictureAccentProcess"/>
    <dgm:cxn modelId="{EFC8F2C2-4F92-4E64-A740-10C11C0CDC2D}" type="presParOf" srcId="{D07B6892-3B3C-4FDE-AFD3-E3BDF1D87829}" destId="{7BCAAA73-D66E-47E0-BD78-DB78F33C4FE6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C9EFFC-709F-42EE-AE0C-91C544B7665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AE40D1-1FF1-4560-B7C9-9B7036CD0845}">
      <dgm:prSet phldrT="[Text]"/>
      <dgm:spPr>
        <a:solidFill>
          <a:srgbClr val="92D050"/>
        </a:solidFill>
      </dgm:spPr>
      <dgm:t>
        <a:bodyPr/>
        <a:lstStyle/>
        <a:p>
          <a:r>
            <a:rPr lang="en-US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</a:t>
          </a:r>
          <a:r>
            <a:rPr lang="en-US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Tìm</a:t>
          </a:r>
          <a:r>
            <a:rPr lang="en-US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ý </a:t>
          </a:r>
          <a:r>
            <a:rPr lang="en-US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cho</a:t>
          </a:r>
          <a:r>
            <a:rPr lang="en-US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bài</a:t>
          </a:r>
          <a:r>
            <a:rPr lang="en-US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văn</a:t>
          </a:r>
          <a:endParaRPr lang="en-US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560209B-AE57-4C60-938C-EB5D71C7200E}" type="parTrans" cxnId="{A345EC04-FB20-40E4-9C15-3498D999B6C6}">
      <dgm:prSet/>
      <dgm:spPr/>
      <dgm:t>
        <a:bodyPr/>
        <a:lstStyle/>
        <a:p>
          <a:endParaRPr lang="en-US"/>
        </a:p>
      </dgm:t>
    </dgm:pt>
    <dgm:pt modelId="{00475486-3784-4B92-B02C-0EF3939F12C2}" type="sibTrans" cxnId="{A345EC04-FB20-40E4-9C15-3498D999B6C6}">
      <dgm:prSet/>
      <dgm:spPr/>
      <dgm:t>
        <a:bodyPr/>
        <a:lstStyle/>
        <a:p>
          <a:endParaRPr lang="en-US"/>
        </a:p>
      </dgm:t>
    </dgm:pt>
    <dgm:pt modelId="{43820635-B62D-4BEE-91D7-2EAD669FD777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B1)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Xác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định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3600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5C3B4E-40D1-44C8-B827-FB166F3136F2}" type="parTrans" cxnId="{0630C666-A43F-4330-BA46-152C90BCED17}">
      <dgm:prSet/>
      <dgm:spPr/>
      <dgm:t>
        <a:bodyPr/>
        <a:lstStyle/>
        <a:p>
          <a:endParaRPr lang="en-US" baseline="0">
            <a:solidFill>
              <a:schemeClr val="bg1"/>
            </a:solidFill>
          </a:endParaRPr>
        </a:p>
      </dgm:t>
    </dgm:pt>
    <dgm:pt modelId="{087E42C2-60C1-41C5-AA82-A2B6599028E9}" type="sibTrans" cxnId="{0630C666-A43F-4330-BA46-152C90BCED17}">
      <dgm:prSet/>
      <dgm:spPr/>
      <dgm:t>
        <a:bodyPr/>
        <a:lstStyle/>
        <a:p>
          <a:endParaRPr lang="en-US"/>
        </a:p>
      </dgm:t>
    </dgm:pt>
    <dgm:pt modelId="{C56E47B8-C1ED-4EEF-95F9-6C4C8EE3B19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B2)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Xác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định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3600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099EB78-A66F-4678-8DC0-19EC69D65BF0}" type="parTrans" cxnId="{23D7951B-816F-4A69-A5BD-DF85F7C84CE2}">
      <dgm:prSet/>
      <dgm:spPr/>
      <dgm:t>
        <a:bodyPr/>
        <a:lstStyle/>
        <a:p>
          <a:endParaRPr lang="en-US" baseline="0">
            <a:solidFill>
              <a:schemeClr val="bg1"/>
            </a:solidFill>
          </a:endParaRPr>
        </a:p>
      </dgm:t>
    </dgm:pt>
    <dgm:pt modelId="{BCC1C81F-D90C-4D42-9912-0B3B2C5FD178}" type="sibTrans" cxnId="{23D7951B-816F-4A69-A5BD-DF85F7C84CE2}">
      <dgm:prSet/>
      <dgm:spPr/>
      <dgm:t>
        <a:bodyPr/>
        <a:lstStyle/>
        <a:p>
          <a:endParaRPr lang="en-US"/>
        </a:p>
      </dgm:t>
    </dgm:pt>
    <dgm:pt modelId="{F82FAF2D-61F3-4CC3-8838-6396549F6DCF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B3)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Tìm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cho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36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3600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BE6750-14A3-4E3C-99EE-F0EA5835976E}" type="parTrans" cxnId="{434DD0B6-EB03-45F5-92EB-FA9DB71A8E70}">
      <dgm:prSet/>
      <dgm:spPr/>
      <dgm:t>
        <a:bodyPr/>
        <a:lstStyle/>
        <a:p>
          <a:endParaRPr lang="en-US" baseline="0">
            <a:solidFill>
              <a:schemeClr val="bg1"/>
            </a:solidFill>
          </a:endParaRPr>
        </a:p>
      </dgm:t>
    </dgm:pt>
    <dgm:pt modelId="{9558B5E6-56F7-425B-9AF3-678AA6EA260D}" type="sibTrans" cxnId="{434DD0B6-EB03-45F5-92EB-FA9DB71A8E70}">
      <dgm:prSet/>
      <dgm:spPr/>
      <dgm:t>
        <a:bodyPr/>
        <a:lstStyle/>
        <a:p>
          <a:endParaRPr lang="en-US"/>
        </a:p>
      </dgm:t>
    </dgm:pt>
    <dgm:pt modelId="{F231338F-39B9-45CD-BC39-F07ECAE6EE0D}" type="pres">
      <dgm:prSet presAssocID="{ECC9EFFC-709F-42EE-AE0C-91C544B7665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272B63-603E-43E0-9F80-BEC9D206BCC0}" type="pres">
      <dgm:prSet presAssocID="{E7AE40D1-1FF1-4560-B7C9-9B7036CD0845}" presName="root1" presStyleCnt="0"/>
      <dgm:spPr/>
    </dgm:pt>
    <dgm:pt modelId="{D959BBB2-6E57-483E-9A87-9CAAFBB5A442}" type="pres">
      <dgm:prSet presAssocID="{E7AE40D1-1FF1-4560-B7C9-9B7036CD0845}" presName="LevelOneTextNode" presStyleLbl="node0" presStyleIdx="0" presStyleCnt="1" custScaleX="9284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629BC3-A8D2-4E22-A738-3AB6064A3D93}" type="pres">
      <dgm:prSet presAssocID="{E7AE40D1-1FF1-4560-B7C9-9B7036CD0845}" presName="level2hierChild" presStyleCnt="0"/>
      <dgm:spPr/>
    </dgm:pt>
    <dgm:pt modelId="{3FEF1122-5B0F-484E-8E2C-8A4EBA0208C3}" type="pres">
      <dgm:prSet presAssocID="{2B5C3B4E-40D1-44C8-B827-FB166F3136F2}" presName="conn2-1" presStyleLbl="parChTrans1D2" presStyleIdx="0" presStyleCnt="3" custScaleX="2000000"/>
      <dgm:spPr/>
      <dgm:t>
        <a:bodyPr/>
        <a:lstStyle/>
        <a:p>
          <a:endParaRPr lang="en-US"/>
        </a:p>
      </dgm:t>
    </dgm:pt>
    <dgm:pt modelId="{1D4B55F5-1138-4B9F-9D5A-910D446663FA}" type="pres">
      <dgm:prSet presAssocID="{2B5C3B4E-40D1-44C8-B827-FB166F3136F2}" presName="connTx" presStyleLbl="parChTrans1D2" presStyleIdx="0" presStyleCnt="3"/>
      <dgm:spPr/>
      <dgm:t>
        <a:bodyPr/>
        <a:lstStyle/>
        <a:p>
          <a:endParaRPr lang="en-US"/>
        </a:p>
      </dgm:t>
    </dgm:pt>
    <dgm:pt modelId="{1AC50005-73C1-4572-AD48-89EE9788143F}" type="pres">
      <dgm:prSet presAssocID="{43820635-B62D-4BEE-91D7-2EAD669FD777}" presName="root2" presStyleCnt="0"/>
      <dgm:spPr/>
    </dgm:pt>
    <dgm:pt modelId="{9358BBE9-433F-45B8-B892-1E529B222A5C}" type="pres">
      <dgm:prSet presAssocID="{43820635-B62D-4BEE-91D7-2EAD669FD777}" presName="LevelTwoTextNode" presStyleLbl="node2" presStyleIdx="0" presStyleCnt="3" custScaleX="169723" custScaleY="79202" custLinFactNeighborX="-1830" custLinFactNeighborY="-410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B801F0-787A-4C18-8DD2-538601D08827}" type="pres">
      <dgm:prSet presAssocID="{43820635-B62D-4BEE-91D7-2EAD669FD777}" presName="level3hierChild" presStyleCnt="0"/>
      <dgm:spPr/>
    </dgm:pt>
    <dgm:pt modelId="{3EAA2454-EC01-4BB1-82BD-77E94EC6A1FA}" type="pres">
      <dgm:prSet presAssocID="{C099EB78-A66F-4678-8DC0-19EC69D65BF0}" presName="conn2-1" presStyleLbl="parChTrans1D2" presStyleIdx="1" presStyleCnt="3" custScaleX="2000000"/>
      <dgm:spPr/>
      <dgm:t>
        <a:bodyPr/>
        <a:lstStyle/>
        <a:p>
          <a:endParaRPr lang="en-US"/>
        </a:p>
      </dgm:t>
    </dgm:pt>
    <dgm:pt modelId="{0BA39174-8B98-44A0-AC2D-B9665E0B4B0C}" type="pres">
      <dgm:prSet presAssocID="{C099EB78-A66F-4678-8DC0-19EC69D65BF0}" presName="connTx" presStyleLbl="parChTrans1D2" presStyleIdx="1" presStyleCnt="3"/>
      <dgm:spPr/>
      <dgm:t>
        <a:bodyPr/>
        <a:lstStyle/>
        <a:p>
          <a:endParaRPr lang="en-US"/>
        </a:p>
      </dgm:t>
    </dgm:pt>
    <dgm:pt modelId="{C6627963-A2CE-4162-93C3-4926162AE0D9}" type="pres">
      <dgm:prSet presAssocID="{C56E47B8-C1ED-4EEF-95F9-6C4C8EE3B19A}" presName="root2" presStyleCnt="0"/>
      <dgm:spPr/>
    </dgm:pt>
    <dgm:pt modelId="{2689A4CD-CE1D-469D-8E8C-61F42E78F69D}" type="pres">
      <dgm:prSet presAssocID="{C56E47B8-C1ED-4EEF-95F9-6C4C8EE3B19A}" presName="LevelTwoTextNode" presStyleLbl="node2" presStyleIdx="1" presStyleCnt="3" custScaleX="167842" custScaleY="94763" custLinFactNeighborX="1229" custLinFactNeighborY="-49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3A8880-967A-4791-BA68-3F1E2E497153}" type="pres">
      <dgm:prSet presAssocID="{C56E47B8-C1ED-4EEF-95F9-6C4C8EE3B19A}" presName="level3hierChild" presStyleCnt="0"/>
      <dgm:spPr/>
    </dgm:pt>
    <dgm:pt modelId="{0E62CD0D-149D-40F5-ACC6-20D6C4637579}" type="pres">
      <dgm:prSet presAssocID="{14BE6750-14A3-4E3C-99EE-F0EA5835976E}" presName="conn2-1" presStyleLbl="parChTrans1D2" presStyleIdx="2" presStyleCnt="3" custScaleX="2000000"/>
      <dgm:spPr/>
      <dgm:t>
        <a:bodyPr/>
        <a:lstStyle/>
        <a:p>
          <a:endParaRPr lang="en-US"/>
        </a:p>
      </dgm:t>
    </dgm:pt>
    <dgm:pt modelId="{A2C04E7C-D281-42B5-99EF-F7F16CCFCAB7}" type="pres">
      <dgm:prSet presAssocID="{14BE6750-14A3-4E3C-99EE-F0EA5835976E}" presName="connTx" presStyleLbl="parChTrans1D2" presStyleIdx="2" presStyleCnt="3"/>
      <dgm:spPr/>
      <dgm:t>
        <a:bodyPr/>
        <a:lstStyle/>
        <a:p>
          <a:endParaRPr lang="en-US"/>
        </a:p>
      </dgm:t>
    </dgm:pt>
    <dgm:pt modelId="{A396BC00-8139-48A7-B0BC-BFE537FF968D}" type="pres">
      <dgm:prSet presAssocID="{F82FAF2D-61F3-4CC3-8838-6396549F6DCF}" presName="root2" presStyleCnt="0"/>
      <dgm:spPr/>
    </dgm:pt>
    <dgm:pt modelId="{D6237155-D2E9-4E3A-803B-5D6ED19F6549}" type="pres">
      <dgm:prSet presAssocID="{F82FAF2D-61F3-4CC3-8838-6396549F6DCF}" presName="LevelTwoTextNode" presStyleLbl="node2" presStyleIdx="2" presStyleCnt="3" custScaleX="171928" custScaleY="98977" custLinFactNeighborX="1229" custLinFactNeighborY="507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8D8487-0C2A-4F28-B1C7-5872B18E5268}" type="pres">
      <dgm:prSet presAssocID="{F82FAF2D-61F3-4CC3-8838-6396549F6DCF}" presName="level3hierChild" presStyleCnt="0"/>
      <dgm:spPr/>
    </dgm:pt>
  </dgm:ptLst>
  <dgm:cxnLst>
    <dgm:cxn modelId="{9877560E-5592-4072-AA50-86D43F6B96DB}" type="presOf" srcId="{43820635-B62D-4BEE-91D7-2EAD669FD777}" destId="{9358BBE9-433F-45B8-B892-1E529B222A5C}" srcOrd="0" destOrd="0" presId="urn:microsoft.com/office/officeart/2008/layout/HorizontalMultiLevelHierarchy"/>
    <dgm:cxn modelId="{BC747374-F9BC-430D-A65C-34A848233425}" type="presOf" srcId="{C099EB78-A66F-4678-8DC0-19EC69D65BF0}" destId="{3EAA2454-EC01-4BB1-82BD-77E94EC6A1FA}" srcOrd="0" destOrd="0" presId="urn:microsoft.com/office/officeart/2008/layout/HorizontalMultiLevelHierarchy"/>
    <dgm:cxn modelId="{4877A78D-1D58-4C34-98FC-56D0859DDE0B}" type="presOf" srcId="{14BE6750-14A3-4E3C-99EE-F0EA5835976E}" destId="{A2C04E7C-D281-42B5-99EF-F7F16CCFCAB7}" srcOrd="1" destOrd="0" presId="urn:microsoft.com/office/officeart/2008/layout/HorizontalMultiLevelHierarchy"/>
    <dgm:cxn modelId="{23D7951B-816F-4A69-A5BD-DF85F7C84CE2}" srcId="{E7AE40D1-1FF1-4560-B7C9-9B7036CD0845}" destId="{C56E47B8-C1ED-4EEF-95F9-6C4C8EE3B19A}" srcOrd="1" destOrd="0" parTransId="{C099EB78-A66F-4678-8DC0-19EC69D65BF0}" sibTransId="{BCC1C81F-D90C-4D42-9912-0B3B2C5FD178}"/>
    <dgm:cxn modelId="{A345EC04-FB20-40E4-9C15-3498D999B6C6}" srcId="{ECC9EFFC-709F-42EE-AE0C-91C544B76650}" destId="{E7AE40D1-1FF1-4560-B7C9-9B7036CD0845}" srcOrd="0" destOrd="0" parTransId="{6560209B-AE57-4C60-938C-EB5D71C7200E}" sibTransId="{00475486-3784-4B92-B02C-0EF3939F12C2}"/>
    <dgm:cxn modelId="{434DD0B6-EB03-45F5-92EB-FA9DB71A8E70}" srcId="{E7AE40D1-1FF1-4560-B7C9-9B7036CD0845}" destId="{F82FAF2D-61F3-4CC3-8838-6396549F6DCF}" srcOrd="2" destOrd="0" parTransId="{14BE6750-14A3-4E3C-99EE-F0EA5835976E}" sibTransId="{9558B5E6-56F7-425B-9AF3-678AA6EA260D}"/>
    <dgm:cxn modelId="{1019CA8E-DC62-4DBC-B1C9-4E2EDD792D10}" type="presOf" srcId="{14BE6750-14A3-4E3C-99EE-F0EA5835976E}" destId="{0E62CD0D-149D-40F5-ACC6-20D6C4637579}" srcOrd="0" destOrd="0" presId="urn:microsoft.com/office/officeart/2008/layout/HorizontalMultiLevelHierarchy"/>
    <dgm:cxn modelId="{F81199AB-C5BA-42E5-BC8B-508762AA65AB}" type="presOf" srcId="{C099EB78-A66F-4678-8DC0-19EC69D65BF0}" destId="{0BA39174-8B98-44A0-AC2D-B9665E0B4B0C}" srcOrd="1" destOrd="0" presId="urn:microsoft.com/office/officeart/2008/layout/HorizontalMultiLevelHierarchy"/>
    <dgm:cxn modelId="{1356DD5F-C287-4226-AFBF-9C3628EAE9A6}" type="presOf" srcId="{2B5C3B4E-40D1-44C8-B827-FB166F3136F2}" destId="{1D4B55F5-1138-4B9F-9D5A-910D446663FA}" srcOrd="1" destOrd="0" presId="urn:microsoft.com/office/officeart/2008/layout/HorizontalMultiLevelHierarchy"/>
    <dgm:cxn modelId="{0630C666-A43F-4330-BA46-152C90BCED17}" srcId="{E7AE40D1-1FF1-4560-B7C9-9B7036CD0845}" destId="{43820635-B62D-4BEE-91D7-2EAD669FD777}" srcOrd="0" destOrd="0" parTransId="{2B5C3B4E-40D1-44C8-B827-FB166F3136F2}" sibTransId="{087E42C2-60C1-41C5-AA82-A2B6599028E9}"/>
    <dgm:cxn modelId="{F1512F2E-E0AB-4DE8-8F7A-45C2009015FA}" type="presOf" srcId="{ECC9EFFC-709F-42EE-AE0C-91C544B76650}" destId="{F231338F-39B9-45CD-BC39-F07ECAE6EE0D}" srcOrd="0" destOrd="0" presId="urn:microsoft.com/office/officeart/2008/layout/HorizontalMultiLevelHierarchy"/>
    <dgm:cxn modelId="{7EB37759-D79C-4BED-9479-BF80F27106D6}" type="presOf" srcId="{E7AE40D1-1FF1-4560-B7C9-9B7036CD0845}" destId="{D959BBB2-6E57-483E-9A87-9CAAFBB5A442}" srcOrd="0" destOrd="0" presId="urn:microsoft.com/office/officeart/2008/layout/HorizontalMultiLevelHierarchy"/>
    <dgm:cxn modelId="{912B3308-3FE1-4CEE-B003-D64FFAB252E8}" type="presOf" srcId="{C56E47B8-C1ED-4EEF-95F9-6C4C8EE3B19A}" destId="{2689A4CD-CE1D-469D-8E8C-61F42E78F69D}" srcOrd="0" destOrd="0" presId="urn:microsoft.com/office/officeart/2008/layout/HorizontalMultiLevelHierarchy"/>
    <dgm:cxn modelId="{BE84F004-B21B-4E5E-A2D6-27E22F670FE6}" type="presOf" srcId="{2B5C3B4E-40D1-44C8-B827-FB166F3136F2}" destId="{3FEF1122-5B0F-484E-8E2C-8A4EBA0208C3}" srcOrd="0" destOrd="0" presId="urn:microsoft.com/office/officeart/2008/layout/HorizontalMultiLevelHierarchy"/>
    <dgm:cxn modelId="{8C752245-2C0B-4E4B-B586-9BEE8D469E03}" type="presOf" srcId="{F82FAF2D-61F3-4CC3-8838-6396549F6DCF}" destId="{D6237155-D2E9-4E3A-803B-5D6ED19F6549}" srcOrd="0" destOrd="0" presId="urn:microsoft.com/office/officeart/2008/layout/HorizontalMultiLevelHierarchy"/>
    <dgm:cxn modelId="{B96CDCE1-7EB3-422D-9BFD-386833758D95}" type="presParOf" srcId="{F231338F-39B9-45CD-BC39-F07ECAE6EE0D}" destId="{7A272B63-603E-43E0-9F80-BEC9D206BCC0}" srcOrd="0" destOrd="0" presId="urn:microsoft.com/office/officeart/2008/layout/HorizontalMultiLevelHierarchy"/>
    <dgm:cxn modelId="{12C89D2C-0AB9-4E8A-9558-473DDEA88B4A}" type="presParOf" srcId="{7A272B63-603E-43E0-9F80-BEC9D206BCC0}" destId="{D959BBB2-6E57-483E-9A87-9CAAFBB5A442}" srcOrd="0" destOrd="0" presId="urn:microsoft.com/office/officeart/2008/layout/HorizontalMultiLevelHierarchy"/>
    <dgm:cxn modelId="{D3F2B327-DB79-461D-B136-EC0912447258}" type="presParOf" srcId="{7A272B63-603E-43E0-9F80-BEC9D206BCC0}" destId="{9F629BC3-A8D2-4E22-A738-3AB6064A3D93}" srcOrd="1" destOrd="0" presId="urn:microsoft.com/office/officeart/2008/layout/HorizontalMultiLevelHierarchy"/>
    <dgm:cxn modelId="{061186D4-60D2-4A13-B937-F285694C05E2}" type="presParOf" srcId="{9F629BC3-A8D2-4E22-A738-3AB6064A3D93}" destId="{3FEF1122-5B0F-484E-8E2C-8A4EBA0208C3}" srcOrd="0" destOrd="0" presId="urn:microsoft.com/office/officeart/2008/layout/HorizontalMultiLevelHierarchy"/>
    <dgm:cxn modelId="{C4267C56-AEA4-429D-A03F-E851B9F68A43}" type="presParOf" srcId="{3FEF1122-5B0F-484E-8E2C-8A4EBA0208C3}" destId="{1D4B55F5-1138-4B9F-9D5A-910D446663FA}" srcOrd="0" destOrd="0" presId="urn:microsoft.com/office/officeart/2008/layout/HorizontalMultiLevelHierarchy"/>
    <dgm:cxn modelId="{4CC3BE5E-851A-40AA-8B75-46676527E93F}" type="presParOf" srcId="{9F629BC3-A8D2-4E22-A738-3AB6064A3D93}" destId="{1AC50005-73C1-4572-AD48-89EE9788143F}" srcOrd="1" destOrd="0" presId="urn:microsoft.com/office/officeart/2008/layout/HorizontalMultiLevelHierarchy"/>
    <dgm:cxn modelId="{62E69427-6D38-4A03-B5EA-03605C60D777}" type="presParOf" srcId="{1AC50005-73C1-4572-AD48-89EE9788143F}" destId="{9358BBE9-433F-45B8-B892-1E529B222A5C}" srcOrd="0" destOrd="0" presId="urn:microsoft.com/office/officeart/2008/layout/HorizontalMultiLevelHierarchy"/>
    <dgm:cxn modelId="{CE9A4BFC-DBAD-4FB5-BB3C-5776D8532F2F}" type="presParOf" srcId="{1AC50005-73C1-4572-AD48-89EE9788143F}" destId="{F1B801F0-787A-4C18-8DD2-538601D08827}" srcOrd="1" destOrd="0" presId="urn:microsoft.com/office/officeart/2008/layout/HorizontalMultiLevelHierarchy"/>
    <dgm:cxn modelId="{462A0D89-3D7B-4678-A8FA-E6F42B1CB5A7}" type="presParOf" srcId="{9F629BC3-A8D2-4E22-A738-3AB6064A3D93}" destId="{3EAA2454-EC01-4BB1-82BD-77E94EC6A1FA}" srcOrd="2" destOrd="0" presId="urn:microsoft.com/office/officeart/2008/layout/HorizontalMultiLevelHierarchy"/>
    <dgm:cxn modelId="{B4DBFF12-1D4F-4EFC-88C9-2130ED26F071}" type="presParOf" srcId="{3EAA2454-EC01-4BB1-82BD-77E94EC6A1FA}" destId="{0BA39174-8B98-44A0-AC2D-B9665E0B4B0C}" srcOrd="0" destOrd="0" presId="urn:microsoft.com/office/officeart/2008/layout/HorizontalMultiLevelHierarchy"/>
    <dgm:cxn modelId="{000EE0DA-90D2-4892-87C6-C6E616D3B81E}" type="presParOf" srcId="{9F629BC3-A8D2-4E22-A738-3AB6064A3D93}" destId="{C6627963-A2CE-4162-93C3-4926162AE0D9}" srcOrd="3" destOrd="0" presId="urn:microsoft.com/office/officeart/2008/layout/HorizontalMultiLevelHierarchy"/>
    <dgm:cxn modelId="{5FCA00A9-6CAB-459C-AE75-6D970A30E325}" type="presParOf" srcId="{C6627963-A2CE-4162-93C3-4926162AE0D9}" destId="{2689A4CD-CE1D-469D-8E8C-61F42E78F69D}" srcOrd="0" destOrd="0" presId="urn:microsoft.com/office/officeart/2008/layout/HorizontalMultiLevelHierarchy"/>
    <dgm:cxn modelId="{E7A89963-6FD7-407F-9BF3-845D74699314}" type="presParOf" srcId="{C6627963-A2CE-4162-93C3-4926162AE0D9}" destId="{D23A8880-967A-4791-BA68-3F1E2E497153}" srcOrd="1" destOrd="0" presId="urn:microsoft.com/office/officeart/2008/layout/HorizontalMultiLevelHierarchy"/>
    <dgm:cxn modelId="{250C3CD4-7904-4966-A7C4-84B8B9947F3C}" type="presParOf" srcId="{9F629BC3-A8D2-4E22-A738-3AB6064A3D93}" destId="{0E62CD0D-149D-40F5-ACC6-20D6C4637579}" srcOrd="4" destOrd="0" presId="urn:microsoft.com/office/officeart/2008/layout/HorizontalMultiLevelHierarchy"/>
    <dgm:cxn modelId="{0929E73F-EC9A-46CB-8351-BF4CA305D058}" type="presParOf" srcId="{0E62CD0D-149D-40F5-ACC6-20D6C4637579}" destId="{A2C04E7C-D281-42B5-99EF-F7F16CCFCAB7}" srcOrd="0" destOrd="0" presId="urn:microsoft.com/office/officeart/2008/layout/HorizontalMultiLevelHierarchy"/>
    <dgm:cxn modelId="{3D31AA10-63B5-446E-A708-F665AD2555CE}" type="presParOf" srcId="{9F629BC3-A8D2-4E22-A738-3AB6064A3D93}" destId="{A396BC00-8139-48A7-B0BC-BFE537FF968D}" srcOrd="5" destOrd="0" presId="urn:microsoft.com/office/officeart/2008/layout/HorizontalMultiLevelHierarchy"/>
    <dgm:cxn modelId="{E118C7B6-C3BD-4C52-9217-340F108ED59F}" type="presParOf" srcId="{A396BC00-8139-48A7-B0BC-BFE537FF968D}" destId="{D6237155-D2E9-4E3A-803B-5D6ED19F6549}" srcOrd="0" destOrd="0" presId="urn:microsoft.com/office/officeart/2008/layout/HorizontalMultiLevelHierarchy"/>
    <dgm:cxn modelId="{C87EB51F-86BF-483D-9E03-AD0A9564C4B4}" type="presParOf" srcId="{A396BC00-8139-48A7-B0BC-BFE537FF968D}" destId="{5A8D8487-0C2A-4F28-B1C7-5872B18E526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63DAF8-5155-4DC7-B02A-676F6BEF21E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DAA6D0-484E-4CA4-B852-2B92359AA20E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1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1948D4E2-E575-46F7-ADC9-5D5FB2A50BEC}" type="parTrans" cxnId="{60C8B863-EF37-456C-8E76-F3A60119FB20}">
      <dgm:prSet/>
      <dgm:spPr/>
      <dgm:t>
        <a:bodyPr/>
        <a:lstStyle/>
        <a:p>
          <a:endParaRPr lang="en-US"/>
        </a:p>
      </dgm:t>
    </dgm:pt>
    <dgm:pt modelId="{8E6D1F19-1239-4DDF-9F63-4E1F1B239F1D}" type="sibTrans" cxnId="{60C8B863-EF37-456C-8E76-F3A60119FB20}">
      <dgm:prSet/>
      <dgm:spPr/>
      <dgm:t>
        <a:bodyPr/>
        <a:lstStyle/>
        <a:p>
          <a:endParaRPr lang="en-US"/>
        </a:p>
      </dgm:t>
    </dgm:pt>
    <dgm:pt modelId="{6307C547-9C26-4950-9FE6-6A73C3EEBFE5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1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54BD93-00F6-4891-AA3F-85E302B298D9}" type="parTrans" cxnId="{CBC3ED9E-CF16-4208-92A0-31365D3E5CCA}">
      <dgm:prSet/>
      <dgm:spPr/>
      <dgm:t>
        <a:bodyPr/>
        <a:lstStyle/>
        <a:p>
          <a:endParaRPr lang="en-US"/>
        </a:p>
      </dgm:t>
    </dgm:pt>
    <dgm:pt modelId="{6D1354D1-3DB1-460C-B5B4-ACA2D2AC4537}" type="sibTrans" cxnId="{CBC3ED9E-CF16-4208-92A0-31365D3E5CCA}">
      <dgm:prSet/>
      <dgm:spPr/>
      <dgm:t>
        <a:bodyPr/>
        <a:lstStyle/>
        <a:p>
          <a:endParaRPr lang="en-US"/>
        </a:p>
      </dgm:t>
    </dgm:pt>
    <dgm:pt modelId="{B7BFCC0B-CACD-4DBE-A58E-A2D6A57A5B78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n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B6B040-A378-4DD2-A12C-A64401215B46}" type="parTrans" cxnId="{A26742BC-4879-4E6F-8E51-E5B1637A01B7}">
      <dgm:prSet/>
      <dgm:spPr/>
      <dgm:t>
        <a:bodyPr/>
        <a:lstStyle/>
        <a:p>
          <a:endParaRPr lang="en-US"/>
        </a:p>
      </dgm:t>
    </dgm:pt>
    <dgm:pt modelId="{17C7C64F-87DB-4A4C-9F57-A4B359EA6DF5}" type="sibTrans" cxnId="{A26742BC-4879-4E6F-8E51-E5B1637A01B7}">
      <dgm:prSet/>
      <dgm:spPr/>
      <dgm:t>
        <a:bodyPr/>
        <a:lstStyle/>
        <a:p>
          <a:endParaRPr lang="en-US"/>
        </a:p>
      </dgm:t>
    </dgm:pt>
    <dgm:pt modelId="{D4D29B6B-B72B-4B7E-B23F-EFE2F178E649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2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34F7456E-A2AE-4B87-93B4-6779A9877FD6}" type="parTrans" cxnId="{C6D26966-2BE3-48CE-9093-73DB6F0DC8CA}">
      <dgm:prSet/>
      <dgm:spPr/>
      <dgm:t>
        <a:bodyPr/>
        <a:lstStyle/>
        <a:p>
          <a:endParaRPr lang="en-US"/>
        </a:p>
      </dgm:t>
    </dgm:pt>
    <dgm:pt modelId="{6CFC1676-A6C8-4037-9CB8-A6A33DF80A43}" type="sibTrans" cxnId="{C6D26966-2BE3-48CE-9093-73DB6F0DC8CA}">
      <dgm:prSet/>
      <dgm:spPr/>
      <dgm:t>
        <a:bodyPr/>
        <a:lstStyle/>
        <a:p>
          <a:endParaRPr lang="en-US"/>
        </a:p>
      </dgm:t>
    </dgm:pt>
    <dgm:pt modelId="{A2EFEDBF-073A-432E-AB9B-20CD803A8A02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1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95C9931-FA73-4CA6-A0A0-0A9C3E450D5A}" type="parTrans" cxnId="{DDF1F76F-8BBD-43E6-A800-3885D6155C44}">
      <dgm:prSet/>
      <dgm:spPr/>
      <dgm:t>
        <a:bodyPr/>
        <a:lstStyle/>
        <a:p>
          <a:endParaRPr lang="en-US"/>
        </a:p>
      </dgm:t>
    </dgm:pt>
    <dgm:pt modelId="{4C3426B9-57AE-4165-980C-35FDB4617183}" type="sibTrans" cxnId="{DDF1F76F-8BBD-43E6-A800-3885D6155C44}">
      <dgm:prSet/>
      <dgm:spPr/>
      <dgm:t>
        <a:bodyPr/>
        <a:lstStyle/>
        <a:p>
          <a:endParaRPr lang="en-US"/>
        </a:p>
      </dgm:t>
    </dgm:pt>
    <dgm:pt modelId="{758CC6B2-6359-4A12-BA7C-8F1E54237BA5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2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21D47D3-BCBC-4480-8A5F-DD459B7694CB}" type="parTrans" cxnId="{25EF59C7-FC55-439A-AA2A-8F94B0E678C0}">
      <dgm:prSet/>
      <dgm:spPr/>
      <dgm:t>
        <a:bodyPr/>
        <a:lstStyle/>
        <a:p>
          <a:endParaRPr lang="en-US"/>
        </a:p>
      </dgm:t>
    </dgm:pt>
    <dgm:pt modelId="{03DA42AC-DE7C-48FC-B036-2DBC7C385572}" type="sibTrans" cxnId="{25EF59C7-FC55-439A-AA2A-8F94B0E678C0}">
      <dgm:prSet/>
      <dgm:spPr/>
      <dgm:t>
        <a:bodyPr/>
        <a:lstStyle/>
        <a:p>
          <a:endParaRPr lang="en-US"/>
        </a:p>
      </dgm:t>
    </dgm:pt>
    <dgm:pt modelId="{F621185F-EC46-44EC-B6B7-A8106B33E5E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 n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1F27DF93-E940-40DA-8797-A8C48F82AD26}" type="parTrans" cxnId="{BA98ADCF-272B-43B5-9B37-384A908116F7}">
      <dgm:prSet/>
      <dgm:spPr/>
      <dgm:t>
        <a:bodyPr/>
        <a:lstStyle/>
        <a:p>
          <a:endParaRPr lang="en-US"/>
        </a:p>
      </dgm:t>
    </dgm:pt>
    <dgm:pt modelId="{6A8BB046-90BB-481A-8AE1-F1036327F8EF}" type="sibTrans" cxnId="{BA98ADCF-272B-43B5-9B37-384A908116F7}">
      <dgm:prSet/>
      <dgm:spPr/>
      <dgm:t>
        <a:bodyPr/>
        <a:lstStyle/>
        <a:p>
          <a:endParaRPr lang="en-US"/>
        </a:p>
      </dgm:t>
    </dgm:pt>
    <dgm:pt modelId="{B495FB88-1BEF-4185-886B-B26C23F3BFF4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1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49C0EE-61DC-4898-9534-835A43A804D5}" type="parTrans" cxnId="{2AAC957D-AE75-4A80-A760-0F2842F30E11}">
      <dgm:prSet/>
      <dgm:spPr/>
      <dgm:t>
        <a:bodyPr/>
        <a:lstStyle/>
        <a:p>
          <a:endParaRPr lang="en-US"/>
        </a:p>
      </dgm:t>
    </dgm:pt>
    <dgm:pt modelId="{4B72B3E3-68C5-4AC6-B7A5-D72FB910F79A}" type="sibTrans" cxnId="{2AAC957D-AE75-4A80-A760-0F2842F30E11}">
      <dgm:prSet/>
      <dgm:spPr/>
      <dgm:t>
        <a:bodyPr/>
        <a:lstStyle/>
        <a:p>
          <a:endParaRPr lang="en-US"/>
        </a:p>
      </dgm:t>
    </dgm:pt>
    <dgm:pt modelId="{0111B943-4062-450F-8936-972445CD94B7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n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7BA1A2C-C5DE-47E8-8D59-56247777B328}" type="parTrans" cxnId="{ADFDB61B-8165-4DA6-ADB7-6CD7E8107A94}">
      <dgm:prSet/>
      <dgm:spPr/>
      <dgm:t>
        <a:bodyPr/>
        <a:lstStyle/>
        <a:p>
          <a:endParaRPr lang="en-US"/>
        </a:p>
      </dgm:t>
    </dgm:pt>
    <dgm:pt modelId="{819D0001-8CD4-49C6-8AA6-468F64226425}" type="sibTrans" cxnId="{ADFDB61B-8165-4DA6-ADB7-6CD7E8107A94}">
      <dgm:prSet/>
      <dgm:spPr/>
      <dgm:t>
        <a:bodyPr/>
        <a:lstStyle/>
        <a:p>
          <a:endParaRPr lang="en-US"/>
        </a:p>
      </dgm:t>
    </dgm:pt>
    <dgm:pt modelId="{830CEBA5-B863-42B9-B8C1-E8DF430BC895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2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EDDF648-40CE-4262-AD31-5E4E9C97807A}" type="parTrans" cxnId="{121D5FF3-3A99-4C09-BBA6-E4766AA55226}">
      <dgm:prSet/>
      <dgm:spPr/>
      <dgm:t>
        <a:bodyPr/>
        <a:lstStyle/>
        <a:p>
          <a:endParaRPr lang="en-US"/>
        </a:p>
      </dgm:t>
    </dgm:pt>
    <dgm:pt modelId="{228375E4-D35E-4AC6-992E-2198C0CBE0F6}" type="sibTrans" cxnId="{121D5FF3-3A99-4C09-BBA6-E4766AA55226}">
      <dgm:prSet/>
      <dgm:spPr/>
      <dgm:t>
        <a:bodyPr/>
        <a:lstStyle/>
        <a:p>
          <a:endParaRPr lang="en-US"/>
        </a:p>
      </dgm:t>
    </dgm:pt>
    <dgm:pt modelId="{B9F6D02F-30B1-42AA-A689-2C0FCCD3206A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n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818064B-2369-4883-85F7-0F6EE0D1B100}" type="parTrans" cxnId="{CCA6F85A-B496-4BFC-9897-23BD29008D4D}">
      <dgm:prSet/>
      <dgm:spPr/>
      <dgm:t>
        <a:bodyPr/>
        <a:lstStyle/>
        <a:p>
          <a:endParaRPr lang="en-US"/>
        </a:p>
      </dgm:t>
    </dgm:pt>
    <dgm:pt modelId="{9D42185A-F9A6-4989-BD63-88B38C8355E9}" type="sibTrans" cxnId="{CCA6F85A-B496-4BFC-9897-23BD29008D4D}">
      <dgm:prSet/>
      <dgm:spPr/>
      <dgm:t>
        <a:bodyPr/>
        <a:lstStyle/>
        <a:p>
          <a:endParaRPr lang="en-US"/>
        </a:p>
      </dgm:t>
    </dgm:pt>
    <dgm:pt modelId="{ABA28F56-B7D9-4014-A3C5-CEA55C0D7B88}">
      <dgm:prSet phldrT="[Text]" custT="1"/>
      <dgm:spPr/>
      <dgm:t>
        <a:bodyPr/>
        <a:lstStyle/>
        <a:p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2</a:t>
          </a:r>
          <a:endParaRPr lang="en-US" sz="28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BB4D671-4BE6-46CA-82DE-883FD3DFE93A}" type="parTrans" cxnId="{F33E6E13-59DA-4371-85A5-859C31B9B7AA}">
      <dgm:prSet/>
      <dgm:spPr/>
      <dgm:t>
        <a:bodyPr/>
        <a:lstStyle/>
        <a:p>
          <a:endParaRPr lang="en-US"/>
        </a:p>
      </dgm:t>
    </dgm:pt>
    <dgm:pt modelId="{7C2ED512-1283-45F3-9E25-EA0F2B19590A}" type="sibTrans" cxnId="{F33E6E13-59DA-4371-85A5-859C31B9B7AA}">
      <dgm:prSet/>
      <dgm:spPr/>
      <dgm:t>
        <a:bodyPr/>
        <a:lstStyle/>
        <a:p>
          <a:endParaRPr lang="en-US"/>
        </a:p>
      </dgm:t>
    </dgm:pt>
    <dgm:pt modelId="{FC546C8D-6AD4-4208-8EE5-1B0CE7BB943F}" type="pres">
      <dgm:prSet presAssocID="{0363DAF8-5155-4DC7-B02A-676F6BEF21E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C6EF4C-85D2-4721-A689-DC044F0346BD}" type="pres">
      <dgm:prSet presAssocID="{0363DAF8-5155-4DC7-B02A-676F6BEF21E6}" presName="cycle" presStyleCnt="0"/>
      <dgm:spPr/>
    </dgm:pt>
    <dgm:pt modelId="{20065887-1516-442B-80A0-2830146A3FE2}" type="pres">
      <dgm:prSet presAssocID="{0363DAF8-5155-4DC7-B02A-676F6BEF21E6}" presName="centerShape" presStyleCnt="0"/>
      <dgm:spPr/>
    </dgm:pt>
    <dgm:pt modelId="{E7DE2D45-99AF-432E-9E02-F77AFD8AF3DD}" type="pres">
      <dgm:prSet presAssocID="{0363DAF8-5155-4DC7-B02A-676F6BEF21E6}" presName="connSite" presStyleLbl="node1" presStyleIdx="0" presStyleCnt="4"/>
      <dgm:spPr/>
    </dgm:pt>
    <dgm:pt modelId="{87DF3003-7E84-4B88-BAE1-84E1248E358D}" type="pres">
      <dgm:prSet presAssocID="{0363DAF8-5155-4DC7-B02A-676F6BEF21E6}" presName="visible" presStyleLbl="node1" presStyleIdx="0" presStyleCnt="4" custScaleX="90286" custScaleY="70602" custLinFactNeighborX="-9663" custLinFactNeighborY="177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F958795-2580-48EA-BEF0-967D23366374}" type="pres">
      <dgm:prSet presAssocID="{1948D4E2-E575-46F7-ADC9-5D5FB2A50BEC}" presName="Name25" presStyleLbl="parChTrans1D1" presStyleIdx="0" presStyleCnt="3"/>
      <dgm:spPr/>
      <dgm:t>
        <a:bodyPr/>
        <a:lstStyle/>
        <a:p>
          <a:endParaRPr lang="en-US"/>
        </a:p>
      </dgm:t>
    </dgm:pt>
    <dgm:pt modelId="{6E061E1F-C05D-4E0C-97EB-66FF353A0930}" type="pres">
      <dgm:prSet presAssocID="{36DAA6D0-484E-4CA4-B852-2B92359AA20E}" presName="node" presStyleCnt="0"/>
      <dgm:spPr/>
    </dgm:pt>
    <dgm:pt modelId="{E098FB7F-4490-4807-A0BD-3AF4C12549B6}" type="pres">
      <dgm:prSet presAssocID="{36DAA6D0-484E-4CA4-B852-2B92359AA20E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7F3A5-9575-4764-BD07-DC796CED0B03}" type="pres">
      <dgm:prSet presAssocID="{36DAA6D0-484E-4CA4-B852-2B92359AA20E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BCFB4-C084-4440-A350-6C643418B3F8}" type="pres">
      <dgm:prSet presAssocID="{34F7456E-A2AE-4B87-93B4-6779A9877FD6}" presName="Name25" presStyleLbl="parChTrans1D1" presStyleIdx="1" presStyleCnt="3"/>
      <dgm:spPr/>
      <dgm:t>
        <a:bodyPr/>
        <a:lstStyle/>
        <a:p>
          <a:endParaRPr lang="en-US"/>
        </a:p>
      </dgm:t>
    </dgm:pt>
    <dgm:pt modelId="{F3B8A8A3-AC08-467F-B175-D7141BBB3E16}" type="pres">
      <dgm:prSet presAssocID="{D4D29B6B-B72B-4B7E-B23F-EFE2F178E649}" presName="node" presStyleCnt="0"/>
      <dgm:spPr/>
    </dgm:pt>
    <dgm:pt modelId="{7D5775B2-F07D-4536-A280-8344CC7C6126}" type="pres">
      <dgm:prSet presAssocID="{D4D29B6B-B72B-4B7E-B23F-EFE2F178E649}" presName="parentNode" presStyleLbl="node1" presStyleIdx="2" presStyleCnt="4" custLinFactNeighborX="1285" custLinFactNeighborY="24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459B3-202A-4B27-B953-A289E1084371}" type="pres">
      <dgm:prSet presAssocID="{D4D29B6B-B72B-4B7E-B23F-EFE2F178E64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C5E22B-F97B-45AF-8EBA-B59307D5ADBE}" type="pres">
      <dgm:prSet presAssocID="{1F27DF93-E940-40DA-8797-A8C48F82AD26}" presName="Name25" presStyleLbl="parChTrans1D1" presStyleIdx="2" presStyleCnt="3"/>
      <dgm:spPr/>
      <dgm:t>
        <a:bodyPr/>
        <a:lstStyle/>
        <a:p>
          <a:endParaRPr lang="en-US"/>
        </a:p>
      </dgm:t>
    </dgm:pt>
    <dgm:pt modelId="{23241E5D-F3D7-4EE4-B905-076DCA611AF7}" type="pres">
      <dgm:prSet presAssocID="{F621185F-EC46-44EC-B6B7-A8106B33E5EB}" presName="node" presStyleCnt="0"/>
      <dgm:spPr/>
    </dgm:pt>
    <dgm:pt modelId="{990D2D58-1D71-4383-9C1B-3DFE5E63F955}" type="pres">
      <dgm:prSet presAssocID="{F621185F-EC46-44EC-B6B7-A8106B33E5EB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2F53D-C0E8-4D10-8E05-CF0E79D3A890}" type="pres">
      <dgm:prSet presAssocID="{F621185F-EC46-44EC-B6B7-A8106B33E5EB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C2B6C2-7E08-4714-B5FA-8793853D8E66}" type="presOf" srcId="{6307C547-9C26-4950-9FE6-6A73C3EEBFE5}" destId="{CE97F3A5-9575-4764-BD07-DC796CED0B03}" srcOrd="0" destOrd="0" presId="urn:microsoft.com/office/officeart/2005/8/layout/radial2"/>
    <dgm:cxn modelId="{C6D26966-2BE3-48CE-9093-73DB6F0DC8CA}" srcId="{0363DAF8-5155-4DC7-B02A-676F6BEF21E6}" destId="{D4D29B6B-B72B-4B7E-B23F-EFE2F178E649}" srcOrd="1" destOrd="0" parTransId="{34F7456E-A2AE-4B87-93B4-6779A9877FD6}" sibTransId="{6CFC1676-A6C8-4037-9CB8-A6A33DF80A43}"/>
    <dgm:cxn modelId="{CBC3ED9E-CF16-4208-92A0-31365D3E5CCA}" srcId="{36DAA6D0-484E-4CA4-B852-2B92359AA20E}" destId="{6307C547-9C26-4950-9FE6-6A73C3EEBFE5}" srcOrd="0" destOrd="0" parTransId="{AF54BD93-00F6-4891-AA3F-85E302B298D9}" sibTransId="{6D1354D1-3DB1-460C-B5B4-ACA2D2AC4537}"/>
    <dgm:cxn modelId="{D2210D22-0143-487C-8733-97A75A0B14F9}" type="presOf" srcId="{0111B943-4062-450F-8936-972445CD94B7}" destId="{98F2F53D-C0E8-4D10-8E05-CF0E79D3A890}" srcOrd="0" destOrd="2" presId="urn:microsoft.com/office/officeart/2005/8/layout/radial2"/>
    <dgm:cxn modelId="{CCA6F85A-B496-4BFC-9897-23BD29008D4D}" srcId="{D4D29B6B-B72B-4B7E-B23F-EFE2F178E649}" destId="{B9F6D02F-30B1-42AA-A689-2C0FCCD3206A}" srcOrd="2" destOrd="0" parTransId="{D818064B-2369-4883-85F7-0F6EE0D1B100}" sibTransId="{9D42185A-F9A6-4989-BD63-88B38C8355E9}"/>
    <dgm:cxn modelId="{AEBC5038-73AB-4149-8C33-59C0472BDE7A}" type="presOf" srcId="{0363DAF8-5155-4DC7-B02A-676F6BEF21E6}" destId="{FC546C8D-6AD4-4208-8EE5-1B0CE7BB943F}" srcOrd="0" destOrd="0" presId="urn:microsoft.com/office/officeart/2005/8/layout/radial2"/>
    <dgm:cxn modelId="{A26742BC-4879-4E6F-8E51-E5B1637A01B7}" srcId="{36DAA6D0-484E-4CA4-B852-2B92359AA20E}" destId="{B7BFCC0B-CACD-4DBE-A58E-A2D6A57A5B78}" srcOrd="2" destOrd="0" parTransId="{8CB6B040-A378-4DD2-A12C-A64401215B46}" sibTransId="{17C7C64F-87DB-4A4C-9F57-A4B359EA6DF5}"/>
    <dgm:cxn modelId="{7F37D10A-CE36-4110-A748-8FC3816222F3}" type="presOf" srcId="{1948D4E2-E575-46F7-ADC9-5D5FB2A50BEC}" destId="{9F958795-2580-48EA-BEF0-967D23366374}" srcOrd="0" destOrd="0" presId="urn:microsoft.com/office/officeart/2005/8/layout/radial2"/>
    <dgm:cxn modelId="{121D5FF3-3A99-4C09-BBA6-E4766AA55226}" srcId="{36DAA6D0-484E-4CA4-B852-2B92359AA20E}" destId="{830CEBA5-B863-42B9-B8C1-E8DF430BC895}" srcOrd="1" destOrd="0" parTransId="{DEDDF648-40CE-4262-AD31-5E4E9C97807A}" sibTransId="{228375E4-D35E-4AC6-992E-2198C0CBE0F6}"/>
    <dgm:cxn modelId="{95CD986C-97B6-4E87-8CC9-032A43BF3F6F}" type="presOf" srcId="{D4D29B6B-B72B-4B7E-B23F-EFE2F178E649}" destId="{7D5775B2-F07D-4536-A280-8344CC7C6126}" srcOrd="0" destOrd="0" presId="urn:microsoft.com/office/officeart/2005/8/layout/radial2"/>
    <dgm:cxn modelId="{1CFB1338-8314-47CE-808A-D50847F1009E}" type="presOf" srcId="{B7BFCC0B-CACD-4DBE-A58E-A2D6A57A5B78}" destId="{CE97F3A5-9575-4764-BD07-DC796CED0B03}" srcOrd="0" destOrd="2" presId="urn:microsoft.com/office/officeart/2005/8/layout/radial2"/>
    <dgm:cxn modelId="{F8252F94-3E45-4E05-8651-0CE9F7DD2508}" type="presOf" srcId="{758CC6B2-6359-4A12-BA7C-8F1E54237BA5}" destId="{741459B3-202A-4B27-B953-A289E1084371}" srcOrd="0" destOrd="1" presId="urn:microsoft.com/office/officeart/2005/8/layout/radial2"/>
    <dgm:cxn modelId="{60C8B863-EF37-456C-8E76-F3A60119FB20}" srcId="{0363DAF8-5155-4DC7-B02A-676F6BEF21E6}" destId="{36DAA6D0-484E-4CA4-B852-2B92359AA20E}" srcOrd="0" destOrd="0" parTransId="{1948D4E2-E575-46F7-ADC9-5D5FB2A50BEC}" sibTransId="{8E6D1F19-1239-4DDF-9F63-4E1F1B239F1D}"/>
    <dgm:cxn modelId="{B12467CB-A7B5-426A-96EA-F03592441BBD}" type="presOf" srcId="{830CEBA5-B863-42B9-B8C1-E8DF430BC895}" destId="{CE97F3A5-9575-4764-BD07-DC796CED0B03}" srcOrd="0" destOrd="1" presId="urn:microsoft.com/office/officeart/2005/8/layout/radial2"/>
    <dgm:cxn modelId="{25EF59C7-FC55-439A-AA2A-8F94B0E678C0}" srcId="{D4D29B6B-B72B-4B7E-B23F-EFE2F178E649}" destId="{758CC6B2-6359-4A12-BA7C-8F1E54237BA5}" srcOrd="1" destOrd="0" parTransId="{521D47D3-BCBC-4480-8A5F-DD459B7694CB}" sibTransId="{03DA42AC-DE7C-48FC-B036-2DBC7C385572}"/>
    <dgm:cxn modelId="{C898E741-090E-4110-BFB5-A0A463F76607}" type="presOf" srcId="{F621185F-EC46-44EC-B6B7-A8106B33E5EB}" destId="{990D2D58-1D71-4383-9C1B-3DFE5E63F955}" srcOrd="0" destOrd="0" presId="urn:microsoft.com/office/officeart/2005/8/layout/radial2"/>
    <dgm:cxn modelId="{D9746130-5E7E-4782-AC0C-D0218311D1BB}" type="presOf" srcId="{A2EFEDBF-073A-432E-AB9B-20CD803A8A02}" destId="{741459B3-202A-4B27-B953-A289E1084371}" srcOrd="0" destOrd="0" presId="urn:microsoft.com/office/officeart/2005/8/layout/radial2"/>
    <dgm:cxn modelId="{C47FF19E-54AF-4C36-8BB5-8AA8E2F9E71C}" type="presOf" srcId="{B495FB88-1BEF-4185-886B-B26C23F3BFF4}" destId="{98F2F53D-C0E8-4D10-8E05-CF0E79D3A890}" srcOrd="0" destOrd="0" presId="urn:microsoft.com/office/officeart/2005/8/layout/radial2"/>
    <dgm:cxn modelId="{ADFDB61B-8165-4DA6-ADB7-6CD7E8107A94}" srcId="{F621185F-EC46-44EC-B6B7-A8106B33E5EB}" destId="{0111B943-4062-450F-8936-972445CD94B7}" srcOrd="2" destOrd="0" parTransId="{07BA1A2C-C5DE-47E8-8D59-56247777B328}" sibTransId="{819D0001-8CD4-49C6-8AA6-468F64226425}"/>
    <dgm:cxn modelId="{25CD6AE8-CEE4-45D5-A6FB-5C6D15692DBD}" type="presOf" srcId="{ABA28F56-B7D9-4014-A3C5-CEA55C0D7B88}" destId="{98F2F53D-C0E8-4D10-8E05-CF0E79D3A890}" srcOrd="0" destOrd="1" presId="urn:microsoft.com/office/officeart/2005/8/layout/radial2"/>
    <dgm:cxn modelId="{E65E2F34-B476-4ED8-95B9-26C47F32662D}" type="presOf" srcId="{1F27DF93-E940-40DA-8797-A8C48F82AD26}" destId="{19C5E22B-F97B-45AF-8EBA-B59307D5ADBE}" srcOrd="0" destOrd="0" presId="urn:microsoft.com/office/officeart/2005/8/layout/radial2"/>
    <dgm:cxn modelId="{BA98ADCF-272B-43B5-9B37-384A908116F7}" srcId="{0363DAF8-5155-4DC7-B02A-676F6BEF21E6}" destId="{F621185F-EC46-44EC-B6B7-A8106B33E5EB}" srcOrd="2" destOrd="0" parTransId="{1F27DF93-E940-40DA-8797-A8C48F82AD26}" sibTransId="{6A8BB046-90BB-481A-8AE1-F1036327F8EF}"/>
    <dgm:cxn modelId="{3DD98C20-A9FF-4D3D-9B93-64029D27AC28}" type="presOf" srcId="{34F7456E-A2AE-4B87-93B4-6779A9877FD6}" destId="{3A9BCFB4-C084-4440-A350-6C643418B3F8}" srcOrd="0" destOrd="0" presId="urn:microsoft.com/office/officeart/2005/8/layout/radial2"/>
    <dgm:cxn modelId="{8C743ED8-3441-4ED8-BDC7-427CC2FBD6FE}" type="presOf" srcId="{B9F6D02F-30B1-42AA-A689-2C0FCCD3206A}" destId="{741459B3-202A-4B27-B953-A289E1084371}" srcOrd="0" destOrd="2" presId="urn:microsoft.com/office/officeart/2005/8/layout/radial2"/>
    <dgm:cxn modelId="{DDF1F76F-8BBD-43E6-A800-3885D6155C44}" srcId="{D4D29B6B-B72B-4B7E-B23F-EFE2F178E649}" destId="{A2EFEDBF-073A-432E-AB9B-20CD803A8A02}" srcOrd="0" destOrd="0" parTransId="{D95C9931-FA73-4CA6-A0A0-0A9C3E450D5A}" sibTransId="{4C3426B9-57AE-4165-980C-35FDB4617183}"/>
    <dgm:cxn modelId="{0801D48E-47F9-456D-BF2C-14CCA9E9A2DE}" type="presOf" srcId="{36DAA6D0-484E-4CA4-B852-2B92359AA20E}" destId="{E098FB7F-4490-4807-A0BD-3AF4C12549B6}" srcOrd="0" destOrd="0" presId="urn:microsoft.com/office/officeart/2005/8/layout/radial2"/>
    <dgm:cxn modelId="{F33E6E13-59DA-4371-85A5-859C31B9B7AA}" srcId="{F621185F-EC46-44EC-B6B7-A8106B33E5EB}" destId="{ABA28F56-B7D9-4014-A3C5-CEA55C0D7B88}" srcOrd="1" destOrd="0" parTransId="{3BB4D671-4BE6-46CA-82DE-883FD3DFE93A}" sibTransId="{7C2ED512-1283-45F3-9E25-EA0F2B19590A}"/>
    <dgm:cxn modelId="{2AAC957D-AE75-4A80-A760-0F2842F30E11}" srcId="{F621185F-EC46-44EC-B6B7-A8106B33E5EB}" destId="{B495FB88-1BEF-4185-886B-B26C23F3BFF4}" srcOrd="0" destOrd="0" parTransId="{F249C0EE-61DC-4898-9534-835A43A804D5}" sibTransId="{4B72B3E3-68C5-4AC6-B7A5-D72FB910F79A}"/>
    <dgm:cxn modelId="{130C4574-9061-4FE0-BA28-3EB2E91A2707}" type="presParOf" srcId="{FC546C8D-6AD4-4208-8EE5-1B0CE7BB943F}" destId="{8EC6EF4C-85D2-4721-A689-DC044F0346BD}" srcOrd="0" destOrd="0" presId="urn:microsoft.com/office/officeart/2005/8/layout/radial2"/>
    <dgm:cxn modelId="{F7879130-5657-4D07-805D-25C65CD0842B}" type="presParOf" srcId="{8EC6EF4C-85D2-4721-A689-DC044F0346BD}" destId="{20065887-1516-442B-80A0-2830146A3FE2}" srcOrd="0" destOrd="0" presId="urn:microsoft.com/office/officeart/2005/8/layout/radial2"/>
    <dgm:cxn modelId="{52240CE8-9EB1-439C-B332-222547D34015}" type="presParOf" srcId="{20065887-1516-442B-80A0-2830146A3FE2}" destId="{E7DE2D45-99AF-432E-9E02-F77AFD8AF3DD}" srcOrd="0" destOrd="0" presId="urn:microsoft.com/office/officeart/2005/8/layout/radial2"/>
    <dgm:cxn modelId="{A8FD764F-3076-43F7-8698-2A4F0784948D}" type="presParOf" srcId="{20065887-1516-442B-80A0-2830146A3FE2}" destId="{87DF3003-7E84-4B88-BAE1-84E1248E358D}" srcOrd="1" destOrd="0" presId="urn:microsoft.com/office/officeart/2005/8/layout/radial2"/>
    <dgm:cxn modelId="{6B6066C8-C938-4B13-9199-7543D526B1CE}" type="presParOf" srcId="{8EC6EF4C-85D2-4721-A689-DC044F0346BD}" destId="{9F958795-2580-48EA-BEF0-967D23366374}" srcOrd="1" destOrd="0" presId="urn:microsoft.com/office/officeart/2005/8/layout/radial2"/>
    <dgm:cxn modelId="{5BD4A031-A701-44EF-B119-B0C17B252528}" type="presParOf" srcId="{8EC6EF4C-85D2-4721-A689-DC044F0346BD}" destId="{6E061E1F-C05D-4E0C-97EB-66FF353A0930}" srcOrd="2" destOrd="0" presId="urn:microsoft.com/office/officeart/2005/8/layout/radial2"/>
    <dgm:cxn modelId="{8C3A32C9-278E-4891-9AB8-F2448D0D7C4A}" type="presParOf" srcId="{6E061E1F-C05D-4E0C-97EB-66FF353A0930}" destId="{E098FB7F-4490-4807-A0BD-3AF4C12549B6}" srcOrd="0" destOrd="0" presId="urn:microsoft.com/office/officeart/2005/8/layout/radial2"/>
    <dgm:cxn modelId="{2899CEE7-90A9-4B1C-90D5-8A812855E50B}" type="presParOf" srcId="{6E061E1F-C05D-4E0C-97EB-66FF353A0930}" destId="{CE97F3A5-9575-4764-BD07-DC796CED0B03}" srcOrd="1" destOrd="0" presId="urn:microsoft.com/office/officeart/2005/8/layout/radial2"/>
    <dgm:cxn modelId="{11899825-A422-42A7-B7DB-C70D991CF77E}" type="presParOf" srcId="{8EC6EF4C-85D2-4721-A689-DC044F0346BD}" destId="{3A9BCFB4-C084-4440-A350-6C643418B3F8}" srcOrd="3" destOrd="0" presId="urn:microsoft.com/office/officeart/2005/8/layout/radial2"/>
    <dgm:cxn modelId="{707E2920-A945-4566-A356-40DE94BE944E}" type="presParOf" srcId="{8EC6EF4C-85D2-4721-A689-DC044F0346BD}" destId="{F3B8A8A3-AC08-467F-B175-D7141BBB3E16}" srcOrd="4" destOrd="0" presId="urn:microsoft.com/office/officeart/2005/8/layout/radial2"/>
    <dgm:cxn modelId="{7DDCF3FD-FADD-4CCC-A898-DABF079D73E1}" type="presParOf" srcId="{F3B8A8A3-AC08-467F-B175-D7141BBB3E16}" destId="{7D5775B2-F07D-4536-A280-8344CC7C6126}" srcOrd="0" destOrd="0" presId="urn:microsoft.com/office/officeart/2005/8/layout/radial2"/>
    <dgm:cxn modelId="{FF500EF9-B4AA-422A-90D7-360427AFA834}" type="presParOf" srcId="{F3B8A8A3-AC08-467F-B175-D7141BBB3E16}" destId="{741459B3-202A-4B27-B953-A289E1084371}" srcOrd="1" destOrd="0" presId="urn:microsoft.com/office/officeart/2005/8/layout/radial2"/>
    <dgm:cxn modelId="{9E5B5436-BA49-4E5C-B5A2-0515296DF8C1}" type="presParOf" srcId="{8EC6EF4C-85D2-4721-A689-DC044F0346BD}" destId="{19C5E22B-F97B-45AF-8EBA-B59307D5ADBE}" srcOrd="5" destOrd="0" presId="urn:microsoft.com/office/officeart/2005/8/layout/radial2"/>
    <dgm:cxn modelId="{8602B4AB-7DF0-4A87-83C4-821577F69CC5}" type="presParOf" srcId="{8EC6EF4C-85D2-4721-A689-DC044F0346BD}" destId="{23241E5D-F3D7-4EE4-B905-076DCA611AF7}" srcOrd="6" destOrd="0" presId="urn:microsoft.com/office/officeart/2005/8/layout/radial2"/>
    <dgm:cxn modelId="{BB08F765-5AA6-4198-B33F-3F7FD71B4D85}" type="presParOf" srcId="{23241E5D-F3D7-4EE4-B905-076DCA611AF7}" destId="{990D2D58-1D71-4383-9C1B-3DFE5E63F955}" srcOrd="0" destOrd="0" presId="urn:microsoft.com/office/officeart/2005/8/layout/radial2"/>
    <dgm:cxn modelId="{0A5C07BF-3BB7-4640-ACC1-1D66E7C18793}" type="presParOf" srcId="{23241E5D-F3D7-4EE4-B905-076DCA611AF7}" destId="{98F2F53D-C0E8-4D10-8E05-CF0E79D3A890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9A8EF-9E83-45F8-8F08-3F04D7FD8491}">
      <dsp:nvSpPr>
        <dsp:cNvPr id="0" name=""/>
        <dsp:cNvSpPr/>
      </dsp:nvSpPr>
      <dsp:spPr>
        <a:xfrm>
          <a:off x="2143565" y="2298710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01D14-BC26-4B45-83F0-B0F2AC8C9AFA}">
      <dsp:nvSpPr>
        <dsp:cNvPr id="0" name=""/>
        <dsp:cNvSpPr/>
      </dsp:nvSpPr>
      <dsp:spPr>
        <a:xfrm>
          <a:off x="2016024" y="2503101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7BF60-65FC-4627-A14E-616B18682B78}">
      <dsp:nvSpPr>
        <dsp:cNvPr id="0" name=""/>
        <dsp:cNvSpPr/>
      </dsp:nvSpPr>
      <dsp:spPr>
        <a:xfrm>
          <a:off x="1864023" y="2680059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E21B1-8598-4EE4-903E-A96804BF32A6}">
      <dsp:nvSpPr>
        <dsp:cNvPr id="0" name=""/>
        <dsp:cNvSpPr/>
      </dsp:nvSpPr>
      <dsp:spPr>
        <a:xfrm>
          <a:off x="2045725" y="24166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4E02DC-B612-4EC1-8A3E-B787A38F9B57}">
      <dsp:nvSpPr>
        <dsp:cNvPr id="0" name=""/>
        <dsp:cNvSpPr/>
      </dsp:nvSpPr>
      <dsp:spPr>
        <a:xfrm>
          <a:off x="2240240" y="125752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7A8F5-0352-4A81-A0DE-B752E96742CA}">
      <dsp:nvSpPr>
        <dsp:cNvPr id="0" name=""/>
        <dsp:cNvSpPr/>
      </dsp:nvSpPr>
      <dsp:spPr>
        <a:xfrm>
          <a:off x="2434172" y="9841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22BB1B-2CED-44C0-A48E-A5A2C0DF15F2}">
      <dsp:nvSpPr>
        <dsp:cNvPr id="0" name=""/>
        <dsp:cNvSpPr/>
      </dsp:nvSpPr>
      <dsp:spPr>
        <a:xfrm>
          <a:off x="2628104" y="125752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4BE3B9-DD3C-46C4-B4E4-73FF30460189}">
      <dsp:nvSpPr>
        <dsp:cNvPr id="0" name=""/>
        <dsp:cNvSpPr/>
      </dsp:nvSpPr>
      <dsp:spPr>
        <a:xfrm>
          <a:off x="2822619" y="24166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4F9D5C-0D8B-4657-BDE5-DC9D83B1429F}">
      <dsp:nvSpPr>
        <dsp:cNvPr id="0" name=""/>
        <dsp:cNvSpPr/>
      </dsp:nvSpPr>
      <dsp:spPr>
        <a:xfrm>
          <a:off x="2434172" y="25441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0D7D8-6227-4D6F-9E46-2FC9518B3F69}">
      <dsp:nvSpPr>
        <dsp:cNvPr id="0" name=""/>
        <dsp:cNvSpPr/>
      </dsp:nvSpPr>
      <dsp:spPr>
        <a:xfrm>
          <a:off x="2434172" y="498988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06AB7B-7459-4503-B320-1BAF7FE67DB8}">
      <dsp:nvSpPr>
        <dsp:cNvPr id="0" name=""/>
        <dsp:cNvSpPr/>
      </dsp:nvSpPr>
      <dsp:spPr>
        <a:xfrm>
          <a:off x="1249614" y="3211867"/>
          <a:ext cx="3140186" cy="842291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673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 smtClean="0"/>
            <a:t>Lập</a:t>
          </a:r>
          <a:r>
            <a:rPr lang="en-US" sz="3500" kern="1200" dirty="0" smtClean="0"/>
            <a:t> </a:t>
          </a:r>
          <a:r>
            <a:rPr lang="en-US" sz="3500" kern="1200" dirty="0" err="1" smtClean="0"/>
            <a:t>dàn</a:t>
          </a:r>
          <a:r>
            <a:rPr lang="en-US" sz="3500" kern="1200" dirty="0" smtClean="0"/>
            <a:t> ý </a:t>
          </a:r>
          <a:endParaRPr lang="en-US" sz="3500" kern="1200" dirty="0"/>
        </a:p>
      </dsp:txBody>
      <dsp:txXfrm>
        <a:off x="1290731" y="3252984"/>
        <a:ext cx="3057952" cy="760057"/>
      </dsp:txXfrm>
    </dsp:sp>
    <dsp:sp modelId="{67805E7C-4FE4-4786-B8EC-44DCE4FB801D}">
      <dsp:nvSpPr>
        <dsp:cNvPr id="0" name=""/>
        <dsp:cNvSpPr/>
      </dsp:nvSpPr>
      <dsp:spPr>
        <a:xfrm>
          <a:off x="378957" y="2386576"/>
          <a:ext cx="1455947" cy="14558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AE1D52-DAD4-45A1-99A5-28BAF084E83B}">
      <dsp:nvSpPr>
        <dsp:cNvPr id="0" name=""/>
        <dsp:cNvSpPr/>
      </dsp:nvSpPr>
      <dsp:spPr>
        <a:xfrm>
          <a:off x="2576855" y="1564376"/>
          <a:ext cx="3140186" cy="842291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673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Tìm</a:t>
          </a:r>
          <a:r>
            <a:rPr lang="en-US" sz="3200" kern="1200" dirty="0" smtClean="0"/>
            <a:t> ý </a:t>
          </a:r>
          <a:r>
            <a:rPr lang="en-US" sz="3200" kern="1200" dirty="0" err="1" smtClean="0"/>
            <a:t>cho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bài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văn</a:t>
          </a:r>
          <a:endParaRPr lang="en-US" sz="3200" kern="1200" dirty="0"/>
        </a:p>
      </dsp:txBody>
      <dsp:txXfrm>
        <a:off x="2617972" y="1605493"/>
        <a:ext cx="3057952" cy="760057"/>
      </dsp:txXfrm>
    </dsp:sp>
    <dsp:sp modelId="{7BCAAA73-D66E-47E0-BD78-DB78F33C4FE6}">
      <dsp:nvSpPr>
        <dsp:cNvPr id="0" name=""/>
        <dsp:cNvSpPr/>
      </dsp:nvSpPr>
      <dsp:spPr>
        <a:xfrm>
          <a:off x="1706199" y="739084"/>
          <a:ext cx="1455947" cy="1455850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62CD0D-149D-40F5-ACC6-20D6C4637579}">
      <dsp:nvSpPr>
        <dsp:cNvPr id="0" name=""/>
        <dsp:cNvSpPr/>
      </dsp:nvSpPr>
      <dsp:spPr>
        <a:xfrm>
          <a:off x="1210755" y="2628900"/>
          <a:ext cx="694244" cy="1622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7122" y="0"/>
              </a:lnTo>
              <a:lnTo>
                <a:pt x="347122" y="1622305"/>
              </a:lnTo>
              <a:lnTo>
                <a:pt x="694244" y="16223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baseline="0">
            <a:solidFill>
              <a:schemeClr val="bg1"/>
            </a:solidFill>
          </a:endParaRPr>
        </a:p>
      </dsp:txBody>
      <dsp:txXfrm>
        <a:off x="675572" y="3395937"/>
        <a:ext cx="1764610" cy="88230"/>
      </dsp:txXfrm>
    </dsp:sp>
    <dsp:sp modelId="{3EAA2454-EC01-4BB1-82BD-77E94EC6A1FA}">
      <dsp:nvSpPr>
        <dsp:cNvPr id="0" name=""/>
        <dsp:cNvSpPr/>
      </dsp:nvSpPr>
      <dsp:spPr>
        <a:xfrm>
          <a:off x="1210755" y="2481194"/>
          <a:ext cx="694244" cy="147705"/>
        </a:xfrm>
        <a:custGeom>
          <a:avLst/>
          <a:gdLst/>
          <a:ahLst/>
          <a:cxnLst/>
          <a:rect l="0" t="0" r="0" b="0"/>
          <a:pathLst>
            <a:path>
              <a:moveTo>
                <a:pt x="0" y="147705"/>
              </a:moveTo>
              <a:lnTo>
                <a:pt x="347122" y="147705"/>
              </a:lnTo>
              <a:lnTo>
                <a:pt x="347122" y="0"/>
              </a:lnTo>
              <a:lnTo>
                <a:pt x="69424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baseline="0">
            <a:solidFill>
              <a:schemeClr val="bg1"/>
            </a:solidFill>
          </a:endParaRPr>
        </a:p>
      </dsp:txBody>
      <dsp:txXfrm>
        <a:off x="1202986" y="2537302"/>
        <a:ext cx="709783" cy="35489"/>
      </dsp:txXfrm>
    </dsp:sp>
    <dsp:sp modelId="{3FEF1122-5B0F-484E-8E2C-8A4EBA0208C3}">
      <dsp:nvSpPr>
        <dsp:cNvPr id="0" name=""/>
        <dsp:cNvSpPr/>
      </dsp:nvSpPr>
      <dsp:spPr>
        <a:xfrm>
          <a:off x="1210755" y="1004436"/>
          <a:ext cx="594207" cy="1624463"/>
        </a:xfrm>
        <a:custGeom>
          <a:avLst/>
          <a:gdLst/>
          <a:ahLst/>
          <a:cxnLst/>
          <a:rect l="0" t="0" r="0" b="0"/>
          <a:pathLst>
            <a:path>
              <a:moveTo>
                <a:pt x="0" y="1624463"/>
              </a:moveTo>
              <a:lnTo>
                <a:pt x="297103" y="1624463"/>
              </a:lnTo>
              <a:lnTo>
                <a:pt x="297103" y="0"/>
              </a:lnTo>
              <a:lnTo>
                <a:pt x="59420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 baseline="0">
            <a:solidFill>
              <a:schemeClr val="bg1"/>
            </a:solidFill>
          </a:endParaRPr>
        </a:p>
      </dsp:txBody>
      <dsp:txXfrm>
        <a:off x="642994" y="1773424"/>
        <a:ext cx="1729729" cy="86486"/>
      </dsp:txXfrm>
    </dsp:sp>
    <dsp:sp modelId="{D959BBB2-6E57-483E-9A87-9CAAFBB5A442}">
      <dsp:nvSpPr>
        <dsp:cNvPr id="0" name=""/>
        <dsp:cNvSpPr/>
      </dsp:nvSpPr>
      <dsp:spPr>
        <a:xfrm rot="16200000">
          <a:off x="-1875844" y="2166067"/>
          <a:ext cx="5247535" cy="92566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</a:t>
          </a:r>
          <a:r>
            <a:rPr lang="en-US" sz="4800" kern="1200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Tìm</a:t>
          </a:r>
          <a:r>
            <a:rPr lang="en-US" sz="4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ý </a:t>
          </a:r>
          <a:r>
            <a:rPr lang="en-US" sz="4800" kern="1200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cho</a:t>
          </a:r>
          <a:r>
            <a:rPr lang="en-US" sz="4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4800" kern="1200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bài</a:t>
          </a:r>
          <a:r>
            <a:rPr lang="en-US" sz="48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4800" kern="1200" baseline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văn</a:t>
          </a:r>
          <a:endParaRPr lang="en-US" sz="4800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1875844" y="2166067"/>
        <a:ext cx="5247535" cy="925664"/>
      </dsp:txXfrm>
    </dsp:sp>
    <dsp:sp modelId="{9358BBE9-433F-45B8-B892-1E529B222A5C}">
      <dsp:nvSpPr>
        <dsp:cNvPr id="0" name=""/>
        <dsp:cNvSpPr/>
      </dsp:nvSpPr>
      <dsp:spPr>
        <a:xfrm>
          <a:off x="1804962" y="609601"/>
          <a:ext cx="5550390" cy="789669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B1)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Xác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định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đề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3600" kern="1200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804962" y="609601"/>
        <a:ext cx="5550390" cy="789669"/>
      </dsp:txXfrm>
    </dsp:sp>
    <dsp:sp modelId="{2689A4CD-CE1D-469D-8E8C-61F42E78F69D}">
      <dsp:nvSpPr>
        <dsp:cNvPr id="0" name=""/>
        <dsp:cNvSpPr/>
      </dsp:nvSpPr>
      <dsp:spPr>
        <a:xfrm>
          <a:off x="1905000" y="2008786"/>
          <a:ext cx="5488877" cy="944817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B2)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Xác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định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3600" kern="1200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05000" y="2008786"/>
        <a:ext cx="5488877" cy="944817"/>
      </dsp:txXfrm>
    </dsp:sp>
    <dsp:sp modelId="{D6237155-D2E9-4E3A-803B-5D6ED19F6549}">
      <dsp:nvSpPr>
        <dsp:cNvPr id="0" name=""/>
        <dsp:cNvSpPr/>
      </dsp:nvSpPr>
      <dsp:spPr>
        <a:xfrm>
          <a:off x="1905000" y="3757789"/>
          <a:ext cx="5622500" cy="986832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B3)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Tìm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cho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các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3600" kern="1200" baseline="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3600" kern="1200" baseline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n-US" sz="3600" kern="1200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905000" y="3757789"/>
        <a:ext cx="5622500" cy="986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5E22B-F97B-45AF-8EBA-B59307D5ADBE}">
      <dsp:nvSpPr>
        <dsp:cNvPr id="0" name=""/>
        <dsp:cNvSpPr/>
      </dsp:nvSpPr>
      <dsp:spPr>
        <a:xfrm rot="2562832">
          <a:off x="2731274" y="3387953"/>
          <a:ext cx="729644" cy="50800"/>
        </a:xfrm>
        <a:custGeom>
          <a:avLst/>
          <a:gdLst/>
          <a:ahLst/>
          <a:cxnLst/>
          <a:rect l="0" t="0" r="0" b="0"/>
          <a:pathLst>
            <a:path>
              <a:moveTo>
                <a:pt x="0" y="25400"/>
              </a:moveTo>
              <a:lnTo>
                <a:pt x="729644" y="25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9BCFB4-C084-4440-A350-6C643418B3F8}">
      <dsp:nvSpPr>
        <dsp:cNvPr id="0" name=""/>
        <dsp:cNvSpPr/>
      </dsp:nvSpPr>
      <dsp:spPr>
        <a:xfrm rot="49967">
          <a:off x="2828000" y="2407827"/>
          <a:ext cx="829717" cy="50800"/>
        </a:xfrm>
        <a:custGeom>
          <a:avLst/>
          <a:gdLst/>
          <a:ahLst/>
          <a:cxnLst/>
          <a:rect l="0" t="0" r="0" b="0"/>
          <a:pathLst>
            <a:path>
              <a:moveTo>
                <a:pt x="0" y="25400"/>
              </a:moveTo>
              <a:lnTo>
                <a:pt x="829717" y="25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58795-2580-48EA-BEF0-967D23366374}">
      <dsp:nvSpPr>
        <dsp:cNvPr id="0" name=""/>
        <dsp:cNvSpPr/>
      </dsp:nvSpPr>
      <dsp:spPr>
        <a:xfrm rot="19037168">
          <a:off x="2731274" y="1392008"/>
          <a:ext cx="729644" cy="50800"/>
        </a:xfrm>
        <a:custGeom>
          <a:avLst/>
          <a:gdLst/>
          <a:ahLst/>
          <a:cxnLst/>
          <a:rect l="0" t="0" r="0" b="0"/>
          <a:pathLst>
            <a:path>
              <a:moveTo>
                <a:pt x="0" y="25400"/>
              </a:moveTo>
              <a:lnTo>
                <a:pt x="729644" y="25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F3003-7E84-4B88-BAE1-84E1248E358D}">
      <dsp:nvSpPr>
        <dsp:cNvPr id="0" name=""/>
        <dsp:cNvSpPr/>
      </dsp:nvSpPr>
      <dsp:spPr>
        <a:xfrm>
          <a:off x="742199" y="1636795"/>
          <a:ext cx="2096993" cy="163981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8FB7F-4490-4807-A0BD-3AF4C12549B6}">
      <dsp:nvSpPr>
        <dsp:cNvPr id="0" name=""/>
        <dsp:cNvSpPr/>
      </dsp:nvSpPr>
      <dsp:spPr>
        <a:xfrm>
          <a:off x="3179329" y="498"/>
          <a:ext cx="1393567" cy="139356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1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83412" y="204581"/>
        <a:ext cx="985401" cy="985401"/>
      </dsp:txXfrm>
    </dsp:sp>
    <dsp:sp modelId="{CE97F3A5-9575-4764-BD07-DC796CED0B03}">
      <dsp:nvSpPr>
        <dsp:cNvPr id="0" name=""/>
        <dsp:cNvSpPr/>
      </dsp:nvSpPr>
      <dsp:spPr>
        <a:xfrm>
          <a:off x="4712252" y="498"/>
          <a:ext cx="2090350" cy="1393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1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2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n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12252" y="498"/>
        <a:ext cx="2090350" cy="1393567"/>
      </dsp:txXfrm>
    </dsp:sp>
    <dsp:sp modelId="{7D5775B2-F07D-4536-A280-8344CC7C6126}">
      <dsp:nvSpPr>
        <dsp:cNvPr id="0" name=""/>
        <dsp:cNvSpPr/>
      </dsp:nvSpPr>
      <dsp:spPr>
        <a:xfrm>
          <a:off x="3657599" y="1752601"/>
          <a:ext cx="1393567" cy="139356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2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61682" y="1956684"/>
        <a:ext cx="985401" cy="985401"/>
      </dsp:txXfrm>
    </dsp:sp>
    <dsp:sp modelId="{741459B3-202A-4B27-B953-A289E1084371}">
      <dsp:nvSpPr>
        <dsp:cNvPr id="0" name=""/>
        <dsp:cNvSpPr/>
      </dsp:nvSpPr>
      <dsp:spPr>
        <a:xfrm>
          <a:off x="5190523" y="1752601"/>
          <a:ext cx="2090350" cy="1393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1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2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n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90523" y="1752601"/>
        <a:ext cx="2090350" cy="1393567"/>
      </dsp:txXfrm>
    </dsp:sp>
    <dsp:sp modelId="{990D2D58-1D71-4383-9C1B-3DFE5E63F955}">
      <dsp:nvSpPr>
        <dsp:cNvPr id="0" name=""/>
        <dsp:cNvSpPr/>
      </dsp:nvSpPr>
      <dsp:spPr>
        <a:xfrm>
          <a:off x="3179329" y="3436697"/>
          <a:ext cx="1393567" cy="139356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điểm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n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83412" y="3640780"/>
        <a:ext cx="985401" cy="985401"/>
      </dsp:txXfrm>
    </dsp:sp>
    <dsp:sp modelId="{98F2F53D-C0E8-4D10-8E05-CF0E79D3A890}">
      <dsp:nvSpPr>
        <dsp:cNvPr id="0" name=""/>
        <dsp:cNvSpPr/>
      </dsp:nvSpPr>
      <dsp:spPr>
        <a:xfrm>
          <a:off x="4712252" y="3436697"/>
          <a:ext cx="2090350" cy="13935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1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2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Luận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cứ</a:t>
          </a:r>
          <a:r>
            <a:rPr lang="en-US" sz="2800" kern="12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 n</a:t>
          </a:r>
          <a:endParaRPr lang="en-US" sz="2800" kern="1200" dirty="0">
            <a:solidFill>
              <a:srgbClr val="00B05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12252" y="3436697"/>
        <a:ext cx="2090350" cy="13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4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57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37B1-9BB5-47A1-A3FD-6BB874FA03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09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B5DE4-47C5-41DB-8905-B7BCF22F19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038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6ED3D-6A94-434E-B7EC-067769FD92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38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1661-7DF4-44B0-9369-B3DD597C6E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704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6B54D-378C-4DE3-8DBF-F2FE49FFBE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521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0B11-2CEF-410C-8BBB-0A93E25151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399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4996F-9511-4551-9F0D-CB8198A0C4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956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1D861-EB6F-4DCC-8B51-D61318CFBD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60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29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91CD-2C1F-4FA1-A012-701FE7439E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03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FBF5D-BCD5-4B5B-927F-03D518C205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973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3FCC4-DA96-405E-9B6B-73663AB1C0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43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228271-8087-4E57-9B0F-E5F579229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6176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37B1-9BB5-47A1-A3FD-6BB874FA03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1344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B5DE4-47C5-41DB-8905-B7BCF22F19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9464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6ED3D-6A94-434E-B7EC-067769FD92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0898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1661-7DF4-44B0-9369-B3DD597C6E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6992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6B54D-378C-4DE3-8DBF-F2FE49FFBE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3945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0B11-2CEF-410C-8BBB-0A93E25151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1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186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4996F-9511-4551-9F0D-CB8198A0C4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889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1D861-EB6F-4DCC-8B51-D61318CFBD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807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91CD-2C1F-4FA1-A012-701FE7439E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2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FBF5D-BCD5-4B5B-927F-03D518C205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971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3FCC4-DA96-405E-9B6B-73663AB1C0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1137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228271-8087-4E57-9B0F-E5F579229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30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37B1-9BB5-47A1-A3FD-6BB874FA03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7867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B5DE4-47C5-41DB-8905-B7BCF22F19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6253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6ED3D-6A94-434E-B7EC-067769FD92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9521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1661-7DF4-44B0-9369-B3DD597C6E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07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458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6B54D-378C-4DE3-8DBF-F2FE49FFBE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3856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0B11-2CEF-410C-8BBB-0A93E25151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0612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4996F-9511-4551-9F0D-CB8198A0C4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796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1D861-EB6F-4DCC-8B51-D61318CFBD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5939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91CD-2C1F-4FA1-A012-701FE7439E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6498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FBF5D-BCD5-4B5B-927F-03D518C205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349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3FCC4-DA96-405E-9B6B-73663AB1C0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2502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228271-8087-4E57-9B0F-E5F579229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910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37B1-9BB5-47A1-A3FD-6BB874FA03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1541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B5DE4-47C5-41DB-8905-B7BCF22F19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956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314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6ED3D-6A94-434E-B7EC-067769FD92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059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1661-7DF4-44B0-9369-B3DD597C6E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345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6B54D-378C-4DE3-8DBF-F2FE49FFBE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258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0B11-2CEF-410C-8BBB-0A93E25151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0233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4996F-9511-4551-9F0D-CB8198A0C4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158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1D861-EB6F-4DCC-8B51-D61318CFBD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001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91CD-2C1F-4FA1-A012-701FE7439E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402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FBF5D-BCD5-4B5B-927F-03D518C205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787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3FCC4-DA96-405E-9B6B-73663AB1C0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0011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228271-8087-4E57-9B0F-E5F579229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37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051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37B1-9BB5-47A1-A3FD-6BB874FA03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7350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B5DE4-47C5-41DB-8905-B7BCF22F19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7001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6ED3D-6A94-434E-B7EC-067769FD922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0695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81661-7DF4-44B0-9369-B3DD597C6E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5895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6B54D-378C-4DE3-8DBF-F2FE49FFBE5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53851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80B11-2CEF-410C-8BBB-0A93E25151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4463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4996F-9511-4551-9F0D-CB8198A0C4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52268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1D861-EB6F-4DCC-8B51-D61318CFBD4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1521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91CD-2C1F-4FA1-A012-701FE7439E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560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FBF5D-BCD5-4B5B-927F-03D518C205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69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6180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3FCC4-DA96-405E-9B6B-73663AB1C0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54127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7228271-8087-4E57-9B0F-E5F579229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9873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66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EA67CC-1E71-42DB-B9A4-8B83F872E4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3442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32B3D-61A1-4990-9821-6927C327A3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51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1BC90-8BAF-46F7-B831-185907823A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888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57595-EF00-4462-9840-9CAACA3FDF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87508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E604-F043-4CB7-9B49-0B1ED5B6212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14311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20725-09B3-4E59-8185-D6B459D0E0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86896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95150-ADED-4F5E-9640-B4BC7FD03C3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51469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77AC1-9B10-44FD-BC8C-8320B7E8FB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6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70072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8CDB-4912-4D3A-933C-30A4E117AD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2620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9C9A5-A1AD-45EE-88D9-E06B9D6676E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7067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853ED-F6CE-4820-A8F2-43A4B57F16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13964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A8A0C-B060-421C-979C-D36FE0E93BF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41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7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1.jp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1.jp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E323-DED0-46B4-9CA7-7A12B0882B1D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1520-D315-4339-881E-8F0B4B92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0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CBC8B8-D0C2-4DB5-892E-F4BF81A0C57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51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CBC8B8-D0C2-4DB5-892E-F4BF81A0C57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0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CBC8B8-D0C2-4DB5-892E-F4BF81A0C57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6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CBC8B8-D0C2-4DB5-892E-F4BF81A0C57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67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CBC8B8-D0C2-4DB5-892E-F4BF81A0C57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25603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604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605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606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5607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665A4C-5B89-4C5F-B95A-5E9857A83DA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693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399" y="2438400"/>
            <a:ext cx="5838657" cy="33635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16764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LẬP DÀN Ý BÀI VĂN NGHỊ LUẬN</a:t>
            </a:r>
            <a:endParaRPr lang="en-US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91200"/>
            <a:ext cx="6400800" cy="685800"/>
          </a:xfrm>
        </p:spPr>
        <p:txBody>
          <a:bodyPr/>
          <a:lstStyle/>
          <a:p>
            <a:pPr algn="just"/>
            <a:endParaRPr lang="en-US" i="1" dirty="0">
              <a:solidFill>
                <a:srgbClr val="FF0000"/>
              </a:solidFill>
              <a:latin typeface="#9Slide03 Jura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41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marL="609600" lvl="0" indent="-609600">
              <a:buClr>
                <a:srgbClr val="9BB0CB"/>
              </a:buClr>
              <a:buNone/>
            </a:pPr>
            <a:endParaRPr lang="en-US" dirty="0" smtClean="0">
              <a:solidFill>
                <a:srgbClr val="000000"/>
              </a:solidFill>
              <a:cs typeface="Arial"/>
            </a:endParaRPr>
          </a:p>
          <a:p>
            <a:pPr marL="609600" lvl="0" indent="-609600">
              <a:buClr>
                <a:srgbClr val="9BB0CB"/>
              </a:buClr>
              <a:buNone/>
            </a:pPr>
            <a:r>
              <a:rPr lang="en-US" u="sng" dirty="0" err="1" smtClean="0">
                <a:solidFill>
                  <a:srgbClr val="000000"/>
                </a:solidFill>
                <a:cs typeface="Arial"/>
              </a:rPr>
              <a:t>Gợi</a:t>
            </a:r>
            <a:r>
              <a:rPr lang="en-US" u="sng" dirty="0" smtClean="0">
                <a:solidFill>
                  <a:srgbClr val="000000"/>
                </a:solidFill>
                <a:cs typeface="Arial"/>
              </a:rPr>
              <a:t> ý </a:t>
            </a:r>
            <a:r>
              <a:rPr lang="en-US" u="sng" dirty="0" err="1" smtClean="0">
                <a:solidFill>
                  <a:srgbClr val="000000"/>
                </a:solidFill>
                <a:cs typeface="Arial"/>
              </a:rPr>
              <a:t>cách</a:t>
            </a:r>
            <a:r>
              <a:rPr lang="en-US" u="sng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en-US" u="sng" dirty="0" err="1" smtClean="0">
                <a:solidFill>
                  <a:srgbClr val="000000"/>
                </a:solidFill>
                <a:cs typeface="Arial"/>
              </a:rPr>
              <a:t>làm</a:t>
            </a:r>
            <a:r>
              <a:rPr lang="en-US" dirty="0" smtClean="0">
                <a:solidFill>
                  <a:srgbClr val="000000"/>
                </a:solidFill>
                <a:cs typeface="Arial"/>
              </a:rPr>
              <a:t>:</a:t>
            </a:r>
            <a:endParaRPr lang="en-US" dirty="0">
              <a:solidFill>
                <a:srgbClr val="000000"/>
              </a:solidFill>
              <a:cs typeface="Arial"/>
            </a:endParaRPr>
          </a:p>
          <a:p>
            <a:pPr marL="609600" lvl="0" indent="-609600">
              <a:buClr>
                <a:srgbClr val="9BB0CB"/>
              </a:buClr>
              <a:buNone/>
            </a:pPr>
            <a:r>
              <a:rPr lang="en-US" dirty="0" smtClean="0">
                <a:solidFill>
                  <a:srgbClr val="000000"/>
                </a:solidFill>
                <a:cs typeface="Arial"/>
              </a:rPr>
              <a:t>a)</a:t>
            </a:r>
            <a:r>
              <a:rPr lang="en-US" dirty="0" err="1" smtClean="0">
                <a:solidFill>
                  <a:srgbClr val="000000"/>
                </a:solidFill>
                <a:cs typeface="Arial"/>
              </a:rPr>
              <a:t>Giải</a:t>
            </a:r>
            <a:r>
              <a:rPr lang="en-US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thích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khái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niệm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tài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và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đức</a:t>
            </a:r>
            <a:endParaRPr lang="en-US" dirty="0">
              <a:solidFill>
                <a:srgbClr val="000000"/>
              </a:solidFill>
              <a:cs typeface="Arial"/>
            </a:endParaRPr>
          </a:p>
          <a:p>
            <a:pPr marL="609600" lvl="0" indent="-609600">
              <a:buClr>
                <a:srgbClr val="9BB0CB"/>
              </a:buClr>
              <a:buNone/>
            </a:pPr>
            <a:r>
              <a:rPr lang="en-US" dirty="0">
                <a:solidFill>
                  <a:srgbClr val="000000"/>
                </a:solidFill>
                <a:cs typeface="Arial"/>
              </a:rPr>
              <a:t>b)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Có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tài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mà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không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có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đức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là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người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vô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dụng</a:t>
            </a:r>
            <a:endParaRPr lang="en-US" dirty="0">
              <a:solidFill>
                <a:srgbClr val="000000"/>
              </a:solidFill>
              <a:cs typeface="Arial"/>
            </a:endParaRPr>
          </a:p>
          <a:p>
            <a:pPr marL="609600" lvl="0" indent="-609600">
              <a:buClr>
                <a:srgbClr val="9BB0CB"/>
              </a:buClr>
              <a:buNone/>
            </a:pPr>
            <a:r>
              <a:rPr lang="en-US" dirty="0">
                <a:solidFill>
                  <a:srgbClr val="000000"/>
                </a:solidFill>
                <a:cs typeface="Arial"/>
              </a:rPr>
              <a:t>c)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Có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đức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mà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không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có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tài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thì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làm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việc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gì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cũng</a:t>
            </a:r>
            <a:r>
              <a:rPr lang="en-US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000000"/>
                </a:solidFill>
                <a:cs typeface="Arial"/>
              </a:rPr>
              <a:t>khó</a:t>
            </a:r>
            <a:endParaRPr lang="en-US" dirty="0">
              <a:solidFill>
                <a:srgbClr val="000000"/>
              </a:solidFill>
              <a:cs typeface="Arial"/>
            </a:endParaRPr>
          </a:p>
          <a:p>
            <a:pPr marL="609600" lvl="0" indent="-609600">
              <a:buClr>
                <a:srgbClr val="9BB0CB"/>
              </a:buClr>
              <a:buNone/>
            </a:pPr>
            <a:r>
              <a:rPr lang="en-US" dirty="0">
                <a:cs typeface="Arial"/>
              </a:rPr>
              <a:t>d) </a:t>
            </a:r>
            <a:r>
              <a:rPr lang="en-US" dirty="0" err="1">
                <a:cs typeface="Arial"/>
              </a:rPr>
              <a:t>Đức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và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tài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là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hai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phẩm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chất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quan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trọng</a:t>
            </a:r>
            <a:r>
              <a:rPr lang="en-US" dirty="0">
                <a:cs typeface="Arial"/>
              </a:rPr>
              <a:t>, </a:t>
            </a:r>
            <a:r>
              <a:rPr lang="en-US" dirty="0" err="1">
                <a:cs typeface="Arial"/>
              </a:rPr>
              <a:t>có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mối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quan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hệ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gắn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bó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trong</a:t>
            </a:r>
            <a:r>
              <a:rPr lang="en-US" dirty="0">
                <a:cs typeface="Arial"/>
              </a:rPr>
              <a:t> con </a:t>
            </a:r>
            <a:r>
              <a:rPr lang="en-US" dirty="0" err="1">
                <a:cs typeface="Arial"/>
              </a:rPr>
              <a:t>người</a:t>
            </a:r>
            <a:endParaRPr lang="en-US" dirty="0">
              <a:cs typeface="Arial"/>
            </a:endParaRPr>
          </a:p>
          <a:p>
            <a:pPr marL="609600" lvl="0" indent="-609600">
              <a:buClr>
                <a:srgbClr val="9BB0CB"/>
              </a:buClr>
              <a:buNone/>
            </a:pPr>
            <a:r>
              <a:rPr lang="en-US" dirty="0">
                <a:cs typeface="Arial"/>
              </a:rPr>
              <a:t>e) </a:t>
            </a:r>
            <a:r>
              <a:rPr lang="en-US" dirty="0" err="1">
                <a:cs typeface="Arial"/>
              </a:rPr>
              <a:t>Cần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phải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thường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xuyên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rèn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luyện</a:t>
            </a:r>
            <a:r>
              <a:rPr lang="en-US" dirty="0">
                <a:cs typeface="Arial"/>
              </a:rPr>
              <a:t>, </a:t>
            </a:r>
            <a:r>
              <a:rPr lang="en-US" dirty="0" err="1">
                <a:cs typeface="Arial"/>
              </a:rPr>
              <a:t>phấn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đấu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để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có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cả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tài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lẫn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đức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067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152400"/>
            <a:ext cx="2438400" cy="533400"/>
          </a:xfrm>
          <a:solidFill>
            <a:srgbClr val="B1F6FD"/>
          </a:solidFill>
        </p:spPr>
        <p:txBody>
          <a:bodyPr/>
          <a:lstStyle/>
          <a:p>
            <a:r>
              <a:rPr lang="en-US" sz="4000" dirty="0" err="1"/>
              <a:t>Lập</a:t>
            </a:r>
            <a:r>
              <a:rPr lang="en-US" sz="4000" dirty="0"/>
              <a:t> </a:t>
            </a:r>
            <a:r>
              <a:rPr lang="en-US" sz="4000" dirty="0" err="1"/>
              <a:t>dàn</a:t>
            </a:r>
            <a:r>
              <a:rPr lang="en-US" sz="4000" dirty="0"/>
              <a:t> ý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228600" y="609600"/>
            <a:ext cx="1447800" cy="685800"/>
          </a:xfrm>
          <a:prstGeom prst="rect">
            <a:avLst/>
          </a:prstGeom>
          <a:solidFill>
            <a:srgbClr val="B1F6F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Mở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bài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04800" y="1752600"/>
            <a:ext cx="1066800" cy="914400"/>
          </a:xfrm>
          <a:prstGeom prst="rect">
            <a:avLst/>
          </a:prstGeom>
          <a:solidFill>
            <a:srgbClr val="B1F6F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2.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Thân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bài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676400" y="1371600"/>
            <a:ext cx="2743200" cy="762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LĐ1: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Khái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niệm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tài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đức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5105400" y="685800"/>
            <a:ext cx="3810000" cy="381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LC1: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Tài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gì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?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4953000" y="1447800"/>
            <a:ext cx="3962400" cy="6096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cs typeface="Arial" charset="0"/>
              </a:rPr>
              <a:t>LC2: Đức là gì?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1676400" y="2895600"/>
            <a:ext cx="2743200" cy="1143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LĐ2: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Vai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trò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của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tài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đức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4953000" y="2362200"/>
            <a:ext cx="4038600" cy="5334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cs typeface="Arial" charset="0"/>
              </a:rPr>
              <a:t>LC1: Nếu chỉ có tài mà không có đức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4953000" y="3124200"/>
            <a:ext cx="4038600" cy="4572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LC2:Nếu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chỉ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mà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tài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V="1">
            <a:off x="1447800" y="17526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1447800" y="1981200"/>
            <a:ext cx="152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V="1">
            <a:off x="4419600" y="838200"/>
            <a:ext cx="6096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4419600" y="1676400"/>
            <a:ext cx="5334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V="1">
            <a:off x="4419600" y="2667000"/>
            <a:ext cx="4572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4495800" y="3276600"/>
            <a:ext cx="457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89" name="Rectangle 17"/>
          <p:cNvSpPr>
            <a:spLocks noChangeArrowheads="1"/>
          </p:cNvSpPr>
          <p:nvPr/>
        </p:nvSpPr>
        <p:spPr bwMode="auto">
          <a:xfrm>
            <a:off x="1697736" y="4572000"/>
            <a:ext cx="2743200" cy="9144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LĐ3: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Liên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hệ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bản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thân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5181600" y="4876800"/>
            <a:ext cx="3810000" cy="762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LC1: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Tài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đức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vai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trò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quan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trọng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cuộc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sống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con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người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5181600" y="5960364"/>
            <a:ext cx="3810000" cy="762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LC2: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Cần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thường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xuyên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rèn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luyện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để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cả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tài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lẫn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đức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>
            <a:off x="1313688" y="2171700"/>
            <a:ext cx="384048" cy="3009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 flipV="1">
            <a:off x="4343400" y="5181600"/>
            <a:ext cx="7620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>
            <a:off x="4440936" y="5233416"/>
            <a:ext cx="6858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263652" y="5835396"/>
            <a:ext cx="1219200" cy="762000"/>
          </a:xfrm>
          <a:prstGeom prst="rect">
            <a:avLst/>
          </a:prstGeom>
          <a:solidFill>
            <a:srgbClr val="B1F6F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3.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Kết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bài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5105400" y="3810000"/>
            <a:ext cx="2924175" cy="376238"/>
          </a:xfrm>
          <a:prstGeom prst="rect">
            <a:avLst/>
          </a:prstGeom>
          <a:solidFill>
            <a:srgbClr val="B1F6FD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LC3: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Khi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cả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tài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đức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4297" name="Line 25"/>
          <p:cNvSpPr>
            <a:spLocks noChangeShapeType="1"/>
          </p:cNvSpPr>
          <p:nvPr/>
        </p:nvSpPr>
        <p:spPr bwMode="auto">
          <a:xfrm>
            <a:off x="4419600" y="3276600"/>
            <a:ext cx="609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64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nimBg="1"/>
      <p:bldP spid="54275" grpId="0" animBg="1"/>
      <p:bldP spid="54276" grpId="0" animBg="1"/>
      <p:bldP spid="54277" grpId="0" animBg="1"/>
      <p:bldP spid="54278" grpId="0" animBg="1"/>
      <p:bldP spid="54279" grpId="0" animBg="1"/>
      <p:bldP spid="54280" grpId="0" animBg="1"/>
      <p:bldP spid="54281" grpId="0" animBg="1"/>
      <p:bldP spid="54282" grpId="0" animBg="1"/>
      <p:bldP spid="54283" grpId="0" animBg="1"/>
      <p:bldP spid="54284" grpId="0" animBg="1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 animBg="1"/>
      <p:bldP spid="54295" grpId="0" animBg="1"/>
      <p:bldP spid="54296" grpId="0" animBg="1"/>
      <p:bldP spid="542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274638"/>
            <a:ext cx="7931150" cy="1143000"/>
          </a:xfrm>
        </p:spPr>
        <p:txBody>
          <a:bodyPr/>
          <a:lstStyle/>
          <a:p>
            <a:r>
              <a:rPr lang="en-US" sz="3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Dàn</a:t>
            </a:r>
            <a:r>
              <a:rPr lang="en-US" sz="37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ý </a:t>
            </a:r>
            <a:r>
              <a:rPr lang="en-US" sz="3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</a:t>
            </a:r>
            <a:r>
              <a:rPr lang="en-US" sz="37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văn</a:t>
            </a:r>
            <a:r>
              <a:rPr lang="en-US" sz="37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nghị</a:t>
            </a:r>
            <a:r>
              <a:rPr lang="en-US" sz="37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7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luận</a:t>
            </a:r>
            <a:endParaRPr lang="en-US" sz="37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2514600" y="2076450"/>
            <a:ext cx="2971800" cy="3943350"/>
            <a:chOff x="1584" y="1308"/>
            <a:chExt cx="1872" cy="2484"/>
          </a:xfrm>
        </p:grpSpPr>
        <p:sp>
          <p:nvSpPr>
            <p:cNvPr id="57348" name="Rectangle 4"/>
            <p:cNvSpPr>
              <a:spLocks noChangeArrowheads="1"/>
            </p:cNvSpPr>
            <p:nvPr/>
          </p:nvSpPr>
          <p:spPr bwMode="auto">
            <a:xfrm>
              <a:off x="2016" y="1308"/>
              <a:ext cx="1440" cy="576"/>
            </a:xfrm>
            <a:prstGeom prst="rect">
              <a:avLst/>
            </a:prstGeom>
            <a:gradFill rotWithShape="1">
              <a:gsLst>
                <a:gs pos="0">
                  <a:srgbClr val="DDD93B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b="1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b="1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điểm</a:t>
              </a:r>
              <a:r>
                <a:rPr lang="en-US" sz="2400" b="1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1</a:t>
              </a:r>
              <a:endParaRPr lang="en-US" sz="2400" b="1" dirty="0">
                <a:solidFill>
                  <a:srgbClr val="000000"/>
                </a:solidFill>
                <a:latin typeface=".VnTime" pitchFamily="34" charset="0"/>
                <a:cs typeface="Arial" charset="0"/>
              </a:endParaRPr>
            </a:p>
          </p:txBody>
        </p:sp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>
              <a:off x="2016" y="2256"/>
              <a:ext cx="1440" cy="576"/>
            </a:xfrm>
            <a:prstGeom prst="rect">
              <a:avLst/>
            </a:prstGeom>
            <a:gradFill rotWithShape="1">
              <a:gsLst>
                <a:gs pos="0">
                  <a:srgbClr val="DDD93B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b="1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b="1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điểm</a:t>
              </a:r>
              <a:r>
                <a:rPr lang="en-US" sz="2400" b="1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</a:t>
              </a:r>
              <a:r>
                <a:rPr lang="en-US" sz="2400" b="1" dirty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57350" name="Rectangle 6"/>
            <p:cNvSpPr>
              <a:spLocks noChangeArrowheads="1"/>
            </p:cNvSpPr>
            <p:nvPr/>
          </p:nvSpPr>
          <p:spPr bwMode="auto">
            <a:xfrm>
              <a:off x="2016" y="3216"/>
              <a:ext cx="1440" cy="576"/>
            </a:xfrm>
            <a:prstGeom prst="rect">
              <a:avLst/>
            </a:prstGeom>
            <a:gradFill rotWithShape="1">
              <a:gsLst>
                <a:gs pos="0">
                  <a:srgbClr val="DDD93B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b="1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b="1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điểm</a:t>
              </a:r>
              <a:r>
                <a:rPr lang="en-US" sz="2400" b="1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b="1" dirty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n</a:t>
              </a:r>
            </a:p>
          </p:txBody>
        </p:sp>
        <p:sp>
          <p:nvSpPr>
            <p:cNvPr id="57351" name="Line 7"/>
            <p:cNvSpPr>
              <a:spLocks noChangeShapeType="1"/>
            </p:cNvSpPr>
            <p:nvPr/>
          </p:nvSpPr>
          <p:spPr bwMode="auto">
            <a:xfrm>
              <a:off x="1584" y="2544"/>
              <a:ext cx="9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7352" name="Line 8"/>
            <p:cNvSpPr>
              <a:spLocks noChangeShapeType="1"/>
            </p:cNvSpPr>
            <p:nvPr/>
          </p:nvSpPr>
          <p:spPr bwMode="auto">
            <a:xfrm>
              <a:off x="1692" y="1632"/>
              <a:ext cx="0" cy="18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7353" name="Line 9"/>
            <p:cNvSpPr>
              <a:spLocks noChangeShapeType="1"/>
            </p:cNvSpPr>
            <p:nvPr/>
          </p:nvSpPr>
          <p:spPr bwMode="auto">
            <a:xfrm>
              <a:off x="1692" y="1632"/>
              <a:ext cx="33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7354" name="Line 10"/>
            <p:cNvSpPr>
              <a:spLocks noChangeShapeType="1"/>
            </p:cNvSpPr>
            <p:nvPr/>
          </p:nvSpPr>
          <p:spPr bwMode="auto">
            <a:xfrm>
              <a:off x="1680" y="2544"/>
              <a:ext cx="33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7355" name="Line 11"/>
            <p:cNvSpPr>
              <a:spLocks noChangeShapeType="1"/>
            </p:cNvSpPr>
            <p:nvPr/>
          </p:nvSpPr>
          <p:spPr bwMode="auto">
            <a:xfrm>
              <a:off x="1692" y="3504"/>
              <a:ext cx="336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57356" name="Group 12"/>
          <p:cNvGrpSpPr>
            <a:grpSpLocks/>
          </p:cNvGrpSpPr>
          <p:nvPr/>
        </p:nvGrpSpPr>
        <p:grpSpPr bwMode="auto">
          <a:xfrm>
            <a:off x="5486400" y="1676400"/>
            <a:ext cx="3048000" cy="1676400"/>
            <a:chOff x="3456" y="1056"/>
            <a:chExt cx="1920" cy="1056"/>
          </a:xfrm>
        </p:grpSpPr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3792" y="1056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</a:t>
              </a:r>
              <a:r>
                <a:rPr lang="en-US" sz="2400" dirty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1</a:t>
              </a:r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92" y="1440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</a:t>
              </a:r>
              <a:r>
                <a:rPr lang="en-US" sz="2400" dirty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2</a:t>
              </a:r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3792" y="1824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</a:t>
              </a:r>
              <a:r>
                <a:rPr lang="en-US" sz="2400" dirty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n</a:t>
              </a:r>
            </a:p>
          </p:txBody>
        </p:sp>
        <p:grpSp>
          <p:nvGrpSpPr>
            <p:cNvPr id="57360" name="Group 16"/>
            <p:cNvGrpSpPr>
              <a:grpSpLocks/>
            </p:cNvGrpSpPr>
            <p:nvPr/>
          </p:nvGrpSpPr>
          <p:grpSpPr bwMode="auto">
            <a:xfrm>
              <a:off x="3456" y="1236"/>
              <a:ext cx="348" cy="780"/>
              <a:chOff x="3456" y="1236"/>
              <a:chExt cx="348" cy="780"/>
            </a:xfrm>
          </p:grpSpPr>
          <p:grpSp>
            <p:nvGrpSpPr>
              <p:cNvPr id="57361" name="Group 17"/>
              <p:cNvGrpSpPr>
                <a:grpSpLocks/>
              </p:cNvGrpSpPr>
              <p:nvPr/>
            </p:nvGrpSpPr>
            <p:grpSpPr bwMode="auto">
              <a:xfrm>
                <a:off x="3456" y="1236"/>
                <a:ext cx="60" cy="768"/>
                <a:chOff x="3492" y="1236"/>
                <a:chExt cx="60" cy="768"/>
              </a:xfrm>
            </p:grpSpPr>
            <p:sp>
              <p:nvSpPr>
                <p:cNvPr id="57362" name="Line 18"/>
                <p:cNvSpPr>
                  <a:spLocks noChangeShapeType="1"/>
                </p:cNvSpPr>
                <p:nvPr/>
              </p:nvSpPr>
              <p:spPr bwMode="auto">
                <a:xfrm>
                  <a:off x="3492" y="158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7363" name="Line 19"/>
                <p:cNvSpPr>
                  <a:spLocks noChangeShapeType="1"/>
                </p:cNvSpPr>
                <p:nvPr/>
              </p:nvSpPr>
              <p:spPr bwMode="auto">
                <a:xfrm>
                  <a:off x="3552" y="123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57364" name="Line 20"/>
              <p:cNvSpPr>
                <a:spLocks noChangeShapeType="1"/>
              </p:cNvSpPr>
              <p:nvPr/>
            </p:nvSpPr>
            <p:spPr bwMode="auto">
              <a:xfrm>
                <a:off x="3516" y="1236"/>
                <a:ext cx="27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7365" name="Line 21"/>
              <p:cNvSpPr>
                <a:spLocks noChangeShapeType="1"/>
              </p:cNvSpPr>
              <p:nvPr/>
            </p:nvSpPr>
            <p:spPr bwMode="auto">
              <a:xfrm>
                <a:off x="3504" y="1584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7366" name="Line 22"/>
              <p:cNvSpPr>
                <a:spLocks noChangeShapeType="1"/>
              </p:cNvSpPr>
              <p:nvPr/>
            </p:nvSpPr>
            <p:spPr bwMode="auto">
              <a:xfrm>
                <a:off x="3516" y="2016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7367" name="Group 23"/>
          <p:cNvGrpSpPr>
            <a:grpSpLocks/>
          </p:cNvGrpSpPr>
          <p:nvPr/>
        </p:nvGrpSpPr>
        <p:grpSpPr bwMode="auto">
          <a:xfrm>
            <a:off x="5486400" y="3486150"/>
            <a:ext cx="3048000" cy="1066800"/>
            <a:chOff x="3456" y="2196"/>
            <a:chExt cx="1920" cy="672"/>
          </a:xfrm>
        </p:grpSpPr>
        <p:sp>
          <p:nvSpPr>
            <p:cNvPr id="57368" name="Rectangle 24"/>
            <p:cNvSpPr>
              <a:spLocks noChangeArrowheads="1"/>
            </p:cNvSpPr>
            <p:nvPr/>
          </p:nvSpPr>
          <p:spPr bwMode="auto">
            <a:xfrm>
              <a:off x="3792" y="2196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1</a:t>
              </a:r>
              <a:endParaRPr lang="en-US" sz="2400" dirty="0">
                <a:solidFill>
                  <a:srgbClr val="000000"/>
                </a:solidFill>
                <a:latin typeface=".VnTime" pitchFamily="34" charset="0"/>
                <a:cs typeface="Arial" charset="0"/>
              </a:endParaRPr>
            </a:p>
          </p:txBody>
        </p:sp>
        <p:sp>
          <p:nvSpPr>
            <p:cNvPr id="57369" name="Rectangle 25"/>
            <p:cNvSpPr>
              <a:spLocks noChangeArrowheads="1"/>
            </p:cNvSpPr>
            <p:nvPr/>
          </p:nvSpPr>
          <p:spPr bwMode="auto">
            <a:xfrm>
              <a:off x="3792" y="2580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n</a:t>
              </a:r>
              <a:endParaRPr lang="en-US" sz="2400" dirty="0">
                <a:solidFill>
                  <a:srgbClr val="000000"/>
                </a:solidFill>
                <a:latin typeface=".VnTime" pitchFamily="34" charset="0"/>
                <a:cs typeface="Arial" charset="0"/>
              </a:endParaRPr>
            </a:p>
          </p:txBody>
        </p:sp>
        <p:grpSp>
          <p:nvGrpSpPr>
            <p:cNvPr id="57370" name="Group 26"/>
            <p:cNvGrpSpPr>
              <a:grpSpLocks/>
            </p:cNvGrpSpPr>
            <p:nvPr/>
          </p:nvGrpSpPr>
          <p:grpSpPr bwMode="auto">
            <a:xfrm>
              <a:off x="3456" y="2304"/>
              <a:ext cx="336" cy="432"/>
              <a:chOff x="3552" y="2304"/>
              <a:chExt cx="336" cy="432"/>
            </a:xfrm>
          </p:grpSpPr>
          <p:sp>
            <p:nvSpPr>
              <p:cNvPr id="57371" name="Line 27"/>
              <p:cNvSpPr>
                <a:spLocks noChangeShapeType="1"/>
              </p:cNvSpPr>
              <p:nvPr/>
            </p:nvSpPr>
            <p:spPr bwMode="auto">
              <a:xfrm>
                <a:off x="3552" y="2544"/>
                <a:ext cx="4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57372" name="Group 28"/>
              <p:cNvGrpSpPr>
                <a:grpSpLocks/>
              </p:cNvGrpSpPr>
              <p:nvPr/>
            </p:nvGrpSpPr>
            <p:grpSpPr bwMode="auto">
              <a:xfrm>
                <a:off x="3600" y="2304"/>
                <a:ext cx="288" cy="432"/>
                <a:chOff x="3504" y="2304"/>
                <a:chExt cx="288" cy="432"/>
              </a:xfrm>
            </p:grpSpPr>
            <p:sp>
              <p:nvSpPr>
                <p:cNvPr id="57373" name="Line 29"/>
                <p:cNvSpPr>
                  <a:spLocks noChangeShapeType="1"/>
                </p:cNvSpPr>
                <p:nvPr/>
              </p:nvSpPr>
              <p:spPr bwMode="auto">
                <a:xfrm>
                  <a:off x="3504" y="2304"/>
                  <a:ext cx="0" cy="432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7374" name="Line 30"/>
                <p:cNvSpPr>
                  <a:spLocks noChangeShapeType="1"/>
                </p:cNvSpPr>
                <p:nvPr/>
              </p:nvSpPr>
              <p:spPr bwMode="auto">
                <a:xfrm>
                  <a:off x="3504" y="2304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7375" name="Line 31"/>
                <p:cNvSpPr>
                  <a:spLocks noChangeShapeType="1"/>
                </p:cNvSpPr>
                <p:nvPr/>
              </p:nvSpPr>
              <p:spPr bwMode="auto">
                <a:xfrm>
                  <a:off x="3504" y="2736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57376" name="Group 32"/>
          <p:cNvGrpSpPr>
            <a:grpSpLocks/>
          </p:cNvGrpSpPr>
          <p:nvPr/>
        </p:nvGrpSpPr>
        <p:grpSpPr bwMode="auto">
          <a:xfrm>
            <a:off x="5486400" y="4724400"/>
            <a:ext cx="3048000" cy="1676400"/>
            <a:chOff x="3456" y="2976"/>
            <a:chExt cx="1920" cy="1056"/>
          </a:xfrm>
        </p:grpSpPr>
        <p:sp>
          <p:nvSpPr>
            <p:cNvPr id="57377" name="Rectangle 33"/>
            <p:cNvSpPr>
              <a:spLocks noChangeArrowheads="1"/>
            </p:cNvSpPr>
            <p:nvPr/>
          </p:nvSpPr>
          <p:spPr bwMode="auto">
            <a:xfrm>
              <a:off x="3792" y="2976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</a:t>
              </a:r>
              <a:r>
                <a:rPr lang="en-US" sz="2400" dirty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1</a:t>
              </a:r>
            </a:p>
          </p:txBody>
        </p:sp>
        <p:sp>
          <p:nvSpPr>
            <p:cNvPr id="57378" name="Rectangle 34"/>
            <p:cNvSpPr>
              <a:spLocks noChangeArrowheads="1"/>
            </p:cNvSpPr>
            <p:nvPr/>
          </p:nvSpPr>
          <p:spPr bwMode="auto">
            <a:xfrm>
              <a:off x="3792" y="3360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2</a:t>
              </a:r>
              <a:endParaRPr lang="en-US" sz="2400" dirty="0">
                <a:solidFill>
                  <a:srgbClr val="000000"/>
                </a:solidFill>
                <a:latin typeface=".VnTime" pitchFamily="34" charset="0"/>
                <a:cs typeface="Arial" charset="0"/>
              </a:endParaRPr>
            </a:p>
          </p:txBody>
        </p:sp>
        <p:sp>
          <p:nvSpPr>
            <p:cNvPr id="57379" name="Rectangle 35"/>
            <p:cNvSpPr>
              <a:spLocks noChangeArrowheads="1"/>
            </p:cNvSpPr>
            <p:nvPr/>
          </p:nvSpPr>
          <p:spPr bwMode="auto">
            <a:xfrm>
              <a:off x="3792" y="3744"/>
              <a:ext cx="1584" cy="288"/>
            </a:xfrm>
            <a:prstGeom prst="rect">
              <a:avLst/>
            </a:prstGeom>
            <a:gradFill rotWithShape="1">
              <a:gsLst>
                <a:gs pos="0">
                  <a:srgbClr val="3399FF"/>
                </a:gs>
                <a:gs pos="100000">
                  <a:schemeClr val="bg1"/>
                </a:gs>
              </a:gsLst>
              <a:lin ang="5400000" scaled="1"/>
            </a:gradFill>
            <a:ln w="9525" cap="rnd">
              <a:solidFill>
                <a:srgbClr val="FF0000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Luận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</a:t>
              </a:r>
              <a:r>
                <a:rPr lang="en-US" sz="2400" dirty="0" err="1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cứ</a:t>
              </a:r>
              <a:r>
                <a:rPr lang="en-US" sz="2400" dirty="0" smtClean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  </a:t>
              </a:r>
              <a:r>
                <a:rPr lang="en-US" sz="2400" dirty="0">
                  <a:solidFill>
                    <a:srgbClr val="000000"/>
                  </a:solidFill>
                  <a:latin typeface=".VnTime" pitchFamily="34" charset="0"/>
                  <a:cs typeface="Arial" charset="0"/>
                </a:rPr>
                <a:t>n</a:t>
              </a:r>
            </a:p>
          </p:txBody>
        </p:sp>
        <p:grpSp>
          <p:nvGrpSpPr>
            <p:cNvPr id="57380" name="Group 36"/>
            <p:cNvGrpSpPr>
              <a:grpSpLocks/>
            </p:cNvGrpSpPr>
            <p:nvPr/>
          </p:nvGrpSpPr>
          <p:grpSpPr bwMode="auto">
            <a:xfrm>
              <a:off x="3456" y="3120"/>
              <a:ext cx="348" cy="780"/>
              <a:chOff x="3456" y="3120"/>
              <a:chExt cx="348" cy="780"/>
            </a:xfrm>
          </p:grpSpPr>
          <p:grpSp>
            <p:nvGrpSpPr>
              <p:cNvPr id="57381" name="Group 37"/>
              <p:cNvGrpSpPr>
                <a:grpSpLocks/>
              </p:cNvGrpSpPr>
              <p:nvPr/>
            </p:nvGrpSpPr>
            <p:grpSpPr bwMode="auto">
              <a:xfrm>
                <a:off x="3456" y="3120"/>
                <a:ext cx="60" cy="768"/>
                <a:chOff x="3492" y="1236"/>
                <a:chExt cx="60" cy="768"/>
              </a:xfrm>
            </p:grpSpPr>
            <p:sp>
              <p:nvSpPr>
                <p:cNvPr id="57382" name="Line 38"/>
                <p:cNvSpPr>
                  <a:spLocks noChangeShapeType="1"/>
                </p:cNvSpPr>
                <p:nvPr/>
              </p:nvSpPr>
              <p:spPr bwMode="auto">
                <a:xfrm>
                  <a:off x="3492" y="1584"/>
                  <a:ext cx="4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7383" name="Line 39"/>
                <p:cNvSpPr>
                  <a:spLocks noChangeShapeType="1"/>
                </p:cNvSpPr>
                <p:nvPr/>
              </p:nvSpPr>
              <p:spPr bwMode="auto">
                <a:xfrm>
                  <a:off x="3552" y="1236"/>
                  <a:ext cx="0" cy="768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57384" name="Line 40"/>
              <p:cNvSpPr>
                <a:spLocks noChangeShapeType="1"/>
              </p:cNvSpPr>
              <p:nvPr/>
            </p:nvSpPr>
            <p:spPr bwMode="auto">
              <a:xfrm>
                <a:off x="3516" y="3120"/>
                <a:ext cx="276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7385" name="Line 41"/>
              <p:cNvSpPr>
                <a:spLocks noChangeShapeType="1"/>
              </p:cNvSpPr>
              <p:nvPr/>
            </p:nvSpPr>
            <p:spPr bwMode="auto">
              <a:xfrm>
                <a:off x="3504" y="346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7386" name="Line 42"/>
              <p:cNvSpPr>
                <a:spLocks noChangeShapeType="1"/>
              </p:cNvSpPr>
              <p:nvPr/>
            </p:nvSpPr>
            <p:spPr bwMode="auto">
              <a:xfrm>
                <a:off x="3516" y="390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57387" name="Group 43"/>
          <p:cNvGrpSpPr>
            <a:grpSpLocks/>
          </p:cNvGrpSpPr>
          <p:nvPr/>
        </p:nvGrpSpPr>
        <p:grpSpPr bwMode="auto">
          <a:xfrm>
            <a:off x="533400" y="1676400"/>
            <a:ext cx="2438400" cy="4876800"/>
            <a:chOff x="336" y="1056"/>
            <a:chExt cx="1536" cy="3168"/>
          </a:xfrm>
        </p:grpSpPr>
        <p:grpSp>
          <p:nvGrpSpPr>
            <p:cNvPr id="57388" name="Group 44"/>
            <p:cNvGrpSpPr>
              <a:grpSpLocks/>
            </p:cNvGrpSpPr>
            <p:nvPr/>
          </p:nvGrpSpPr>
          <p:grpSpPr bwMode="auto">
            <a:xfrm>
              <a:off x="336" y="1056"/>
              <a:ext cx="1536" cy="3168"/>
              <a:chOff x="336" y="1056"/>
              <a:chExt cx="1536" cy="3168"/>
            </a:xfrm>
          </p:grpSpPr>
          <p:sp>
            <p:nvSpPr>
              <p:cNvPr id="57389" name="AutoShape 45"/>
              <p:cNvSpPr>
                <a:spLocks noChangeArrowheads="1"/>
              </p:cNvSpPr>
              <p:nvPr/>
            </p:nvSpPr>
            <p:spPr bwMode="auto">
              <a:xfrm>
                <a:off x="336" y="3552"/>
                <a:ext cx="1536" cy="67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dirty="0" err="1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Kết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bài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  <a:latin typeface=".VnTime" pitchFamily="34" charset="0"/>
                  <a:cs typeface="Arial" charset="0"/>
                </a:endParaRPr>
              </a:p>
            </p:txBody>
          </p:sp>
          <p:sp>
            <p:nvSpPr>
              <p:cNvPr id="57390" name="AutoShape 46"/>
              <p:cNvSpPr>
                <a:spLocks noChangeArrowheads="1"/>
              </p:cNvSpPr>
              <p:nvPr/>
            </p:nvSpPr>
            <p:spPr bwMode="auto">
              <a:xfrm rot="10800000">
                <a:off x="336" y="1056"/>
                <a:ext cx="1536" cy="672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dirty="0" err="1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Mở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bài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  <a:latin typeface=".VnTime" pitchFamily="34" charset="0"/>
                  <a:cs typeface="Arial" charset="0"/>
                </a:endParaRPr>
              </a:p>
            </p:txBody>
          </p:sp>
          <p:sp>
            <p:nvSpPr>
              <p:cNvPr id="57391" name="Rectangle 47"/>
              <p:cNvSpPr>
                <a:spLocks noChangeArrowheads="1"/>
              </p:cNvSpPr>
              <p:nvPr/>
            </p:nvSpPr>
            <p:spPr bwMode="auto">
              <a:xfrm>
                <a:off x="649" y="1836"/>
                <a:ext cx="960" cy="158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b="1" dirty="0" err="1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Thân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 </a:t>
                </a:r>
                <a:r>
                  <a:rPr lang="en-US" sz="2800" b="1" dirty="0" err="1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bài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.VnTime" pitchFamily="34" charset="0"/>
                    <a:cs typeface="Arial" charset="0"/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  <a:latin typeface=".VnTime" pitchFamily="34" charset="0"/>
                  <a:cs typeface="Arial" charset="0"/>
                </a:endParaRPr>
              </a:p>
            </p:txBody>
          </p:sp>
        </p:grpSp>
        <p:sp>
          <p:nvSpPr>
            <p:cNvPr id="57392" name="Line 48"/>
            <p:cNvSpPr>
              <a:spLocks noChangeShapeType="1"/>
            </p:cNvSpPr>
            <p:nvPr/>
          </p:nvSpPr>
          <p:spPr bwMode="auto">
            <a:xfrm>
              <a:off x="1092" y="1728"/>
              <a:ext cx="0" cy="96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7393" name="Line 49"/>
            <p:cNvSpPr>
              <a:spLocks noChangeShapeType="1"/>
            </p:cNvSpPr>
            <p:nvPr/>
          </p:nvSpPr>
          <p:spPr bwMode="auto">
            <a:xfrm>
              <a:off x="1104" y="3408"/>
              <a:ext cx="0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261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Hướng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dẫn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tự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2296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Nắm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dàn</a:t>
            </a:r>
            <a:r>
              <a:rPr lang="en-US" dirty="0">
                <a:latin typeface="Times New Roman" pitchFamily="18" charset="0"/>
              </a:rPr>
              <a:t> ý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văn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nghị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luận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đầy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đủ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luyện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tập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algn="just">
              <a:buFontTx/>
              <a:buNone/>
            </a:pPr>
            <a:r>
              <a:rPr lang="en-US" dirty="0">
                <a:latin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</a:rPr>
              <a:t>Soạn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</a:rPr>
              <a:t>Phong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ngôn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ngữ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thuật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1066800"/>
          </a:xfrm>
          <a:solidFill>
            <a:srgbClr val="B5EEF9"/>
          </a:solidFill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err="1" smtClean="0"/>
              <a:t>Luận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đề</a:t>
            </a:r>
            <a:r>
              <a:rPr lang="en-US" sz="2400" b="1" dirty="0" smtClean="0"/>
              <a:t>: </a:t>
            </a:r>
            <a:r>
              <a:rPr lang="en-US" sz="2400" b="1" dirty="0" err="1" smtClean="0"/>
              <a:t>Hiện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tượng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nghiện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facebook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hoặc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tiktok</a:t>
            </a:r>
            <a:r>
              <a:rPr lang="en-US" sz="2400" b="1" dirty="0" smtClean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err="1" smtClean="0"/>
              <a:t>trong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học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sinh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tại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Tâm</a:t>
            </a:r>
            <a:r>
              <a:rPr lang="en-US" sz="2400" b="1" smtClean="0"/>
              <a:t> .</a:t>
            </a:r>
            <a:endParaRPr lang="en-US" sz="2400" b="1" dirty="0" smtClean="0"/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28600" y="2286000"/>
            <a:ext cx="1876425" cy="82232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</a:rPr>
              <a:t>LĐ1: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</a:rPr>
              <a:t>Thực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  <a:r>
              <a:rPr lang="en-US" sz="2400" b="1" dirty="0" err="1">
                <a:solidFill>
                  <a:srgbClr val="000000"/>
                </a:solidFill>
              </a:rPr>
              <a:t>trạng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419600" y="2362200"/>
            <a:ext cx="2112963" cy="82232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LĐ2: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Nguyên nhân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514600" y="2362200"/>
            <a:ext cx="1676400" cy="82232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LĐ3: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Hậu quả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6705600" y="2286000"/>
            <a:ext cx="1752600" cy="82232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LĐ4: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</a:rPr>
              <a:t>Giải pháp</a:t>
            </a:r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 flipH="1">
            <a:off x="1219200" y="1371600"/>
            <a:ext cx="2743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 flipH="1">
            <a:off x="3733800" y="1371600"/>
            <a:ext cx="22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4" name="Line 11"/>
          <p:cNvSpPr>
            <a:spLocks noChangeShapeType="1"/>
          </p:cNvSpPr>
          <p:nvPr/>
        </p:nvSpPr>
        <p:spPr bwMode="auto">
          <a:xfrm>
            <a:off x="3962400" y="14478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5" name="Line 12"/>
          <p:cNvSpPr>
            <a:spLocks noChangeShapeType="1"/>
          </p:cNvSpPr>
          <p:nvPr/>
        </p:nvSpPr>
        <p:spPr bwMode="auto">
          <a:xfrm>
            <a:off x="3962400" y="1371600"/>
            <a:ext cx="3429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6" name="Text Box 15"/>
          <p:cNvSpPr txBox="1">
            <a:spLocks noChangeArrowheads="1"/>
          </p:cNvSpPr>
          <p:nvPr/>
        </p:nvSpPr>
        <p:spPr bwMode="auto">
          <a:xfrm>
            <a:off x="441325" y="3617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1517" name="Text Box 16"/>
          <p:cNvSpPr txBox="1">
            <a:spLocks noChangeArrowheads="1"/>
          </p:cNvSpPr>
          <p:nvPr/>
        </p:nvSpPr>
        <p:spPr bwMode="auto">
          <a:xfrm>
            <a:off x="441325" y="3541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03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  <p:bldP spid="28678" grpId="0" animBg="1"/>
      <p:bldP spid="28679" grpId="0" animBg="1"/>
      <p:bldP spid="28680" grpId="0" animBg="1"/>
      <p:bldP spid="21512" grpId="0" animBg="1"/>
      <p:bldP spid="21513" grpId="0" animBg="1"/>
      <p:bldP spid="21514" grpId="0" animBg="1"/>
      <p:bldP spid="215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76400"/>
            <a:ext cx="5486400" cy="3200401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err="1" smtClean="0">
                <a:solidFill>
                  <a:srgbClr val="0000FF"/>
                </a:solidFill>
              </a:rPr>
              <a:t>Bài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học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hôm</a:t>
            </a:r>
            <a:r>
              <a:rPr lang="en-US" sz="4800" dirty="0" smtClean="0">
                <a:solidFill>
                  <a:srgbClr val="0000FF"/>
                </a:solidFill>
              </a:rPr>
              <a:t> nay </a:t>
            </a:r>
            <a:r>
              <a:rPr lang="en-US" sz="4800" dirty="0" err="1" smtClean="0">
                <a:solidFill>
                  <a:srgbClr val="0000FF"/>
                </a:solidFill>
              </a:rPr>
              <a:t>kết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thúc</a:t>
            </a:r>
            <a:r>
              <a:rPr lang="en-US" sz="4800" dirty="0" smtClean="0">
                <a:solidFill>
                  <a:srgbClr val="0000FF"/>
                </a:solidFill>
              </a:rPr>
              <a:t> ở </a:t>
            </a:r>
            <a:r>
              <a:rPr lang="en-US" sz="4800" dirty="0" err="1" smtClean="0">
                <a:solidFill>
                  <a:srgbClr val="0000FF"/>
                </a:solidFill>
              </a:rPr>
              <a:t>đây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xin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cảm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ơn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các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em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đã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theo</a:t>
            </a:r>
            <a:r>
              <a:rPr lang="en-US" sz="4800" dirty="0" smtClean="0">
                <a:solidFill>
                  <a:srgbClr val="0000FF"/>
                </a:solidFill>
              </a:rPr>
              <a:t> </a:t>
            </a:r>
            <a:r>
              <a:rPr lang="en-US" sz="4800" dirty="0" err="1" smtClean="0">
                <a:solidFill>
                  <a:srgbClr val="0000FF"/>
                </a:solidFill>
              </a:rPr>
              <a:t>dõi</a:t>
            </a:r>
            <a:r>
              <a:rPr lang="en-US" sz="4800" dirty="0" smtClean="0">
                <a:solidFill>
                  <a:srgbClr val="0000FF"/>
                </a:solidFill>
              </a:rPr>
              <a:t>! 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81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143000"/>
          </a:xfrm>
        </p:spPr>
        <p:txBody>
          <a:bodyPr>
            <a:normAutofit/>
          </a:bodyPr>
          <a:lstStyle/>
          <a:p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I.Tác</a:t>
            </a:r>
            <a:r>
              <a:rPr lang="en-US" sz="4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4000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</a:t>
            </a:r>
            <a:endParaRPr lang="en-US" sz="4000" u="sng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5344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ea typeface="#9Slide03 Roboto Slab" pitchFamily="2" charset="0"/>
                <a:cs typeface="Times New Roman" pitchFamily="18" charset="0"/>
              </a:rPr>
              <a:t>1)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ea typeface="#9Slide03 Roboto Slab" pitchFamily="2" charset="0"/>
                <a:cs typeface="Times New Roman" pitchFamily="18" charset="0"/>
              </a:rPr>
              <a:t>Tác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ea typeface="#9Slide03 Roboto Slab" pitchFamily="2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ea typeface="#9Slide03 Roboto Slab" pitchFamily="2" charset="0"/>
                <a:cs typeface="Times New Roman" pitchFamily="18" charset="0"/>
              </a:rPr>
              <a:t>dụng</a:t>
            </a:r>
            <a:r>
              <a:rPr lang="en-US" sz="3600" dirty="0" smtClean="0">
                <a:latin typeface="Times New Roman" pitchFamily="18" charset="0"/>
                <a:ea typeface="#9Slide03 Roboto Slab" pitchFamily="2" charset="0"/>
                <a:cs typeface="Times New Roman" pitchFamily="18" charset="0"/>
              </a:rPr>
              <a:t>: </a:t>
            </a:r>
          </a:p>
          <a:p>
            <a:pPr>
              <a:buFontTx/>
              <a:buChar char="-"/>
            </a:pPr>
            <a:r>
              <a:rPr lang="pl-PL" dirty="0" smtClean="0">
                <a:effectLst/>
                <a:latin typeface="Times New Roman"/>
                <a:ea typeface="Calibri"/>
              </a:rPr>
              <a:t>Là công việc lựa chọn và sắp xếp những nội dung cơ bản</a:t>
            </a:r>
            <a:r>
              <a:rPr lang="en-US" dirty="0" smtClean="0">
                <a:effectLst/>
                <a:latin typeface="Times New Roman"/>
                <a:ea typeface="Calibri"/>
              </a:rPr>
              <a:t>.</a:t>
            </a:r>
            <a:r>
              <a:rPr lang="pl-PL" dirty="0" smtClean="0">
                <a:effectLst/>
                <a:latin typeface="Times New Roman"/>
                <a:ea typeface="Calibri"/>
              </a:rPr>
              <a:t> </a:t>
            </a:r>
            <a:endParaRPr lang="en-US" dirty="0" smtClean="0">
              <a:effectLst/>
              <a:latin typeface="Times New Roman"/>
              <a:ea typeface="Calibri"/>
            </a:endParaRPr>
          </a:p>
          <a:p>
            <a:pPr>
              <a:buFontTx/>
              <a:buChar char="-"/>
            </a:pPr>
            <a:r>
              <a:rPr lang="pl-PL" dirty="0" smtClean="0">
                <a:effectLst/>
                <a:latin typeface="Times New Roman"/>
                <a:ea typeface="Calibri"/>
              </a:rPr>
              <a:t>Giúp bao quát được những nội dung chủ yếu</a:t>
            </a:r>
            <a:r>
              <a:rPr lang="en-US" dirty="0" smtClean="0">
                <a:effectLst/>
                <a:latin typeface="Times New Roman"/>
                <a:ea typeface="Calibri"/>
              </a:rPr>
              <a:t>.</a:t>
            </a:r>
          </a:p>
          <a:p>
            <a:pPr>
              <a:buFontTx/>
              <a:buChar char="-"/>
            </a:pPr>
            <a:r>
              <a:rPr lang="pl-PL" dirty="0" smtClean="0">
                <a:effectLst/>
                <a:latin typeface="Times New Roman"/>
                <a:ea typeface="Calibri"/>
              </a:rPr>
              <a:t>Tránh tình trạng xa đề, lạc đề, lặp ý, bỏ sót, hoặc triển khai không cân xứng</a:t>
            </a:r>
            <a:r>
              <a:rPr lang="en-US" dirty="0" smtClean="0">
                <a:effectLst/>
                <a:latin typeface="Times New Roman"/>
                <a:ea typeface="Calibri"/>
              </a:rPr>
              <a:t>.</a:t>
            </a:r>
          </a:p>
          <a:p>
            <a:pPr marL="0" indent="0">
              <a:buNone/>
            </a:pP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2)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3600" u="sng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</a:t>
            </a:r>
          </a:p>
          <a:p>
            <a:pPr lvl="0">
              <a:buFontTx/>
              <a:buChar char="-"/>
            </a:pPr>
            <a:r>
              <a:rPr lang="en-US" sz="3000" dirty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3000" dirty="0" smtClean="0">
                <a:solidFill>
                  <a:prstClr val="black"/>
                </a:solidFill>
                <a:latin typeface="Times New Roman"/>
                <a:ea typeface="Calibri"/>
              </a:rPr>
              <a:t>        </a:t>
            </a:r>
            <a:r>
              <a:rPr lang="pl-PL" sz="3000" dirty="0" smtClean="0">
                <a:solidFill>
                  <a:prstClr val="black"/>
                </a:solidFill>
                <a:latin typeface="Times New Roman"/>
                <a:ea typeface="Calibri"/>
              </a:rPr>
              <a:t>(</a:t>
            </a:r>
            <a:r>
              <a:rPr lang="pl-PL" sz="3000" dirty="0">
                <a:solidFill>
                  <a:prstClr val="black"/>
                </a:solidFill>
                <a:latin typeface="Times New Roman"/>
                <a:ea typeface="Calibri"/>
              </a:rPr>
              <a:t>1)Đề bài - (2) Dàn ý - (3) Bài viết.</a:t>
            </a:r>
            <a:endParaRPr lang="en-US" sz="3000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0" indent="0">
              <a:buNone/>
            </a:pPr>
            <a:endParaRPr lang="en-US" sz="3600" dirty="0">
              <a:latin typeface="#9Slide03 Roboto Slab" pitchFamily="2" charset="0"/>
              <a:ea typeface="#9Slide03 Roboto Slab" pitchFamily="2" charset="0"/>
              <a:cs typeface="#9Slide03 Arima Madurai Thi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89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just"/>
            <a:r>
              <a:rPr lang="vi-VN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Cách lập dàn ý bài văn nghị luận</a:t>
            </a:r>
            <a:endParaRPr lang="en-US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4216287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862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Cách lập dàn ý bài văn nghị luận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798056"/>
              </p:ext>
            </p:extLst>
          </p:nvPr>
        </p:nvGraphicFramePr>
        <p:xfrm>
          <a:off x="685800" y="1371600"/>
          <a:ext cx="7772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229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1676400"/>
          </a:xfrm>
        </p:spPr>
        <p:txBody>
          <a:bodyPr>
            <a:normAutofit fontScale="90000"/>
          </a:bodyPr>
          <a:lstStyle/>
          <a:p>
            <a:r>
              <a:rPr lang="vi-VN" dirty="0" smtClean="0">
                <a:solidFill>
                  <a:srgbClr val="0000FF"/>
                </a:solidFill>
              </a:rPr>
              <a:t>II. Cách lập dàn ý bài văn nghị luận</a:t>
            </a:r>
            <a:r>
              <a:rPr lang="en-US" dirty="0">
                <a:solidFill>
                  <a:srgbClr val="0000FF"/>
                </a:solidFill>
              </a:rPr>
              <a:t/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1 ) </a:t>
            </a:r>
            <a:r>
              <a:rPr lang="vi-VN" dirty="0" smtClean="0">
                <a:solidFill>
                  <a:schemeClr val="accent6">
                    <a:lumMod val="75000"/>
                  </a:schemeClr>
                </a:solidFill>
              </a:rPr>
              <a:t>Tìm ý cho các bài văn: </a:t>
            </a: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004548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923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Cách lập dàn ý bài văn nghị </a:t>
            </a:r>
            <a:r>
              <a:rPr lang="vi-VN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1 ) </a:t>
            </a:r>
            <a:r>
              <a:rPr lang="vi-VN" dirty="0">
                <a:solidFill>
                  <a:srgbClr val="F79646">
                    <a:lumMod val="75000"/>
                  </a:srgbClr>
                </a:solidFill>
              </a:rPr>
              <a:t>Tìm ý cho các bài văn: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u="sng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Đề</a:t>
            </a:r>
            <a:r>
              <a:rPr lang="en-US" u="sng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u="sng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bài</a:t>
            </a:r>
            <a:r>
              <a:rPr lang="en-US" u="sng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: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Bàn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về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vai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trò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,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tác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dụng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to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lớn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của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sách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trong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đời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sống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tinh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thần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của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con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người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,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nhà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văn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M. Gorki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có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viết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: 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“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Sách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mở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ra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trước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mắt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tôi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những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chân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trời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mới</a:t>
            </a:r>
            <a:r>
              <a:rPr lang="en-US" b="1" i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”.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/>
            </a:r>
            <a:b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</a:b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Hãy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giải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thích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và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bình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luận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ý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kiến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 </a:t>
            </a:r>
            <a:r>
              <a:rPr lang="en-US" kern="0" dirty="0" err="1">
                <a:solidFill>
                  <a:srgbClr val="000000"/>
                </a:solidFill>
                <a:latin typeface="Arial"/>
                <a:ea typeface="+mj-ea"/>
                <a:cs typeface="Arial"/>
              </a:rPr>
              <a:t>trên</a:t>
            </a:r>
            <a:r>
              <a:rPr lang="en-US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.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marL="0" indent="0" algn="just">
              <a:buNone/>
            </a:pPr>
            <a:r>
              <a:rPr lang="en-US" b="1" i="1" kern="0" dirty="0" err="1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Hãy</a:t>
            </a:r>
            <a:r>
              <a:rPr lang="en-US" b="1" i="1" kern="0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giải</a:t>
            </a:r>
            <a:r>
              <a:rPr lang="en-US" b="1" i="1" kern="0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thích</a:t>
            </a:r>
            <a:r>
              <a:rPr lang="en-US" b="1" i="1" kern="0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và</a:t>
            </a:r>
            <a:r>
              <a:rPr lang="en-US" b="1" i="1" kern="0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bình</a:t>
            </a:r>
            <a:r>
              <a:rPr lang="en-US" b="1" i="1" kern="0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b="1" i="1" kern="0" dirty="0" err="1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luận</a:t>
            </a:r>
            <a:r>
              <a:rPr lang="en-US" b="1" i="1" kern="0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ý </a:t>
            </a:r>
            <a:r>
              <a:rPr lang="en-US" b="1" i="1" kern="0" dirty="0" err="1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kiến</a:t>
            </a:r>
            <a:r>
              <a:rPr lang="en-US" b="1" i="1" kern="0" dirty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b="1" i="1" kern="0" dirty="0" err="1" smtClean="0">
                <a:solidFill>
                  <a:srgbClr val="000000"/>
                </a:solidFill>
                <a:latin typeface="Times New Roman" pitchFamily="18" charset="0"/>
                <a:sym typeface="Wingdings" pitchFamily="2" charset="2"/>
              </a:rPr>
              <a:t>trên</a:t>
            </a:r>
            <a:endParaRPr lang="en-US" b="1" i="1" kern="0" dirty="0" smtClean="0">
              <a:solidFill>
                <a:srgbClr val="000000"/>
              </a:solidFill>
              <a:latin typeface="Times New Roman" pitchFamily="18" charset="0"/>
              <a:sym typeface="Wingdings" pitchFamily="2" charset="2"/>
            </a:endParaRP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151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4724400" cy="457200"/>
          </a:xfrm>
          <a:solidFill>
            <a:srgbClr val="FFFF00"/>
          </a:solidFill>
        </p:spPr>
        <p:txBody>
          <a:bodyPr/>
          <a:lstStyle/>
          <a:p>
            <a:r>
              <a:rPr lang="en-US" sz="4000" b="1">
                <a:latin typeface="Times New Roman" pitchFamily="18" charset="0"/>
              </a:rPr>
              <a:t>Lập dàn ý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228600" y="609600"/>
            <a:ext cx="1447800" cy="6858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Mở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bài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04800" y="1752600"/>
            <a:ext cx="1066800" cy="9144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2.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Thân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bài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676400" y="1371600"/>
            <a:ext cx="2819400" cy="762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LĐ1: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sản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phẩm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tinh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thần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kì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diệu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5105400" y="762000"/>
            <a:ext cx="4038600" cy="381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LC1: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sản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phẩm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tinh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thần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5181600" y="1219200"/>
            <a:ext cx="3962400" cy="4572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cs typeface="Arial" charset="0"/>
              </a:rPr>
              <a:t>LC2: Sách là kho tri thức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910138" y="1905000"/>
            <a:ext cx="4233862" cy="6858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LC3: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giúp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ta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vượt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qua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thời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gian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không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gian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1676400" y="2895600"/>
            <a:ext cx="2743200" cy="9144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LĐ2: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mở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rộng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những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chân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trời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mới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5105400" y="2895600"/>
            <a:ext cx="4038600" cy="6858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LC1: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giúp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ta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hiểu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biết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mọi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lĩnh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vực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tự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nhiên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xã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hội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5029200" y="3810000"/>
            <a:ext cx="4114800" cy="9144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LC2:Sách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người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bạn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tâm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tình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giúp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 con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người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hoàn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thiện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về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nhân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cách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1447800" y="17526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1447800" y="1981200"/>
            <a:ext cx="1524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V="1">
            <a:off x="4495800" y="838200"/>
            <a:ext cx="53340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4495800" y="1524000"/>
            <a:ext cx="5334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4495800" y="1752600"/>
            <a:ext cx="457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V="1">
            <a:off x="4419600" y="3124200"/>
            <a:ext cx="609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4419600" y="3276600"/>
            <a:ext cx="6858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47" name="Rectangle 19"/>
          <p:cNvSpPr>
            <a:spLocks noChangeArrowheads="1"/>
          </p:cNvSpPr>
          <p:nvPr/>
        </p:nvSpPr>
        <p:spPr bwMode="auto">
          <a:xfrm>
            <a:off x="1600200" y="4800600"/>
            <a:ext cx="2743200" cy="9144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LĐ3: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Cần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thái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độ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đúng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với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việc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đọc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</a:p>
        </p:txBody>
      </p:sp>
      <p:sp>
        <p:nvSpPr>
          <p:cNvPr id="48148" name="Rectangle 20"/>
          <p:cNvSpPr>
            <a:spLocks noChangeArrowheads="1"/>
          </p:cNvSpPr>
          <p:nvPr/>
        </p:nvSpPr>
        <p:spPr bwMode="auto">
          <a:xfrm>
            <a:off x="5181600" y="4876800"/>
            <a:ext cx="3962400" cy="9144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LC1: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Đọc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làm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theo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tốt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Phê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phán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có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hại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334000" y="5867400"/>
            <a:ext cx="3810000" cy="762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LC2: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Tạo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thói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quen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lựa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chọn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học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tập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điều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hay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trong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sách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1447800" y="20574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 flipV="1">
            <a:off x="4343400" y="5181600"/>
            <a:ext cx="7620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4343400" y="5257800"/>
            <a:ext cx="9144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228600" y="5943600"/>
            <a:ext cx="1219200" cy="762000"/>
          </a:xfrm>
          <a:prstGeom prst="rect">
            <a:avLst/>
          </a:prstGeom>
          <a:solidFill>
            <a:srgbClr val="B1F6F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3.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Kết</a:t>
            </a:r>
            <a:r>
              <a:rPr lang="en-US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cs typeface="Arial" charset="0"/>
              </a:rPr>
              <a:t>bài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90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81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2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  <p:bldP spid="48131" grpId="0" animBg="1"/>
      <p:bldP spid="48132" grpId="0" animBg="1"/>
      <p:bldP spid="48133" grpId="0" animBg="1"/>
      <p:bldP spid="48134" grpId="0" animBg="1"/>
      <p:bldP spid="48135" grpId="0" animBg="1"/>
      <p:bldP spid="48136" grpId="0" animBg="1"/>
      <p:bldP spid="48137" grpId="0" animBg="1"/>
      <p:bldP spid="48138" grpId="0" animBg="1"/>
      <p:bldP spid="48139" grpId="0" animBg="1"/>
      <p:bldP spid="48140" grpId="0" animBg="1"/>
      <p:bldP spid="48141" grpId="0" animBg="1"/>
      <p:bldP spid="48142" grpId="0" animBg="1"/>
      <p:bldP spid="48143" grpId="0" animBg="1"/>
      <p:bldP spid="48144" grpId="0" animBg="1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nimBg="1"/>
      <p:bldP spid="48151" grpId="0" animBg="1"/>
      <p:bldP spid="48152" grpId="0" animBg="1"/>
      <p:bldP spid="481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60438"/>
            <a:ext cx="8763000" cy="4525962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3. </a:t>
            </a:r>
            <a:r>
              <a:rPr lang="en-US" b="1" u="sng" dirty="0" err="1">
                <a:solidFill>
                  <a:srgbClr val="0000FF"/>
                </a:solidFill>
                <a:latin typeface="Times New Roman" pitchFamily="18" charset="0"/>
              </a:rPr>
              <a:t>Kết</a:t>
            </a:r>
            <a:r>
              <a:rPr lang="en-US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u="sng" dirty="0" err="1">
                <a:solidFill>
                  <a:srgbClr val="0000FF"/>
                </a:solidFill>
                <a:latin typeface="Times New Roman" pitchFamily="18" charset="0"/>
              </a:rPr>
              <a:t>luận</a:t>
            </a:r>
            <a:r>
              <a:rPr lang="en-US" b="1" u="sng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800" dirty="0">
                <a:solidFill>
                  <a:srgbClr val="BC005E"/>
                </a:solidFill>
                <a:latin typeface="Times New Roman" pitchFamily="18" charset="0"/>
              </a:rPr>
              <a:t>	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a.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</a:rPr>
              <a:t>Trước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</a:rPr>
              <a:t>khi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</a:rPr>
              <a:t>dàn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 ý: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800" dirty="0">
                <a:latin typeface="Times New Roman" pitchFamily="18" charset="0"/>
              </a:rPr>
              <a:t>		- </a:t>
            </a:r>
            <a:r>
              <a:rPr lang="en-US" sz="2800" dirty="0" err="1">
                <a:latin typeface="Times New Roman" pitchFamily="18" charset="0"/>
              </a:rPr>
              <a:t>Đọc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kỹ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xác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800" dirty="0">
                <a:latin typeface="Times New Roman" pitchFamily="18" charset="0"/>
              </a:rPr>
              <a:t> 		- </a:t>
            </a:r>
            <a:r>
              <a:rPr lang="en-US" sz="2800" dirty="0" err="1">
                <a:latin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cứ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800" dirty="0">
                <a:latin typeface="Times New Roman" pitchFamily="18" charset="0"/>
              </a:rPr>
              <a:t>	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b.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i="1" dirty="0" err="1">
                <a:solidFill>
                  <a:srgbClr val="0000FF"/>
                </a:solidFill>
                <a:latin typeface="Times New Roman" pitchFamily="18" charset="0"/>
              </a:rPr>
              <a:t>dàn</a:t>
            </a:r>
            <a:r>
              <a:rPr lang="en-US" sz="2800" i="1" dirty="0">
                <a:solidFill>
                  <a:srgbClr val="0000FF"/>
                </a:solidFill>
                <a:latin typeface="Times New Roman" pitchFamily="18" charset="0"/>
              </a:rPr>
              <a:t> ý: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Lựa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chọn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nội</a:t>
            </a:r>
            <a:r>
              <a:rPr lang="en-US" sz="2800" dirty="0">
                <a:latin typeface="Times New Roman" pitchFamily="18" charset="0"/>
              </a:rPr>
              <a:t> dung </a:t>
            </a:r>
            <a:r>
              <a:rPr lang="en-US" sz="2800" dirty="0" err="1">
                <a:latin typeface="Times New Roman" pitchFamily="18" charset="0"/>
              </a:rPr>
              <a:t>cơ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dự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bố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cục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văn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bản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800" dirty="0">
                <a:latin typeface="Times New Roman" pitchFamily="18" charset="0"/>
              </a:rPr>
              <a:t>		 + </a:t>
            </a:r>
            <a:r>
              <a:rPr lang="en-US" sz="2800" dirty="0" err="1">
                <a:latin typeface="Times New Roman" pitchFamily="18" charset="0"/>
              </a:rPr>
              <a:t>Mở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</a:rPr>
              <a:t>Giới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thiệu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triển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khai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800" dirty="0">
                <a:latin typeface="Times New Roman" pitchFamily="18" charset="0"/>
              </a:rPr>
              <a:t>		 + </a:t>
            </a:r>
            <a:r>
              <a:rPr lang="en-US" sz="2800" dirty="0" err="1">
                <a:latin typeface="Times New Roman" pitchFamily="18" charset="0"/>
              </a:rPr>
              <a:t>Thân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</a:rPr>
              <a:t>Sắp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xếp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hệ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thống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cứ</a:t>
            </a:r>
            <a:r>
              <a:rPr lang="en-US" sz="28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800" dirty="0">
                <a:latin typeface="Times New Roman" pitchFamily="18" charset="0"/>
              </a:rPr>
              <a:t>		 + </a:t>
            </a:r>
            <a:r>
              <a:rPr lang="en-US" sz="2800" dirty="0" err="1">
                <a:latin typeface="Times New Roman" pitchFamily="18" charset="0"/>
              </a:rPr>
              <a:t>Kết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</a:rPr>
              <a:t>Nhấn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mạnh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hoăc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mở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rộng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vấn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888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III.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Luyện</a:t>
            </a:r>
            <a:r>
              <a:rPr lang="en-US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itchFamily="18" charset="0"/>
              </a:rPr>
              <a:t>tập</a:t>
            </a:r>
            <a:endParaRPr lang="en-US" dirty="0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295400"/>
            <a:ext cx="8229600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</a:t>
            </a:r>
            <a:r>
              <a:rPr lang="en-US" sz="3200" b="1" u="sng" dirty="0" err="1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Bài</a:t>
            </a:r>
            <a:r>
              <a:rPr lang="en-US" sz="3200" b="1" u="sng" dirty="0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3200" b="1" u="sng" dirty="0" err="1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tập</a:t>
            </a:r>
            <a:r>
              <a:rPr lang="en-US" sz="3200" b="1" u="sng" dirty="0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 1: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 (SGK/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Tr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 91</a:t>
            </a:r>
            <a:r>
              <a:rPr lang="en-US" sz="3200" b="1" dirty="0" smtClean="0">
                <a:solidFill>
                  <a:schemeClr val="hlink"/>
                </a:solidFill>
                <a:latin typeface="Times New Roman" pitchFamily="18" charset="0"/>
                <a:sym typeface="Wingdings" pitchFamily="2" charset="2"/>
              </a:rPr>
              <a:t>)</a:t>
            </a:r>
          </a:p>
          <a:p>
            <a:pPr marL="0" lvl="0" indent="0" algn="just">
              <a:spcBef>
                <a:spcPct val="50000"/>
              </a:spcBef>
              <a:buNone/>
            </a:pP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Sau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đây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là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một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đề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làm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văn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</a:p>
          <a:p>
            <a:pPr marL="0" lvl="0" indent="0" algn="just">
              <a:spcBef>
                <a:spcPct val="50000"/>
              </a:spcBef>
              <a:buNone/>
            </a:pP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Trong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một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lần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nói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chuyện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với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học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sinh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Chủ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tịch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Hồ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Chí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Minh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đã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chỉ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rõ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“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tài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mà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không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đức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là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người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vô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dụng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đức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mà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không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tài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thì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làm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việc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gì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cũng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i="1" kern="1200" dirty="0" err="1">
                <a:solidFill>
                  <a:srgbClr val="000000"/>
                </a:solidFill>
                <a:latin typeface="Times New Roman" pitchFamily="18" charset="0"/>
              </a:rPr>
              <a:t>khó</a:t>
            </a:r>
            <a:r>
              <a:rPr lang="en-US" i="1" kern="1200" dirty="0">
                <a:solidFill>
                  <a:srgbClr val="000000"/>
                </a:solidFill>
                <a:latin typeface="Times New Roman" pitchFamily="18" charset="0"/>
              </a:rPr>
              <a:t>.”</a:t>
            </a:r>
          </a:p>
          <a:p>
            <a:pPr marL="0" lvl="0" indent="0" algn="just">
              <a:spcBef>
                <a:spcPct val="50000"/>
              </a:spcBef>
              <a:buNone/>
            </a:pP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	Theo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em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nên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hiểu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và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vận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dụng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lời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dạy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đó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của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Người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như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thế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kern="1200" dirty="0" err="1">
                <a:solidFill>
                  <a:srgbClr val="000000"/>
                </a:solidFill>
                <a:latin typeface="Times New Roman" pitchFamily="18" charset="0"/>
              </a:rPr>
              <a:t>nào</a:t>
            </a:r>
            <a:r>
              <a:rPr lang="en-US" kern="1200" dirty="0">
                <a:solidFill>
                  <a:srgbClr val="000000"/>
                </a:solidFill>
                <a:latin typeface="Times New Roman" pitchFamily="18" charset="0"/>
              </a:rPr>
              <a:t>?</a:t>
            </a:r>
          </a:p>
          <a:p>
            <a:pPr marL="0" indent="0">
              <a:spcBef>
                <a:spcPct val="50000"/>
              </a:spcBef>
              <a:buNone/>
            </a:pPr>
            <a:endParaRPr lang="en-US" sz="4800" dirty="0">
              <a:solidFill>
                <a:schemeClr val="hlink"/>
              </a:solidFill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195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4" grpI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Watermark">
  <a:themeElements>
    <a:clrScheme name="Watermark 3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9BB0CB"/>
      </a:accent1>
      <a:accent2>
        <a:srgbClr val="D1E0CE"/>
      </a:accent2>
      <a:accent3>
        <a:srgbClr val="FFFFFF"/>
      </a:accent3>
      <a:accent4>
        <a:srgbClr val="000000"/>
      </a:accent4>
      <a:accent5>
        <a:srgbClr val="CBD4E2"/>
      </a:accent5>
      <a:accent6>
        <a:srgbClr val="BDCBBA"/>
      </a:accent6>
      <a:hlink>
        <a:srgbClr val="8EA642"/>
      </a:hlink>
      <a:folHlink>
        <a:srgbClr val="CCCC00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708</Words>
  <Application>Microsoft Office PowerPoint</Application>
  <PresentationFormat>On-screen Show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Office Theme</vt:lpstr>
      <vt:lpstr>1_Default Design</vt:lpstr>
      <vt:lpstr>2_Default Design</vt:lpstr>
      <vt:lpstr>3_Default Design</vt:lpstr>
      <vt:lpstr>4_Default Design</vt:lpstr>
      <vt:lpstr>5_Default Design</vt:lpstr>
      <vt:lpstr>Watermark</vt:lpstr>
      <vt:lpstr>   LẬP DÀN Ý BÀI VĂN NGHỊ LUẬN</vt:lpstr>
      <vt:lpstr>I.Tác dụng của việc lập dàn ý</vt:lpstr>
      <vt:lpstr>II. Cách lập dàn ý bài văn nghị luận</vt:lpstr>
      <vt:lpstr>II. Cách lập dàn ý bài văn nghị luận</vt:lpstr>
      <vt:lpstr>II. Cách lập dàn ý bài văn nghị luận 1 ) Tìm ý cho các bài văn:  </vt:lpstr>
      <vt:lpstr>II. Cách lập dàn ý bài văn nghị luận 1 ) Tìm ý cho các bài văn:</vt:lpstr>
      <vt:lpstr>Lập dàn ý</vt:lpstr>
      <vt:lpstr>PowerPoint Presentation</vt:lpstr>
      <vt:lpstr>III. Luyện tập</vt:lpstr>
      <vt:lpstr>PowerPoint Presentation</vt:lpstr>
      <vt:lpstr>Lập dàn ý</vt:lpstr>
      <vt:lpstr>Dàn ý bài văn nghị luận</vt:lpstr>
      <vt:lpstr>Hướng dẫn tự học: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69:   LẬP DÀN Ý BÀI VĂN NGHỊ LUẬN</dc:title>
  <dc:creator>ADMIN</dc:creator>
  <cp:lastModifiedBy>Lenovo</cp:lastModifiedBy>
  <cp:revision>22</cp:revision>
  <dcterms:created xsi:type="dcterms:W3CDTF">2020-04-13T17:23:27Z</dcterms:created>
  <dcterms:modified xsi:type="dcterms:W3CDTF">2020-04-24T14:18:41Z</dcterms:modified>
</cp:coreProperties>
</file>