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Dalat, 3/2013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426B-35CE-426D-BD9E-16644686F022}" type="slidenum">
              <a:rPr lang="en-US"/>
              <a:pPr>
                <a:defRPr/>
              </a:pPr>
              <a:t>‹#›</a:t>
            </a:fld>
            <a:r>
              <a:rPr lang="en-US"/>
              <a:t>ù</a:t>
            </a:r>
          </a:p>
        </p:txBody>
      </p:sp>
    </p:spTree>
    <p:extLst>
      <p:ext uri="{BB962C8B-B14F-4D97-AF65-F5344CB8AC3E}">
        <p14:creationId xmlns:p14="http://schemas.microsoft.com/office/powerpoint/2010/main" val="187894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07B-3E72-4376-AD0B-27D869B3C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9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3D2E9-A33F-4440-869F-D931DA9818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B2A6-1A5F-484F-BF90-B1095F73A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4111-753E-4B42-AEBF-27AFA8AFF1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4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1C3A-AACB-4D39-92CB-2C745C0A1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5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A859-7EFE-4016-9DBF-7C3B0747B0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4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D989-819B-4747-BD62-505FF17D84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4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2102-6BFD-4120-93A4-227A133D3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56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A808-530B-451F-BF7B-CFF679874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5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64BF4-8B27-49BE-A164-14D2DF5A9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76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D66F-E84E-4447-B61C-88DC0F9628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5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A93D-E7A2-4B81-9929-9BA32ED66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ù</a:t>
            </a:r>
          </a:p>
        </p:txBody>
      </p:sp>
    </p:spTree>
    <p:extLst>
      <p:ext uri="{BB962C8B-B14F-4D97-AF65-F5344CB8AC3E}">
        <p14:creationId xmlns:p14="http://schemas.microsoft.com/office/powerpoint/2010/main" val="316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0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8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7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C152-9666-4F2E-94C2-FE52AC7DAB85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5D5E-D62F-4B34-AFD2-EE961AA9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riplicate">
            <a:hlinkClick r:id="" action="ppaction://macro?name=actionhook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Dalat, 3/2013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56740-B9F1-4FFB-AF8E-413060CC8C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1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20" y="0"/>
            <a:ext cx="9333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76200"/>
            <a:ext cx="6858000" cy="2514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ỌC BỔNG QUỐC TẾ</a:t>
            </a: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5873" y="5181600"/>
            <a:ext cx="35814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 err="1" smtClean="0">
                <a:solidFill>
                  <a:srgbClr val="FF0000"/>
                </a:solidFill>
              </a:rPr>
              <a:t>Lê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ăn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Ngọc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b="1" i="1" dirty="0" smtClean="0">
                <a:solidFill>
                  <a:srgbClr val="FF0000"/>
                </a:solidFill>
              </a:rPr>
              <a:t>levanngocdl@gmail.com</a:t>
            </a:r>
          </a:p>
          <a:p>
            <a:pPr algn="l"/>
            <a:r>
              <a:rPr lang="en-US" sz="2400" b="1" i="1" dirty="0" err="1" smtClean="0">
                <a:solidFill>
                  <a:srgbClr val="FF0000"/>
                </a:solidFill>
              </a:rPr>
              <a:t>Fulbrighter</a:t>
            </a:r>
            <a:r>
              <a:rPr lang="en-US" sz="2400" b="1" i="1" dirty="0" smtClean="0">
                <a:solidFill>
                  <a:srgbClr val="FF0000"/>
                </a:solidFill>
              </a:rPr>
              <a:t>, 2012-2014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F66084C2-C734-415F-AE2B-A488DFAF43E5}" type="slidenum">
              <a:rPr lang="en-US" sz="1400"/>
              <a:pPr algn="ctr"/>
              <a:t>2</a:t>
            </a:fld>
            <a:endParaRPr lang="en-US" sz="140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4213" y="198438"/>
            <a:ext cx="7383462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HÀNH TRANG CHINH PHỤC HỌC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BỔNG  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1835150" y="5516563"/>
            <a:ext cx="6078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http://www.scholars4dev.com/why-subscribe/</a:t>
            </a:r>
          </a:p>
          <a:p>
            <a:r>
              <a:rPr lang="en-US" b="1">
                <a:solidFill>
                  <a:srgbClr val="FF3300"/>
                </a:solidFill>
              </a:rPr>
              <a:t>http://www.vied.vn/</a:t>
            </a: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468313" y="3933825"/>
            <a:ext cx="3240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Scholarship !!!</a:t>
            </a:r>
          </a:p>
        </p:txBody>
      </p:sp>
      <p:sp>
        <p:nvSpPr>
          <p:cNvPr id="58374" name="AutoShape 13" descr="Kết quả hình ảnh cho SCHOLARSHIP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AutoShape 15" descr="Kết quả hình ảnh cho SCHOLARSHI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6" name="Picture 17" descr="Kết quả hình ảnh cho SCHOLA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44675"/>
            <a:ext cx="532765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9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3131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Text Box 21"/>
          <p:cNvSpPr txBox="1">
            <a:spLocks noChangeArrowheads="1"/>
          </p:cNvSpPr>
          <p:nvPr/>
        </p:nvSpPr>
        <p:spPr bwMode="auto">
          <a:xfrm>
            <a:off x="5148263" y="692150"/>
            <a:ext cx="36718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3333FF"/>
                </a:solidFill>
              </a:rPr>
              <a:t>* Academic record !</a:t>
            </a:r>
          </a:p>
          <a:p>
            <a:pPr eaLnBrk="1" hangingPunct="1"/>
            <a:r>
              <a:rPr lang="en-US" b="1" i="1">
                <a:solidFill>
                  <a:srgbClr val="3333FF"/>
                </a:solidFill>
              </a:rPr>
              <a:t>* Job experience !</a:t>
            </a:r>
          </a:p>
          <a:p>
            <a:pPr eaLnBrk="1" hangingPunct="1"/>
            <a:r>
              <a:rPr lang="en-US" b="1" i="1">
                <a:solidFill>
                  <a:srgbClr val="3333FF"/>
                </a:solidFill>
              </a:rPr>
              <a:t>* Scholarship application !</a:t>
            </a:r>
            <a:endParaRPr lang="en-US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38125" y="192088"/>
            <a:ext cx="8715375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HÀNH TRANG: INTERNATIONAL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ENGLISH TESTS 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59395" name="AutoShape 7" descr="Kết quả hình ảnh cho SCHOLARSHIP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9396" name="Picture 25" descr="Kết quả hình ảnh cho IE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765175"/>
            <a:ext cx="18621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AutoShape 27" descr="Kết quả hình ảnh cho TOEFL ibt boo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9398" name="Picture 29" descr="Kết quả hình ảnh cho TOEFL ibt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765175"/>
            <a:ext cx="18669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31" descr="Kết quả hình ảnh cho GRE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177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33" descr="Kết quả hình ảnh cho opening doors and creating opportuni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374491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35" descr="Kết quả hình ảnh cho studying in U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0241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 Box 36"/>
          <p:cNvSpPr txBox="1">
            <a:spLocks noChangeArrowheads="1"/>
          </p:cNvSpPr>
          <p:nvPr/>
        </p:nvSpPr>
        <p:spPr bwMode="auto">
          <a:xfrm>
            <a:off x="4500563" y="6092825"/>
            <a:ext cx="44656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</a:rPr>
              <a:t>TOP WORLD UNIVERSITIES!!!</a:t>
            </a:r>
          </a:p>
        </p:txBody>
      </p:sp>
      <p:pic>
        <p:nvPicPr>
          <p:cNvPr id="59403" name="Picture 38" descr="Kết quả hình ảnh cho GMAT 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765175"/>
            <a:ext cx="1889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1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82338" y="198438"/>
            <a:ext cx="7383462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</a:rPr>
              <a:t>THÔNG TIN HỌC BỔNG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168275" y="762001"/>
            <a:ext cx="8747125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500" b="1" dirty="0" err="1" smtClean="0">
                <a:solidFill>
                  <a:schemeClr val="accent1"/>
                </a:solidFill>
              </a:rPr>
              <a:t>Hãy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vào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trang</a:t>
            </a:r>
            <a:r>
              <a:rPr lang="en-US" sz="2500" b="1" dirty="0" smtClean="0">
                <a:solidFill>
                  <a:schemeClr val="accent1"/>
                </a:solidFill>
              </a:rPr>
              <a:t> web </a:t>
            </a:r>
            <a:r>
              <a:rPr lang="en-US" sz="2500" b="1" dirty="0" err="1" smtClean="0">
                <a:solidFill>
                  <a:schemeClr val="accent1"/>
                </a:solidFill>
              </a:rPr>
              <a:t>học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bổng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quốc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tế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sau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và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đăng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ký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để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nhận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thông</a:t>
            </a:r>
            <a:r>
              <a:rPr lang="en-US" sz="2500" b="1" dirty="0" smtClean="0">
                <a:solidFill>
                  <a:schemeClr val="accent1"/>
                </a:solidFill>
              </a:rPr>
              <a:t> tin </a:t>
            </a:r>
            <a:r>
              <a:rPr lang="en-US" sz="2500" b="1" dirty="0" err="1" smtClean="0">
                <a:solidFill>
                  <a:schemeClr val="accent1"/>
                </a:solidFill>
              </a:rPr>
              <a:t>mới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về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học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bổng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</a:p>
          <a:p>
            <a:pPr algn="just"/>
            <a:r>
              <a:rPr lang="en-US" sz="2500" b="1" dirty="0" smtClean="0">
                <a:solidFill>
                  <a:srgbClr val="FF3300"/>
                </a:solidFill>
              </a:rPr>
              <a:t>         http</a:t>
            </a:r>
            <a:r>
              <a:rPr lang="en-US" sz="2500" b="1" dirty="0">
                <a:solidFill>
                  <a:srgbClr val="FF3300"/>
                </a:solidFill>
              </a:rPr>
              <a:t>://www.scholars4dev.com/why-subscribe</a:t>
            </a:r>
            <a:r>
              <a:rPr lang="en-US" sz="2500" b="1" dirty="0" smtClean="0">
                <a:solidFill>
                  <a:srgbClr val="FF3300"/>
                </a:solidFill>
              </a:rPr>
              <a:t>/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500" b="1" dirty="0" err="1" smtClean="0">
                <a:solidFill>
                  <a:schemeClr val="accent1"/>
                </a:solidFill>
              </a:rPr>
              <a:t>Hãy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vào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trang</a:t>
            </a:r>
            <a:r>
              <a:rPr lang="en-US" sz="2500" b="1" dirty="0" smtClean="0">
                <a:solidFill>
                  <a:schemeClr val="accent1"/>
                </a:solidFill>
              </a:rPr>
              <a:t> web </a:t>
            </a:r>
            <a:r>
              <a:rPr lang="en-US" sz="2500" b="1" dirty="0" err="1" smtClean="0">
                <a:solidFill>
                  <a:schemeClr val="accent1"/>
                </a:solidFill>
              </a:rPr>
              <a:t>sau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để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cập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nhật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thông</a:t>
            </a:r>
            <a:r>
              <a:rPr lang="en-US" sz="2500" b="1" dirty="0" smtClean="0">
                <a:solidFill>
                  <a:schemeClr val="accent1"/>
                </a:solidFill>
              </a:rPr>
              <a:t> tin </a:t>
            </a:r>
            <a:r>
              <a:rPr lang="en-US" sz="2500" b="1" dirty="0" err="1" smtClean="0">
                <a:solidFill>
                  <a:schemeClr val="accent1"/>
                </a:solidFill>
              </a:rPr>
              <a:t>mới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về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học</a:t>
            </a:r>
            <a:r>
              <a:rPr lang="en-US" sz="2500" b="1" dirty="0" smtClean="0">
                <a:solidFill>
                  <a:schemeClr val="accent1"/>
                </a:solidFill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</a:rPr>
              <a:t>bổng</a:t>
            </a:r>
            <a:endParaRPr lang="en-US" sz="2500" b="1" dirty="0">
              <a:solidFill>
                <a:schemeClr val="accent1"/>
              </a:solidFill>
            </a:endParaRPr>
          </a:p>
          <a:p>
            <a:pPr algn="just"/>
            <a:r>
              <a:rPr lang="en-US" sz="2500" b="1" dirty="0" smtClean="0">
                <a:solidFill>
                  <a:srgbClr val="FF3300"/>
                </a:solidFill>
              </a:rPr>
              <a:t>         http</a:t>
            </a:r>
            <a:r>
              <a:rPr lang="en-US" sz="2500" b="1" dirty="0">
                <a:solidFill>
                  <a:srgbClr val="FF3300"/>
                </a:solidFill>
              </a:rPr>
              <a:t>://www.vied.vn/</a:t>
            </a:r>
          </a:p>
        </p:txBody>
      </p:sp>
      <p:sp>
        <p:nvSpPr>
          <p:cNvPr id="58374" name="AutoShape 13" descr="Kết quả hình ảnh cho SCHOLARSHIP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AutoShape 15" descr="Kết quả hình ảnh cho SCHOLARSHI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Image result for fulbright schola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75840"/>
            <a:ext cx="2773507" cy="14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Australian awards schola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88741"/>
            <a:ext cx="2705099" cy="16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japan development schola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800600"/>
            <a:ext cx="28035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canada scholar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800600"/>
            <a:ext cx="2743201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UK scholarsh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21" y="4832782"/>
            <a:ext cx="2271280" cy="12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59077A4-8015-4877-85A0-EE74DB958FF2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443" name="AutoShape 5" descr="Kết quả hình ảnh cho thank yo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1444" name="AutoShape 6" descr="Kết quả hình ảnh cho thank yo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1445" name="Picture 7" descr="Kết quả hình ảnh cho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47529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9" descr="Kết quả hình ảnh cho good l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6788"/>
            <a:ext cx="43910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4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99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Blank Presentation</vt:lpstr>
      <vt:lpstr>HỌC BỔNG QUỐC TẾ Khoa học tự nhiên Khoa học xã hội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BỔNG</dc:title>
  <dc:creator>Windows User</dc:creator>
  <cp:lastModifiedBy>Windows User</cp:lastModifiedBy>
  <cp:revision>28</cp:revision>
  <dcterms:created xsi:type="dcterms:W3CDTF">2016-12-28T03:06:51Z</dcterms:created>
  <dcterms:modified xsi:type="dcterms:W3CDTF">2016-12-30T04:47:36Z</dcterms:modified>
</cp:coreProperties>
</file>