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0"/>
  </p:notesMasterIdLst>
  <p:handoutMasterIdLst>
    <p:handoutMasterId r:id="rId51"/>
  </p:handoutMasterIdLst>
  <p:sldIdLst>
    <p:sldId id="779" r:id="rId2"/>
    <p:sldId id="691" r:id="rId3"/>
    <p:sldId id="546" r:id="rId4"/>
    <p:sldId id="532" r:id="rId5"/>
    <p:sldId id="536" r:id="rId6"/>
    <p:sldId id="537" r:id="rId7"/>
    <p:sldId id="567" r:id="rId8"/>
    <p:sldId id="697" r:id="rId9"/>
    <p:sldId id="548" r:id="rId10"/>
    <p:sldId id="554" r:id="rId11"/>
    <p:sldId id="555" r:id="rId12"/>
    <p:sldId id="556" r:id="rId13"/>
    <p:sldId id="594" r:id="rId14"/>
    <p:sldId id="595" r:id="rId15"/>
    <p:sldId id="596" r:id="rId16"/>
    <p:sldId id="598" r:id="rId17"/>
    <p:sldId id="599" r:id="rId18"/>
    <p:sldId id="601" r:id="rId19"/>
    <p:sldId id="605" r:id="rId20"/>
    <p:sldId id="610" r:id="rId21"/>
    <p:sldId id="611" r:id="rId22"/>
    <p:sldId id="615" r:id="rId23"/>
    <p:sldId id="618" r:id="rId24"/>
    <p:sldId id="620" r:id="rId25"/>
    <p:sldId id="619" r:id="rId26"/>
    <p:sldId id="776" r:id="rId27"/>
    <p:sldId id="777" r:id="rId28"/>
    <p:sldId id="673" r:id="rId29"/>
    <p:sldId id="674" r:id="rId30"/>
    <p:sldId id="675" r:id="rId31"/>
    <p:sldId id="676" r:id="rId32"/>
    <p:sldId id="781" r:id="rId33"/>
    <p:sldId id="788" r:id="rId34"/>
    <p:sldId id="793" r:id="rId35"/>
    <p:sldId id="789" r:id="rId36"/>
    <p:sldId id="791" r:id="rId37"/>
    <p:sldId id="796" r:id="rId38"/>
    <p:sldId id="799" r:id="rId39"/>
    <p:sldId id="800" r:id="rId40"/>
    <p:sldId id="798" r:id="rId41"/>
    <p:sldId id="787" r:id="rId42"/>
    <p:sldId id="802" r:id="rId43"/>
    <p:sldId id="805" r:id="rId44"/>
    <p:sldId id="806" r:id="rId45"/>
    <p:sldId id="803" r:id="rId46"/>
    <p:sldId id="784" r:id="rId47"/>
    <p:sldId id="809" r:id="rId48"/>
    <p:sldId id="813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VNI-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VNI-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VNI-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VNI-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VNI-Times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bg1"/>
        </a:solidFill>
        <a:latin typeface="VNI-Times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bg1"/>
        </a:solidFill>
        <a:latin typeface="VNI-Times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bg1"/>
        </a:solidFill>
        <a:latin typeface="VNI-Times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bg1"/>
        </a:solidFill>
        <a:latin typeface="VNI-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FF"/>
    <a:srgbClr val="FF0066"/>
    <a:srgbClr val="FF0000"/>
    <a:srgbClr val="333399"/>
    <a:srgbClr val="0066FF"/>
    <a:srgbClr val="519CE1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33" autoAdjust="0"/>
    <p:restoredTop sz="91458"/>
  </p:normalViewPr>
  <p:slideViewPr>
    <p:cSldViewPr>
      <p:cViewPr varScale="1">
        <p:scale>
          <a:sx n="83" d="100"/>
          <a:sy n="83" d="100"/>
        </p:scale>
        <p:origin x="153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41BB8887-FD26-6F4C-AB33-CA67BB0CB9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560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VNI-Times" pitchFamily="2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VNI-Times" pitchFamily="2" charset="0"/>
              </a:defRPr>
            </a:lvl1pPr>
          </a:lstStyle>
          <a:p>
            <a:pPr>
              <a:defRPr/>
            </a:pPr>
            <a:fld id="{C1E7415D-A635-2B40-BF9A-DECA397C58F0}" type="datetimeFigureOut">
              <a:rPr lang="vi-VN"/>
              <a:pPr>
                <a:defRPr/>
              </a:pPr>
              <a:t>28/01/2021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vi-VN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VNI-Times" pitchFamily="2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1CBB2A5-077E-4448-BA73-B4C0CEE5C80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59997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D3A135FB-AC93-D845-A56B-5D86BC8C60D4}" type="slidenum">
              <a:rPr lang="en-US" altLang="en-US" b="0"/>
              <a:pPr/>
              <a:t>1</a:t>
            </a:fld>
            <a:endParaRPr lang="en-US" altLang="en-US" b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50148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D3A135FB-AC93-D845-A56B-5D86BC8C60D4}" type="slidenum">
              <a:rPr lang="en-US" altLang="en-US" b="0"/>
              <a:pPr/>
              <a:t>48</a:t>
            </a:fld>
            <a:endParaRPr lang="en-US" altLang="en-US" b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87776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5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4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2B265D2-CD39-D04D-8A7F-D9A44A750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58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2F5C3-00A2-7447-93F1-6884CE6CA4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34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B598B-E978-1747-8B4E-CD72647BC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905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8" name="Freeform 9"/>
          <p:cNvSpPr>
            <a:spLocks/>
          </p:cNvSpPr>
          <p:nvPr userDrawn="1"/>
        </p:nvSpPr>
        <p:spPr bwMode="gray">
          <a:xfrm>
            <a:off x="0" y="6096000"/>
            <a:ext cx="9144000" cy="534988"/>
          </a:xfrm>
          <a:custGeom>
            <a:avLst/>
            <a:gdLst>
              <a:gd name="T0" fmla="*/ 2147483646 w 5760"/>
              <a:gd name="T1" fmla="*/ 2147483646 h 891"/>
              <a:gd name="T2" fmla="*/ 2147483646 w 5760"/>
              <a:gd name="T3" fmla="*/ 0 h 891"/>
              <a:gd name="T4" fmla="*/ 2147483646 w 5760"/>
              <a:gd name="T5" fmla="*/ 2147483646 h 891"/>
              <a:gd name="T6" fmla="*/ 0 w 5760"/>
              <a:gd name="T7" fmla="*/ 2147483646 h 891"/>
              <a:gd name="T8" fmla="*/ 0 w 5760"/>
              <a:gd name="T9" fmla="*/ 2147483646 h 891"/>
              <a:gd name="T10" fmla="*/ 2147483646 w 5760"/>
              <a:gd name="T11" fmla="*/ 2147483646 h 8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rgbClr val="519CE1"/>
              </a:gs>
              <a:gs pos="100000">
                <a:srgbClr val="E4F0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gray">
          <a:xfrm>
            <a:off x="0" y="6524625"/>
            <a:ext cx="9144000" cy="333375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50000">
                <a:srgbClr val="519CE1">
                  <a:alpha val="56000"/>
                </a:srgbClr>
              </a:gs>
              <a:gs pos="100000">
                <a:srgbClr val="33339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VNI-Times" pitchFamily="2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66CC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endParaRPr lang="vi-VN" altLang="en-US" smtClean="0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572250"/>
            <a:ext cx="1524000" cy="285750"/>
          </a:xfrm>
          <a:prstGeom prst="rect">
            <a:avLst/>
          </a:prstGeom>
          <a:solidFill>
            <a:srgbClr val="99CCFF">
              <a:alpha val="45882"/>
            </a:srgbClr>
          </a:solidFill>
          <a:ln w="2857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smtClean="0"/>
              <a:t>YÙ TÖÔÛNG VIEÄT</a:t>
            </a:r>
          </a:p>
        </p:txBody>
      </p:sp>
      <p:grpSp>
        <p:nvGrpSpPr>
          <p:cNvPr id="12" name="Group 31"/>
          <p:cNvGrpSpPr>
            <a:grpSpLocks/>
          </p:cNvGrpSpPr>
          <p:nvPr userDrawn="1"/>
        </p:nvGrpSpPr>
        <p:grpSpPr bwMode="auto">
          <a:xfrm>
            <a:off x="5715000" y="6604000"/>
            <a:ext cx="838200" cy="254000"/>
            <a:chOff x="2688" y="3456"/>
            <a:chExt cx="528" cy="160"/>
          </a:xfrm>
        </p:grpSpPr>
        <p:sp>
          <p:nvSpPr>
            <p:cNvPr id="13" name="AutoShape 12"/>
            <p:cNvSpPr>
              <a:spLocks noChangeArrowheads="1"/>
            </p:cNvSpPr>
            <p:nvPr/>
          </p:nvSpPr>
          <p:spPr bwMode="gray">
            <a:xfrm rot="5400000">
              <a:off x="2656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sp>
          <p:nvSpPr>
            <p:cNvPr id="14" name="AutoShape 13"/>
            <p:cNvSpPr>
              <a:spLocks noChangeArrowheads="1"/>
            </p:cNvSpPr>
            <p:nvPr/>
          </p:nvSpPr>
          <p:spPr bwMode="gray">
            <a:xfrm rot="5400000">
              <a:off x="2800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sp>
          <p:nvSpPr>
            <p:cNvPr id="15" name="AutoShape 14"/>
            <p:cNvSpPr>
              <a:spLocks noChangeArrowheads="1"/>
            </p:cNvSpPr>
            <p:nvPr/>
          </p:nvSpPr>
          <p:spPr bwMode="gray">
            <a:xfrm rot="5400000">
              <a:off x="2944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>
                <a:alpha val="5607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sp>
          <p:nvSpPr>
            <p:cNvPr id="16" name="AutoShape 15"/>
            <p:cNvSpPr>
              <a:spLocks noChangeArrowheads="1"/>
            </p:cNvSpPr>
            <p:nvPr/>
          </p:nvSpPr>
          <p:spPr bwMode="gray">
            <a:xfrm rot="5400000">
              <a:off x="3088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>
                <a:alpha val="2705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</p:grpSp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0" y="990600"/>
            <a:ext cx="9144000" cy="76200"/>
          </a:xfrm>
          <a:prstGeom prst="rect">
            <a:avLst/>
          </a:prstGeom>
          <a:solidFill>
            <a:srgbClr val="3366CC">
              <a:alpha val="45882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endParaRPr lang="vi-VN" altLang="en-US" smtClean="0"/>
          </a:p>
        </p:txBody>
      </p:sp>
      <p:sp>
        <p:nvSpPr>
          <p:cNvPr id="18" name="Text Box 17"/>
          <p:cNvSpPr txBox="1">
            <a:spLocks noChangeArrowheads="1"/>
          </p:cNvSpPr>
          <p:nvPr userDrawn="1"/>
        </p:nvSpPr>
        <p:spPr bwMode="auto">
          <a:xfrm>
            <a:off x="6654800" y="6521450"/>
            <a:ext cx="248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mtClean="0"/>
              <a:t>Taïo Döïng Töông Lai Vieät</a:t>
            </a:r>
          </a:p>
        </p:txBody>
      </p:sp>
      <p:grpSp>
        <p:nvGrpSpPr>
          <p:cNvPr id="19" name="Group 19"/>
          <p:cNvGrpSpPr>
            <a:grpSpLocks/>
          </p:cNvGrpSpPr>
          <p:nvPr userDrawn="1"/>
        </p:nvGrpSpPr>
        <p:grpSpPr bwMode="auto">
          <a:xfrm>
            <a:off x="228600" y="152400"/>
            <a:ext cx="914400" cy="762000"/>
            <a:chOff x="96" y="48"/>
            <a:chExt cx="528" cy="480"/>
          </a:xfrm>
        </p:grpSpPr>
        <p:sp>
          <p:nvSpPr>
            <p:cNvPr id="20" name="Rectangle 20"/>
            <p:cNvSpPr>
              <a:spLocks noChangeArrowheads="1"/>
            </p:cNvSpPr>
            <p:nvPr userDrawn="1"/>
          </p:nvSpPr>
          <p:spPr bwMode="auto">
            <a:xfrm>
              <a:off x="96" y="48"/>
              <a:ext cx="528" cy="480"/>
            </a:xfrm>
            <a:prstGeom prst="rect">
              <a:avLst/>
            </a:prstGeom>
            <a:solidFill>
              <a:srgbClr val="FFFFFF">
                <a:alpha val="5294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pic>
          <p:nvPicPr>
            <p:cNvPr id="21" name="Picture 21" descr="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5"/>
              <a:ext cx="458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2" name="Object 8"/>
          <p:cNvGraphicFramePr>
            <a:graphicFrameLocks noChangeAspect="1"/>
          </p:cNvGraphicFramePr>
          <p:nvPr userDrawn="1"/>
        </p:nvGraphicFramePr>
        <p:xfrm>
          <a:off x="0" y="0"/>
          <a:ext cx="914400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27" name="Image" r:id="rId4" imgW="6450794" imgH="952045" progId="Photoshop.Image.6">
                  <p:embed/>
                </p:oleObj>
              </mc:Choice>
              <mc:Fallback>
                <p:oleObj name="Image" r:id="rId4" imgW="6450794" imgH="95204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6800"/>
            <a:ext cx="7848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286000"/>
            <a:ext cx="3770313" cy="380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286000"/>
            <a:ext cx="3770312" cy="380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Rectangle 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4" name="Rectangle 2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5" name="Rectangle 2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9F354-9F4F-FD4C-905C-997E988D677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6983448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F63F9-3045-CD40-A3F5-5950579758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20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1348444D-C001-6244-9729-860179F59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744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640C4-1937-9046-8B41-F9CB51A7C2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953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7236E-A58B-D843-ADCF-05FA368B55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429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4A607-F39D-964F-B67A-6CC7E397F8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2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64711E0-4400-3E4A-87B8-C7E70D808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395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8" name="Freeform 28"/>
          <p:cNvSpPr>
            <a:spLocks/>
          </p:cNvSpPr>
          <p:nvPr userDrawn="1"/>
        </p:nvSpPr>
        <p:spPr bwMode="gray">
          <a:xfrm>
            <a:off x="0" y="6096000"/>
            <a:ext cx="9144000" cy="534988"/>
          </a:xfrm>
          <a:custGeom>
            <a:avLst/>
            <a:gdLst>
              <a:gd name="T0" fmla="*/ 2147483646 w 5760"/>
              <a:gd name="T1" fmla="*/ 2147483646 h 891"/>
              <a:gd name="T2" fmla="*/ 2147483646 w 5760"/>
              <a:gd name="T3" fmla="*/ 0 h 891"/>
              <a:gd name="T4" fmla="*/ 2147483646 w 5760"/>
              <a:gd name="T5" fmla="*/ 2147483646 h 891"/>
              <a:gd name="T6" fmla="*/ 0 w 5760"/>
              <a:gd name="T7" fmla="*/ 2147483646 h 891"/>
              <a:gd name="T8" fmla="*/ 0 w 5760"/>
              <a:gd name="T9" fmla="*/ 2147483646 h 891"/>
              <a:gd name="T10" fmla="*/ 2147483646 w 5760"/>
              <a:gd name="T11" fmla="*/ 2147483646 h 8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rgbClr val="519CE1"/>
              </a:gs>
              <a:gs pos="100000">
                <a:srgbClr val="E4F0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0" y="6524625"/>
            <a:ext cx="9144000" cy="333375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50000">
                <a:srgbClr val="519CE1">
                  <a:alpha val="56000"/>
                </a:srgbClr>
              </a:gs>
              <a:gs pos="100000">
                <a:srgbClr val="33339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VNI-Times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66CC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endParaRPr lang="vi-VN" altLang="en-US" smtClean="0"/>
          </a:p>
        </p:txBody>
      </p:sp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0" y="6572250"/>
            <a:ext cx="1524000" cy="285750"/>
          </a:xfrm>
          <a:prstGeom prst="rect">
            <a:avLst/>
          </a:prstGeom>
          <a:solidFill>
            <a:srgbClr val="99CCFF">
              <a:alpha val="45882"/>
            </a:srgbClr>
          </a:solidFill>
          <a:ln w="2857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smtClean="0"/>
              <a:t>YÙ TÖÔÛNG VIEÄT</a:t>
            </a:r>
          </a:p>
        </p:txBody>
      </p:sp>
      <p:grpSp>
        <p:nvGrpSpPr>
          <p:cNvPr id="13" name="Group 11"/>
          <p:cNvGrpSpPr>
            <a:grpSpLocks/>
          </p:cNvGrpSpPr>
          <p:nvPr userDrawn="1"/>
        </p:nvGrpSpPr>
        <p:grpSpPr bwMode="auto">
          <a:xfrm>
            <a:off x="5715000" y="6604000"/>
            <a:ext cx="838200" cy="254000"/>
            <a:chOff x="2688" y="3456"/>
            <a:chExt cx="528" cy="160"/>
          </a:xfrm>
        </p:grpSpPr>
        <p:sp>
          <p:nvSpPr>
            <p:cNvPr id="14" name="AutoShape 12"/>
            <p:cNvSpPr>
              <a:spLocks noChangeArrowheads="1"/>
            </p:cNvSpPr>
            <p:nvPr/>
          </p:nvSpPr>
          <p:spPr bwMode="gray">
            <a:xfrm rot="5400000">
              <a:off x="2656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gray">
            <a:xfrm rot="5400000">
              <a:off x="2800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gray">
            <a:xfrm rot="5400000">
              <a:off x="2944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>
                <a:alpha val="5607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sp>
          <p:nvSpPr>
            <p:cNvPr id="17" name="AutoShape 15"/>
            <p:cNvSpPr>
              <a:spLocks noChangeArrowheads="1"/>
            </p:cNvSpPr>
            <p:nvPr/>
          </p:nvSpPr>
          <p:spPr bwMode="gray">
            <a:xfrm rot="5400000">
              <a:off x="3088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>
                <a:alpha val="2705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</p:grp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990600"/>
            <a:ext cx="9144000" cy="76200"/>
          </a:xfrm>
          <a:prstGeom prst="rect">
            <a:avLst/>
          </a:prstGeom>
          <a:solidFill>
            <a:srgbClr val="3366CC">
              <a:alpha val="45882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endParaRPr lang="vi-VN" altLang="en-US" smtClean="0"/>
          </a:p>
        </p:txBody>
      </p:sp>
      <p:sp>
        <p:nvSpPr>
          <p:cNvPr id="19" name="Text Box 17"/>
          <p:cNvSpPr txBox="1">
            <a:spLocks noChangeArrowheads="1"/>
          </p:cNvSpPr>
          <p:nvPr userDrawn="1"/>
        </p:nvSpPr>
        <p:spPr bwMode="auto">
          <a:xfrm>
            <a:off x="6654800" y="6521450"/>
            <a:ext cx="248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mtClean="0"/>
              <a:t>Taïo Döïng Töông Lai Vieät</a:t>
            </a:r>
          </a:p>
        </p:txBody>
      </p:sp>
      <p:grpSp>
        <p:nvGrpSpPr>
          <p:cNvPr id="20" name="Group 39"/>
          <p:cNvGrpSpPr>
            <a:grpSpLocks/>
          </p:cNvGrpSpPr>
          <p:nvPr userDrawn="1"/>
        </p:nvGrpSpPr>
        <p:grpSpPr bwMode="auto">
          <a:xfrm>
            <a:off x="228600" y="152400"/>
            <a:ext cx="914400" cy="762000"/>
            <a:chOff x="96" y="48"/>
            <a:chExt cx="528" cy="480"/>
          </a:xfrm>
        </p:grpSpPr>
        <p:sp>
          <p:nvSpPr>
            <p:cNvPr id="21" name="Rectangle 40"/>
            <p:cNvSpPr>
              <a:spLocks noChangeArrowheads="1"/>
            </p:cNvSpPr>
            <p:nvPr userDrawn="1"/>
          </p:nvSpPr>
          <p:spPr bwMode="auto">
            <a:xfrm>
              <a:off x="96" y="48"/>
              <a:ext cx="528" cy="480"/>
            </a:xfrm>
            <a:prstGeom prst="rect">
              <a:avLst/>
            </a:prstGeom>
            <a:solidFill>
              <a:srgbClr val="FFFFFF">
                <a:alpha val="5294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pic>
          <p:nvPicPr>
            <p:cNvPr id="22" name="Picture 41" descr="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5"/>
              <a:ext cx="458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Freeform 42"/>
          <p:cNvSpPr>
            <a:spLocks/>
          </p:cNvSpPr>
          <p:nvPr userDrawn="1"/>
        </p:nvSpPr>
        <p:spPr bwMode="gray">
          <a:xfrm>
            <a:off x="0" y="6096000"/>
            <a:ext cx="9144000" cy="534988"/>
          </a:xfrm>
          <a:custGeom>
            <a:avLst/>
            <a:gdLst>
              <a:gd name="T0" fmla="*/ 2147483646 w 5760"/>
              <a:gd name="T1" fmla="*/ 2147483646 h 891"/>
              <a:gd name="T2" fmla="*/ 2147483646 w 5760"/>
              <a:gd name="T3" fmla="*/ 0 h 891"/>
              <a:gd name="T4" fmla="*/ 2147483646 w 5760"/>
              <a:gd name="T5" fmla="*/ 2147483646 h 891"/>
              <a:gd name="T6" fmla="*/ 0 w 5760"/>
              <a:gd name="T7" fmla="*/ 2147483646 h 891"/>
              <a:gd name="T8" fmla="*/ 0 w 5760"/>
              <a:gd name="T9" fmla="*/ 2147483646 h 891"/>
              <a:gd name="T10" fmla="*/ 2147483646 w 5760"/>
              <a:gd name="T11" fmla="*/ 2147483646 h 8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rgbClr val="519CE1"/>
              </a:gs>
              <a:gs pos="100000">
                <a:srgbClr val="E4F0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>
            <a:spLocks noChangeArrowheads="1"/>
          </p:cNvSpPr>
          <p:nvPr userDrawn="1"/>
        </p:nvSpPr>
        <p:spPr bwMode="gray">
          <a:xfrm>
            <a:off x="0" y="6524625"/>
            <a:ext cx="9144000" cy="333375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50000">
                <a:srgbClr val="519CE1">
                  <a:alpha val="56000"/>
                </a:srgbClr>
              </a:gs>
              <a:gs pos="100000">
                <a:srgbClr val="33339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VNI-Times" pitchFamily="2" charset="0"/>
            </a:endParaRPr>
          </a:p>
        </p:txBody>
      </p:sp>
      <p:sp>
        <p:nvSpPr>
          <p:cNvPr id="25" name="Rectangle 44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66CC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endParaRPr lang="vi-VN" altLang="en-US" smtClean="0"/>
          </a:p>
        </p:txBody>
      </p:sp>
      <p:sp>
        <p:nvSpPr>
          <p:cNvPr id="26" name="Rectangle 45"/>
          <p:cNvSpPr>
            <a:spLocks noChangeArrowheads="1"/>
          </p:cNvSpPr>
          <p:nvPr userDrawn="1"/>
        </p:nvSpPr>
        <p:spPr bwMode="auto">
          <a:xfrm>
            <a:off x="0" y="6572250"/>
            <a:ext cx="1524000" cy="285750"/>
          </a:xfrm>
          <a:prstGeom prst="rect">
            <a:avLst/>
          </a:prstGeom>
          <a:solidFill>
            <a:srgbClr val="99CCFF">
              <a:alpha val="45882"/>
            </a:srgbClr>
          </a:solidFill>
          <a:ln w="2857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smtClean="0"/>
              <a:t>YÙ TÖÔÛNG VIEÄT</a:t>
            </a:r>
          </a:p>
        </p:txBody>
      </p:sp>
      <p:grpSp>
        <p:nvGrpSpPr>
          <p:cNvPr id="27" name="Group 12"/>
          <p:cNvGrpSpPr>
            <a:grpSpLocks/>
          </p:cNvGrpSpPr>
          <p:nvPr userDrawn="1"/>
        </p:nvGrpSpPr>
        <p:grpSpPr bwMode="auto">
          <a:xfrm>
            <a:off x="5715000" y="6604000"/>
            <a:ext cx="838200" cy="254000"/>
            <a:chOff x="2688" y="3456"/>
            <a:chExt cx="528" cy="160"/>
          </a:xfrm>
        </p:grpSpPr>
        <p:sp>
          <p:nvSpPr>
            <p:cNvPr id="28" name="AutoShape 12"/>
            <p:cNvSpPr>
              <a:spLocks noChangeArrowheads="1"/>
            </p:cNvSpPr>
            <p:nvPr/>
          </p:nvSpPr>
          <p:spPr bwMode="gray">
            <a:xfrm rot="5400000">
              <a:off x="2656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sp>
          <p:nvSpPr>
            <p:cNvPr id="29" name="AutoShape 13"/>
            <p:cNvSpPr>
              <a:spLocks noChangeArrowheads="1"/>
            </p:cNvSpPr>
            <p:nvPr/>
          </p:nvSpPr>
          <p:spPr bwMode="gray">
            <a:xfrm rot="5400000">
              <a:off x="2800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sp>
          <p:nvSpPr>
            <p:cNvPr id="30" name="AutoShape 14"/>
            <p:cNvSpPr>
              <a:spLocks noChangeArrowheads="1"/>
            </p:cNvSpPr>
            <p:nvPr/>
          </p:nvSpPr>
          <p:spPr bwMode="gray">
            <a:xfrm rot="5400000">
              <a:off x="2944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>
                <a:alpha val="5607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sp>
          <p:nvSpPr>
            <p:cNvPr id="31" name="AutoShape 15"/>
            <p:cNvSpPr>
              <a:spLocks noChangeArrowheads="1"/>
            </p:cNvSpPr>
            <p:nvPr/>
          </p:nvSpPr>
          <p:spPr bwMode="gray">
            <a:xfrm rot="5400000">
              <a:off x="3088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>
                <a:alpha val="2705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</p:grpSp>
      <p:sp>
        <p:nvSpPr>
          <p:cNvPr id="32" name="Rectangle 51"/>
          <p:cNvSpPr>
            <a:spLocks noChangeArrowheads="1"/>
          </p:cNvSpPr>
          <p:nvPr userDrawn="1"/>
        </p:nvSpPr>
        <p:spPr bwMode="auto">
          <a:xfrm>
            <a:off x="0" y="990600"/>
            <a:ext cx="9144000" cy="76200"/>
          </a:xfrm>
          <a:prstGeom prst="rect">
            <a:avLst/>
          </a:prstGeom>
          <a:solidFill>
            <a:srgbClr val="3366CC">
              <a:alpha val="45882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endParaRPr lang="vi-VN" altLang="en-US" smtClean="0"/>
          </a:p>
        </p:txBody>
      </p:sp>
      <p:sp>
        <p:nvSpPr>
          <p:cNvPr id="33" name="Text Box 17"/>
          <p:cNvSpPr txBox="1">
            <a:spLocks noChangeArrowheads="1"/>
          </p:cNvSpPr>
          <p:nvPr userDrawn="1"/>
        </p:nvSpPr>
        <p:spPr bwMode="auto">
          <a:xfrm>
            <a:off x="6654800" y="6521450"/>
            <a:ext cx="248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mtClean="0"/>
              <a:t>Taïo Döïng Töông Lai Vieät</a:t>
            </a:r>
          </a:p>
        </p:txBody>
      </p:sp>
      <p:grpSp>
        <p:nvGrpSpPr>
          <p:cNvPr id="34" name="Group 19"/>
          <p:cNvGrpSpPr>
            <a:grpSpLocks/>
          </p:cNvGrpSpPr>
          <p:nvPr userDrawn="1"/>
        </p:nvGrpSpPr>
        <p:grpSpPr bwMode="auto">
          <a:xfrm>
            <a:off x="228600" y="152400"/>
            <a:ext cx="914400" cy="762000"/>
            <a:chOff x="96" y="48"/>
            <a:chExt cx="528" cy="480"/>
          </a:xfrm>
        </p:grpSpPr>
        <p:sp>
          <p:nvSpPr>
            <p:cNvPr id="35" name="Rectangle 54"/>
            <p:cNvSpPr>
              <a:spLocks noChangeArrowheads="1"/>
            </p:cNvSpPr>
            <p:nvPr userDrawn="1"/>
          </p:nvSpPr>
          <p:spPr bwMode="auto">
            <a:xfrm>
              <a:off x="96" y="48"/>
              <a:ext cx="528" cy="480"/>
            </a:xfrm>
            <a:prstGeom prst="rect">
              <a:avLst/>
            </a:prstGeom>
            <a:solidFill>
              <a:srgbClr val="FFFFFF">
                <a:alpha val="5294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pic>
          <p:nvPicPr>
            <p:cNvPr id="36" name="Picture 39" descr="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5"/>
              <a:ext cx="458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7" name="Object 8"/>
          <p:cNvGraphicFramePr>
            <a:graphicFrameLocks noChangeAspect="1"/>
          </p:cNvGraphicFramePr>
          <p:nvPr userDrawn="1"/>
        </p:nvGraphicFramePr>
        <p:xfrm>
          <a:off x="0" y="0"/>
          <a:ext cx="914400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61" name="Image" r:id="rId4" imgW="6450794" imgH="952045" progId="Photoshop.Image.6">
                  <p:embed/>
                </p:oleObj>
              </mc:Choice>
              <mc:Fallback>
                <p:oleObj name="Image" r:id="rId4" imgW="6450794" imgH="95204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8"/>
          <p:cNvGraphicFramePr>
            <a:graphicFrameLocks noChangeAspect="1"/>
          </p:cNvGraphicFramePr>
          <p:nvPr userDrawn="1"/>
        </p:nvGraphicFramePr>
        <p:xfrm>
          <a:off x="0" y="0"/>
          <a:ext cx="914400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62" name="Image" r:id="rId6" imgW="6450794" imgH="952045" progId="Photoshop.Image.6">
                  <p:embed/>
                </p:oleObj>
              </mc:Choice>
              <mc:Fallback>
                <p:oleObj name="Image" r:id="rId6" imgW="6450794" imgH="95204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EF363-0F7F-EB4F-9695-7C9D85398C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10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9" name="Freeform 29"/>
          <p:cNvSpPr>
            <a:spLocks/>
          </p:cNvSpPr>
          <p:nvPr userDrawn="1"/>
        </p:nvSpPr>
        <p:spPr bwMode="gray">
          <a:xfrm>
            <a:off x="0" y="6096000"/>
            <a:ext cx="9144000" cy="534988"/>
          </a:xfrm>
          <a:custGeom>
            <a:avLst/>
            <a:gdLst>
              <a:gd name="T0" fmla="*/ 2147483646 w 5760"/>
              <a:gd name="T1" fmla="*/ 2147483646 h 891"/>
              <a:gd name="T2" fmla="*/ 2147483646 w 5760"/>
              <a:gd name="T3" fmla="*/ 0 h 891"/>
              <a:gd name="T4" fmla="*/ 2147483646 w 5760"/>
              <a:gd name="T5" fmla="*/ 2147483646 h 891"/>
              <a:gd name="T6" fmla="*/ 0 w 5760"/>
              <a:gd name="T7" fmla="*/ 2147483646 h 891"/>
              <a:gd name="T8" fmla="*/ 0 w 5760"/>
              <a:gd name="T9" fmla="*/ 2147483646 h 891"/>
              <a:gd name="T10" fmla="*/ 2147483646 w 5760"/>
              <a:gd name="T11" fmla="*/ 2147483646 h 8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rgbClr val="519CE1"/>
              </a:gs>
              <a:gs pos="100000">
                <a:srgbClr val="E4F0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0" y="6524625"/>
            <a:ext cx="9144000" cy="333375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50000">
                <a:srgbClr val="519CE1">
                  <a:alpha val="56000"/>
                </a:srgbClr>
              </a:gs>
              <a:gs pos="100000">
                <a:srgbClr val="33339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VNI-Times" pitchFamily="2" charset="0"/>
            </a:endParaRPr>
          </a:p>
        </p:txBody>
      </p:sp>
      <p:sp>
        <p:nvSpPr>
          <p:cNvPr id="11" name="Rectangle 31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66CC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endParaRPr lang="vi-VN" altLang="en-US" smtClean="0"/>
          </a:p>
        </p:txBody>
      </p:sp>
      <p:sp>
        <p:nvSpPr>
          <p:cNvPr id="12" name="Rectangle 32"/>
          <p:cNvSpPr>
            <a:spLocks noChangeArrowheads="1"/>
          </p:cNvSpPr>
          <p:nvPr userDrawn="1"/>
        </p:nvSpPr>
        <p:spPr bwMode="auto">
          <a:xfrm>
            <a:off x="0" y="6572250"/>
            <a:ext cx="1524000" cy="285750"/>
          </a:xfrm>
          <a:prstGeom prst="rect">
            <a:avLst/>
          </a:prstGeom>
          <a:solidFill>
            <a:srgbClr val="99CCFF">
              <a:alpha val="45882"/>
            </a:srgbClr>
          </a:solidFill>
          <a:ln w="2857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smtClean="0"/>
              <a:t>YÙ TÖÔÛNG VIEÄT</a:t>
            </a:r>
          </a:p>
        </p:txBody>
      </p:sp>
      <p:grpSp>
        <p:nvGrpSpPr>
          <p:cNvPr id="13" name="Group 18"/>
          <p:cNvGrpSpPr>
            <a:grpSpLocks/>
          </p:cNvGrpSpPr>
          <p:nvPr userDrawn="1"/>
        </p:nvGrpSpPr>
        <p:grpSpPr bwMode="auto">
          <a:xfrm>
            <a:off x="5715000" y="6604000"/>
            <a:ext cx="838200" cy="254000"/>
            <a:chOff x="2688" y="3456"/>
            <a:chExt cx="528" cy="160"/>
          </a:xfrm>
        </p:grpSpPr>
        <p:sp>
          <p:nvSpPr>
            <p:cNvPr id="14" name="AutoShape 12"/>
            <p:cNvSpPr>
              <a:spLocks noChangeArrowheads="1"/>
            </p:cNvSpPr>
            <p:nvPr/>
          </p:nvSpPr>
          <p:spPr bwMode="gray">
            <a:xfrm rot="5400000">
              <a:off x="2656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gray">
            <a:xfrm rot="5400000">
              <a:off x="2800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gray">
            <a:xfrm rot="5400000">
              <a:off x="2944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>
                <a:alpha val="5607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sp>
          <p:nvSpPr>
            <p:cNvPr id="17" name="AutoShape 15"/>
            <p:cNvSpPr>
              <a:spLocks noChangeArrowheads="1"/>
            </p:cNvSpPr>
            <p:nvPr/>
          </p:nvSpPr>
          <p:spPr bwMode="gray">
            <a:xfrm rot="5400000">
              <a:off x="3088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>
                <a:alpha val="2705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</p:grpSp>
      <p:sp>
        <p:nvSpPr>
          <p:cNvPr id="18" name="Rectangle 38"/>
          <p:cNvSpPr>
            <a:spLocks noChangeArrowheads="1"/>
          </p:cNvSpPr>
          <p:nvPr userDrawn="1"/>
        </p:nvSpPr>
        <p:spPr bwMode="auto">
          <a:xfrm>
            <a:off x="0" y="990600"/>
            <a:ext cx="9144000" cy="76200"/>
          </a:xfrm>
          <a:prstGeom prst="rect">
            <a:avLst/>
          </a:prstGeom>
          <a:solidFill>
            <a:srgbClr val="3366CC">
              <a:alpha val="45882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endParaRPr lang="vi-VN" altLang="en-US" smtClean="0"/>
          </a:p>
        </p:txBody>
      </p:sp>
      <p:sp>
        <p:nvSpPr>
          <p:cNvPr id="19" name="Text Box 17"/>
          <p:cNvSpPr txBox="1">
            <a:spLocks noChangeArrowheads="1"/>
          </p:cNvSpPr>
          <p:nvPr userDrawn="1"/>
        </p:nvSpPr>
        <p:spPr bwMode="auto">
          <a:xfrm>
            <a:off x="6654800" y="6521450"/>
            <a:ext cx="248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mtClean="0"/>
              <a:t>Taïo Döïng Töông Lai Vieät</a:t>
            </a:r>
          </a:p>
        </p:txBody>
      </p:sp>
      <p:grpSp>
        <p:nvGrpSpPr>
          <p:cNvPr id="20" name="Group 40"/>
          <p:cNvGrpSpPr>
            <a:grpSpLocks/>
          </p:cNvGrpSpPr>
          <p:nvPr userDrawn="1"/>
        </p:nvGrpSpPr>
        <p:grpSpPr bwMode="auto">
          <a:xfrm>
            <a:off x="228600" y="152400"/>
            <a:ext cx="914400" cy="762000"/>
            <a:chOff x="96" y="48"/>
            <a:chExt cx="528" cy="480"/>
          </a:xfrm>
        </p:grpSpPr>
        <p:sp>
          <p:nvSpPr>
            <p:cNvPr id="21" name="Rectangle 41"/>
            <p:cNvSpPr>
              <a:spLocks noChangeArrowheads="1"/>
            </p:cNvSpPr>
            <p:nvPr userDrawn="1"/>
          </p:nvSpPr>
          <p:spPr bwMode="auto">
            <a:xfrm>
              <a:off x="96" y="48"/>
              <a:ext cx="528" cy="480"/>
            </a:xfrm>
            <a:prstGeom prst="rect">
              <a:avLst/>
            </a:prstGeom>
            <a:solidFill>
              <a:srgbClr val="FFFFFF">
                <a:alpha val="5294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pic>
          <p:nvPicPr>
            <p:cNvPr id="22" name="Picture 42" descr="logo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5"/>
              <a:ext cx="458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3" name="Object 8"/>
          <p:cNvGraphicFramePr>
            <a:graphicFrameLocks noChangeAspect="1"/>
          </p:cNvGraphicFramePr>
          <p:nvPr userDrawn="1"/>
        </p:nvGraphicFramePr>
        <p:xfrm>
          <a:off x="0" y="0"/>
          <a:ext cx="914400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79" name="Image" r:id="rId4" imgW="6450794" imgH="952045" progId="Photoshop.Image.6">
                  <p:embed/>
                </p:oleObj>
              </mc:Choice>
              <mc:Fallback>
                <p:oleObj name="Image" r:id="rId4" imgW="6450794" imgH="95204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5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93485A3B-657A-4D4C-A912-AFB2FBA992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6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738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2"/>
                </a:solidFill>
                <a:latin typeface="VNI-Times" pitchFamily="2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2"/>
                </a:solidFill>
                <a:latin typeface="VNI-Times" pitchFamily="2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E7B6D0F-BAA9-764F-88BC-6D11E9C5D0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4" name="Freeform 9"/>
          <p:cNvSpPr>
            <a:spLocks/>
          </p:cNvSpPr>
          <p:nvPr userDrawn="1"/>
        </p:nvSpPr>
        <p:spPr bwMode="gray">
          <a:xfrm>
            <a:off x="0" y="6096000"/>
            <a:ext cx="9144000" cy="534988"/>
          </a:xfrm>
          <a:custGeom>
            <a:avLst/>
            <a:gdLst>
              <a:gd name="T0" fmla="*/ 2147483646 w 5760"/>
              <a:gd name="T1" fmla="*/ 2147483646 h 891"/>
              <a:gd name="T2" fmla="*/ 2147483646 w 5760"/>
              <a:gd name="T3" fmla="*/ 0 h 891"/>
              <a:gd name="T4" fmla="*/ 2147483646 w 5760"/>
              <a:gd name="T5" fmla="*/ 2147483646 h 891"/>
              <a:gd name="T6" fmla="*/ 0 w 5760"/>
              <a:gd name="T7" fmla="*/ 2147483646 h 891"/>
              <a:gd name="T8" fmla="*/ 0 w 5760"/>
              <a:gd name="T9" fmla="*/ 2147483646 h 891"/>
              <a:gd name="T10" fmla="*/ 2147483646 w 5760"/>
              <a:gd name="T11" fmla="*/ 2147483646 h 8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rgbClr val="519CE1"/>
              </a:gs>
              <a:gs pos="100000">
                <a:srgbClr val="E4F0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gray">
          <a:xfrm>
            <a:off x="0" y="6524625"/>
            <a:ext cx="9144000" cy="333375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50000">
                <a:srgbClr val="519CE1">
                  <a:alpha val="56000"/>
                </a:srgbClr>
              </a:gs>
              <a:gs pos="100000">
                <a:srgbClr val="33339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VNI-Times" pitchFamily="2" charset="0"/>
            </a:endParaRPr>
          </a:p>
        </p:txBody>
      </p:sp>
      <p:sp>
        <p:nvSpPr>
          <p:cNvPr id="1038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66CC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endParaRPr lang="vi-VN" altLang="en-US" smtClean="0"/>
          </a:p>
        </p:txBody>
      </p:sp>
      <p:sp>
        <p:nvSpPr>
          <p:cNvPr id="1039" name="Rectangle 10"/>
          <p:cNvSpPr>
            <a:spLocks noChangeArrowheads="1"/>
          </p:cNvSpPr>
          <p:nvPr userDrawn="1"/>
        </p:nvSpPr>
        <p:spPr bwMode="auto">
          <a:xfrm>
            <a:off x="0" y="6572250"/>
            <a:ext cx="1524000" cy="285750"/>
          </a:xfrm>
          <a:prstGeom prst="rect">
            <a:avLst/>
          </a:prstGeom>
          <a:solidFill>
            <a:srgbClr val="99CCFF">
              <a:alpha val="45882"/>
            </a:srgbClr>
          </a:solidFill>
          <a:ln w="2857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smtClean="0"/>
              <a:t>YÙ TÖÔÛNG VIEÄT</a:t>
            </a:r>
          </a:p>
        </p:txBody>
      </p:sp>
      <p:grpSp>
        <p:nvGrpSpPr>
          <p:cNvPr id="1040" name="Group 11"/>
          <p:cNvGrpSpPr>
            <a:grpSpLocks/>
          </p:cNvGrpSpPr>
          <p:nvPr userDrawn="1"/>
        </p:nvGrpSpPr>
        <p:grpSpPr bwMode="auto">
          <a:xfrm>
            <a:off x="5715000" y="6604000"/>
            <a:ext cx="838200" cy="254000"/>
            <a:chOff x="2688" y="3456"/>
            <a:chExt cx="528" cy="160"/>
          </a:xfrm>
        </p:grpSpPr>
        <p:sp>
          <p:nvSpPr>
            <p:cNvPr id="1047" name="AutoShape 12"/>
            <p:cNvSpPr>
              <a:spLocks noChangeArrowheads="1"/>
            </p:cNvSpPr>
            <p:nvPr/>
          </p:nvSpPr>
          <p:spPr bwMode="gray">
            <a:xfrm rot="5400000">
              <a:off x="2656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sp>
          <p:nvSpPr>
            <p:cNvPr id="1048" name="AutoShape 13"/>
            <p:cNvSpPr>
              <a:spLocks noChangeArrowheads="1"/>
            </p:cNvSpPr>
            <p:nvPr/>
          </p:nvSpPr>
          <p:spPr bwMode="gray">
            <a:xfrm rot="5400000">
              <a:off x="2800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sp>
          <p:nvSpPr>
            <p:cNvPr id="1049" name="AutoShape 14"/>
            <p:cNvSpPr>
              <a:spLocks noChangeArrowheads="1"/>
            </p:cNvSpPr>
            <p:nvPr/>
          </p:nvSpPr>
          <p:spPr bwMode="gray">
            <a:xfrm rot="5400000">
              <a:off x="2944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>
                <a:alpha val="5607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sp>
          <p:nvSpPr>
            <p:cNvPr id="1050" name="AutoShape 15"/>
            <p:cNvSpPr>
              <a:spLocks noChangeArrowheads="1"/>
            </p:cNvSpPr>
            <p:nvPr/>
          </p:nvSpPr>
          <p:spPr bwMode="gray">
            <a:xfrm rot="5400000">
              <a:off x="3088" y="3488"/>
              <a:ext cx="160" cy="96"/>
            </a:xfrm>
            <a:prstGeom prst="triangle">
              <a:avLst>
                <a:gd name="adj" fmla="val 50000"/>
              </a:avLst>
            </a:prstGeom>
            <a:solidFill>
              <a:schemeClr val="bg2">
                <a:alpha val="2705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</p:grpSp>
      <p:sp>
        <p:nvSpPr>
          <p:cNvPr id="1041" name="Rectangle 16"/>
          <p:cNvSpPr>
            <a:spLocks noChangeArrowheads="1"/>
          </p:cNvSpPr>
          <p:nvPr userDrawn="1"/>
        </p:nvSpPr>
        <p:spPr bwMode="auto">
          <a:xfrm>
            <a:off x="0" y="990600"/>
            <a:ext cx="9144000" cy="76200"/>
          </a:xfrm>
          <a:prstGeom prst="rect">
            <a:avLst/>
          </a:prstGeom>
          <a:solidFill>
            <a:srgbClr val="3366CC">
              <a:alpha val="45882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endParaRPr lang="vi-VN" altLang="en-US" smtClean="0"/>
          </a:p>
        </p:txBody>
      </p:sp>
      <p:sp>
        <p:nvSpPr>
          <p:cNvPr id="1042" name="Text Box 17"/>
          <p:cNvSpPr txBox="1">
            <a:spLocks noChangeArrowheads="1"/>
          </p:cNvSpPr>
          <p:nvPr userDrawn="1"/>
        </p:nvSpPr>
        <p:spPr bwMode="auto">
          <a:xfrm>
            <a:off x="6654800" y="6521450"/>
            <a:ext cx="248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mtClean="0"/>
              <a:t>Taïo Döïng Töông Lai Vieät</a:t>
            </a:r>
          </a:p>
        </p:txBody>
      </p:sp>
      <p:grpSp>
        <p:nvGrpSpPr>
          <p:cNvPr id="1043" name="Group 19"/>
          <p:cNvGrpSpPr>
            <a:grpSpLocks/>
          </p:cNvGrpSpPr>
          <p:nvPr userDrawn="1"/>
        </p:nvGrpSpPr>
        <p:grpSpPr bwMode="auto">
          <a:xfrm>
            <a:off x="228600" y="152400"/>
            <a:ext cx="914400" cy="762000"/>
            <a:chOff x="96" y="48"/>
            <a:chExt cx="528" cy="480"/>
          </a:xfrm>
        </p:grpSpPr>
        <p:sp>
          <p:nvSpPr>
            <p:cNvPr id="1045" name="Rectangle 20"/>
            <p:cNvSpPr>
              <a:spLocks noChangeArrowheads="1"/>
            </p:cNvSpPr>
            <p:nvPr userDrawn="1"/>
          </p:nvSpPr>
          <p:spPr bwMode="auto">
            <a:xfrm>
              <a:off x="96" y="48"/>
              <a:ext cx="528" cy="480"/>
            </a:xfrm>
            <a:prstGeom prst="rect">
              <a:avLst/>
            </a:prstGeom>
            <a:solidFill>
              <a:srgbClr val="FFFFFF">
                <a:alpha val="5294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VNI-Time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VNI-Times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 smtClean="0"/>
            </a:p>
          </p:txBody>
        </p:sp>
        <p:pic>
          <p:nvPicPr>
            <p:cNvPr id="1046" name="Picture 21" descr="logo"/>
            <p:cNvPicPr>
              <a:picLocks noChangeAspect="1" noChangeArrowheads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5"/>
              <a:ext cx="458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044" name="Object 8"/>
          <p:cNvGraphicFramePr>
            <a:graphicFrameLocks noChangeAspect="1"/>
          </p:cNvGraphicFramePr>
          <p:nvPr userDrawn="1"/>
        </p:nvGraphicFramePr>
        <p:xfrm>
          <a:off x="0" y="0"/>
          <a:ext cx="914400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Image" r:id="rId17" imgW="6450794" imgH="952045" progId="Photoshop.Image.6">
                  <p:embed/>
                </p:oleObj>
              </mc:Choice>
              <mc:Fallback>
                <p:oleObj name="Image" r:id="rId17" imgW="6450794" imgH="952045" progId="Photoshop.Image.6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45" r:id="rId2"/>
    <p:sldLayoutId id="2147484251" r:id="rId3"/>
    <p:sldLayoutId id="2147484246" r:id="rId4"/>
    <p:sldLayoutId id="2147484247" r:id="rId5"/>
    <p:sldLayoutId id="2147484248" r:id="rId6"/>
    <p:sldLayoutId id="2147484252" r:id="rId7"/>
    <p:sldLayoutId id="2147484253" r:id="rId8"/>
    <p:sldLayoutId id="2147484254" r:id="rId9"/>
    <p:sldLayoutId id="2147484249" r:id="rId10"/>
    <p:sldLayoutId id="2147484255" r:id="rId11"/>
    <p:sldLayoutId id="214748425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 build="p">
        <p:tmplLst>
          <p:tmpl lvl="1">
            <p:tnLst>
              <p:par>
                <p:cTn presetID="55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622188-4F09-D64B-87CF-2F83E14EBA3A}" type="slidenum">
              <a:rPr lang="en-US" altLang="en-US" sz="1400" b="0">
                <a:latin typeface="Arial Narrow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 b="0">
              <a:latin typeface="Arial Narrow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556260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US" sz="2000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 err="1">
                <a:solidFill>
                  <a:srgbClr val="FFFF00"/>
                </a:solidFill>
                <a:latin typeface="Times New Roman" pitchFamily="18" charset="0"/>
              </a:rPr>
              <a:t>Diễn</a:t>
            </a:r>
            <a:r>
              <a:rPr lang="en-US" sz="2800" kern="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Times New Roman" pitchFamily="18" charset="0"/>
              </a:rPr>
              <a:t>giả</a:t>
            </a:r>
            <a:r>
              <a:rPr lang="en-US" sz="2800" kern="0" dirty="0">
                <a:solidFill>
                  <a:srgbClr val="FFFF00"/>
                </a:solidFill>
                <a:latin typeface="Times New Roman" pitchFamily="18" charset="0"/>
              </a:rPr>
              <a:t> - </a:t>
            </a:r>
            <a:r>
              <a:rPr lang="en-US" sz="2800" kern="0" dirty="0" err="1">
                <a:solidFill>
                  <a:srgbClr val="FFFF00"/>
                </a:solidFill>
                <a:latin typeface="Times New Roman" pitchFamily="18" charset="0"/>
              </a:rPr>
              <a:t>Chuyên</a:t>
            </a:r>
            <a:r>
              <a:rPr lang="en-US" sz="2800" kern="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Times New Roman" pitchFamily="18" charset="0"/>
              </a:rPr>
              <a:t>gia</a:t>
            </a:r>
            <a:r>
              <a:rPr lang="en-US" sz="2800" kern="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Times New Roman" pitchFamily="18" charset="0"/>
              </a:rPr>
              <a:t>Tâm</a:t>
            </a:r>
            <a:r>
              <a:rPr lang="en-US" sz="2800" kern="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Times New Roman" pitchFamily="18" charset="0"/>
              </a:rPr>
              <a:t>lý</a:t>
            </a:r>
            <a:r>
              <a:rPr lang="en-US" sz="2800" kern="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mr-IN" sz="2800" kern="0" dirty="0">
                <a:solidFill>
                  <a:srgbClr val="FFFF00"/>
                </a:solidFill>
                <a:latin typeface="Times New Roman" pitchFamily="18" charset="0"/>
              </a:rPr>
              <a:t>–</a:t>
            </a:r>
            <a:r>
              <a:rPr lang="en-US" sz="2800" kern="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vi-VN" sz="2800" kern="0" dirty="0">
                <a:solidFill>
                  <a:srgbClr val="FFFF00"/>
                </a:solidFill>
                <a:latin typeface="Times New Roman" pitchFamily="18" charset="0"/>
              </a:rPr>
              <a:t>Tiến sĩ</a:t>
            </a:r>
            <a:endParaRPr lang="en-US" sz="2800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kern="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FFFF00"/>
                </a:solidFill>
                <a:latin typeface="Times New Roman" pitchFamily="18" charset="0"/>
              </a:rPr>
              <a:t>Huỳnh</a:t>
            </a:r>
            <a:r>
              <a:rPr lang="en-US" sz="4400" kern="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FFFF00"/>
                </a:solidFill>
                <a:latin typeface="Times New Roman" pitchFamily="18" charset="0"/>
              </a:rPr>
              <a:t>Anh</a:t>
            </a:r>
            <a:r>
              <a:rPr lang="en-US" sz="4400" kern="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FFFF00"/>
                </a:solidFill>
                <a:latin typeface="Times New Roman" pitchFamily="18" charset="0"/>
              </a:rPr>
              <a:t>Bình</a:t>
            </a:r>
            <a:endParaRPr lang="en-US" sz="3200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defRPr/>
            </a:pPr>
            <a:endParaRPr lang="vi-VN" sz="1400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0"/>
            <a:ext cx="9144000" cy="11430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3000" dirty="0" smtClean="0">
                <a:solidFill>
                  <a:schemeClr val="bg1"/>
                </a:solidFill>
                <a:latin typeface="Times New Roman" pitchFamily="18" charset="0"/>
              </a:rPr>
              <a:t>LÀM THẾ NÀO ĐỂ LUÔN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3000" dirty="0" smtClean="0">
                <a:solidFill>
                  <a:schemeClr val="bg1"/>
                </a:solidFill>
                <a:latin typeface="Times New Roman" pitchFamily="18" charset="0"/>
              </a:rPr>
              <a:t> YÊU THƯƠNG </a:t>
            </a:r>
            <a:endParaRPr lang="vi-VN" sz="3000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0076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61442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61443" name="Picture 2" descr="Kết quả hình ảnh cho lá lành đùm lá r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62466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62467" name="Picture 2" descr="Kết quả hình ảnh cho của cho không bằng cách c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Kết quả hình ảnh cho lá lành đùm lá r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64514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64515" name="Picture 4" descr="Kết quả hình ảnh cho Những hành động đẹp của người Sài gò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AutoShape 2" descr="Kết quả hình ảnh cho Những nghĩa cử đẹp của người Sài Gò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bg1"/>
              </a:solidFill>
              <a:latin typeface="VNI-Times" charset="0"/>
            </a:endParaRPr>
          </a:p>
        </p:txBody>
      </p:sp>
      <p:sp>
        <p:nvSpPr>
          <p:cNvPr id="65538" name="AutoShape 4" descr="Kết quả hình ảnh cho Những nghĩa cử đẹp của người Sài Gò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bg1"/>
              </a:solidFill>
              <a:latin typeface="VNI-Times" charset="0"/>
            </a:endParaRPr>
          </a:p>
        </p:txBody>
      </p:sp>
      <p:sp>
        <p:nvSpPr>
          <p:cNvPr id="65539" name="AutoShape 6" descr="Kết quả hình ảnh cho Những nghĩa cử đẹp của người Sài Gòn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bg1"/>
              </a:solidFill>
              <a:latin typeface="VNI-Times" charset="0"/>
            </a:endParaRPr>
          </a:p>
        </p:txBody>
      </p:sp>
      <p:pic>
        <p:nvPicPr>
          <p:cNvPr id="65540" name="Picture 8" descr="Kết quả hình ảnh cho Những nghĩa cử đẹp của người Sài Gò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567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66562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66563" name="Picture 2" descr="Kết quả hình ảnh cho người khuyết t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99563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67586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67587" name="Picture 2" descr="Kết quả hình ảnh cho Những nghĩa cử đẹp của người Sài Gò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68610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68611" name="Picture 2" descr="Kết quả hình ảnh cho Những hành động đẹp của người Sài gò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Kết quả hình ảnh cho Những hành động đẹp của người Sài gò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72706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72707" name="Picture 2" descr="Kết quả hình ảnh cho Những hành động đẹp của người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B12CCCA-7A40-0D4D-93E5-ECA2637C5DEC}" type="slidenum">
              <a:rPr lang="en-US" altLang="en-US" sz="1400">
                <a:latin typeface="Arial Narrow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2</a:t>
            </a:fld>
            <a:endParaRPr lang="en-US" altLang="en-US" sz="1400">
              <a:latin typeface="Arial Narrow" charset="0"/>
            </a:endParaRPr>
          </a:p>
        </p:txBody>
      </p:sp>
      <p:pic>
        <p:nvPicPr>
          <p:cNvPr id="245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73730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73731" name="Picture 2" descr="Kết quả hình ảnh cho Những hành động đẹp của người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74754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74755" name="Picture 2" descr="Kết quả hình ảnh cho Những hành động đẹp của người Sài gò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094788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75778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75779" name="Picture 2" descr="Kết quả hình ảnh cho Những hành động đẹp của người Sài gò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76802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76803" name="Picture 2" descr="Kết quả hình ảnh cho Những nghĩa cử đẹp của người Sài Gò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77826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77827" name="Picture 2" descr="Kết quả hình ảnh cho Những nghĩa cử đẹp của người Sài Gò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066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78850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78851" name="Picture 2" descr="Kết quả hình ảnh cho Những nghĩa cử đẹp của người Sài Gò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9123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BE66A0F-D95F-0048-85A5-88DCAE1844FB}" type="slidenum">
              <a:rPr lang="en-US" altLang="en-US" sz="1400" b="0">
                <a:latin typeface="Arial Narrow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26</a:t>
            </a:fld>
            <a:endParaRPr lang="en-US" altLang="en-US" sz="1400" b="0">
              <a:latin typeface="Arial Narrow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0" y="0"/>
            <a:ext cx="9144000" cy="6400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/>
            <a:r>
              <a:rPr lang="vi-VN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vi-VN" altLang="en-US" sz="9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#</a:t>
            </a:r>
            <a:r>
              <a:rPr lang="vi-VN" altLang="en-US" sz="8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algn="ctr"/>
            <a:r>
              <a:rPr lang="vi-VN" altLang="en-US" sz="9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CHẬM </a:t>
            </a:r>
            <a:endParaRPr lang="en-US" altLang="en-US" sz="34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FFFF"/>
                </a:solidFill>
                <a:latin typeface="Times New Roman" charset="0"/>
                <a:ea typeface="Arial" charset="0"/>
                <a:cs typeface="Arial" charset="0"/>
              </a:rPr>
              <a:t>Facebook: Huỳnh Anh Bình                    HP: 0908 214 208</a:t>
            </a:r>
            <a:endParaRPr lang="en-US" altLang="en-US" sz="1400">
              <a:solidFill>
                <a:srgbClr val="00FFFF"/>
              </a:solidFill>
              <a:latin typeface="Times New Roman" charset="0"/>
              <a:ea typeface="Arial" charset="0"/>
              <a:cs typeface="Arial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1600">
              <a:solidFill>
                <a:srgbClr val="FF33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3813"/>
            <a:ext cx="911225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1858" name="Content Placeholder 2"/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18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350"/>
            <a:ext cx="9101137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882" name="Content Placeholder 2"/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8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-1588"/>
            <a:ext cx="912018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2"/>
          <p:cNvSpPr txBox="1">
            <a:spLocks noChangeArrowheads="1"/>
          </p:cNvSpPr>
          <p:nvPr/>
        </p:nvSpPr>
        <p:spPr bwMode="auto">
          <a:xfrm>
            <a:off x="146050" y="357188"/>
            <a:ext cx="8997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i="1">
                <a:solidFill>
                  <a:srgbClr val="C00000"/>
                </a:solidFill>
                <a:latin typeface="Cambria" charset="0"/>
              </a:rPr>
              <a:t>Theo bạn đâu là nơi lạnh nhất 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4313" y="2000250"/>
            <a:ext cx="48545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i="1">
                <a:solidFill>
                  <a:srgbClr val="0000FF"/>
                </a:solidFill>
                <a:latin typeface="Cambria" charset="0"/>
              </a:rPr>
              <a:t>“….Nơi lạnh nhất không phải là Bắc Cực,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i="1">
                <a:solidFill>
                  <a:srgbClr val="0000FF"/>
                </a:solidFill>
                <a:latin typeface="Cambria" charset="0"/>
              </a:rPr>
              <a:t>…..”</a:t>
            </a:r>
          </a:p>
        </p:txBody>
      </p:sp>
      <p:pic>
        <p:nvPicPr>
          <p:cNvPr id="47107" name="Picture 2" descr="E:\BINH KO VAO\BINH - CAC BAI BAO CAO\HOA PHUONG DO 2013\SU VO CAM\iDDDDDDDDDDDDDD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286000"/>
            <a:ext cx="3643312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7188" y="4357688"/>
            <a:ext cx="4429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i="1" dirty="0">
                <a:solidFill>
                  <a:srgbClr val="0000FF"/>
                </a:solidFill>
                <a:latin typeface="Cambria" charset="0"/>
              </a:rPr>
              <a:t>…</a:t>
            </a:r>
            <a:r>
              <a:rPr lang="en-US" altLang="en-US" sz="3600" i="1" dirty="0" err="1">
                <a:solidFill>
                  <a:srgbClr val="0000FF"/>
                </a:solidFill>
                <a:latin typeface="Cambria" charset="0"/>
              </a:rPr>
              <a:t>mà</a:t>
            </a:r>
            <a:r>
              <a:rPr lang="en-US" altLang="en-US" sz="3600" i="1" dirty="0">
                <a:solidFill>
                  <a:srgbClr val="0000FF"/>
                </a:solidFill>
                <a:latin typeface="Cambria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Cambria" charset="0"/>
              </a:rPr>
              <a:t>là</a:t>
            </a:r>
            <a:r>
              <a:rPr lang="en-US" altLang="en-US" sz="3600" i="1" dirty="0">
                <a:solidFill>
                  <a:srgbClr val="0000FF"/>
                </a:solidFill>
                <a:latin typeface="Cambria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Cambria" charset="0"/>
              </a:rPr>
              <a:t>nơi</a:t>
            </a:r>
            <a:r>
              <a:rPr lang="en-US" altLang="en-US" sz="3600" i="1" dirty="0">
                <a:solidFill>
                  <a:srgbClr val="0000FF"/>
                </a:solidFill>
                <a:latin typeface="Cambria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Cambria" charset="0"/>
              </a:rPr>
              <a:t>không</a:t>
            </a:r>
            <a:r>
              <a:rPr lang="en-US" altLang="en-US" sz="3600" i="1" dirty="0">
                <a:solidFill>
                  <a:srgbClr val="0000FF"/>
                </a:solidFill>
                <a:latin typeface="Cambria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Cambria" charset="0"/>
              </a:rPr>
              <a:t>có</a:t>
            </a:r>
            <a:r>
              <a:rPr lang="en-US" altLang="en-US" sz="3600" i="1" dirty="0">
                <a:solidFill>
                  <a:srgbClr val="0000FF"/>
                </a:solidFill>
                <a:latin typeface="Cambria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Cambria" charset="0"/>
              </a:rPr>
              <a:t>tình</a:t>
            </a:r>
            <a:r>
              <a:rPr lang="en-US" altLang="en-US" sz="3600" i="1" dirty="0">
                <a:solidFill>
                  <a:srgbClr val="0000FF"/>
                </a:solidFill>
                <a:latin typeface="Cambria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Cambria" charset="0"/>
              </a:rPr>
              <a:t>thương</a:t>
            </a:r>
            <a:endParaRPr lang="vi-VN" altLang="en-US" sz="3600" dirty="0">
              <a:solidFill>
                <a:schemeClr val="bg1"/>
              </a:solidFill>
              <a:latin typeface="VNI-Times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3906" name="Content Placeholder 2"/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39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09075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4930" name="Content Placeholder 2"/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49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BE66A0F-D95F-0048-85A5-88DCAE1844FB}" type="slidenum">
              <a:rPr lang="en-US" altLang="en-US" sz="1400" b="0">
                <a:latin typeface="Arial Narrow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32</a:t>
            </a:fld>
            <a:endParaRPr lang="en-US" altLang="en-US" sz="1400" b="0">
              <a:latin typeface="Arial Narrow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0" y="0"/>
            <a:ext cx="9144000" cy="6400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VNI-Times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VNI-Times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VNI-Times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VNI-Times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VNI-Times" charset="0"/>
              </a:defRPr>
            </a:lvl9pPr>
          </a:lstStyle>
          <a:p>
            <a:pPr algn="ctr"/>
            <a:r>
              <a:rPr lang="vi-VN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vi-VN" altLang="en-US" sz="9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#</a:t>
            </a:r>
            <a:r>
              <a:rPr lang="vi-VN" altLang="en-US" sz="8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vi-VN" altLang="en-US" sz="88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vi-VN" altLang="en-US" sz="8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CUỘC SỐNG</a:t>
            </a:r>
          </a:p>
          <a:p>
            <a:pPr algn="ctr"/>
            <a:r>
              <a:rPr lang="vi-VN" altLang="en-US" sz="8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NGẮN LẮM</a:t>
            </a:r>
            <a:endParaRPr lang="vi-VN" altLang="en-US" sz="8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FFFF"/>
                </a:solidFill>
                <a:latin typeface="Times New Roman" charset="0"/>
                <a:ea typeface="Arial" charset="0"/>
                <a:cs typeface="Arial" charset="0"/>
              </a:rPr>
              <a:t>Facebook: Huỳnh Anh Bình                    HP: 0908 214 208</a:t>
            </a:r>
            <a:endParaRPr lang="en-US" altLang="en-US" sz="1400">
              <a:solidFill>
                <a:srgbClr val="00FFFF"/>
              </a:solidFill>
              <a:latin typeface="Times New Roman" charset="0"/>
              <a:ea typeface="Arial" charset="0"/>
              <a:cs typeface="Arial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1600">
              <a:solidFill>
                <a:srgbClr val="FF33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4474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2" y="0"/>
            <a:ext cx="9145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8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126"/>
            <a:ext cx="9144000" cy="688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76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34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9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94"/>
            <a:ext cx="9144000" cy="687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1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16"/>
            <a:ext cx="9144000" cy="686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17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36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E:\BINH KO VAO\BINH - CAC BAI BAO CAO\HOA PHUONG DO 2013\SU VO CAM\inrrrrrrrrrrrrrrrrrrrrrr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70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16"/>
            <a:ext cx="9144000" cy="686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14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810"/>
            <a:ext cx="9144000" cy="688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805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88"/>
            <a:ext cx="9144000" cy="68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8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34"/>
            <a:ext cx="9144000" cy="686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105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" y="0"/>
            <a:ext cx="9142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279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8" y="-30126"/>
            <a:ext cx="9119191" cy="688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87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20482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331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70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434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622188-4F09-D64B-87CF-2F83E14EBA3A}" type="slidenum">
              <a:rPr lang="en-US" altLang="en-US" sz="1400" b="0">
                <a:latin typeface="Arial Narrow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 b="0">
              <a:latin typeface="Arial Narrow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4400" dirty="0" smtClean="0">
                <a:solidFill>
                  <a:srgbClr val="FFFF00"/>
                </a:solidFill>
                <a:latin typeface="Times New Roman" pitchFamily="18" charset="0"/>
              </a:rPr>
              <a:t>THÔNG ĐIỆP</a:t>
            </a:r>
            <a:endParaRPr lang="en-US" sz="4400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4400" dirty="0" smtClean="0">
                <a:solidFill>
                  <a:srgbClr val="FFFF00"/>
                </a:solidFill>
                <a:latin typeface="Times New Roman" pitchFamily="18" charset="0"/>
              </a:rPr>
              <a:t>ĐỂ CÓ YÊU THƯƠNG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44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7200" dirty="0" smtClean="0">
                <a:solidFill>
                  <a:schemeClr val="bg1"/>
                </a:solidFill>
                <a:latin typeface="Times New Roman" pitchFamily="18" charset="0"/>
              </a:rPr>
              <a:t>X</a:t>
            </a:r>
            <a:r>
              <a:rPr lang="vi-VN" sz="7200" dirty="0" smtClean="0">
                <a:solidFill>
                  <a:schemeClr val="bg1"/>
                </a:solidFill>
                <a:latin typeface="Times New Roman" pitchFamily="18" charset="0"/>
              </a:rPr>
              <a:t>in THA THỨ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7200" dirty="0" smtClean="0">
                <a:solidFill>
                  <a:schemeClr val="bg1"/>
                </a:solidFill>
                <a:latin typeface="Times New Roman" pitchFamily="18" charset="0"/>
              </a:rPr>
              <a:t>và thôi PHÁN XÉT</a:t>
            </a:r>
            <a:endParaRPr lang="vi-VN" sz="4400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7557522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54274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54275" name="Picture 2" descr="Kết quả hình ảnh cho hôi b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55298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55299" name="Picture 2" descr="Kết quả hình ảnh cho hoi của bình định khi xe boc c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56322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56323" name="Picture 2" descr="Kết quả hình ảnh cho của cho không bằng cách c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20188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5837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Tw Cen MT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fld id="{48C7C778-CD9E-904A-AAEE-CFD1857A7D48}" type="slidenum">
              <a:rPr lang="en-US" altLang="en-US" sz="1200">
                <a:solidFill>
                  <a:srgbClr val="FFFFFF"/>
                </a:solidFill>
                <a:latin typeface="VNI-Times" charset="0"/>
              </a:rPr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200">
              <a:solidFill>
                <a:srgbClr val="FFFFFF"/>
              </a:solidFill>
              <a:latin typeface="VNI-Times" charset="0"/>
            </a:endParaRPr>
          </a:p>
        </p:txBody>
      </p:sp>
      <p:pic>
        <p:nvPicPr>
          <p:cNvPr id="5" name="Picture 4" descr="Khâm phục nghị lực của 4 tấm gương người khuyết t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696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Khâm phục nghị lực của 4 tấm gương người khuyết t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Kết quả hình ảnh cho Những hành động đẹp của người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29</TotalTime>
  <Words>101</Words>
  <Application>Microsoft Office PowerPoint</Application>
  <PresentationFormat>On-screen Show (4:3)</PresentationFormat>
  <Paragraphs>29</Paragraphs>
  <Slides>48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Arial</vt:lpstr>
      <vt:lpstr>Arial Narrow</vt:lpstr>
      <vt:lpstr>Calibri</vt:lpstr>
      <vt:lpstr>Cambria</vt:lpstr>
      <vt:lpstr>Mangal</vt:lpstr>
      <vt:lpstr>Tahoma</vt:lpstr>
      <vt:lpstr>Times New Roman</vt:lpstr>
      <vt:lpstr>Tw Cen MT</vt:lpstr>
      <vt:lpstr>VNI-Times</vt:lpstr>
      <vt:lpstr>Wingdings</vt:lpstr>
      <vt:lpstr>Wingdings 2</vt:lpstr>
      <vt:lpstr>Median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Windows User</cp:lastModifiedBy>
  <cp:revision>9</cp:revision>
  <dcterms:created xsi:type="dcterms:W3CDTF">2020-12-17T10:32:51Z</dcterms:created>
  <dcterms:modified xsi:type="dcterms:W3CDTF">2021-01-28T07:58:54Z</dcterms:modified>
</cp:coreProperties>
</file>