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303" r:id="rId2"/>
    <p:sldId id="281" r:id="rId3"/>
    <p:sldId id="256" r:id="rId4"/>
    <p:sldId id="282" r:id="rId5"/>
    <p:sldId id="283" r:id="rId6"/>
    <p:sldId id="284" r:id="rId7"/>
    <p:sldId id="285" r:id="rId8"/>
    <p:sldId id="286" r:id="rId9"/>
    <p:sldId id="287" r:id="rId10"/>
    <p:sldId id="289" r:id="rId11"/>
    <p:sldId id="290" r:id="rId12"/>
    <p:sldId id="288" r:id="rId13"/>
    <p:sldId id="291" r:id="rId14"/>
    <p:sldId id="292" r:id="rId15"/>
    <p:sldId id="293" r:id="rId16"/>
    <p:sldId id="294" r:id="rId17"/>
    <p:sldId id="295" r:id="rId18"/>
    <p:sldId id="296" r:id="rId19"/>
    <p:sldId id="299" r:id="rId20"/>
    <p:sldId id="301" r:id="rId21"/>
    <p:sldId id="30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3"/>
  </p:normalViewPr>
  <p:slideViewPr>
    <p:cSldViewPr snapToGrid="0" snapToObjects="1">
      <p:cViewPr varScale="1">
        <p:scale>
          <a:sx n="120" d="100"/>
          <a:sy n="120" d="100"/>
        </p:scale>
        <p:origin x="13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A86E8-F007-274A-BAC9-2F34A04018F2}"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0B855CF5-F3CF-6646-93B8-10BB3AA86FCD}">
      <dgm:prSet phldrT="[Text]" custT="1"/>
      <dgm:spPr/>
      <dgm:t>
        <a:bodyPr/>
        <a:lstStyle/>
        <a:p>
          <a:pPr>
            <a:spcAft>
              <a:spcPts val="0"/>
            </a:spcAft>
          </a:pPr>
          <a:r>
            <a:rPr lang="en-US" altLang="en-VN" sz="2800" b="1" dirty="0">
              <a:solidFill>
                <a:schemeClr val="tx1"/>
              </a:solidFill>
              <a:latin typeface="Calibri" panose="020F0502020204030204" pitchFamily="34" charset="0"/>
              <a:cs typeface="Calibri" panose="020F0502020204030204" pitchFamily="34" charset="0"/>
            </a:rPr>
            <a:t>2.1. </a:t>
          </a:r>
        </a:p>
        <a:p>
          <a:pPr>
            <a:spcAft>
              <a:spcPts val="0"/>
            </a:spcAft>
          </a:pPr>
          <a:r>
            <a:rPr lang="en-US" altLang="en-VN" sz="2800" b="1" dirty="0" err="1">
              <a:solidFill>
                <a:schemeClr val="tx1"/>
              </a:solidFill>
              <a:latin typeface="Calibri" panose="020F0502020204030204" pitchFamily="34" charset="0"/>
              <a:cs typeface="Calibri" panose="020F0502020204030204" pitchFamily="34" charset="0"/>
            </a:rPr>
            <a:t>Kĩ</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thuật</a:t>
          </a:r>
          <a:r>
            <a:rPr lang="en-US" altLang="en-VN" sz="2800" b="1" dirty="0">
              <a:solidFill>
                <a:schemeClr val="tx1"/>
              </a:solidFill>
              <a:latin typeface="Calibri" panose="020F0502020204030204" pitchFamily="34" charset="0"/>
              <a:cs typeface="Calibri" panose="020F0502020204030204" pitchFamily="34" charset="0"/>
            </a:rPr>
            <a:t> </a:t>
          </a:r>
        </a:p>
        <a:p>
          <a:pPr>
            <a:spcAft>
              <a:spcPts val="0"/>
            </a:spcAft>
          </a:pPr>
          <a:r>
            <a:rPr lang="en-US" altLang="en-VN" sz="2800" b="1" dirty="0">
              <a:solidFill>
                <a:schemeClr val="tx1"/>
              </a:solidFill>
              <a:latin typeface="Calibri" panose="020F0502020204030204" pitchFamily="34" charset="0"/>
              <a:cs typeface="Calibri" panose="020F0502020204030204" pitchFamily="34" charset="0"/>
            </a:rPr>
            <a:t>di </a:t>
          </a:r>
          <a:r>
            <a:rPr lang="en-US" altLang="en-VN" sz="2800" b="1" dirty="0" err="1">
              <a:solidFill>
                <a:schemeClr val="tx1"/>
              </a:solidFill>
              <a:latin typeface="Calibri" panose="020F0502020204030204" pitchFamily="34" charset="0"/>
              <a:cs typeface="Calibri" panose="020F0502020204030204" pitchFamily="34" charset="0"/>
            </a:rPr>
            <a:t>chuyển</a:t>
          </a:r>
          <a:endParaRPr lang="en-US" sz="2800" b="1" dirty="0">
            <a:solidFill>
              <a:schemeClr val="tx1"/>
            </a:solidFill>
            <a:latin typeface="Calibri" panose="020F0502020204030204" pitchFamily="34" charset="0"/>
            <a:cs typeface="Calibri" panose="020F0502020204030204" pitchFamily="34" charset="0"/>
          </a:endParaRPr>
        </a:p>
      </dgm:t>
    </dgm:pt>
    <dgm:pt modelId="{5985C8CC-F605-E54F-8A7F-B47E293128D6}" type="parTrans" cxnId="{C2852D3E-FB8C-0142-A306-567945F6EFE9}">
      <dgm:prSet/>
      <dgm:spPr/>
      <dgm:t>
        <a:bodyPr/>
        <a:lstStyle/>
        <a:p>
          <a:endParaRPr lang="en-US" sz="2800" b="1">
            <a:solidFill>
              <a:schemeClr val="tx1"/>
            </a:solidFill>
            <a:latin typeface="Calibri" panose="020F0502020204030204" pitchFamily="34" charset="0"/>
            <a:cs typeface="Calibri" panose="020F0502020204030204" pitchFamily="34" charset="0"/>
          </a:endParaRPr>
        </a:p>
      </dgm:t>
    </dgm:pt>
    <dgm:pt modelId="{E535224B-CDBC-9A41-B3ED-079261A2D89E}" type="sibTrans" cxnId="{C2852D3E-FB8C-0142-A306-567945F6EFE9}">
      <dgm:prSet/>
      <dgm:spPr/>
      <dgm:t>
        <a:bodyPr/>
        <a:lstStyle/>
        <a:p>
          <a:endParaRPr lang="en-US" sz="2800" b="1">
            <a:solidFill>
              <a:schemeClr val="tx1"/>
            </a:solidFill>
            <a:latin typeface="Calibri" panose="020F0502020204030204" pitchFamily="34" charset="0"/>
            <a:cs typeface="Calibri" panose="020F0502020204030204" pitchFamily="34" charset="0"/>
          </a:endParaRPr>
        </a:p>
      </dgm:t>
    </dgm:pt>
    <dgm:pt modelId="{81C0A255-7E24-B54D-8774-6DCD187040BF}">
      <dgm:prSet phldrT="[Text]" custT="1"/>
      <dgm:spPr/>
      <dgm:t>
        <a:bodyPr/>
        <a:lstStyle/>
        <a:p>
          <a:pPr>
            <a:spcAft>
              <a:spcPts val="0"/>
            </a:spcAft>
          </a:pPr>
          <a:r>
            <a:rPr lang="en-US" altLang="en-VN" sz="2800" b="1" dirty="0" err="1">
              <a:solidFill>
                <a:schemeClr val="tx1"/>
              </a:solidFill>
              <a:latin typeface="Calibri" panose="020F0502020204030204" pitchFamily="34" charset="0"/>
              <a:cs typeface="Calibri" panose="020F0502020204030204" pitchFamily="34" charset="0"/>
            </a:rPr>
            <a:t>Kĩ</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thuật</a:t>
          </a:r>
          <a:r>
            <a:rPr lang="en-US" altLang="en-VN" sz="2800" b="1" dirty="0">
              <a:solidFill>
                <a:schemeClr val="tx1"/>
              </a:solidFill>
              <a:latin typeface="Calibri" panose="020F0502020204030204" pitchFamily="34" charset="0"/>
              <a:cs typeface="Calibri" panose="020F0502020204030204" pitchFamily="34" charset="0"/>
            </a:rPr>
            <a:t> </a:t>
          </a:r>
        </a:p>
        <a:p>
          <a:pPr>
            <a:spcAft>
              <a:spcPts val="0"/>
            </a:spcAft>
          </a:pPr>
          <a:r>
            <a:rPr lang="en-US" altLang="en-VN" sz="2800" b="1" dirty="0">
              <a:solidFill>
                <a:schemeClr val="tx1"/>
              </a:solidFill>
              <a:latin typeface="Calibri" panose="020F0502020204030204" pitchFamily="34" charset="0"/>
              <a:cs typeface="Calibri" panose="020F0502020204030204" pitchFamily="34" charset="0"/>
            </a:rPr>
            <a:t>di </a:t>
          </a:r>
          <a:r>
            <a:rPr lang="en-US" altLang="en-VN" sz="2800" b="1" dirty="0" err="1">
              <a:solidFill>
                <a:schemeClr val="tx1"/>
              </a:solidFill>
              <a:latin typeface="Calibri" panose="020F0502020204030204" pitchFamily="34" charset="0"/>
              <a:cs typeface="Calibri" panose="020F0502020204030204" pitchFamily="34" charset="0"/>
            </a:rPr>
            <a:t>chuyển</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ngang</a:t>
          </a:r>
          <a:endParaRPr lang="en-US" sz="2800" b="1" dirty="0">
            <a:solidFill>
              <a:schemeClr val="tx1"/>
            </a:solidFill>
            <a:latin typeface="Calibri" panose="020F0502020204030204" pitchFamily="34" charset="0"/>
            <a:cs typeface="Calibri" panose="020F0502020204030204" pitchFamily="34" charset="0"/>
          </a:endParaRPr>
        </a:p>
      </dgm:t>
    </dgm:pt>
    <dgm:pt modelId="{22A86B33-CA14-CD48-B356-120C35E7376A}" type="parTrans" cxnId="{B8363E52-44D8-314F-8635-D9B53971242F}">
      <dgm:prSet/>
      <dgm:spPr/>
      <dgm:t>
        <a:bodyPr/>
        <a:lstStyle/>
        <a:p>
          <a:endParaRPr lang="en-US" sz="2800" b="1">
            <a:solidFill>
              <a:schemeClr val="tx1"/>
            </a:solidFill>
            <a:latin typeface="Calibri" panose="020F0502020204030204" pitchFamily="34" charset="0"/>
            <a:cs typeface="Calibri" panose="020F0502020204030204" pitchFamily="34" charset="0"/>
          </a:endParaRPr>
        </a:p>
      </dgm:t>
    </dgm:pt>
    <dgm:pt modelId="{F181A9F3-7926-A04E-AE7C-350A997D4D1F}" type="sibTrans" cxnId="{B8363E52-44D8-314F-8635-D9B53971242F}">
      <dgm:prSet/>
      <dgm:spPr/>
      <dgm:t>
        <a:bodyPr/>
        <a:lstStyle/>
        <a:p>
          <a:endParaRPr lang="en-US" sz="2800" b="1">
            <a:solidFill>
              <a:schemeClr val="tx1"/>
            </a:solidFill>
            <a:latin typeface="Calibri" panose="020F0502020204030204" pitchFamily="34" charset="0"/>
            <a:cs typeface="Calibri" panose="020F0502020204030204" pitchFamily="34" charset="0"/>
          </a:endParaRPr>
        </a:p>
      </dgm:t>
    </dgm:pt>
    <dgm:pt modelId="{F3A3C948-9AC3-4844-9683-4E50536BF257}">
      <dgm:prSet phldrT="[Text]" custT="1"/>
      <dgm:spPr/>
      <dgm:t>
        <a:bodyPr/>
        <a:lstStyle/>
        <a:p>
          <a:pPr>
            <a:spcAft>
              <a:spcPts val="0"/>
            </a:spcAft>
          </a:pPr>
          <a:r>
            <a:rPr lang="en-US" altLang="en-VN" sz="2800" b="1" dirty="0" err="1">
              <a:solidFill>
                <a:schemeClr val="tx1"/>
              </a:solidFill>
              <a:latin typeface="Calibri" panose="020F0502020204030204" pitchFamily="34" charset="0"/>
              <a:cs typeface="Calibri" panose="020F0502020204030204" pitchFamily="34" charset="0"/>
            </a:rPr>
            <a:t>Kĩ</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thuật</a:t>
          </a:r>
          <a:r>
            <a:rPr lang="en-US" altLang="en-VN" sz="2800" b="1" dirty="0">
              <a:solidFill>
                <a:schemeClr val="tx1"/>
              </a:solidFill>
              <a:latin typeface="Calibri" panose="020F0502020204030204" pitchFamily="34" charset="0"/>
              <a:cs typeface="Calibri" panose="020F0502020204030204" pitchFamily="34" charset="0"/>
            </a:rPr>
            <a:t> </a:t>
          </a:r>
        </a:p>
        <a:p>
          <a:pPr>
            <a:spcAft>
              <a:spcPts val="0"/>
            </a:spcAft>
          </a:pPr>
          <a:r>
            <a:rPr lang="en-US" altLang="en-VN" sz="2800" b="1" dirty="0">
              <a:solidFill>
                <a:schemeClr val="tx1"/>
              </a:solidFill>
              <a:latin typeface="Calibri" panose="020F0502020204030204" pitchFamily="34" charset="0"/>
              <a:cs typeface="Calibri" panose="020F0502020204030204" pitchFamily="34" charset="0"/>
            </a:rPr>
            <a:t>di </a:t>
          </a:r>
          <a:r>
            <a:rPr lang="en-US" altLang="en-VN" sz="2800" b="1" dirty="0" err="1">
              <a:solidFill>
                <a:schemeClr val="tx1"/>
              </a:solidFill>
              <a:latin typeface="Calibri" panose="020F0502020204030204" pitchFamily="34" charset="0"/>
              <a:cs typeface="Calibri" panose="020F0502020204030204" pitchFamily="34" charset="0"/>
            </a:rPr>
            <a:t>chuyển</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bước</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chéo</a:t>
          </a:r>
          <a:endParaRPr lang="en-US" sz="2800" b="1" dirty="0">
            <a:solidFill>
              <a:schemeClr val="tx1"/>
            </a:solidFill>
            <a:latin typeface="Calibri" panose="020F0502020204030204" pitchFamily="34" charset="0"/>
            <a:cs typeface="Calibri" panose="020F0502020204030204" pitchFamily="34" charset="0"/>
          </a:endParaRPr>
        </a:p>
      </dgm:t>
    </dgm:pt>
    <dgm:pt modelId="{600CB3ED-6F1A-3945-8044-A4D549A7F783}" type="parTrans" cxnId="{2C3C40FF-AE63-0E41-880F-238DC1AB5A1A}">
      <dgm:prSet/>
      <dgm:spPr/>
      <dgm:t>
        <a:bodyPr/>
        <a:lstStyle/>
        <a:p>
          <a:endParaRPr lang="en-US" sz="2800" b="1">
            <a:solidFill>
              <a:schemeClr val="tx1"/>
            </a:solidFill>
            <a:latin typeface="Calibri" panose="020F0502020204030204" pitchFamily="34" charset="0"/>
            <a:cs typeface="Calibri" panose="020F0502020204030204" pitchFamily="34" charset="0"/>
          </a:endParaRPr>
        </a:p>
      </dgm:t>
    </dgm:pt>
    <dgm:pt modelId="{4E12ECBF-C6E9-AD48-BB5D-FCBCB06E3A0E}" type="sibTrans" cxnId="{2C3C40FF-AE63-0E41-880F-238DC1AB5A1A}">
      <dgm:prSet/>
      <dgm:spPr/>
      <dgm:t>
        <a:bodyPr/>
        <a:lstStyle/>
        <a:p>
          <a:endParaRPr lang="en-US" sz="2800" b="1">
            <a:solidFill>
              <a:schemeClr val="tx1"/>
            </a:solidFill>
            <a:latin typeface="Calibri" panose="020F0502020204030204" pitchFamily="34" charset="0"/>
            <a:cs typeface="Calibri" panose="020F0502020204030204" pitchFamily="34" charset="0"/>
          </a:endParaRPr>
        </a:p>
      </dgm:t>
    </dgm:pt>
    <dgm:pt modelId="{E15AEDAA-FD2C-A44B-B8BC-CCC79B887380}">
      <dgm:prSet custT="1"/>
      <dgm:spPr/>
      <dgm:t>
        <a:bodyPr/>
        <a:lstStyle/>
        <a:p>
          <a:pPr>
            <a:spcAft>
              <a:spcPts val="0"/>
            </a:spcAft>
          </a:pPr>
          <a:r>
            <a:rPr lang="en-US" altLang="en-VN" sz="2800" b="1" dirty="0" err="1">
              <a:solidFill>
                <a:schemeClr val="tx1"/>
              </a:solidFill>
              <a:latin typeface="Calibri" panose="020F0502020204030204" pitchFamily="34" charset="0"/>
              <a:cs typeface="Calibri" panose="020F0502020204030204" pitchFamily="34" charset="0"/>
            </a:rPr>
            <a:t>Kĩ</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thuật</a:t>
          </a:r>
          <a:r>
            <a:rPr lang="en-US" altLang="en-VN" sz="2800" b="1" dirty="0">
              <a:solidFill>
                <a:schemeClr val="tx1"/>
              </a:solidFill>
              <a:latin typeface="Calibri" panose="020F0502020204030204" pitchFamily="34" charset="0"/>
              <a:cs typeface="Calibri" panose="020F0502020204030204" pitchFamily="34" charset="0"/>
            </a:rPr>
            <a:t> </a:t>
          </a:r>
        </a:p>
        <a:p>
          <a:pPr>
            <a:spcAft>
              <a:spcPts val="0"/>
            </a:spcAft>
          </a:pPr>
          <a:r>
            <a:rPr lang="en-US" altLang="en-VN" sz="2800" b="1" dirty="0">
              <a:solidFill>
                <a:schemeClr val="tx1"/>
              </a:solidFill>
              <a:latin typeface="Calibri" panose="020F0502020204030204" pitchFamily="34" charset="0"/>
              <a:cs typeface="Calibri" panose="020F0502020204030204" pitchFamily="34" charset="0"/>
            </a:rPr>
            <a:t>di </a:t>
          </a:r>
          <a:r>
            <a:rPr lang="en-US" altLang="en-VN" sz="2800" b="1" dirty="0" err="1">
              <a:solidFill>
                <a:schemeClr val="tx1"/>
              </a:solidFill>
              <a:latin typeface="Calibri" panose="020F0502020204030204" pitchFamily="34" charset="0"/>
              <a:cs typeface="Calibri" panose="020F0502020204030204" pitchFamily="34" charset="0"/>
            </a:rPr>
            <a:t>chuyển</a:t>
          </a:r>
          <a:r>
            <a:rPr lang="en-US" altLang="en-VN" sz="2800" b="1" dirty="0">
              <a:solidFill>
                <a:schemeClr val="tx1"/>
              </a:solidFill>
              <a:latin typeface="Calibri" panose="020F0502020204030204" pitchFamily="34" charset="0"/>
              <a:cs typeface="Calibri" panose="020F0502020204030204" pitchFamily="34" charset="0"/>
            </a:rPr>
            <a:t> </a:t>
          </a:r>
        </a:p>
        <a:p>
          <a:pPr>
            <a:spcAft>
              <a:spcPts val="0"/>
            </a:spcAft>
          </a:pPr>
          <a:r>
            <a:rPr lang="en-US" altLang="en-VN" sz="2800" b="1" dirty="0" err="1">
              <a:solidFill>
                <a:schemeClr val="tx1"/>
              </a:solidFill>
              <a:latin typeface="Calibri" panose="020F0502020204030204" pitchFamily="34" charset="0"/>
              <a:cs typeface="Calibri" panose="020F0502020204030204" pitchFamily="34" charset="0"/>
            </a:rPr>
            <a:t>Tiến</a:t>
          </a:r>
          <a:r>
            <a:rPr lang="en-US" altLang="en-VN" sz="2800" b="1" dirty="0">
              <a:solidFill>
                <a:schemeClr val="tx1"/>
              </a:solidFill>
              <a:latin typeface="Calibri" panose="020F0502020204030204" pitchFamily="34" charset="0"/>
              <a:cs typeface="Calibri" panose="020F0502020204030204" pitchFamily="34" charset="0"/>
            </a:rPr>
            <a:t> - </a:t>
          </a:r>
          <a:r>
            <a:rPr lang="en-US" altLang="en-VN" sz="2800" b="1" dirty="0" err="1">
              <a:solidFill>
                <a:schemeClr val="tx1"/>
              </a:solidFill>
              <a:latin typeface="Calibri" panose="020F0502020204030204" pitchFamily="34" charset="0"/>
              <a:cs typeface="Calibri" panose="020F0502020204030204" pitchFamily="34" charset="0"/>
            </a:rPr>
            <a:t>lùi</a:t>
          </a:r>
          <a:endParaRPr lang="en-US" altLang="en-VN" sz="2800" b="1" dirty="0">
            <a:solidFill>
              <a:schemeClr val="tx1"/>
            </a:solidFill>
            <a:latin typeface="Calibri" panose="020F0502020204030204" pitchFamily="34" charset="0"/>
            <a:cs typeface="Calibri" panose="020F0502020204030204" pitchFamily="34" charset="0"/>
          </a:endParaRPr>
        </a:p>
      </dgm:t>
    </dgm:pt>
    <dgm:pt modelId="{CFC3B0F9-EC87-A249-9E8C-3ADB92D8F24E}" type="parTrans" cxnId="{811F4E06-2AB7-0147-93B9-F9E22204E166}">
      <dgm:prSet/>
      <dgm:spPr/>
      <dgm:t>
        <a:bodyPr/>
        <a:lstStyle/>
        <a:p>
          <a:endParaRPr lang="en-US" sz="2800" b="1">
            <a:solidFill>
              <a:schemeClr val="tx1"/>
            </a:solidFill>
            <a:latin typeface="Calibri" panose="020F0502020204030204" pitchFamily="34" charset="0"/>
            <a:cs typeface="Calibri" panose="020F0502020204030204" pitchFamily="34" charset="0"/>
          </a:endParaRPr>
        </a:p>
      </dgm:t>
    </dgm:pt>
    <dgm:pt modelId="{E1BFA458-E4D8-7E47-96FF-648756611D1C}" type="sibTrans" cxnId="{811F4E06-2AB7-0147-93B9-F9E22204E166}">
      <dgm:prSet/>
      <dgm:spPr/>
      <dgm:t>
        <a:bodyPr/>
        <a:lstStyle/>
        <a:p>
          <a:endParaRPr lang="en-US" sz="2800" b="1">
            <a:solidFill>
              <a:schemeClr val="tx1"/>
            </a:solidFill>
            <a:latin typeface="Calibri" panose="020F0502020204030204" pitchFamily="34" charset="0"/>
            <a:cs typeface="Calibri" panose="020F0502020204030204" pitchFamily="34" charset="0"/>
          </a:endParaRPr>
        </a:p>
      </dgm:t>
    </dgm:pt>
    <dgm:pt modelId="{682B08CF-5AF9-534E-B101-6D300B1CC20E}" type="pres">
      <dgm:prSet presAssocID="{569A86E8-F007-274A-BAC9-2F34A04018F2}" presName="hierChild1" presStyleCnt="0">
        <dgm:presLayoutVars>
          <dgm:chPref val="1"/>
          <dgm:dir/>
          <dgm:animOne val="branch"/>
          <dgm:animLvl val="lvl"/>
          <dgm:resizeHandles/>
        </dgm:presLayoutVars>
      </dgm:prSet>
      <dgm:spPr/>
    </dgm:pt>
    <dgm:pt modelId="{58EA9290-7869-9D49-9419-9B20F9476179}" type="pres">
      <dgm:prSet presAssocID="{0B855CF5-F3CF-6646-93B8-10BB3AA86FCD}" presName="hierRoot1" presStyleCnt="0"/>
      <dgm:spPr/>
    </dgm:pt>
    <dgm:pt modelId="{279A3153-3BC2-BC44-962B-C3174F482B98}" type="pres">
      <dgm:prSet presAssocID="{0B855CF5-F3CF-6646-93B8-10BB3AA86FCD}" presName="composite" presStyleCnt="0"/>
      <dgm:spPr/>
    </dgm:pt>
    <dgm:pt modelId="{BA4C7251-B0CB-2F40-8D45-FB6DB3B78EB6}" type="pres">
      <dgm:prSet presAssocID="{0B855CF5-F3CF-6646-93B8-10BB3AA86FCD}" presName="background" presStyleLbl="node0" presStyleIdx="0" presStyleCnt="1"/>
      <dgm:spPr/>
    </dgm:pt>
    <dgm:pt modelId="{60372081-0E26-FE45-AF9F-E223DA9FFBD7}" type="pres">
      <dgm:prSet presAssocID="{0B855CF5-F3CF-6646-93B8-10BB3AA86FCD}" presName="text" presStyleLbl="fgAcc0" presStyleIdx="0" presStyleCnt="1">
        <dgm:presLayoutVars>
          <dgm:chPref val="3"/>
        </dgm:presLayoutVars>
      </dgm:prSet>
      <dgm:spPr/>
    </dgm:pt>
    <dgm:pt modelId="{08FDFDA0-2B61-9044-A955-1004ED3B908A}" type="pres">
      <dgm:prSet presAssocID="{0B855CF5-F3CF-6646-93B8-10BB3AA86FCD}" presName="hierChild2" presStyleCnt="0"/>
      <dgm:spPr/>
    </dgm:pt>
    <dgm:pt modelId="{A43E92FE-0D2D-5243-A9E3-10214165057E}" type="pres">
      <dgm:prSet presAssocID="{22A86B33-CA14-CD48-B356-120C35E7376A}" presName="Name10" presStyleLbl="parChTrans1D2" presStyleIdx="0" presStyleCnt="3"/>
      <dgm:spPr/>
    </dgm:pt>
    <dgm:pt modelId="{36EDCB59-4816-394C-AF0E-BC4ADF04D5F1}" type="pres">
      <dgm:prSet presAssocID="{81C0A255-7E24-B54D-8774-6DCD187040BF}" presName="hierRoot2" presStyleCnt="0"/>
      <dgm:spPr/>
    </dgm:pt>
    <dgm:pt modelId="{D6534E8D-EB8B-2C49-8AF4-0E58BD2411A6}" type="pres">
      <dgm:prSet presAssocID="{81C0A255-7E24-B54D-8774-6DCD187040BF}" presName="composite2" presStyleCnt="0"/>
      <dgm:spPr/>
    </dgm:pt>
    <dgm:pt modelId="{AABC964C-E122-8343-AFDD-F7E875818EA4}" type="pres">
      <dgm:prSet presAssocID="{81C0A255-7E24-B54D-8774-6DCD187040BF}" presName="background2" presStyleLbl="node2" presStyleIdx="0" presStyleCnt="3"/>
      <dgm:spPr/>
    </dgm:pt>
    <dgm:pt modelId="{E3A3DDCA-5E28-9A48-B71B-A01841C6B1BF}" type="pres">
      <dgm:prSet presAssocID="{81C0A255-7E24-B54D-8774-6DCD187040BF}" presName="text2" presStyleLbl="fgAcc2" presStyleIdx="0" presStyleCnt="3">
        <dgm:presLayoutVars>
          <dgm:chPref val="3"/>
        </dgm:presLayoutVars>
      </dgm:prSet>
      <dgm:spPr/>
    </dgm:pt>
    <dgm:pt modelId="{200351C2-A185-3A4A-8AB5-7A310BA7895E}" type="pres">
      <dgm:prSet presAssocID="{81C0A255-7E24-B54D-8774-6DCD187040BF}" presName="hierChild3" presStyleCnt="0"/>
      <dgm:spPr/>
    </dgm:pt>
    <dgm:pt modelId="{A425F4D4-E709-DD4D-9D26-AEDE6F34E8EC}" type="pres">
      <dgm:prSet presAssocID="{600CB3ED-6F1A-3945-8044-A4D549A7F783}" presName="Name10" presStyleLbl="parChTrans1D2" presStyleIdx="1" presStyleCnt="3"/>
      <dgm:spPr/>
    </dgm:pt>
    <dgm:pt modelId="{35779769-0CA2-184E-A4CC-F93A5E50D9A2}" type="pres">
      <dgm:prSet presAssocID="{F3A3C948-9AC3-4844-9683-4E50536BF257}" presName="hierRoot2" presStyleCnt="0"/>
      <dgm:spPr/>
    </dgm:pt>
    <dgm:pt modelId="{EBBE345B-66A2-F245-AD77-9C89FDFB60E4}" type="pres">
      <dgm:prSet presAssocID="{F3A3C948-9AC3-4844-9683-4E50536BF257}" presName="composite2" presStyleCnt="0"/>
      <dgm:spPr/>
    </dgm:pt>
    <dgm:pt modelId="{0FC6D736-8F8D-134F-B9DC-8B6CB8695F44}" type="pres">
      <dgm:prSet presAssocID="{F3A3C948-9AC3-4844-9683-4E50536BF257}" presName="background2" presStyleLbl="node2" presStyleIdx="1" presStyleCnt="3"/>
      <dgm:spPr/>
    </dgm:pt>
    <dgm:pt modelId="{F72D7FD0-BF38-1A41-B9D4-17DE303B6782}" type="pres">
      <dgm:prSet presAssocID="{F3A3C948-9AC3-4844-9683-4E50536BF257}" presName="text2" presStyleLbl="fgAcc2" presStyleIdx="1" presStyleCnt="3">
        <dgm:presLayoutVars>
          <dgm:chPref val="3"/>
        </dgm:presLayoutVars>
      </dgm:prSet>
      <dgm:spPr/>
    </dgm:pt>
    <dgm:pt modelId="{7987718A-23AC-6546-8C8E-18D6EFDA30C7}" type="pres">
      <dgm:prSet presAssocID="{F3A3C948-9AC3-4844-9683-4E50536BF257}" presName="hierChild3" presStyleCnt="0"/>
      <dgm:spPr/>
    </dgm:pt>
    <dgm:pt modelId="{2BDA168C-ADB1-0D4B-8919-E372CD5CA058}" type="pres">
      <dgm:prSet presAssocID="{CFC3B0F9-EC87-A249-9E8C-3ADB92D8F24E}" presName="Name10" presStyleLbl="parChTrans1D2" presStyleIdx="2" presStyleCnt="3"/>
      <dgm:spPr/>
    </dgm:pt>
    <dgm:pt modelId="{EFF60E9F-E3A9-8A4F-AAA6-80540E178B61}" type="pres">
      <dgm:prSet presAssocID="{E15AEDAA-FD2C-A44B-B8BC-CCC79B887380}" presName="hierRoot2" presStyleCnt="0"/>
      <dgm:spPr/>
    </dgm:pt>
    <dgm:pt modelId="{87CC5C3E-831F-7F43-8C89-6C90D557C86E}" type="pres">
      <dgm:prSet presAssocID="{E15AEDAA-FD2C-A44B-B8BC-CCC79B887380}" presName="composite2" presStyleCnt="0"/>
      <dgm:spPr/>
    </dgm:pt>
    <dgm:pt modelId="{BD8C265F-35B6-2B4F-9771-D8DE66477313}" type="pres">
      <dgm:prSet presAssocID="{E15AEDAA-FD2C-A44B-B8BC-CCC79B887380}" presName="background2" presStyleLbl="node2" presStyleIdx="2" presStyleCnt="3"/>
      <dgm:spPr/>
    </dgm:pt>
    <dgm:pt modelId="{9519C242-CC90-F344-A27F-1DC4126DC76A}" type="pres">
      <dgm:prSet presAssocID="{E15AEDAA-FD2C-A44B-B8BC-CCC79B887380}" presName="text2" presStyleLbl="fgAcc2" presStyleIdx="2" presStyleCnt="3">
        <dgm:presLayoutVars>
          <dgm:chPref val="3"/>
        </dgm:presLayoutVars>
      </dgm:prSet>
      <dgm:spPr/>
    </dgm:pt>
    <dgm:pt modelId="{BD8B7E5D-3E96-784C-9649-993EA87FD409}" type="pres">
      <dgm:prSet presAssocID="{E15AEDAA-FD2C-A44B-B8BC-CCC79B887380}" presName="hierChild3" presStyleCnt="0"/>
      <dgm:spPr/>
    </dgm:pt>
  </dgm:ptLst>
  <dgm:cxnLst>
    <dgm:cxn modelId="{811F4E06-2AB7-0147-93B9-F9E22204E166}" srcId="{0B855CF5-F3CF-6646-93B8-10BB3AA86FCD}" destId="{E15AEDAA-FD2C-A44B-B8BC-CCC79B887380}" srcOrd="2" destOrd="0" parTransId="{CFC3B0F9-EC87-A249-9E8C-3ADB92D8F24E}" sibTransId="{E1BFA458-E4D8-7E47-96FF-648756611D1C}"/>
    <dgm:cxn modelId="{C56F1431-86BE-7847-9278-0CC78A866826}" type="presOf" srcId="{600CB3ED-6F1A-3945-8044-A4D549A7F783}" destId="{A425F4D4-E709-DD4D-9D26-AEDE6F34E8EC}" srcOrd="0" destOrd="0" presId="urn:microsoft.com/office/officeart/2005/8/layout/hierarchy1"/>
    <dgm:cxn modelId="{C2852D3E-FB8C-0142-A306-567945F6EFE9}" srcId="{569A86E8-F007-274A-BAC9-2F34A04018F2}" destId="{0B855CF5-F3CF-6646-93B8-10BB3AA86FCD}" srcOrd="0" destOrd="0" parTransId="{5985C8CC-F605-E54F-8A7F-B47E293128D6}" sibTransId="{E535224B-CDBC-9A41-B3ED-079261A2D89E}"/>
    <dgm:cxn modelId="{1F3D483F-FA70-0542-92EC-ACDFE6C82AC7}" type="presOf" srcId="{22A86B33-CA14-CD48-B356-120C35E7376A}" destId="{A43E92FE-0D2D-5243-A9E3-10214165057E}" srcOrd="0" destOrd="0" presId="urn:microsoft.com/office/officeart/2005/8/layout/hierarchy1"/>
    <dgm:cxn modelId="{61633150-670E-B742-813E-F45F0734AAD4}" type="presOf" srcId="{E15AEDAA-FD2C-A44B-B8BC-CCC79B887380}" destId="{9519C242-CC90-F344-A27F-1DC4126DC76A}" srcOrd="0" destOrd="0" presId="urn:microsoft.com/office/officeart/2005/8/layout/hierarchy1"/>
    <dgm:cxn modelId="{B8363E52-44D8-314F-8635-D9B53971242F}" srcId="{0B855CF5-F3CF-6646-93B8-10BB3AA86FCD}" destId="{81C0A255-7E24-B54D-8774-6DCD187040BF}" srcOrd="0" destOrd="0" parTransId="{22A86B33-CA14-CD48-B356-120C35E7376A}" sibTransId="{F181A9F3-7926-A04E-AE7C-350A997D4D1F}"/>
    <dgm:cxn modelId="{500C5B8C-818F-2449-B1E6-05FA9F9C8177}" type="presOf" srcId="{81C0A255-7E24-B54D-8774-6DCD187040BF}" destId="{E3A3DDCA-5E28-9A48-B71B-A01841C6B1BF}" srcOrd="0" destOrd="0" presId="urn:microsoft.com/office/officeart/2005/8/layout/hierarchy1"/>
    <dgm:cxn modelId="{4E5893A5-0442-454B-AF24-5ADCE77503EB}" type="presOf" srcId="{F3A3C948-9AC3-4844-9683-4E50536BF257}" destId="{F72D7FD0-BF38-1A41-B9D4-17DE303B6782}" srcOrd="0" destOrd="0" presId="urn:microsoft.com/office/officeart/2005/8/layout/hierarchy1"/>
    <dgm:cxn modelId="{771493DC-6092-F44B-B617-DA7B4E5E1897}" type="presOf" srcId="{0B855CF5-F3CF-6646-93B8-10BB3AA86FCD}" destId="{60372081-0E26-FE45-AF9F-E223DA9FFBD7}" srcOrd="0" destOrd="0" presId="urn:microsoft.com/office/officeart/2005/8/layout/hierarchy1"/>
    <dgm:cxn modelId="{188EC2DC-6C57-7840-A5DF-317737DB111E}" type="presOf" srcId="{569A86E8-F007-274A-BAC9-2F34A04018F2}" destId="{682B08CF-5AF9-534E-B101-6D300B1CC20E}" srcOrd="0" destOrd="0" presId="urn:microsoft.com/office/officeart/2005/8/layout/hierarchy1"/>
    <dgm:cxn modelId="{2C6C77E6-EA02-6849-81C8-8BEE00F158C3}" type="presOf" srcId="{CFC3B0F9-EC87-A249-9E8C-3ADB92D8F24E}" destId="{2BDA168C-ADB1-0D4B-8919-E372CD5CA058}" srcOrd="0" destOrd="0" presId="urn:microsoft.com/office/officeart/2005/8/layout/hierarchy1"/>
    <dgm:cxn modelId="{2C3C40FF-AE63-0E41-880F-238DC1AB5A1A}" srcId="{0B855CF5-F3CF-6646-93B8-10BB3AA86FCD}" destId="{F3A3C948-9AC3-4844-9683-4E50536BF257}" srcOrd="1" destOrd="0" parTransId="{600CB3ED-6F1A-3945-8044-A4D549A7F783}" sibTransId="{4E12ECBF-C6E9-AD48-BB5D-FCBCB06E3A0E}"/>
    <dgm:cxn modelId="{6748345D-D87B-784C-86E6-ED0C50AC052D}" type="presParOf" srcId="{682B08CF-5AF9-534E-B101-6D300B1CC20E}" destId="{58EA9290-7869-9D49-9419-9B20F9476179}" srcOrd="0" destOrd="0" presId="urn:microsoft.com/office/officeart/2005/8/layout/hierarchy1"/>
    <dgm:cxn modelId="{7A5E1850-79C3-8A43-9BEC-9A3618EDF1FA}" type="presParOf" srcId="{58EA9290-7869-9D49-9419-9B20F9476179}" destId="{279A3153-3BC2-BC44-962B-C3174F482B98}" srcOrd="0" destOrd="0" presId="urn:microsoft.com/office/officeart/2005/8/layout/hierarchy1"/>
    <dgm:cxn modelId="{12C07ABC-C5B6-8E44-BA8E-A0AC521FCCDB}" type="presParOf" srcId="{279A3153-3BC2-BC44-962B-C3174F482B98}" destId="{BA4C7251-B0CB-2F40-8D45-FB6DB3B78EB6}" srcOrd="0" destOrd="0" presId="urn:microsoft.com/office/officeart/2005/8/layout/hierarchy1"/>
    <dgm:cxn modelId="{F0F5E266-8D5C-C14E-92B4-B840013B349B}" type="presParOf" srcId="{279A3153-3BC2-BC44-962B-C3174F482B98}" destId="{60372081-0E26-FE45-AF9F-E223DA9FFBD7}" srcOrd="1" destOrd="0" presId="urn:microsoft.com/office/officeart/2005/8/layout/hierarchy1"/>
    <dgm:cxn modelId="{5DC61580-C333-9345-83E1-B0B0727A5D71}" type="presParOf" srcId="{58EA9290-7869-9D49-9419-9B20F9476179}" destId="{08FDFDA0-2B61-9044-A955-1004ED3B908A}" srcOrd="1" destOrd="0" presId="urn:microsoft.com/office/officeart/2005/8/layout/hierarchy1"/>
    <dgm:cxn modelId="{901726E8-9393-044D-9172-7771547D76B6}" type="presParOf" srcId="{08FDFDA0-2B61-9044-A955-1004ED3B908A}" destId="{A43E92FE-0D2D-5243-A9E3-10214165057E}" srcOrd="0" destOrd="0" presId="urn:microsoft.com/office/officeart/2005/8/layout/hierarchy1"/>
    <dgm:cxn modelId="{2B6D5552-ED32-C84D-B342-B1A9E283A8FD}" type="presParOf" srcId="{08FDFDA0-2B61-9044-A955-1004ED3B908A}" destId="{36EDCB59-4816-394C-AF0E-BC4ADF04D5F1}" srcOrd="1" destOrd="0" presId="urn:microsoft.com/office/officeart/2005/8/layout/hierarchy1"/>
    <dgm:cxn modelId="{C4D5C764-418C-564E-9895-10FAB95BD32D}" type="presParOf" srcId="{36EDCB59-4816-394C-AF0E-BC4ADF04D5F1}" destId="{D6534E8D-EB8B-2C49-8AF4-0E58BD2411A6}" srcOrd="0" destOrd="0" presId="urn:microsoft.com/office/officeart/2005/8/layout/hierarchy1"/>
    <dgm:cxn modelId="{96D4AC1A-4274-2144-A428-6838DD640988}" type="presParOf" srcId="{D6534E8D-EB8B-2C49-8AF4-0E58BD2411A6}" destId="{AABC964C-E122-8343-AFDD-F7E875818EA4}" srcOrd="0" destOrd="0" presId="urn:microsoft.com/office/officeart/2005/8/layout/hierarchy1"/>
    <dgm:cxn modelId="{F51AE4D6-EA26-CB45-AE47-20927EB1B9B1}" type="presParOf" srcId="{D6534E8D-EB8B-2C49-8AF4-0E58BD2411A6}" destId="{E3A3DDCA-5E28-9A48-B71B-A01841C6B1BF}" srcOrd="1" destOrd="0" presId="urn:microsoft.com/office/officeart/2005/8/layout/hierarchy1"/>
    <dgm:cxn modelId="{1B9FA2F9-3337-FC43-9889-979D1AB58408}" type="presParOf" srcId="{36EDCB59-4816-394C-AF0E-BC4ADF04D5F1}" destId="{200351C2-A185-3A4A-8AB5-7A310BA7895E}" srcOrd="1" destOrd="0" presId="urn:microsoft.com/office/officeart/2005/8/layout/hierarchy1"/>
    <dgm:cxn modelId="{41DCC537-22E4-794C-A7AF-FC2B2717BF06}" type="presParOf" srcId="{08FDFDA0-2B61-9044-A955-1004ED3B908A}" destId="{A425F4D4-E709-DD4D-9D26-AEDE6F34E8EC}" srcOrd="2" destOrd="0" presId="urn:microsoft.com/office/officeart/2005/8/layout/hierarchy1"/>
    <dgm:cxn modelId="{B0E3451E-2B92-C24B-9F29-DC2D9498170E}" type="presParOf" srcId="{08FDFDA0-2B61-9044-A955-1004ED3B908A}" destId="{35779769-0CA2-184E-A4CC-F93A5E50D9A2}" srcOrd="3" destOrd="0" presId="urn:microsoft.com/office/officeart/2005/8/layout/hierarchy1"/>
    <dgm:cxn modelId="{0DB1E475-EC46-9142-B4F1-ABA4168378D5}" type="presParOf" srcId="{35779769-0CA2-184E-A4CC-F93A5E50D9A2}" destId="{EBBE345B-66A2-F245-AD77-9C89FDFB60E4}" srcOrd="0" destOrd="0" presId="urn:microsoft.com/office/officeart/2005/8/layout/hierarchy1"/>
    <dgm:cxn modelId="{C350ECDF-13EA-C647-9D5F-CEEAD0945FDE}" type="presParOf" srcId="{EBBE345B-66A2-F245-AD77-9C89FDFB60E4}" destId="{0FC6D736-8F8D-134F-B9DC-8B6CB8695F44}" srcOrd="0" destOrd="0" presId="urn:microsoft.com/office/officeart/2005/8/layout/hierarchy1"/>
    <dgm:cxn modelId="{EED12FA2-2F6C-E44B-A22F-B6AB81A08267}" type="presParOf" srcId="{EBBE345B-66A2-F245-AD77-9C89FDFB60E4}" destId="{F72D7FD0-BF38-1A41-B9D4-17DE303B6782}" srcOrd="1" destOrd="0" presId="urn:microsoft.com/office/officeart/2005/8/layout/hierarchy1"/>
    <dgm:cxn modelId="{000F5CDA-3911-4641-B2D4-A5DE9821CC9E}" type="presParOf" srcId="{35779769-0CA2-184E-A4CC-F93A5E50D9A2}" destId="{7987718A-23AC-6546-8C8E-18D6EFDA30C7}" srcOrd="1" destOrd="0" presId="urn:microsoft.com/office/officeart/2005/8/layout/hierarchy1"/>
    <dgm:cxn modelId="{79B8650C-6F44-3E4D-B28C-CA1E8D4A7C2A}" type="presParOf" srcId="{08FDFDA0-2B61-9044-A955-1004ED3B908A}" destId="{2BDA168C-ADB1-0D4B-8919-E372CD5CA058}" srcOrd="4" destOrd="0" presId="urn:microsoft.com/office/officeart/2005/8/layout/hierarchy1"/>
    <dgm:cxn modelId="{813D6426-3234-8841-9263-0113F26ECFF9}" type="presParOf" srcId="{08FDFDA0-2B61-9044-A955-1004ED3B908A}" destId="{EFF60E9F-E3A9-8A4F-AAA6-80540E178B61}" srcOrd="5" destOrd="0" presId="urn:microsoft.com/office/officeart/2005/8/layout/hierarchy1"/>
    <dgm:cxn modelId="{314294D9-AA2E-A440-B517-6D4B45366DCD}" type="presParOf" srcId="{EFF60E9F-E3A9-8A4F-AAA6-80540E178B61}" destId="{87CC5C3E-831F-7F43-8C89-6C90D557C86E}" srcOrd="0" destOrd="0" presId="urn:microsoft.com/office/officeart/2005/8/layout/hierarchy1"/>
    <dgm:cxn modelId="{1BDF4093-26CB-9144-9735-0D49515B2ED2}" type="presParOf" srcId="{87CC5C3E-831F-7F43-8C89-6C90D557C86E}" destId="{BD8C265F-35B6-2B4F-9771-D8DE66477313}" srcOrd="0" destOrd="0" presId="urn:microsoft.com/office/officeart/2005/8/layout/hierarchy1"/>
    <dgm:cxn modelId="{D31A9A13-6631-0642-86A6-EDCAF150EBE2}" type="presParOf" srcId="{87CC5C3E-831F-7F43-8C89-6C90D557C86E}" destId="{9519C242-CC90-F344-A27F-1DC4126DC76A}" srcOrd="1" destOrd="0" presId="urn:microsoft.com/office/officeart/2005/8/layout/hierarchy1"/>
    <dgm:cxn modelId="{ECA1955C-247D-8349-A503-4C712CB3FB8A}" type="presParOf" srcId="{EFF60E9F-E3A9-8A4F-AAA6-80540E178B61}" destId="{BD8B7E5D-3E96-784C-9649-993EA87FD40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827AF0-634C-EB4F-AEBA-18D9856A8E90}"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C10D7D1C-4E99-1549-981C-23B19B47F35A}">
      <dgm:prSet phldrT="[Text]" custT="1"/>
      <dgm:spPr/>
      <dgm:t>
        <a:bodyPr/>
        <a:lstStyle/>
        <a:p>
          <a:r>
            <a:rPr lang="en-US" sz="2800" b="1" dirty="0" err="1">
              <a:latin typeface="Calibri" panose="020F0502020204030204" pitchFamily="34" charset="0"/>
              <a:cs typeface="Calibri" panose="020F0502020204030204" pitchFamily="34" charset="0"/>
            </a:rPr>
            <a:t>Trong</a:t>
          </a:r>
          <a:r>
            <a:rPr lang="en-US" sz="2800" b="1" dirty="0">
              <a:latin typeface="Calibri" panose="020F0502020204030204" pitchFamily="34" charset="0"/>
              <a:cs typeface="Calibri" panose="020F0502020204030204" pitchFamily="34" charset="0"/>
            </a:rPr>
            <a:t> 1 </a:t>
          </a:r>
          <a:r>
            <a:rPr lang="en-US" sz="2800" b="1" dirty="0" err="1">
              <a:latin typeface="Calibri" panose="020F0502020204030204" pitchFamily="34" charset="0"/>
              <a:cs typeface="Calibri" panose="020F0502020204030204" pitchFamily="34" charset="0"/>
            </a:rPr>
            <a:t>trận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đấu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gồm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vị</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trọng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tài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như</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sau</a:t>
          </a:r>
          <a:r>
            <a:rPr lang="en-US" sz="2800" b="1" dirty="0">
              <a:latin typeface="Calibri" panose="020F0502020204030204" pitchFamily="34" charset="0"/>
              <a:cs typeface="Calibri" panose="020F0502020204030204" pitchFamily="34" charset="0"/>
            </a:rPr>
            <a:t>:</a:t>
          </a:r>
        </a:p>
      </dgm:t>
    </dgm:pt>
    <dgm:pt modelId="{7846DD72-E1FB-E545-A97E-7D95EA91179C}" type="parTrans" cxnId="{A0DBAAE0-9A5E-CD43-BA31-507821A4896A}">
      <dgm:prSet/>
      <dgm:spPr/>
      <dgm:t>
        <a:bodyPr/>
        <a:lstStyle/>
        <a:p>
          <a:endParaRPr lang="en-US"/>
        </a:p>
      </dgm:t>
    </dgm:pt>
    <dgm:pt modelId="{2BD29B90-118A-6E48-BD1E-1EA299917A9F}" type="sibTrans" cxnId="{A0DBAAE0-9A5E-CD43-BA31-507821A4896A}">
      <dgm:prSet/>
      <dgm:spPr/>
      <dgm:t>
        <a:bodyPr/>
        <a:lstStyle/>
        <a:p>
          <a:endParaRPr lang="en-US"/>
        </a:p>
      </dgm:t>
    </dgm:pt>
    <dgm:pt modelId="{6ABED0CC-7C0C-2F40-9466-AC16D3CAF5A9}">
      <dgm:prSet phldrT="[Text]" custT="1"/>
      <dgm:spPr/>
      <dgm:t>
        <a:bodyPr/>
        <a:lstStyle/>
        <a:p>
          <a:r>
            <a:rPr lang="en-US" altLang="en-VN" sz="2800" b="1" dirty="0">
              <a:solidFill>
                <a:schemeClr val="bg1"/>
              </a:solidFill>
              <a:latin typeface="Calibri" panose="020F0502020204030204" pitchFamily="34" charset="0"/>
              <a:cs typeface="Calibri" panose="020F0502020204030204" pitchFamily="34" charset="0"/>
            </a:rPr>
            <a:t>1. </a:t>
          </a:r>
          <a:r>
            <a:rPr lang="en-US" altLang="en-VN" sz="2800" b="1" dirty="0" err="1">
              <a:solidFill>
                <a:schemeClr val="bg1"/>
              </a:solidFill>
              <a:latin typeface="Calibri" panose="020F0502020204030204" pitchFamily="34" charset="0"/>
              <a:cs typeface="Calibri" panose="020F0502020204030204" pitchFamily="34" charset="0"/>
            </a:rPr>
            <a:t>Trọng</a:t>
          </a:r>
          <a:r>
            <a:rPr lang="en-US" altLang="en-VN" sz="2800" b="1" dirty="0">
              <a:solidFill>
                <a:schemeClr val="bg1"/>
              </a:solidFill>
              <a:latin typeface="Calibri" panose="020F0502020204030204" pitchFamily="34" charset="0"/>
              <a:cs typeface="Calibri" panose="020F0502020204030204" pitchFamily="34" charset="0"/>
            </a:rPr>
            <a:t> </a:t>
          </a:r>
          <a:r>
            <a:rPr lang="en-US" altLang="en-VN" sz="2800" b="1" dirty="0" err="1">
              <a:solidFill>
                <a:schemeClr val="bg1"/>
              </a:solidFill>
              <a:latin typeface="Calibri" panose="020F0502020204030204" pitchFamily="34" charset="0"/>
              <a:cs typeface="Calibri" panose="020F0502020204030204" pitchFamily="34" charset="0"/>
            </a:rPr>
            <a:t>tài</a:t>
          </a:r>
          <a:r>
            <a:rPr lang="en-US" altLang="en-VN" sz="2800" b="1" dirty="0">
              <a:solidFill>
                <a:schemeClr val="bg1"/>
              </a:solidFill>
              <a:latin typeface="Calibri" panose="020F0502020204030204" pitchFamily="34" charset="0"/>
              <a:cs typeface="Calibri" panose="020F0502020204030204" pitchFamily="34" charset="0"/>
            </a:rPr>
            <a:t> </a:t>
          </a:r>
          <a:r>
            <a:rPr lang="en-US" altLang="en-VN" sz="2800" b="1" dirty="0" err="1">
              <a:solidFill>
                <a:schemeClr val="bg1"/>
              </a:solidFill>
              <a:latin typeface="Calibri" panose="020F0502020204030204" pitchFamily="34" charset="0"/>
              <a:cs typeface="Calibri" panose="020F0502020204030204" pitchFamily="34" charset="0"/>
            </a:rPr>
            <a:t>chính</a:t>
          </a:r>
          <a:endParaRPr lang="en-US" sz="2800" b="1" dirty="0">
            <a:solidFill>
              <a:schemeClr val="bg1"/>
            </a:solidFill>
            <a:latin typeface="Calibri" panose="020F0502020204030204" pitchFamily="34" charset="0"/>
            <a:cs typeface="Calibri" panose="020F0502020204030204" pitchFamily="34" charset="0"/>
          </a:endParaRPr>
        </a:p>
      </dgm:t>
    </dgm:pt>
    <dgm:pt modelId="{CADAE155-5859-9E45-90DF-3404CE9C7881}" type="parTrans" cxnId="{C15D5F6F-D393-AF43-8ACF-DD39CDE24666}">
      <dgm:prSet/>
      <dgm:spPr/>
      <dgm:t>
        <a:bodyPr/>
        <a:lstStyle/>
        <a:p>
          <a:endParaRPr lang="en-US"/>
        </a:p>
      </dgm:t>
    </dgm:pt>
    <dgm:pt modelId="{C874DBA4-2665-CA47-A1AA-A508A9752B7B}" type="sibTrans" cxnId="{C15D5F6F-D393-AF43-8ACF-DD39CDE24666}">
      <dgm:prSet/>
      <dgm:spPr/>
      <dgm:t>
        <a:bodyPr/>
        <a:lstStyle/>
        <a:p>
          <a:endParaRPr lang="en-US"/>
        </a:p>
      </dgm:t>
    </dgm:pt>
    <dgm:pt modelId="{D8412DD7-FC17-E041-8744-0BC7FBA0790F}">
      <dgm:prSet phldrT="[Text]" custT="1"/>
      <dgm:spPr/>
      <dgm:t>
        <a:bodyPr/>
        <a:lstStyle/>
        <a:p>
          <a:r>
            <a:rPr lang="en-US" altLang="en-VN" sz="2800" b="1" dirty="0">
              <a:solidFill>
                <a:schemeClr val="bg1"/>
              </a:solidFill>
              <a:latin typeface="Calibri" panose="020F0502020204030204" pitchFamily="34" charset="0"/>
              <a:cs typeface="Calibri" panose="020F0502020204030204" pitchFamily="34" charset="0"/>
            </a:rPr>
            <a:t>2. </a:t>
          </a:r>
          <a:r>
            <a:rPr lang="en-US" altLang="en-VN" sz="2800" b="1" dirty="0" err="1">
              <a:solidFill>
                <a:schemeClr val="bg1"/>
              </a:solidFill>
              <a:latin typeface="Calibri" panose="020F0502020204030204" pitchFamily="34" charset="0"/>
              <a:cs typeface="Calibri" panose="020F0502020204030204" pitchFamily="34" charset="0"/>
            </a:rPr>
            <a:t>Trợ</a:t>
          </a:r>
          <a:r>
            <a:rPr lang="en-US" altLang="en-VN" sz="2800" b="1" dirty="0">
              <a:solidFill>
                <a:schemeClr val="bg1"/>
              </a:solidFill>
              <a:latin typeface="Calibri" panose="020F0502020204030204" pitchFamily="34" charset="0"/>
              <a:cs typeface="Calibri" panose="020F0502020204030204" pitchFamily="34" charset="0"/>
            </a:rPr>
            <a:t> </a:t>
          </a:r>
          <a:r>
            <a:rPr lang="en-US" altLang="en-VN" sz="2800" b="1" dirty="0" err="1">
              <a:solidFill>
                <a:schemeClr val="bg1"/>
              </a:solidFill>
              <a:latin typeface="Calibri" panose="020F0502020204030204" pitchFamily="34" charset="0"/>
              <a:cs typeface="Calibri" panose="020F0502020204030204" pitchFamily="34" charset="0"/>
            </a:rPr>
            <a:t>lý</a:t>
          </a:r>
          <a:r>
            <a:rPr lang="en-US" altLang="en-VN" sz="2800" b="1" dirty="0">
              <a:solidFill>
                <a:schemeClr val="bg1"/>
              </a:solidFill>
              <a:latin typeface="Calibri" panose="020F0502020204030204" pitchFamily="34" charset="0"/>
              <a:cs typeface="Calibri" panose="020F0502020204030204" pitchFamily="34" charset="0"/>
            </a:rPr>
            <a:t> </a:t>
          </a:r>
          <a:r>
            <a:rPr lang="en-US" altLang="en-VN" sz="2800" b="1" dirty="0" err="1">
              <a:solidFill>
                <a:schemeClr val="bg1"/>
              </a:solidFill>
              <a:latin typeface="Calibri" panose="020F0502020204030204" pitchFamily="34" charset="0"/>
              <a:cs typeface="Calibri" panose="020F0502020204030204" pitchFamily="34" charset="0"/>
            </a:rPr>
            <a:t>trọng</a:t>
          </a:r>
          <a:r>
            <a:rPr lang="en-US" altLang="en-VN" sz="2800" b="1" dirty="0">
              <a:solidFill>
                <a:schemeClr val="bg1"/>
              </a:solidFill>
              <a:latin typeface="Calibri" panose="020F0502020204030204" pitchFamily="34" charset="0"/>
              <a:cs typeface="Calibri" panose="020F0502020204030204" pitchFamily="34" charset="0"/>
            </a:rPr>
            <a:t> </a:t>
          </a:r>
          <a:r>
            <a:rPr lang="en-US" altLang="en-VN" sz="2800" b="1" dirty="0" err="1">
              <a:solidFill>
                <a:schemeClr val="bg1"/>
              </a:solidFill>
              <a:latin typeface="Calibri" panose="020F0502020204030204" pitchFamily="34" charset="0"/>
              <a:cs typeface="Calibri" panose="020F0502020204030204" pitchFamily="34" charset="0"/>
            </a:rPr>
            <a:t>tài</a:t>
          </a:r>
          <a:endParaRPr lang="en-US" sz="2800" b="1" dirty="0">
            <a:solidFill>
              <a:schemeClr val="bg1"/>
            </a:solidFill>
            <a:latin typeface="Calibri" panose="020F0502020204030204" pitchFamily="34" charset="0"/>
            <a:cs typeface="Calibri" panose="020F0502020204030204" pitchFamily="34" charset="0"/>
          </a:endParaRPr>
        </a:p>
      </dgm:t>
    </dgm:pt>
    <dgm:pt modelId="{27112584-BA16-A44E-A033-F99539701665}" type="parTrans" cxnId="{E99E8C77-4BF2-1840-A268-780DB3660A91}">
      <dgm:prSet/>
      <dgm:spPr/>
      <dgm:t>
        <a:bodyPr/>
        <a:lstStyle/>
        <a:p>
          <a:endParaRPr lang="en-US"/>
        </a:p>
      </dgm:t>
    </dgm:pt>
    <dgm:pt modelId="{A2C02618-7425-504F-8BA1-437B6A0A2D72}" type="sibTrans" cxnId="{E99E8C77-4BF2-1840-A268-780DB3660A91}">
      <dgm:prSet/>
      <dgm:spPr/>
      <dgm:t>
        <a:bodyPr/>
        <a:lstStyle/>
        <a:p>
          <a:endParaRPr lang="en-US"/>
        </a:p>
      </dgm:t>
    </dgm:pt>
    <dgm:pt modelId="{81883838-B2E4-314A-9587-39A1FF7B307E}">
      <dgm:prSet custT="1"/>
      <dgm:spPr/>
      <dgm:t>
        <a:bodyPr/>
        <a:lstStyle/>
        <a:p>
          <a:r>
            <a:rPr lang="en-US" altLang="en-VN" sz="2800" b="1" dirty="0">
              <a:solidFill>
                <a:schemeClr val="bg1"/>
              </a:solidFill>
              <a:latin typeface="Calibri" panose="020F0502020204030204" pitchFamily="34" charset="0"/>
              <a:cs typeface="Calibri" panose="020F0502020204030204" pitchFamily="34" charset="0"/>
            </a:rPr>
            <a:t>3. 2 </a:t>
          </a:r>
          <a:r>
            <a:rPr lang="en-US" altLang="en-VN" sz="2800" b="1" dirty="0" err="1">
              <a:solidFill>
                <a:schemeClr val="bg1"/>
              </a:solidFill>
              <a:latin typeface="Calibri" panose="020F0502020204030204" pitchFamily="34" charset="0"/>
              <a:cs typeface="Calibri" panose="020F0502020204030204" pitchFamily="34" charset="0"/>
            </a:rPr>
            <a:t>trọng</a:t>
          </a:r>
          <a:r>
            <a:rPr lang="en-US" altLang="en-VN" sz="2800" b="1" dirty="0">
              <a:solidFill>
                <a:schemeClr val="bg1"/>
              </a:solidFill>
              <a:latin typeface="Calibri" panose="020F0502020204030204" pitchFamily="34" charset="0"/>
              <a:cs typeface="Calibri" panose="020F0502020204030204" pitchFamily="34" charset="0"/>
            </a:rPr>
            <a:t> </a:t>
          </a:r>
          <a:r>
            <a:rPr lang="en-US" altLang="en-VN" sz="2800" b="1" dirty="0" err="1">
              <a:solidFill>
                <a:schemeClr val="bg1"/>
              </a:solidFill>
              <a:latin typeface="Calibri" panose="020F0502020204030204" pitchFamily="34" charset="0"/>
              <a:cs typeface="Calibri" panose="020F0502020204030204" pitchFamily="34" charset="0"/>
            </a:rPr>
            <a:t>tài</a:t>
          </a:r>
          <a:r>
            <a:rPr lang="en-US" altLang="en-VN" sz="2800" b="1" dirty="0">
              <a:solidFill>
                <a:schemeClr val="bg1"/>
              </a:solidFill>
              <a:latin typeface="Calibri" panose="020F0502020204030204" pitchFamily="34" charset="0"/>
              <a:cs typeface="Calibri" panose="020F0502020204030204" pitchFamily="34" charset="0"/>
            </a:rPr>
            <a:t> </a:t>
          </a:r>
          <a:r>
            <a:rPr lang="en-US" altLang="en-VN" sz="2800" b="1" dirty="0" err="1">
              <a:solidFill>
                <a:schemeClr val="bg1"/>
              </a:solidFill>
              <a:latin typeface="Calibri" panose="020F0502020204030204" pitchFamily="34" charset="0"/>
              <a:cs typeface="Calibri" panose="020F0502020204030204" pitchFamily="34" charset="0"/>
            </a:rPr>
            <a:t>biên</a:t>
          </a:r>
          <a:endParaRPr lang="en-US" sz="2800" b="1" dirty="0">
            <a:solidFill>
              <a:schemeClr val="bg1"/>
            </a:solidFill>
            <a:latin typeface="Calibri" panose="020F0502020204030204" pitchFamily="34" charset="0"/>
            <a:cs typeface="Calibri" panose="020F0502020204030204" pitchFamily="34" charset="0"/>
          </a:endParaRPr>
        </a:p>
      </dgm:t>
    </dgm:pt>
    <dgm:pt modelId="{3BF949A6-2B6F-074C-B0C7-408257060489}" type="parTrans" cxnId="{71317B2C-66EB-8643-AD25-40910C296077}">
      <dgm:prSet/>
      <dgm:spPr/>
      <dgm:t>
        <a:bodyPr/>
        <a:lstStyle/>
        <a:p>
          <a:endParaRPr lang="en-US"/>
        </a:p>
      </dgm:t>
    </dgm:pt>
    <dgm:pt modelId="{D1ADED94-DEF9-EE4C-9AF2-956392F61D74}" type="sibTrans" cxnId="{71317B2C-66EB-8643-AD25-40910C296077}">
      <dgm:prSet/>
      <dgm:spPr/>
      <dgm:t>
        <a:bodyPr/>
        <a:lstStyle/>
        <a:p>
          <a:endParaRPr lang="en-US"/>
        </a:p>
      </dgm:t>
    </dgm:pt>
    <dgm:pt modelId="{687464E6-8CB5-7547-B597-47AE889BE22D}">
      <dgm:prSet custT="1"/>
      <dgm:spPr/>
      <dgm:t>
        <a:bodyPr/>
        <a:lstStyle/>
        <a:p>
          <a:r>
            <a:rPr lang="en-US" altLang="en-VN" sz="2800" b="1" dirty="0">
              <a:solidFill>
                <a:schemeClr val="bg1"/>
              </a:solidFill>
              <a:latin typeface="Calibri" panose="020F0502020204030204" pitchFamily="34" charset="0"/>
              <a:cs typeface="Calibri" panose="020F0502020204030204" pitchFamily="34" charset="0"/>
            </a:rPr>
            <a:t>4. </a:t>
          </a:r>
          <a:r>
            <a:rPr lang="en-US" altLang="en-VN" sz="2800" b="1" dirty="0" err="1">
              <a:solidFill>
                <a:schemeClr val="bg1"/>
              </a:solidFill>
              <a:latin typeface="Calibri" panose="020F0502020204030204" pitchFamily="34" charset="0"/>
              <a:cs typeface="Calibri" panose="020F0502020204030204" pitchFamily="34" charset="0"/>
            </a:rPr>
            <a:t>Trọng</a:t>
          </a:r>
          <a:r>
            <a:rPr lang="en-US" altLang="en-VN" sz="2800" b="1" dirty="0">
              <a:solidFill>
                <a:schemeClr val="bg1"/>
              </a:solidFill>
              <a:latin typeface="Calibri" panose="020F0502020204030204" pitchFamily="34" charset="0"/>
              <a:cs typeface="Calibri" panose="020F0502020204030204" pitchFamily="34" charset="0"/>
            </a:rPr>
            <a:t> </a:t>
          </a:r>
          <a:r>
            <a:rPr lang="en-US" altLang="en-VN" sz="2800" b="1" dirty="0" err="1">
              <a:solidFill>
                <a:schemeClr val="bg1"/>
              </a:solidFill>
              <a:latin typeface="Calibri" panose="020F0502020204030204" pitchFamily="34" charset="0"/>
              <a:cs typeface="Calibri" panose="020F0502020204030204" pitchFamily="34" charset="0"/>
            </a:rPr>
            <a:t>tài</a:t>
          </a:r>
          <a:r>
            <a:rPr lang="en-US" altLang="en-VN" sz="2800" b="1" dirty="0">
              <a:solidFill>
                <a:schemeClr val="bg1"/>
              </a:solidFill>
              <a:latin typeface="Calibri" panose="020F0502020204030204" pitchFamily="34" charset="0"/>
              <a:cs typeface="Calibri" panose="020F0502020204030204" pitchFamily="34" charset="0"/>
            </a:rPr>
            <a:t> </a:t>
          </a:r>
          <a:r>
            <a:rPr lang="en-US" altLang="en-VN" sz="2800" b="1" dirty="0" err="1">
              <a:solidFill>
                <a:schemeClr val="bg1"/>
              </a:solidFill>
              <a:latin typeface="Calibri" panose="020F0502020204030204" pitchFamily="34" charset="0"/>
              <a:cs typeface="Calibri" panose="020F0502020204030204" pitchFamily="34" charset="0"/>
            </a:rPr>
            <a:t>lật</a:t>
          </a:r>
          <a:r>
            <a:rPr lang="en-US" altLang="en-VN" sz="2800" b="1" dirty="0">
              <a:solidFill>
                <a:schemeClr val="bg1"/>
              </a:solidFill>
              <a:latin typeface="Calibri" panose="020F0502020204030204" pitchFamily="34" charset="0"/>
              <a:cs typeface="Calibri" panose="020F0502020204030204" pitchFamily="34" charset="0"/>
            </a:rPr>
            <a:t> </a:t>
          </a:r>
          <a:r>
            <a:rPr lang="en-US" altLang="en-VN" sz="2800" b="1" dirty="0" err="1">
              <a:solidFill>
                <a:schemeClr val="bg1"/>
              </a:solidFill>
              <a:latin typeface="Calibri" panose="020F0502020204030204" pitchFamily="34" charset="0"/>
              <a:cs typeface="Calibri" panose="020F0502020204030204" pitchFamily="34" charset="0"/>
            </a:rPr>
            <a:t>số</a:t>
          </a:r>
          <a:endParaRPr lang="en-US" sz="2800" b="1" dirty="0">
            <a:solidFill>
              <a:schemeClr val="bg1"/>
            </a:solidFill>
            <a:latin typeface="Calibri" panose="020F0502020204030204" pitchFamily="34" charset="0"/>
            <a:cs typeface="Calibri" panose="020F0502020204030204" pitchFamily="34" charset="0"/>
          </a:endParaRPr>
        </a:p>
      </dgm:t>
    </dgm:pt>
    <dgm:pt modelId="{067C8BB4-EDC3-C54E-9635-2DAF4AA0789E}" type="parTrans" cxnId="{7A1A8129-6FF2-944B-9B4D-8D5D50A9C984}">
      <dgm:prSet/>
      <dgm:spPr/>
      <dgm:t>
        <a:bodyPr/>
        <a:lstStyle/>
        <a:p>
          <a:endParaRPr lang="en-US"/>
        </a:p>
      </dgm:t>
    </dgm:pt>
    <dgm:pt modelId="{242D32E3-B847-264E-BBD9-956D12E11F76}" type="sibTrans" cxnId="{7A1A8129-6FF2-944B-9B4D-8D5D50A9C984}">
      <dgm:prSet/>
      <dgm:spPr/>
      <dgm:t>
        <a:bodyPr/>
        <a:lstStyle/>
        <a:p>
          <a:endParaRPr lang="en-US"/>
        </a:p>
      </dgm:t>
    </dgm:pt>
    <dgm:pt modelId="{BA37DD6C-956D-8D40-8DD7-845750E927EB}" type="pres">
      <dgm:prSet presAssocID="{E1827AF0-634C-EB4F-AEBA-18D9856A8E90}" presName="diagram" presStyleCnt="0">
        <dgm:presLayoutVars>
          <dgm:chPref val="1"/>
          <dgm:dir/>
          <dgm:animOne val="branch"/>
          <dgm:animLvl val="lvl"/>
          <dgm:resizeHandles val="exact"/>
        </dgm:presLayoutVars>
      </dgm:prSet>
      <dgm:spPr/>
    </dgm:pt>
    <dgm:pt modelId="{8A54A693-D668-6D41-98C8-ACF12731A68F}" type="pres">
      <dgm:prSet presAssocID="{C10D7D1C-4E99-1549-981C-23B19B47F35A}" presName="root1" presStyleCnt="0"/>
      <dgm:spPr/>
    </dgm:pt>
    <dgm:pt modelId="{8EFC2789-E3BB-BC46-97D7-E11C3E409782}" type="pres">
      <dgm:prSet presAssocID="{C10D7D1C-4E99-1549-981C-23B19B47F35A}" presName="LevelOneTextNode" presStyleLbl="node0" presStyleIdx="0" presStyleCnt="1" custScaleX="142438" custScaleY="245453" custLinFactNeighborX="-91297" custLinFactNeighborY="7347">
        <dgm:presLayoutVars>
          <dgm:chPref val="3"/>
        </dgm:presLayoutVars>
      </dgm:prSet>
      <dgm:spPr/>
    </dgm:pt>
    <dgm:pt modelId="{D1115747-3614-F642-8EFF-EC0C73A2AE79}" type="pres">
      <dgm:prSet presAssocID="{C10D7D1C-4E99-1549-981C-23B19B47F35A}" presName="level2hierChild" presStyleCnt="0"/>
      <dgm:spPr/>
    </dgm:pt>
    <dgm:pt modelId="{23FE8BB8-E19B-5544-A33C-F695A9462F91}" type="pres">
      <dgm:prSet presAssocID="{CADAE155-5859-9E45-90DF-3404CE9C7881}" presName="conn2-1" presStyleLbl="parChTrans1D2" presStyleIdx="0" presStyleCnt="4"/>
      <dgm:spPr/>
    </dgm:pt>
    <dgm:pt modelId="{3016DD8C-88F4-AB41-97B2-67F219A002DB}" type="pres">
      <dgm:prSet presAssocID="{CADAE155-5859-9E45-90DF-3404CE9C7881}" presName="connTx" presStyleLbl="parChTrans1D2" presStyleIdx="0" presStyleCnt="4"/>
      <dgm:spPr/>
    </dgm:pt>
    <dgm:pt modelId="{DC604BD3-8CBD-AB4E-BFC6-90F065A5E7CC}" type="pres">
      <dgm:prSet presAssocID="{6ABED0CC-7C0C-2F40-9466-AC16D3CAF5A9}" presName="root2" presStyleCnt="0"/>
      <dgm:spPr/>
    </dgm:pt>
    <dgm:pt modelId="{307B5F0C-BDD9-1C4D-A1FF-034E58A60FD2}" type="pres">
      <dgm:prSet presAssocID="{6ABED0CC-7C0C-2F40-9466-AC16D3CAF5A9}" presName="LevelTwoTextNode" presStyleLbl="node2" presStyleIdx="0" presStyleCnt="4" custScaleX="263247" custLinFactNeighborX="17076" custLinFactNeighborY="8571">
        <dgm:presLayoutVars>
          <dgm:chPref val="3"/>
        </dgm:presLayoutVars>
      </dgm:prSet>
      <dgm:spPr/>
    </dgm:pt>
    <dgm:pt modelId="{4C6AF5B3-278D-AB4B-8D75-B849E30E04F7}" type="pres">
      <dgm:prSet presAssocID="{6ABED0CC-7C0C-2F40-9466-AC16D3CAF5A9}" presName="level3hierChild" presStyleCnt="0"/>
      <dgm:spPr/>
    </dgm:pt>
    <dgm:pt modelId="{FA2DDA16-1608-D84B-9C39-96437698C2A5}" type="pres">
      <dgm:prSet presAssocID="{27112584-BA16-A44E-A033-F99539701665}" presName="conn2-1" presStyleLbl="parChTrans1D2" presStyleIdx="1" presStyleCnt="4"/>
      <dgm:spPr/>
    </dgm:pt>
    <dgm:pt modelId="{B55B8D67-3026-904B-9784-728DE00F8F9C}" type="pres">
      <dgm:prSet presAssocID="{27112584-BA16-A44E-A033-F99539701665}" presName="connTx" presStyleLbl="parChTrans1D2" presStyleIdx="1" presStyleCnt="4"/>
      <dgm:spPr/>
    </dgm:pt>
    <dgm:pt modelId="{1A118E79-F3DB-5D4F-BE9C-F4C7AFE6818D}" type="pres">
      <dgm:prSet presAssocID="{D8412DD7-FC17-E041-8744-0BC7FBA0790F}" presName="root2" presStyleCnt="0"/>
      <dgm:spPr/>
    </dgm:pt>
    <dgm:pt modelId="{74990FFC-5A5E-094B-9CDF-00A82A960FCE}" type="pres">
      <dgm:prSet presAssocID="{D8412DD7-FC17-E041-8744-0BC7FBA0790F}" presName="LevelTwoTextNode" presStyleLbl="node2" presStyleIdx="1" presStyleCnt="4" custScaleX="263247" custLinFactNeighborX="17076" custLinFactNeighborY="8571">
        <dgm:presLayoutVars>
          <dgm:chPref val="3"/>
        </dgm:presLayoutVars>
      </dgm:prSet>
      <dgm:spPr/>
    </dgm:pt>
    <dgm:pt modelId="{14B9F153-8C90-D64F-9C97-383156773867}" type="pres">
      <dgm:prSet presAssocID="{D8412DD7-FC17-E041-8744-0BC7FBA0790F}" presName="level3hierChild" presStyleCnt="0"/>
      <dgm:spPr/>
    </dgm:pt>
    <dgm:pt modelId="{60DA2704-A99C-9448-9091-3D2C182755EC}" type="pres">
      <dgm:prSet presAssocID="{3BF949A6-2B6F-074C-B0C7-408257060489}" presName="conn2-1" presStyleLbl="parChTrans1D2" presStyleIdx="2" presStyleCnt="4"/>
      <dgm:spPr/>
    </dgm:pt>
    <dgm:pt modelId="{DF857503-550D-3846-BB53-674CFC5C7109}" type="pres">
      <dgm:prSet presAssocID="{3BF949A6-2B6F-074C-B0C7-408257060489}" presName="connTx" presStyleLbl="parChTrans1D2" presStyleIdx="2" presStyleCnt="4"/>
      <dgm:spPr/>
    </dgm:pt>
    <dgm:pt modelId="{997BB564-E0A4-8340-96B9-F9B8C0164E6C}" type="pres">
      <dgm:prSet presAssocID="{81883838-B2E4-314A-9587-39A1FF7B307E}" presName="root2" presStyleCnt="0"/>
      <dgm:spPr/>
    </dgm:pt>
    <dgm:pt modelId="{AAF308F5-B749-084A-B577-F20C0D0E4D18}" type="pres">
      <dgm:prSet presAssocID="{81883838-B2E4-314A-9587-39A1FF7B307E}" presName="LevelTwoTextNode" presStyleLbl="node2" presStyleIdx="2" presStyleCnt="4" custScaleX="263247" custLinFactNeighborX="17076" custLinFactNeighborY="8571">
        <dgm:presLayoutVars>
          <dgm:chPref val="3"/>
        </dgm:presLayoutVars>
      </dgm:prSet>
      <dgm:spPr/>
    </dgm:pt>
    <dgm:pt modelId="{6A2210F2-75AC-A841-A8CC-B03E40F10FCA}" type="pres">
      <dgm:prSet presAssocID="{81883838-B2E4-314A-9587-39A1FF7B307E}" presName="level3hierChild" presStyleCnt="0"/>
      <dgm:spPr/>
    </dgm:pt>
    <dgm:pt modelId="{AAF28FC8-59D0-BB47-AD0B-AA9AC04CC658}" type="pres">
      <dgm:prSet presAssocID="{067C8BB4-EDC3-C54E-9635-2DAF4AA0789E}" presName="conn2-1" presStyleLbl="parChTrans1D2" presStyleIdx="3" presStyleCnt="4"/>
      <dgm:spPr/>
    </dgm:pt>
    <dgm:pt modelId="{D3BCB17E-E8DE-9945-9A4F-F3F834E11626}" type="pres">
      <dgm:prSet presAssocID="{067C8BB4-EDC3-C54E-9635-2DAF4AA0789E}" presName="connTx" presStyleLbl="parChTrans1D2" presStyleIdx="3" presStyleCnt="4"/>
      <dgm:spPr/>
    </dgm:pt>
    <dgm:pt modelId="{0388C9A1-3B14-CD43-BFBD-B2BC5953B95C}" type="pres">
      <dgm:prSet presAssocID="{687464E6-8CB5-7547-B597-47AE889BE22D}" presName="root2" presStyleCnt="0"/>
      <dgm:spPr/>
    </dgm:pt>
    <dgm:pt modelId="{58B1FC85-385B-A547-9B58-B7647CF38FA6}" type="pres">
      <dgm:prSet presAssocID="{687464E6-8CB5-7547-B597-47AE889BE22D}" presName="LevelTwoTextNode" presStyleLbl="node2" presStyleIdx="3" presStyleCnt="4" custScaleX="263247" custLinFactNeighborX="17076" custLinFactNeighborY="2558">
        <dgm:presLayoutVars>
          <dgm:chPref val="3"/>
        </dgm:presLayoutVars>
      </dgm:prSet>
      <dgm:spPr/>
    </dgm:pt>
    <dgm:pt modelId="{410756EF-CF24-0D4C-A043-9E5DF9C19F70}" type="pres">
      <dgm:prSet presAssocID="{687464E6-8CB5-7547-B597-47AE889BE22D}" presName="level3hierChild" presStyleCnt="0"/>
      <dgm:spPr/>
    </dgm:pt>
  </dgm:ptLst>
  <dgm:cxnLst>
    <dgm:cxn modelId="{C6B6C201-4E24-974E-AEA5-F248EBC74EDB}" type="presOf" srcId="{CADAE155-5859-9E45-90DF-3404CE9C7881}" destId="{3016DD8C-88F4-AB41-97B2-67F219A002DB}" srcOrd="1" destOrd="0" presId="urn:microsoft.com/office/officeart/2005/8/layout/hierarchy2"/>
    <dgm:cxn modelId="{B9E98F03-E1D7-FB4E-8BFA-79BBD3EF2443}" type="presOf" srcId="{D8412DD7-FC17-E041-8744-0BC7FBA0790F}" destId="{74990FFC-5A5E-094B-9CDF-00A82A960FCE}" srcOrd="0" destOrd="0" presId="urn:microsoft.com/office/officeart/2005/8/layout/hierarchy2"/>
    <dgm:cxn modelId="{EF10F60A-86C5-A645-8719-0CE7CC0E393B}" type="presOf" srcId="{CADAE155-5859-9E45-90DF-3404CE9C7881}" destId="{23FE8BB8-E19B-5544-A33C-F695A9462F91}" srcOrd="0" destOrd="0" presId="urn:microsoft.com/office/officeart/2005/8/layout/hierarchy2"/>
    <dgm:cxn modelId="{7A1A8129-6FF2-944B-9B4D-8D5D50A9C984}" srcId="{C10D7D1C-4E99-1549-981C-23B19B47F35A}" destId="{687464E6-8CB5-7547-B597-47AE889BE22D}" srcOrd="3" destOrd="0" parTransId="{067C8BB4-EDC3-C54E-9635-2DAF4AA0789E}" sibTransId="{242D32E3-B847-264E-BBD9-956D12E11F76}"/>
    <dgm:cxn modelId="{71317B2C-66EB-8643-AD25-40910C296077}" srcId="{C10D7D1C-4E99-1549-981C-23B19B47F35A}" destId="{81883838-B2E4-314A-9587-39A1FF7B307E}" srcOrd="2" destOrd="0" parTransId="{3BF949A6-2B6F-074C-B0C7-408257060489}" sibTransId="{D1ADED94-DEF9-EE4C-9AF2-956392F61D74}"/>
    <dgm:cxn modelId="{F483F230-F8C7-0243-B69A-F8E0F55A2938}" type="presOf" srcId="{E1827AF0-634C-EB4F-AEBA-18D9856A8E90}" destId="{BA37DD6C-956D-8D40-8DD7-845750E927EB}" srcOrd="0" destOrd="0" presId="urn:microsoft.com/office/officeart/2005/8/layout/hierarchy2"/>
    <dgm:cxn modelId="{ED95D936-65BE-9E44-883D-16301E0609CA}" type="presOf" srcId="{3BF949A6-2B6F-074C-B0C7-408257060489}" destId="{60DA2704-A99C-9448-9091-3D2C182755EC}" srcOrd="0" destOrd="0" presId="urn:microsoft.com/office/officeart/2005/8/layout/hierarchy2"/>
    <dgm:cxn modelId="{CFE5924D-6B45-6440-BF85-5D677B8519BA}" type="presOf" srcId="{3BF949A6-2B6F-074C-B0C7-408257060489}" destId="{DF857503-550D-3846-BB53-674CFC5C7109}" srcOrd="1" destOrd="0" presId="urn:microsoft.com/office/officeart/2005/8/layout/hierarchy2"/>
    <dgm:cxn modelId="{CEA3FA53-560D-6446-ACC1-623294D4DF2A}" type="presOf" srcId="{067C8BB4-EDC3-C54E-9635-2DAF4AA0789E}" destId="{AAF28FC8-59D0-BB47-AD0B-AA9AC04CC658}" srcOrd="0" destOrd="0" presId="urn:microsoft.com/office/officeart/2005/8/layout/hierarchy2"/>
    <dgm:cxn modelId="{3535F268-B9F4-7A4B-95AF-5C49EA062713}" type="presOf" srcId="{27112584-BA16-A44E-A033-F99539701665}" destId="{FA2DDA16-1608-D84B-9C39-96437698C2A5}" srcOrd="0" destOrd="0" presId="urn:microsoft.com/office/officeart/2005/8/layout/hierarchy2"/>
    <dgm:cxn modelId="{C15D5F6F-D393-AF43-8ACF-DD39CDE24666}" srcId="{C10D7D1C-4E99-1549-981C-23B19B47F35A}" destId="{6ABED0CC-7C0C-2F40-9466-AC16D3CAF5A9}" srcOrd="0" destOrd="0" parTransId="{CADAE155-5859-9E45-90DF-3404CE9C7881}" sibTransId="{C874DBA4-2665-CA47-A1AA-A508A9752B7B}"/>
    <dgm:cxn modelId="{E99E8C77-4BF2-1840-A268-780DB3660A91}" srcId="{C10D7D1C-4E99-1549-981C-23B19B47F35A}" destId="{D8412DD7-FC17-E041-8744-0BC7FBA0790F}" srcOrd="1" destOrd="0" parTransId="{27112584-BA16-A44E-A033-F99539701665}" sibTransId="{A2C02618-7425-504F-8BA1-437B6A0A2D72}"/>
    <dgm:cxn modelId="{AB877781-9B15-7B48-AFA5-9799493837DB}" type="presOf" srcId="{6ABED0CC-7C0C-2F40-9466-AC16D3CAF5A9}" destId="{307B5F0C-BDD9-1C4D-A1FF-034E58A60FD2}" srcOrd="0" destOrd="0" presId="urn:microsoft.com/office/officeart/2005/8/layout/hierarchy2"/>
    <dgm:cxn modelId="{A566188A-D51C-0448-9BDF-06B4A6A15BBD}" type="presOf" srcId="{C10D7D1C-4E99-1549-981C-23B19B47F35A}" destId="{8EFC2789-E3BB-BC46-97D7-E11C3E409782}" srcOrd="0" destOrd="0" presId="urn:microsoft.com/office/officeart/2005/8/layout/hierarchy2"/>
    <dgm:cxn modelId="{5D9ADB9C-2137-C044-814F-9649511DC1F2}" type="presOf" srcId="{81883838-B2E4-314A-9587-39A1FF7B307E}" destId="{AAF308F5-B749-084A-B577-F20C0D0E4D18}" srcOrd="0" destOrd="0" presId="urn:microsoft.com/office/officeart/2005/8/layout/hierarchy2"/>
    <dgm:cxn modelId="{3B873BB7-340B-414F-B24E-C5B78FCCDE9B}" type="presOf" srcId="{067C8BB4-EDC3-C54E-9635-2DAF4AA0789E}" destId="{D3BCB17E-E8DE-9945-9A4F-F3F834E11626}" srcOrd="1" destOrd="0" presId="urn:microsoft.com/office/officeart/2005/8/layout/hierarchy2"/>
    <dgm:cxn modelId="{046FAAC5-58DE-0B49-8B4E-49E4CDD4C569}" type="presOf" srcId="{27112584-BA16-A44E-A033-F99539701665}" destId="{B55B8D67-3026-904B-9784-728DE00F8F9C}" srcOrd="1" destOrd="0" presId="urn:microsoft.com/office/officeart/2005/8/layout/hierarchy2"/>
    <dgm:cxn modelId="{4532D9D3-34D4-874F-8B88-37B624D39F5A}" type="presOf" srcId="{687464E6-8CB5-7547-B597-47AE889BE22D}" destId="{58B1FC85-385B-A547-9B58-B7647CF38FA6}" srcOrd="0" destOrd="0" presId="urn:microsoft.com/office/officeart/2005/8/layout/hierarchy2"/>
    <dgm:cxn modelId="{A0DBAAE0-9A5E-CD43-BA31-507821A4896A}" srcId="{E1827AF0-634C-EB4F-AEBA-18D9856A8E90}" destId="{C10D7D1C-4E99-1549-981C-23B19B47F35A}" srcOrd="0" destOrd="0" parTransId="{7846DD72-E1FB-E545-A97E-7D95EA91179C}" sibTransId="{2BD29B90-118A-6E48-BD1E-1EA299917A9F}"/>
    <dgm:cxn modelId="{8FDB8814-9FCD-EE47-A974-079BB1CA0290}" type="presParOf" srcId="{BA37DD6C-956D-8D40-8DD7-845750E927EB}" destId="{8A54A693-D668-6D41-98C8-ACF12731A68F}" srcOrd="0" destOrd="0" presId="urn:microsoft.com/office/officeart/2005/8/layout/hierarchy2"/>
    <dgm:cxn modelId="{E1F0ADA5-F130-5A41-BF31-4994197A59A8}" type="presParOf" srcId="{8A54A693-D668-6D41-98C8-ACF12731A68F}" destId="{8EFC2789-E3BB-BC46-97D7-E11C3E409782}" srcOrd="0" destOrd="0" presId="urn:microsoft.com/office/officeart/2005/8/layout/hierarchy2"/>
    <dgm:cxn modelId="{4EE8F563-A49D-A843-8D79-A46E03450280}" type="presParOf" srcId="{8A54A693-D668-6D41-98C8-ACF12731A68F}" destId="{D1115747-3614-F642-8EFF-EC0C73A2AE79}" srcOrd="1" destOrd="0" presId="urn:microsoft.com/office/officeart/2005/8/layout/hierarchy2"/>
    <dgm:cxn modelId="{5AEEEF45-C278-C749-85B6-C1C24F9F421D}" type="presParOf" srcId="{D1115747-3614-F642-8EFF-EC0C73A2AE79}" destId="{23FE8BB8-E19B-5544-A33C-F695A9462F91}" srcOrd="0" destOrd="0" presId="urn:microsoft.com/office/officeart/2005/8/layout/hierarchy2"/>
    <dgm:cxn modelId="{F9FE3D6C-4BE1-0F41-BA80-E1AC219946D1}" type="presParOf" srcId="{23FE8BB8-E19B-5544-A33C-F695A9462F91}" destId="{3016DD8C-88F4-AB41-97B2-67F219A002DB}" srcOrd="0" destOrd="0" presId="urn:microsoft.com/office/officeart/2005/8/layout/hierarchy2"/>
    <dgm:cxn modelId="{94560F29-1FB4-6540-8AB1-975670FA208E}" type="presParOf" srcId="{D1115747-3614-F642-8EFF-EC0C73A2AE79}" destId="{DC604BD3-8CBD-AB4E-BFC6-90F065A5E7CC}" srcOrd="1" destOrd="0" presId="urn:microsoft.com/office/officeart/2005/8/layout/hierarchy2"/>
    <dgm:cxn modelId="{91626EC2-5CB1-ED4A-844E-A793D08FB227}" type="presParOf" srcId="{DC604BD3-8CBD-AB4E-BFC6-90F065A5E7CC}" destId="{307B5F0C-BDD9-1C4D-A1FF-034E58A60FD2}" srcOrd="0" destOrd="0" presId="urn:microsoft.com/office/officeart/2005/8/layout/hierarchy2"/>
    <dgm:cxn modelId="{BFE60400-4E8E-0A4D-90EC-29D192AC81D1}" type="presParOf" srcId="{DC604BD3-8CBD-AB4E-BFC6-90F065A5E7CC}" destId="{4C6AF5B3-278D-AB4B-8D75-B849E30E04F7}" srcOrd="1" destOrd="0" presId="urn:microsoft.com/office/officeart/2005/8/layout/hierarchy2"/>
    <dgm:cxn modelId="{E88F59E7-F0EC-B64A-895C-061BC180B3EF}" type="presParOf" srcId="{D1115747-3614-F642-8EFF-EC0C73A2AE79}" destId="{FA2DDA16-1608-D84B-9C39-96437698C2A5}" srcOrd="2" destOrd="0" presId="urn:microsoft.com/office/officeart/2005/8/layout/hierarchy2"/>
    <dgm:cxn modelId="{4CD1AEA1-D549-084A-B10A-AB6D2F566297}" type="presParOf" srcId="{FA2DDA16-1608-D84B-9C39-96437698C2A5}" destId="{B55B8D67-3026-904B-9784-728DE00F8F9C}" srcOrd="0" destOrd="0" presId="urn:microsoft.com/office/officeart/2005/8/layout/hierarchy2"/>
    <dgm:cxn modelId="{B41BD3EC-4328-A64F-B4A6-93729A4C7AF6}" type="presParOf" srcId="{D1115747-3614-F642-8EFF-EC0C73A2AE79}" destId="{1A118E79-F3DB-5D4F-BE9C-F4C7AFE6818D}" srcOrd="3" destOrd="0" presId="urn:microsoft.com/office/officeart/2005/8/layout/hierarchy2"/>
    <dgm:cxn modelId="{4E07C473-E95C-4E47-9730-F5455580CD1A}" type="presParOf" srcId="{1A118E79-F3DB-5D4F-BE9C-F4C7AFE6818D}" destId="{74990FFC-5A5E-094B-9CDF-00A82A960FCE}" srcOrd="0" destOrd="0" presId="urn:microsoft.com/office/officeart/2005/8/layout/hierarchy2"/>
    <dgm:cxn modelId="{ED3805DA-F8F4-DA47-9A69-48CDE2A52D6B}" type="presParOf" srcId="{1A118E79-F3DB-5D4F-BE9C-F4C7AFE6818D}" destId="{14B9F153-8C90-D64F-9C97-383156773867}" srcOrd="1" destOrd="0" presId="urn:microsoft.com/office/officeart/2005/8/layout/hierarchy2"/>
    <dgm:cxn modelId="{88867DBF-A68D-C147-9CDD-18A4B0937F43}" type="presParOf" srcId="{D1115747-3614-F642-8EFF-EC0C73A2AE79}" destId="{60DA2704-A99C-9448-9091-3D2C182755EC}" srcOrd="4" destOrd="0" presId="urn:microsoft.com/office/officeart/2005/8/layout/hierarchy2"/>
    <dgm:cxn modelId="{CC3B61A5-C69A-2148-829F-D68A9FA8CE50}" type="presParOf" srcId="{60DA2704-A99C-9448-9091-3D2C182755EC}" destId="{DF857503-550D-3846-BB53-674CFC5C7109}" srcOrd="0" destOrd="0" presId="urn:microsoft.com/office/officeart/2005/8/layout/hierarchy2"/>
    <dgm:cxn modelId="{49FC10F7-09AD-654B-8928-7014E3185467}" type="presParOf" srcId="{D1115747-3614-F642-8EFF-EC0C73A2AE79}" destId="{997BB564-E0A4-8340-96B9-F9B8C0164E6C}" srcOrd="5" destOrd="0" presId="urn:microsoft.com/office/officeart/2005/8/layout/hierarchy2"/>
    <dgm:cxn modelId="{666F446C-CC4C-214F-8472-2AF8D8CC4AED}" type="presParOf" srcId="{997BB564-E0A4-8340-96B9-F9B8C0164E6C}" destId="{AAF308F5-B749-084A-B577-F20C0D0E4D18}" srcOrd="0" destOrd="0" presId="urn:microsoft.com/office/officeart/2005/8/layout/hierarchy2"/>
    <dgm:cxn modelId="{4DDEDF86-7A4A-2546-A315-FB45738CBC77}" type="presParOf" srcId="{997BB564-E0A4-8340-96B9-F9B8C0164E6C}" destId="{6A2210F2-75AC-A841-A8CC-B03E40F10FCA}" srcOrd="1" destOrd="0" presId="urn:microsoft.com/office/officeart/2005/8/layout/hierarchy2"/>
    <dgm:cxn modelId="{42CA02BE-B911-9841-A731-E2C67B56C6B5}" type="presParOf" srcId="{D1115747-3614-F642-8EFF-EC0C73A2AE79}" destId="{AAF28FC8-59D0-BB47-AD0B-AA9AC04CC658}" srcOrd="6" destOrd="0" presId="urn:microsoft.com/office/officeart/2005/8/layout/hierarchy2"/>
    <dgm:cxn modelId="{11D705A6-B278-1846-A9A2-78D5B9E3D7D8}" type="presParOf" srcId="{AAF28FC8-59D0-BB47-AD0B-AA9AC04CC658}" destId="{D3BCB17E-E8DE-9945-9A4F-F3F834E11626}" srcOrd="0" destOrd="0" presId="urn:microsoft.com/office/officeart/2005/8/layout/hierarchy2"/>
    <dgm:cxn modelId="{0C87FE0E-0ABE-A14C-8A08-56C1AA8D6DA7}" type="presParOf" srcId="{D1115747-3614-F642-8EFF-EC0C73A2AE79}" destId="{0388C9A1-3B14-CD43-BFBD-B2BC5953B95C}" srcOrd="7" destOrd="0" presId="urn:microsoft.com/office/officeart/2005/8/layout/hierarchy2"/>
    <dgm:cxn modelId="{ED4629D5-3D17-9B43-B96A-CB9E23025385}" type="presParOf" srcId="{0388C9A1-3B14-CD43-BFBD-B2BC5953B95C}" destId="{58B1FC85-385B-A547-9B58-B7647CF38FA6}" srcOrd="0" destOrd="0" presId="urn:microsoft.com/office/officeart/2005/8/layout/hierarchy2"/>
    <dgm:cxn modelId="{2C38727C-A81E-1940-A9DF-FA39EC3A2B52}" type="presParOf" srcId="{0388C9A1-3B14-CD43-BFBD-B2BC5953B95C}" destId="{410756EF-CF24-0D4C-A043-9E5DF9C19F7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A168C-ADB1-0D4B-8919-E372CD5CA058}">
      <dsp:nvSpPr>
        <dsp:cNvPr id="0" name=""/>
        <dsp:cNvSpPr/>
      </dsp:nvSpPr>
      <dsp:spPr>
        <a:xfrm>
          <a:off x="4103486" y="1806511"/>
          <a:ext cx="2912151" cy="692959"/>
        </a:xfrm>
        <a:custGeom>
          <a:avLst/>
          <a:gdLst/>
          <a:ahLst/>
          <a:cxnLst/>
          <a:rect l="0" t="0" r="0" b="0"/>
          <a:pathLst>
            <a:path>
              <a:moveTo>
                <a:pt x="0" y="0"/>
              </a:moveTo>
              <a:lnTo>
                <a:pt x="0" y="472231"/>
              </a:lnTo>
              <a:lnTo>
                <a:pt x="2912151" y="472231"/>
              </a:lnTo>
              <a:lnTo>
                <a:pt x="2912151" y="6929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5F4D4-E709-DD4D-9D26-AEDE6F34E8EC}">
      <dsp:nvSpPr>
        <dsp:cNvPr id="0" name=""/>
        <dsp:cNvSpPr/>
      </dsp:nvSpPr>
      <dsp:spPr>
        <a:xfrm>
          <a:off x="4057766" y="1806511"/>
          <a:ext cx="91440" cy="692959"/>
        </a:xfrm>
        <a:custGeom>
          <a:avLst/>
          <a:gdLst/>
          <a:ahLst/>
          <a:cxnLst/>
          <a:rect l="0" t="0" r="0" b="0"/>
          <a:pathLst>
            <a:path>
              <a:moveTo>
                <a:pt x="45720" y="0"/>
              </a:moveTo>
              <a:lnTo>
                <a:pt x="45720" y="6929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3E92FE-0D2D-5243-A9E3-10214165057E}">
      <dsp:nvSpPr>
        <dsp:cNvPr id="0" name=""/>
        <dsp:cNvSpPr/>
      </dsp:nvSpPr>
      <dsp:spPr>
        <a:xfrm>
          <a:off x="1191334" y="1806511"/>
          <a:ext cx="2912151" cy="692959"/>
        </a:xfrm>
        <a:custGeom>
          <a:avLst/>
          <a:gdLst/>
          <a:ahLst/>
          <a:cxnLst/>
          <a:rect l="0" t="0" r="0" b="0"/>
          <a:pathLst>
            <a:path>
              <a:moveTo>
                <a:pt x="2912151" y="0"/>
              </a:moveTo>
              <a:lnTo>
                <a:pt x="2912151" y="472231"/>
              </a:lnTo>
              <a:lnTo>
                <a:pt x="0" y="472231"/>
              </a:lnTo>
              <a:lnTo>
                <a:pt x="0" y="6929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4C7251-B0CB-2F40-8D45-FB6DB3B78EB6}">
      <dsp:nvSpPr>
        <dsp:cNvPr id="0" name=""/>
        <dsp:cNvSpPr/>
      </dsp:nvSpPr>
      <dsp:spPr>
        <a:xfrm>
          <a:off x="2912151" y="293515"/>
          <a:ext cx="2382669" cy="151299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372081-0E26-FE45-AF9F-E223DA9FFBD7}">
      <dsp:nvSpPr>
        <dsp:cNvPr id="0" name=""/>
        <dsp:cNvSpPr/>
      </dsp:nvSpPr>
      <dsp:spPr>
        <a:xfrm>
          <a:off x="3176892" y="545019"/>
          <a:ext cx="2382669" cy="151299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en-US" altLang="en-VN" sz="2800" b="1" kern="1200" dirty="0">
              <a:solidFill>
                <a:schemeClr val="tx1"/>
              </a:solidFill>
              <a:latin typeface="Calibri" panose="020F0502020204030204" pitchFamily="34" charset="0"/>
              <a:cs typeface="Calibri" panose="020F0502020204030204" pitchFamily="34" charset="0"/>
            </a:rPr>
            <a:t>2.1. </a:t>
          </a:r>
        </a:p>
        <a:p>
          <a:pPr marL="0" lvl="0" indent="0" algn="ctr" defTabSz="1244600">
            <a:lnSpc>
              <a:spcPct val="90000"/>
            </a:lnSpc>
            <a:spcBef>
              <a:spcPct val="0"/>
            </a:spcBef>
            <a:spcAft>
              <a:spcPts val="0"/>
            </a:spcAft>
            <a:buNone/>
          </a:pPr>
          <a:r>
            <a:rPr lang="en-US" altLang="en-VN" sz="2800" b="1" kern="1200" dirty="0" err="1">
              <a:solidFill>
                <a:schemeClr val="tx1"/>
              </a:solidFill>
              <a:latin typeface="Calibri" panose="020F0502020204030204" pitchFamily="34" charset="0"/>
              <a:cs typeface="Calibri" panose="020F0502020204030204" pitchFamily="34" charset="0"/>
            </a:rPr>
            <a:t>Kĩ</a:t>
          </a:r>
          <a:r>
            <a:rPr lang="en-US" altLang="en-VN" sz="2800" b="1" kern="1200" dirty="0">
              <a:solidFill>
                <a:schemeClr val="tx1"/>
              </a:solidFill>
              <a:latin typeface="Calibri" panose="020F0502020204030204" pitchFamily="34" charset="0"/>
              <a:cs typeface="Calibri" panose="020F0502020204030204" pitchFamily="34" charset="0"/>
            </a:rPr>
            <a:t> </a:t>
          </a:r>
          <a:r>
            <a:rPr lang="en-US" altLang="en-VN" sz="2800" b="1" kern="1200" dirty="0" err="1">
              <a:solidFill>
                <a:schemeClr val="tx1"/>
              </a:solidFill>
              <a:latin typeface="Calibri" panose="020F0502020204030204" pitchFamily="34" charset="0"/>
              <a:cs typeface="Calibri" panose="020F0502020204030204" pitchFamily="34" charset="0"/>
            </a:rPr>
            <a:t>thuật</a:t>
          </a:r>
          <a:r>
            <a:rPr lang="en-US" altLang="en-VN" sz="2800" b="1" kern="1200" dirty="0">
              <a:solidFill>
                <a:schemeClr val="tx1"/>
              </a:solidFill>
              <a:latin typeface="Calibri" panose="020F0502020204030204" pitchFamily="34" charset="0"/>
              <a:cs typeface="Calibri" panose="020F0502020204030204" pitchFamily="34" charset="0"/>
            </a:rPr>
            <a:t> </a:t>
          </a:r>
        </a:p>
        <a:p>
          <a:pPr marL="0" lvl="0" indent="0" algn="ctr" defTabSz="1244600">
            <a:lnSpc>
              <a:spcPct val="90000"/>
            </a:lnSpc>
            <a:spcBef>
              <a:spcPct val="0"/>
            </a:spcBef>
            <a:spcAft>
              <a:spcPts val="0"/>
            </a:spcAft>
            <a:buNone/>
          </a:pPr>
          <a:r>
            <a:rPr lang="en-US" altLang="en-VN" sz="2800" b="1" kern="1200" dirty="0">
              <a:solidFill>
                <a:schemeClr val="tx1"/>
              </a:solidFill>
              <a:latin typeface="Calibri" panose="020F0502020204030204" pitchFamily="34" charset="0"/>
              <a:cs typeface="Calibri" panose="020F0502020204030204" pitchFamily="34" charset="0"/>
            </a:rPr>
            <a:t>di </a:t>
          </a:r>
          <a:r>
            <a:rPr lang="en-US" altLang="en-VN" sz="2800" b="1" kern="1200" dirty="0" err="1">
              <a:solidFill>
                <a:schemeClr val="tx1"/>
              </a:solidFill>
              <a:latin typeface="Calibri" panose="020F0502020204030204" pitchFamily="34" charset="0"/>
              <a:cs typeface="Calibri" panose="020F0502020204030204" pitchFamily="34" charset="0"/>
            </a:rPr>
            <a:t>chuyển</a:t>
          </a:r>
          <a:endParaRPr lang="en-US" sz="2800" b="1" kern="1200" dirty="0">
            <a:solidFill>
              <a:schemeClr val="tx1"/>
            </a:solidFill>
            <a:latin typeface="Calibri" panose="020F0502020204030204" pitchFamily="34" charset="0"/>
            <a:cs typeface="Calibri" panose="020F0502020204030204" pitchFamily="34" charset="0"/>
          </a:endParaRPr>
        </a:p>
      </dsp:txBody>
      <dsp:txXfrm>
        <a:off x="3221206" y="589333"/>
        <a:ext cx="2294041" cy="1424367"/>
      </dsp:txXfrm>
    </dsp:sp>
    <dsp:sp modelId="{AABC964C-E122-8343-AFDD-F7E875818EA4}">
      <dsp:nvSpPr>
        <dsp:cNvPr id="0" name=""/>
        <dsp:cNvSpPr/>
      </dsp:nvSpPr>
      <dsp:spPr>
        <a:xfrm>
          <a:off x="0" y="2499470"/>
          <a:ext cx="2382669" cy="151299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A3DDCA-5E28-9A48-B71B-A01841C6B1BF}">
      <dsp:nvSpPr>
        <dsp:cNvPr id="0" name=""/>
        <dsp:cNvSpPr/>
      </dsp:nvSpPr>
      <dsp:spPr>
        <a:xfrm>
          <a:off x="264741" y="2750974"/>
          <a:ext cx="2382669" cy="151299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en-US" altLang="en-VN" sz="2800" b="1" kern="1200" dirty="0" err="1">
              <a:solidFill>
                <a:schemeClr val="tx1"/>
              </a:solidFill>
              <a:latin typeface="Calibri" panose="020F0502020204030204" pitchFamily="34" charset="0"/>
              <a:cs typeface="Calibri" panose="020F0502020204030204" pitchFamily="34" charset="0"/>
            </a:rPr>
            <a:t>Kĩ</a:t>
          </a:r>
          <a:r>
            <a:rPr lang="en-US" altLang="en-VN" sz="2800" b="1" kern="1200" dirty="0">
              <a:solidFill>
                <a:schemeClr val="tx1"/>
              </a:solidFill>
              <a:latin typeface="Calibri" panose="020F0502020204030204" pitchFamily="34" charset="0"/>
              <a:cs typeface="Calibri" panose="020F0502020204030204" pitchFamily="34" charset="0"/>
            </a:rPr>
            <a:t> </a:t>
          </a:r>
          <a:r>
            <a:rPr lang="en-US" altLang="en-VN" sz="2800" b="1" kern="1200" dirty="0" err="1">
              <a:solidFill>
                <a:schemeClr val="tx1"/>
              </a:solidFill>
              <a:latin typeface="Calibri" panose="020F0502020204030204" pitchFamily="34" charset="0"/>
              <a:cs typeface="Calibri" panose="020F0502020204030204" pitchFamily="34" charset="0"/>
            </a:rPr>
            <a:t>thuật</a:t>
          </a:r>
          <a:r>
            <a:rPr lang="en-US" altLang="en-VN" sz="2800" b="1" kern="1200" dirty="0">
              <a:solidFill>
                <a:schemeClr val="tx1"/>
              </a:solidFill>
              <a:latin typeface="Calibri" panose="020F0502020204030204" pitchFamily="34" charset="0"/>
              <a:cs typeface="Calibri" panose="020F0502020204030204" pitchFamily="34" charset="0"/>
            </a:rPr>
            <a:t> </a:t>
          </a:r>
        </a:p>
        <a:p>
          <a:pPr marL="0" lvl="0" indent="0" algn="ctr" defTabSz="1244600">
            <a:lnSpc>
              <a:spcPct val="90000"/>
            </a:lnSpc>
            <a:spcBef>
              <a:spcPct val="0"/>
            </a:spcBef>
            <a:spcAft>
              <a:spcPts val="0"/>
            </a:spcAft>
            <a:buNone/>
          </a:pPr>
          <a:r>
            <a:rPr lang="en-US" altLang="en-VN" sz="2800" b="1" kern="1200" dirty="0">
              <a:solidFill>
                <a:schemeClr val="tx1"/>
              </a:solidFill>
              <a:latin typeface="Calibri" panose="020F0502020204030204" pitchFamily="34" charset="0"/>
              <a:cs typeface="Calibri" panose="020F0502020204030204" pitchFamily="34" charset="0"/>
            </a:rPr>
            <a:t>di </a:t>
          </a:r>
          <a:r>
            <a:rPr lang="en-US" altLang="en-VN" sz="2800" b="1" kern="1200" dirty="0" err="1">
              <a:solidFill>
                <a:schemeClr val="tx1"/>
              </a:solidFill>
              <a:latin typeface="Calibri" panose="020F0502020204030204" pitchFamily="34" charset="0"/>
              <a:cs typeface="Calibri" panose="020F0502020204030204" pitchFamily="34" charset="0"/>
            </a:rPr>
            <a:t>chuyển</a:t>
          </a:r>
          <a:r>
            <a:rPr lang="en-US" altLang="en-VN" sz="2800" b="1" kern="1200" dirty="0">
              <a:solidFill>
                <a:schemeClr val="tx1"/>
              </a:solidFill>
              <a:latin typeface="Calibri" panose="020F0502020204030204" pitchFamily="34" charset="0"/>
              <a:cs typeface="Calibri" panose="020F0502020204030204" pitchFamily="34" charset="0"/>
            </a:rPr>
            <a:t> </a:t>
          </a:r>
          <a:r>
            <a:rPr lang="en-US" altLang="en-VN" sz="2800" b="1" kern="1200" dirty="0" err="1">
              <a:solidFill>
                <a:schemeClr val="tx1"/>
              </a:solidFill>
              <a:latin typeface="Calibri" panose="020F0502020204030204" pitchFamily="34" charset="0"/>
              <a:cs typeface="Calibri" panose="020F0502020204030204" pitchFamily="34" charset="0"/>
            </a:rPr>
            <a:t>ngang</a:t>
          </a:r>
          <a:endParaRPr lang="en-US" sz="2800" b="1" kern="1200" dirty="0">
            <a:solidFill>
              <a:schemeClr val="tx1"/>
            </a:solidFill>
            <a:latin typeface="Calibri" panose="020F0502020204030204" pitchFamily="34" charset="0"/>
            <a:cs typeface="Calibri" panose="020F0502020204030204" pitchFamily="34" charset="0"/>
          </a:endParaRPr>
        </a:p>
      </dsp:txBody>
      <dsp:txXfrm>
        <a:off x="309055" y="2795288"/>
        <a:ext cx="2294041" cy="1424367"/>
      </dsp:txXfrm>
    </dsp:sp>
    <dsp:sp modelId="{0FC6D736-8F8D-134F-B9DC-8B6CB8695F44}">
      <dsp:nvSpPr>
        <dsp:cNvPr id="0" name=""/>
        <dsp:cNvSpPr/>
      </dsp:nvSpPr>
      <dsp:spPr>
        <a:xfrm>
          <a:off x="2912151" y="2499470"/>
          <a:ext cx="2382669" cy="151299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D7FD0-BF38-1A41-B9D4-17DE303B6782}">
      <dsp:nvSpPr>
        <dsp:cNvPr id="0" name=""/>
        <dsp:cNvSpPr/>
      </dsp:nvSpPr>
      <dsp:spPr>
        <a:xfrm>
          <a:off x="3176892" y="2750974"/>
          <a:ext cx="2382669" cy="151299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en-US" altLang="en-VN" sz="2800" b="1" kern="1200" dirty="0" err="1">
              <a:solidFill>
                <a:schemeClr val="tx1"/>
              </a:solidFill>
              <a:latin typeface="Calibri" panose="020F0502020204030204" pitchFamily="34" charset="0"/>
              <a:cs typeface="Calibri" panose="020F0502020204030204" pitchFamily="34" charset="0"/>
            </a:rPr>
            <a:t>Kĩ</a:t>
          </a:r>
          <a:r>
            <a:rPr lang="en-US" altLang="en-VN" sz="2800" b="1" kern="1200" dirty="0">
              <a:solidFill>
                <a:schemeClr val="tx1"/>
              </a:solidFill>
              <a:latin typeface="Calibri" panose="020F0502020204030204" pitchFamily="34" charset="0"/>
              <a:cs typeface="Calibri" panose="020F0502020204030204" pitchFamily="34" charset="0"/>
            </a:rPr>
            <a:t> </a:t>
          </a:r>
          <a:r>
            <a:rPr lang="en-US" altLang="en-VN" sz="2800" b="1" kern="1200" dirty="0" err="1">
              <a:solidFill>
                <a:schemeClr val="tx1"/>
              </a:solidFill>
              <a:latin typeface="Calibri" panose="020F0502020204030204" pitchFamily="34" charset="0"/>
              <a:cs typeface="Calibri" panose="020F0502020204030204" pitchFamily="34" charset="0"/>
            </a:rPr>
            <a:t>thuật</a:t>
          </a:r>
          <a:r>
            <a:rPr lang="en-US" altLang="en-VN" sz="2800" b="1" kern="1200" dirty="0">
              <a:solidFill>
                <a:schemeClr val="tx1"/>
              </a:solidFill>
              <a:latin typeface="Calibri" panose="020F0502020204030204" pitchFamily="34" charset="0"/>
              <a:cs typeface="Calibri" panose="020F0502020204030204" pitchFamily="34" charset="0"/>
            </a:rPr>
            <a:t> </a:t>
          </a:r>
        </a:p>
        <a:p>
          <a:pPr marL="0" lvl="0" indent="0" algn="ctr" defTabSz="1244600">
            <a:lnSpc>
              <a:spcPct val="90000"/>
            </a:lnSpc>
            <a:spcBef>
              <a:spcPct val="0"/>
            </a:spcBef>
            <a:spcAft>
              <a:spcPts val="0"/>
            </a:spcAft>
            <a:buNone/>
          </a:pPr>
          <a:r>
            <a:rPr lang="en-US" altLang="en-VN" sz="2800" b="1" kern="1200" dirty="0">
              <a:solidFill>
                <a:schemeClr val="tx1"/>
              </a:solidFill>
              <a:latin typeface="Calibri" panose="020F0502020204030204" pitchFamily="34" charset="0"/>
              <a:cs typeface="Calibri" panose="020F0502020204030204" pitchFamily="34" charset="0"/>
            </a:rPr>
            <a:t>di </a:t>
          </a:r>
          <a:r>
            <a:rPr lang="en-US" altLang="en-VN" sz="2800" b="1" kern="1200" dirty="0" err="1">
              <a:solidFill>
                <a:schemeClr val="tx1"/>
              </a:solidFill>
              <a:latin typeface="Calibri" panose="020F0502020204030204" pitchFamily="34" charset="0"/>
              <a:cs typeface="Calibri" panose="020F0502020204030204" pitchFamily="34" charset="0"/>
            </a:rPr>
            <a:t>chuyển</a:t>
          </a:r>
          <a:r>
            <a:rPr lang="en-US" altLang="en-VN" sz="2800" b="1" kern="1200" dirty="0">
              <a:solidFill>
                <a:schemeClr val="tx1"/>
              </a:solidFill>
              <a:latin typeface="Calibri" panose="020F0502020204030204" pitchFamily="34" charset="0"/>
              <a:cs typeface="Calibri" panose="020F0502020204030204" pitchFamily="34" charset="0"/>
            </a:rPr>
            <a:t> </a:t>
          </a:r>
          <a:r>
            <a:rPr lang="en-US" altLang="en-VN" sz="2800" b="1" kern="1200" dirty="0" err="1">
              <a:solidFill>
                <a:schemeClr val="tx1"/>
              </a:solidFill>
              <a:latin typeface="Calibri" panose="020F0502020204030204" pitchFamily="34" charset="0"/>
              <a:cs typeface="Calibri" panose="020F0502020204030204" pitchFamily="34" charset="0"/>
            </a:rPr>
            <a:t>bước</a:t>
          </a:r>
          <a:r>
            <a:rPr lang="en-US" altLang="en-VN" sz="2800" b="1" kern="1200" dirty="0">
              <a:solidFill>
                <a:schemeClr val="tx1"/>
              </a:solidFill>
              <a:latin typeface="Calibri" panose="020F0502020204030204" pitchFamily="34" charset="0"/>
              <a:cs typeface="Calibri" panose="020F0502020204030204" pitchFamily="34" charset="0"/>
            </a:rPr>
            <a:t> </a:t>
          </a:r>
          <a:r>
            <a:rPr lang="en-US" altLang="en-VN" sz="2800" b="1" kern="1200" dirty="0" err="1">
              <a:solidFill>
                <a:schemeClr val="tx1"/>
              </a:solidFill>
              <a:latin typeface="Calibri" panose="020F0502020204030204" pitchFamily="34" charset="0"/>
              <a:cs typeface="Calibri" panose="020F0502020204030204" pitchFamily="34" charset="0"/>
            </a:rPr>
            <a:t>chéo</a:t>
          </a:r>
          <a:endParaRPr lang="en-US" sz="2800" b="1" kern="1200" dirty="0">
            <a:solidFill>
              <a:schemeClr val="tx1"/>
            </a:solidFill>
            <a:latin typeface="Calibri" panose="020F0502020204030204" pitchFamily="34" charset="0"/>
            <a:cs typeface="Calibri" panose="020F0502020204030204" pitchFamily="34" charset="0"/>
          </a:endParaRPr>
        </a:p>
      </dsp:txBody>
      <dsp:txXfrm>
        <a:off x="3221206" y="2795288"/>
        <a:ext cx="2294041" cy="1424367"/>
      </dsp:txXfrm>
    </dsp:sp>
    <dsp:sp modelId="{BD8C265F-35B6-2B4F-9771-D8DE66477313}">
      <dsp:nvSpPr>
        <dsp:cNvPr id="0" name=""/>
        <dsp:cNvSpPr/>
      </dsp:nvSpPr>
      <dsp:spPr>
        <a:xfrm>
          <a:off x="5824303" y="2499470"/>
          <a:ext cx="2382669" cy="151299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9C242-CC90-F344-A27F-1DC4126DC76A}">
      <dsp:nvSpPr>
        <dsp:cNvPr id="0" name=""/>
        <dsp:cNvSpPr/>
      </dsp:nvSpPr>
      <dsp:spPr>
        <a:xfrm>
          <a:off x="6089044" y="2750974"/>
          <a:ext cx="2382669" cy="151299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en-US" altLang="en-VN" sz="2800" b="1" kern="1200" dirty="0" err="1">
              <a:solidFill>
                <a:schemeClr val="tx1"/>
              </a:solidFill>
              <a:latin typeface="Calibri" panose="020F0502020204030204" pitchFamily="34" charset="0"/>
              <a:cs typeface="Calibri" panose="020F0502020204030204" pitchFamily="34" charset="0"/>
            </a:rPr>
            <a:t>Kĩ</a:t>
          </a:r>
          <a:r>
            <a:rPr lang="en-US" altLang="en-VN" sz="2800" b="1" kern="1200" dirty="0">
              <a:solidFill>
                <a:schemeClr val="tx1"/>
              </a:solidFill>
              <a:latin typeface="Calibri" panose="020F0502020204030204" pitchFamily="34" charset="0"/>
              <a:cs typeface="Calibri" panose="020F0502020204030204" pitchFamily="34" charset="0"/>
            </a:rPr>
            <a:t> </a:t>
          </a:r>
          <a:r>
            <a:rPr lang="en-US" altLang="en-VN" sz="2800" b="1" kern="1200" dirty="0" err="1">
              <a:solidFill>
                <a:schemeClr val="tx1"/>
              </a:solidFill>
              <a:latin typeface="Calibri" panose="020F0502020204030204" pitchFamily="34" charset="0"/>
              <a:cs typeface="Calibri" panose="020F0502020204030204" pitchFamily="34" charset="0"/>
            </a:rPr>
            <a:t>thuật</a:t>
          </a:r>
          <a:r>
            <a:rPr lang="en-US" altLang="en-VN" sz="2800" b="1" kern="1200" dirty="0">
              <a:solidFill>
                <a:schemeClr val="tx1"/>
              </a:solidFill>
              <a:latin typeface="Calibri" panose="020F0502020204030204" pitchFamily="34" charset="0"/>
              <a:cs typeface="Calibri" panose="020F0502020204030204" pitchFamily="34" charset="0"/>
            </a:rPr>
            <a:t> </a:t>
          </a:r>
        </a:p>
        <a:p>
          <a:pPr marL="0" lvl="0" indent="0" algn="ctr" defTabSz="1244600">
            <a:lnSpc>
              <a:spcPct val="90000"/>
            </a:lnSpc>
            <a:spcBef>
              <a:spcPct val="0"/>
            </a:spcBef>
            <a:spcAft>
              <a:spcPts val="0"/>
            </a:spcAft>
            <a:buNone/>
          </a:pPr>
          <a:r>
            <a:rPr lang="en-US" altLang="en-VN" sz="2800" b="1" kern="1200" dirty="0">
              <a:solidFill>
                <a:schemeClr val="tx1"/>
              </a:solidFill>
              <a:latin typeface="Calibri" panose="020F0502020204030204" pitchFamily="34" charset="0"/>
              <a:cs typeface="Calibri" panose="020F0502020204030204" pitchFamily="34" charset="0"/>
            </a:rPr>
            <a:t>di </a:t>
          </a:r>
          <a:r>
            <a:rPr lang="en-US" altLang="en-VN" sz="2800" b="1" kern="1200" dirty="0" err="1">
              <a:solidFill>
                <a:schemeClr val="tx1"/>
              </a:solidFill>
              <a:latin typeface="Calibri" panose="020F0502020204030204" pitchFamily="34" charset="0"/>
              <a:cs typeface="Calibri" panose="020F0502020204030204" pitchFamily="34" charset="0"/>
            </a:rPr>
            <a:t>chuyển</a:t>
          </a:r>
          <a:r>
            <a:rPr lang="en-US" altLang="en-VN" sz="2800" b="1" kern="1200" dirty="0">
              <a:solidFill>
                <a:schemeClr val="tx1"/>
              </a:solidFill>
              <a:latin typeface="Calibri" panose="020F0502020204030204" pitchFamily="34" charset="0"/>
              <a:cs typeface="Calibri" panose="020F0502020204030204" pitchFamily="34" charset="0"/>
            </a:rPr>
            <a:t> </a:t>
          </a:r>
        </a:p>
        <a:p>
          <a:pPr marL="0" lvl="0" indent="0" algn="ctr" defTabSz="1244600">
            <a:lnSpc>
              <a:spcPct val="90000"/>
            </a:lnSpc>
            <a:spcBef>
              <a:spcPct val="0"/>
            </a:spcBef>
            <a:spcAft>
              <a:spcPts val="0"/>
            </a:spcAft>
            <a:buNone/>
          </a:pPr>
          <a:r>
            <a:rPr lang="en-US" altLang="en-VN" sz="2800" b="1" kern="1200" dirty="0" err="1">
              <a:solidFill>
                <a:schemeClr val="tx1"/>
              </a:solidFill>
              <a:latin typeface="Calibri" panose="020F0502020204030204" pitchFamily="34" charset="0"/>
              <a:cs typeface="Calibri" panose="020F0502020204030204" pitchFamily="34" charset="0"/>
            </a:rPr>
            <a:t>Tiến</a:t>
          </a:r>
          <a:r>
            <a:rPr lang="en-US" altLang="en-VN" sz="2800" b="1" kern="1200" dirty="0">
              <a:solidFill>
                <a:schemeClr val="tx1"/>
              </a:solidFill>
              <a:latin typeface="Calibri" panose="020F0502020204030204" pitchFamily="34" charset="0"/>
              <a:cs typeface="Calibri" panose="020F0502020204030204" pitchFamily="34" charset="0"/>
            </a:rPr>
            <a:t> - </a:t>
          </a:r>
          <a:r>
            <a:rPr lang="en-US" altLang="en-VN" sz="2800" b="1" kern="1200" dirty="0" err="1">
              <a:solidFill>
                <a:schemeClr val="tx1"/>
              </a:solidFill>
              <a:latin typeface="Calibri" panose="020F0502020204030204" pitchFamily="34" charset="0"/>
              <a:cs typeface="Calibri" panose="020F0502020204030204" pitchFamily="34" charset="0"/>
            </a:rPr>
            <a:t>lùi</a:t>
          </a:r>
          <a:endParaRPr lang="en-US" altLang="en-VN" sz="2800" b="1" kern="1200" dirty="0">
            <a:solidFill>
              <a:schemeClr val="tx1"/>
            </a:solidFill>
            <a:latin typeface="Calibri" panose="020F0502020204030204" pitchFamily="34" charset="0"/>
            <a:cs typeface="Calibri" panose="020F0502020204030204" pitchFamily="34" charset="0"/>
          </a:endParaRPr>
        </a:p>
      </dsp:txBody>
      <dsp:txXfrm>
        <a:off x="6133358" y="2795288"/>
        <a:ext cx="2294041" cy="1424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C2789-E3BB-BC46-97D7-E11C3E409782}">
      <dsp:nvSpPr>
        <dsp:cNvPr id="0" name=""/>
        <dsp:cNvSpPr/>
      </dsp:nvSpPr>
      <dsp:spPr>
        <a:xfrm>
          <a:off x="0" y="910935"/>
          <a:ext cx="2415183" cy="208095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latin typeface="Calibri" panose="020F0502020204030204" pitchFamily="34" charset="0"/>
              <a:cs typeface="Calibri" panose="020F0502020204030204" pitchFamily="34" charset="0"/>
            </a:rPr>
            <a:t>Trong</a:t>
          </a:r>
          <a:r>
            <a:rPr lang="en-US" sz="2800" b="1" kern="1200" dirty="0">
              <a:latin typeface="Calibri" panose="020F0502020204030204" pitchFamily="34" charset="0"/>
              <a:cs typeface="Calibri" panose="020F0502020204030204" pitchFamily="34" charset="0"/>
            </a:rPr>
            <a:t> 1 </a:t>
          </a:r>
          <a:r>
            <a:rPr lang="en-US" sz="2800" b="1" kern="1200" dirty="0" err="1">
              <a:latin typeface="Calibri" panose="020F0502020204030204" pitchFamily="34" charset="0"/>
              <a:cs typeface="Calibri" panose="020F0502020204030204" pitchFamily="34" charset="0"/>
            </a:rPr>
            <a:t>trận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đấu</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gồm</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các</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vị</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trí</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trọng</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tài</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như</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sau</a:t>
          </a:r>
          <a:r>
            <a:rPr lang="en-US" sz="2800" b="1" kern="1200" dirty="0">
              <a:latin typeface="Calibri" panose="020F0502020204030204" pitchFamily="34" charset="0"/>
              <a:cs typeface="Calibri" panose="020F0502020204030204" pitchFamily="34" charset="0"/>
            </a:rPr>
            <a:t>:</a:t>
          </a:r>
        </a:p>
      </dsp:txBody>
      <dsp:txXfrm>
        <a:off x="60949" y="971884"/>
        <a:ext cx="2293285" cy="1959056"/>
      </dsp:txXfrm>
    </dsp:sp>
    <dsp:sp modelId="{23FE8BB8-E19B-5544-A33C-F695A9462F91}">
      <dsp:nvSpPr>
        <dsp:cNvPr id="0" name=""/>
        <dsp:cNvSpPr/>
      </dsp:nvSpPr>
      <dsp:spPr>
        <a:xfrm rot="17974966">
          <a:off x="1992471" y="1205177"/>
          <a:ext cx="1669742" cy="40390"/>
        </a:xfrm>
        <a:custGeom>
          <a:avLst/>
          <a:gdLst/>
          <a:ahLst/>
          <a:cxnLst/>
          <a:rect l="0" t="0" r="0" b="0"/>
          <a:pathLst>
            <a:path>
              <a:moveTo>
                <a:pt x="0" y="20195"/>
              </a:moveTo>
              <a:lnTo>
                <a:pt x="1669742" y="2019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5599" y="1183629"/>
        <a:ext cx="83487" cy="83487"/>
      </dsp:txXfrm>
    </dsp:sp>
    <dsp:sp modelId="{307B5F0C-BDD9-1C4D-A1FF-034E58A60FD2}">
      <dsp:nvSpPr>
        <dsp:cNvPr id="0" name=""/>
        <dsp:cNvSpPr/>
      </dsp:nvSpPr>
      <dsp:spPr>
        <a:xfrm>
          <a:off x="3239502" y="75431"/>
          <a:ext cx="4463624" cy="84780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VN" sz="2800" b="1" kern="1200" dirty="0">
              <a:solidFill>
                <a:schemeClr val="bg1"/>
              </a:solidFill>
              <a:latin typeface="Calibri" panose="020F0502020204030204" pitchFamily="34" charset="0"/>
              <a:cs typeface="Calibri" panose="020F0502020204030204" pitchFamily="34" charset="0"/>
            </a:rPr>
            <a:t>1. </a:t>
          </a:r>
          <a:r>
            <a:rPr lang="en-US" altLang="en-VN" sz="2800" b="1" kern="1200" dirty="0" err="1">
              <a:solidFill>
                <a:schemeClr val="bg1"/>
              </a:solidFill>
              <a:latin typeface="Calibri" panose="020F0502020204030204" pitchFamily="34" charset="0"/>
              <a:cs typeface="Calibri" panose="020F0502020204030204" pitchFamily="34" charset="0"/>
            </a:rPr>
            <a:t>Trọng</a:t>
          </a:r>
          <a:r>
            <a:rPr lang="en-US" altLang="en-VN" sz="2800" b="1" kern="1200" dirty="0">
              <a:solidFill>
                <a:schemeClr val="bg1"/>
              </a:solidFill>
              <a:latin typeface="Calibri" panose="020F0502020204030204" pitchFamily="34" charset="0"/>
              <a:cs typeface="Calibri" panose="020F0502020204030204" pitchFamily="34" charset="0"/>
            </a:rPr>
            <a:t> </a:t>
          </a:r>
          <a:r>
            <a:rPr lang="en-US" altLang="en-VN" sz="2800" b="1" kern="1200" dirty="0" err="1">
              <a:solidFill>
                <a:schemeClr val="bg1"/>
              </a:solidFill>
              <a:latin typeface="Calibri" panose="020F0502020204030204" pitchFamily="34" charset="0"/>
              <a:cs typeface="Calibri" panose="020F0502020204030204" pitchFamily="34" charset="0"/>
            </a:rPr>
            <a:t>tài</a:t>
          </a:r>
          <a:r>
            <a:rPr lang="en-US" altLang="en-VN" sz="2800" b="1" kern="1200" dirty="0">
              <a:solidFill>
                <a:schemeClr val="bg1"/>
              </a:solidFill>
              <a:latin typeface="Calibri" panose="020F0502020204030204" pitchFamily="34" charset="0"/>
              <a:cs typeface="Calibri" panose="020F0502020204030204" pitchFamily="34" charset="0"/>
            </a:rPr>
            <a:t> </a:t>
          </a:r>
          <a:r>
            <a:rPr lang="en-US" altLang="en-VN" sz="2800" b="1" kern="1200" dirty="0" err="1">
              <a:solidFill>
                <a:schemeClr val="bg1"/>
              </a:solidFill>
              <a:latin typeface="Calibri" panose="020F0502020204030204" pitchFamily="34" charset="0"/>
              <a:cs typeface="Calibri" panose="020F0502020204030204" pitchFamily="34" charset="0"/>
            </a:rPr>
            <a:t>chính</a:t>
          </a:r>
          <a:endParaRPr lang="en-US" sz="2800" b="1" kern="1200" dirty="0">
            <a:solidFill>
              <a:schemeClr val="bg1"/>
            </a:solidFill>
            <a:latin typeface="Calibri" panose="020F0502020204030204" pitchFamily="34" charset="0"/>
            <a:cs typeface="Calibri" panose="020F0502020204030204" pitchFamily="34" charset="0"/>
          </a:endParaRPr>
        </a:p>
      </dsp:txBody>
      <dsp:txXfrm>
        <a:off x="3264333" y="100262"/>
        <a:ext cx="4413962" cy="798139"/>
      </dsp:txXfrm>
    </dsp:sp>
    <dsp:sp modelId="{FA2DDA16-1608-D84B-9C39-96437698C2A5}">
      <dsp:nvSpPr>
        <dsp:cNvPr id="0" name=""/>
        <dsp:cNvSpPr/>
      </dsp:nvSpPr>
      <dsp:spPr>
        <a:xfrm rot="19796286">
          <a:off x="2351124" y="1692663"/>
          <a:ext cx="952436" cy="40390"/>
        </a:xfrm>
        <a:custGeom>
          <a:avLst/>
          <a:gdLst/>
          <a:ahLst/>
          <a:cxnLst/>
          <a:rect l="0" t="0" r="0" b="0"/>
          <a:pathLst>
            <a:path>
              <a:moveTo>
                <a:pt x="0" y="20195"/>
              </a:moveTo>
              <a:lnTo>
                <a:pt x="952436" y="2019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03531" y="1689047"/>
        <a:ext cx="47621" cy="47621"/>
      </dsp:txXfrm>
    </dsp:sp>
    <dsp:sp modelId="{74990FFC-5A5E-094B-9CDF-00A82A960FCE}">
      <dsp:nvSpPr>
        <dsp:cNvPr id="0" name=""/>
        <dsp:cNvSpPr/>
      </dsp:nvSpPr>
      <dsp:spPr>
        <a:xfrm>
          <a:off x="3239502" y="1050403"/>
          <a:ext cx="4463624" cy="84780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VN" sz="2800" b="1" kern="1200" dirty="0">
              <a:solidFill>
                <a:schemeClr val="bg1"/>
              </a:solidFill>
              <a:latin typeface="Calibri" panose="020F0502020204030204" pitchFamily="34" charset="0"/>
              <a:cs typeface="Calibri" panose="020F0502020204030204" pitchFamily="34" charset="0"/>
            </a:rPr>
            <a:t>2. </a:t>
          </a:r>
          <a:r>
            <a:rPr lang="en-US" altLang="en-VN" sz="2800" b="1" kern="1200" dirty="0" err="1">
              <a:solidFill>
                <a:schemeClr val="bg1"/>
              </a:solidFill>
              <a:latin typeface="Calibri" panose="020F0502020204030204" pitchFamily="34" charset="0"/>
              <a:cs typeface="Calibri" panose="020F0502020204030204" pitchFamily="34" charset="0"/>
            </a:rPr>
            <a:t>Trợ</a:t>
          </a:r>
          <a:r>
            <a:rPr lang="en-US" altLang="en-VN" sz="2800" b="1" kern="1200" dirty="0">
              <a:solidFill>
                <a:schemeClr val="bg1"/>
              </a:solidFill>
              <a:latin typeface="Calibri" panose="020F0502020204030204" pitchFamily="34" charset="0"/>
              <a:cs typeface="Calibri" panose="020F0502020204030204" pitchFamily="34" charset="0"/>
            </a:rPr>
            <a:t> </a:t>
          </a:r>
          <a:r>
            <a:rPr lang="en-US" altLang="en-VN" sz="2800" b="1" kern="1200" dirty="0" err="1">
              <a:solidFill>
                <a:schemeClr val="bg1"/>
              </a:solidFill>
              <a:latin typeface="Calibri" panose="020F0502020204030204" pitchFamily="34" charset="0"/>
              <a:cs typeface="Calibri" panose="020F0502020204030204" pitchFamily="34" charset="0"/>
            </a:rPr>
            <a:t>lý</a:t>
          </a:r>
          <a:r>
            <a:rPr lang="en-US" altLang="en-VN" sz="2800" b="1" kern="1200" dirty="0">
              <a:solidFill>
                <a:schemeClr val="bg1"/>
              </a:solidFill>
              <a:latin typeface="Calibri" panose="020F0502020204030204" pitchFamily="34" charset="0"/>
              <a:cs typeface="Calibri" panose="020F0502020204030204" pitchFamily="34" charset="0"/>
            </a:rPr>
            <a:t> </a:t>
          </a:r>
          <a:r>
            <a:rPr lang="en-US" altLang="en-VN" sz="2800" b="1" kern="1200" dirty="0" err="1">
              <a:solidFill>
                <a:schemeClr val="bg1"/>
              </a:solidFill>
              <a:latin typeface="Calibri" panose="020F0502020204030204" pitchFamily="34" charset="0"/>
              <a:cs typeface="Calibri" panose="020F0502020204030204" pitchFamily="34" charset="0"/>
            </a:rPr>
            <a:t>trọng</a:t>
          </a:r>
          <a:r>
            <a:rPr lang="en-US" altLang="en-VN" sz="2800" b="1" kern="1200" dirty="0">
              <a:solidFill>
                <a:schemeClr val="bg1"/>
              </a:solidFill>
              <a:latin typeface="Calibri" panose="020F0502020204030204" pitchFamily="34" charset="0"/>
              <a:cs typeface="Calibri" panose="020F0502020204030204" pitchFamily="34" charset="0"/>
            </a:rPr>
            <a:t> </a:t>
          </a:r>
          <a:r>
            <a:rPr lang="en-US" altLang="en-VN" sz="2800" b="1" kern="1200" dirty="0" err="1">
              <a:solidFill>
                <a:schemeClr val="bg1"/>
              </a:solidFill>
              <a:latin typeface="Calibri" panose="020F0502020204030204" pitchFamily="34" charset="0"/>
              <a:cs typeface="Calibri" panose="020F0502020204030204" pitchFamily="34" charset="0"/>
            </a:rPr>
            <a:t>tài</a:t>
          </a:r>
          <a:endParaRPr lang="en-US" sz="2800" b="1" kern="1200" dirty="0">
            <a:solidFill>
              <a:schemeClr val="bg1"/>
            </a:solidFill>
            <a:latin typeface="Calibri" panose="020F0502020204030204" pitchFamily="34" charset="0"/>
            <a:cs typeface="Calibri" panose="020F0502020204030204" pitchFamily="34" charset="0"/>
          </a:endParaRPr>
        </a:p>
      </dsp:txBody>
      <dsp:txXfrm>
        <a:off x="3264333" y="1075234"/>
        <a:ext cx="4413962" cy="798139"/>
      </dsp:txXfrm>
    </dsp:sp>
    <dsp:sp modelId="{60DA2704-A99C-9448-9091-3D2C182755EC}">
      <dsp:nvSpPr>
        <dsp:cNvPr id="0" name=""/>
        <dsp:cNvSpPr/>
      </dsp:nvSpPr>
      <dsp:spPr>
        <a:xfrm rot="1867840">
          <a:off x="2345842" y="2180149"/>
          <a:ext cx="963000" cy="40390"/>
        </a:xfrm>
        <a:custGeom>
          <a:avLst/>
          <a:gdLst/>
          <a:ahLst/>
          <a:cxnLst/>
          <a:rect l="0" t="0" r="0" b="0"/>
          <a:pathLst>
            <a:path>
              <a:moveTo>
                <a:pt x="0" y="20195"/>
              </a:moveTo>
              <a:lnTo>
                <a:pt x="963000" y="2019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03267" y="2176269"/>
        <a:ext cx="48150" cy="48150"/>
      </dsp:txXfrm>
    </dsp:sp>
    <dsp:sp modelId="{AAF308F5-B749-084A-B577-F20C0D0E4D18}">
      <dsp:nvSpPr>
        <dsp:cNvPr id="0" name=""/>
        <dsp:cNvSpPr/>
      </dsp:nvSpPr>
      <dsp:spPr>
        <a:xfrm>
          <a:off x="3239502" y="2025375"/>
          <a:ext cx="4463624" cy="84780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VN" sz="2800" b="1" kern="1200" dirty="0">
              <a:solidFill>
                <a:schemeClr val="bg1"/>
              </a:solidFill>
              <a:latin typeface="Calibri" panose="020F0502020204030204" pitchFamily="34" charset="0"/>
              <a:cs typeface="Calibri" panose="020F0502020204030204" pitchFamily="34" charset="0"/>
            </a:rPr>
            <a:t>3. 2 </a:t>
          </a:r>
          <a:r>
            <a:rPr lang="en-US" altLang="en-VN" sz="2800" b="1" kern="1200" dirty="0" err="1">
              <a:solidFill>
                <a:schemeClr val="bg1"/>
              </a:solidFill>
              <a:latin typeface="Calibri" panose="020F0502020204030204" pitchFamily="34" charset="0"/>
              <a:cs typeface="Calibri" panose="020F0502020204030204" pitchFamily="34" charset="0"/>
            </a:rPr>
            <a:t>trọng</a:t>
          </a:r>
          <a:r>
            <a:rPr lang="en-US" altLang="en-VN" sz="2800" b="1" kern="1200" dirty="0">
              <a:solidFill>
                <a:schemeClr val="bg1"/>
              </a:solidFill>
              <a:latin typeface="Calibri" panose="020F0502020204030204" pitchFamily="34" charset="0"/>
              <a:cs typeface="Calibri" panose="020F0502020204030204" pitchFamily="34" charset="0"/>
            </a:rPr>
            <a:t> </a:t>
          </a:r>
          <a:r>
            <a:rPr lang="en-US" altLang="en-VN" sz="2800" b="1" kern="1200" dirty="0" err="1">
              <a:solidFill>
                <a:schemeClr val="bg1"/>
              </a:solidFill>
              <a:latin typeface="Calibri" panose="020F0502020204030204" pitchFamily="34" charset="0"/>
              <a:cs typeface="Calibri" panose="020F0502020204030204" pitchFamily="34" charset="0"/>
            </a:rPr>
            <a:t>tài</a:t>
          </a:r>
          <a:r>
            <a:rPr lang="en-US" altLang="en-VN" sz="2800" b="1" kern="1200" dirty="0">
              <a:solidFill>
                <a:schemeClr val="bg1"/>
              </a:solidFill>
              <a:latin typeface="Calibri" panose="020F0502020204030204" pitchFamily="34" charset="0"/>
              <a:cs typeface="Calibri" panose="020F0502020204030204" pitchFamily="34" charset="0"/>
            </a:rPr>
            <a:t> </a:t>
          </a:r>
          <a:r>
            <a:rPr lang="en-US" altLang="en-VN" sz="2800" b="1" kern="1200" dirty="0" err="1">
              <a:solidFill>
                <a:schemeClr val="bg1"/>
              </a:solidFill>
              <a:latin typeface="Calibri" panose="020F0502020204030204" pitchFamily="34" charset="0"/>
              <a:cs typeface="Calibri" panose="020F0502020204030204" pitchFamily="34" charset="0"/>
            </a:rPr>
            <a:t>biên</a:t>
          </a:r>
          <a:endParaRPr lang="en-US" sz="2800" b="1" kern="1200" dirty="0">
            <a:solidFill>
              <a:schemeClr val="bg1"/>
            </a:solidFill>
            <a:latin typeface="Calibri" panose="020F0502020204030204" pitchFamily="34" charset="0"/>
            <a:cs typeface="Calibri" panose="020F0502020204030204" pitchFamily="34" charset="0"/>
          </a:endParaRPr>
        </a:p>
      </dsp:txBody>
      <dsp:txXfrm>
        <a:off x="3264333" y="2050206"/>
        <a:ext cx="4413962" cy="798139"/>
      </dsp:txXfrm>
    </dsp:sp>
    <dsp:sp modelId="{AAF28FC8-59D0-BB47-AD0B-AA9AC04CC658}">
      <dsp:nvSpPr>
        <dsp:cNvPr id="0" name=""/>
        <dsp:cNvSpPr/>
      </dsp:nvSpPr>
      <dsp:spPr>
        <a:xfrm rot="3573775">
          <a:off x="2013750" y="2632685"/>
          <a:ext cx="1627185" cy="40390"/>
        </a:xfrm>
        <a:custGeom>
          <a:avLst/>
          <a:gdLst/>
          <a:ahLst/>
          <a:cxnLst/>
          <a:rect l="0" t="0" r="0" b="0"/>
          <a:pathLst>
            <a:path>
              <a:moveTo>
                <a:pt x="0" y="20195"/>
              </a:moveTo>
              <a:lnTo>
                <a:pt x="1627185" y="2019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6663" y="2612201"/>
        <a:ext cx="81359" cy="81359"/>
      </dsp:txXfrm>
    </dsp:sp>
    <dsp:sp modelId="{58B1FC85-385B-A547-9B58-B7647CF38FA6}">
      <dsp:nvSpPr>
        <dsp:cNvPr id="0" name=""/>
        <dsp:cNvSpPr/>
      </dsp:nvSpPr>
      <dsp:spPr>
        <a:xfrm>
          <a:off x="3239502" y="2930448"/>
          <a:ext cx="4463624" cy="84780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VN" sz="2800" b="1" kern="1200" dirty="0">
              <a:solidFill>
                <a:schemeClr val="bg1"/>
              </a:solidFill>
              <a:latin typeface="Calibri" panose="020F0502020204030204" pitchFamily="34" charset="0"/>
              <a:cs typeface="Calibri" panose="020F0502020204030204" pitchFamily="34" charset="0"/>
            </a:rPr>
            <a:t>4. </a:t>
          </a:r>
          <a:r>
            <a:rPr lang="en-US" altLang="en-VN" sz="2800" b="1" kern="1200" dirty="0" err="1">
              <a:solidFill>
                <a:schemeClr val="bg1"/>
              </a:solidFill>
              <a:latin typeface="Calibri" panose="020F0502020204030204" pitchFamily="34" charset="0"/>
              <a:cs typeface="Calibri" panose="020F0502020204030204" pitchFamily="34" charset="0"/>
            </a:rPr>
            <a:t>Trọng</a:t>
          </a:r>
          <a:r>
            <a:rPr lang="en-US" altLang="en-VN" sz="2800" b="1" kern="1200" dirty="0">
              <a:solidFill>
                <a:schemeClr val="bg1"/>
              </a:solidFill>
              <a:latin typeface="Calibri" panose="020F0502020204030204" pitchFamily="34" charset="0"/>
              <a:cs typeface="Calibri" panose="020F0502020204030204" pitchFamily="34" charset="0"/>
            </a:rPr>
            <a:t> </a:t>
          </a:r>
          <a:r>
            <a:rPr lang="en-US" altLang="en-VN" sz="2800" b="1" kern="1200" dirty="0" err="1">
              <a:solidFill>
                <a:schemeClr val="bg1"/>
              </a:solidFill>
              <a:latin typeface="Calibri" panose="020F0502020204030204" pitchFamily="34" charset="0"/>
              <a:cs typeface="Calibri" panose="020F0502020204030204" pitchFamily="34" charset="0"/>
            </a:rPr>
            <a:t>tài</a:t>
          </a:r>
          <a:r>
            <a:rPr lang="en-US" altLang="en-VN" sz="2800" b="1" kern="1200" dirty="0">
              <a:solidFill>
                <a:schemeClr val="bg1"/>
              </a:solidFill>
              <a:latin typeface="Calibri" panose="020F0502020204030204" pitchFamily="34" charset="0"/>
              <a:cs typeface="Calibri" panose="020F0502020204030204" pitchFamily="34" charset="0"/>
            </a:rPr>
            <a:t> </a:t>
          </a:r>
          <a:r>
            <a:rPr lang="en-US" altLang="en-VN" sz="2800" b="1" kern="1200" dirty="0" err="1">
              <a:solidFill>
                <a:schemeClr val="bg1"/>
              </a:solidFill>
              <a:latin typeface="Calibri" panose="020F0502020204030204" pitchFamily="34" charset="0"/>
              <a:cs typeface="Calibri" panose="020F0502020204030204" pitchFamily="34" charset="0"/>
            </a:rPr>
            <a:t>lật</a:t>
          </a:r>
          <a:r>
            <a:rPr lang="en-US" altLang="en-VN" sz="2800" b="1" kern="1200" dirty="0">
              <a:solidFill>
                <a:schemeClr val="bg1"/>
              </a:solidFill>
              <a:latin typeface="Calibri" panose="020F0502020204030204" pitchFamily="34" charset="0"/>
              <a:cs typeface="Calibri" panose="020F0502020204030204" pitchFamily="34" charset="0"/>
            </a:rPr>
            <a:t> </a:t>
          </a:r>
          <a:r>
            <a:rPr lang="en-US" altLang="en-VN" sz="2800" b="1" kern="1200" dirty="0" err="1">
              <a:solidFill>
                <a:schemeClr val="bg1"/>
              </a:solidFill>
              <a:latin typeface="Calibri" panose="020F0502020204030204" pitchFamily="34" charset="0"/>
              <a:cs typeface="Calibri" panose="020F0502020204030204" pitchFamily="34" charset="0"/>
            </a:rPr>
            <a:t>số</a:t>
          </a:r>
          <a:endParaRPr lang="en-US" sz="2800" b="1" kern="1200" dirty="0">
            <a:solidFill>
              <a:schemeClr val="bg1"/>
            </a:solidFill>
            <a:latin typeface="Calibri" panose="020F0502020204030204" pitchFamily="34" charset="0"/>
            <a:cs typeface="Calibri" panose="020F0502020204030204" pitchFamily="34" charset="0"/>
          </a:endParaRPr>
        </a:p>
      </dsp:txBody>
      <dsp:txXfrm>
        <a:off x="3264333" y="2955279"/>
        <a:ext cx="4413962" cy="7981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FCDB4-EEF5-1240-94BC-9AD121F9D82E}" type="datetimeFigureOut">
              <a:rPr lang="en-VN" smtClean="0"/>
              <a:t>4/13/20</a:t>
            </a:fld>
            <a:endParaRPr lang="en-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E22CB-6EF4-8F4A-8F6A-EE847392F4E0}" type="slidenum">
              <a:rPr lang="en-VN" smtClean="0"/>
              <a:t>‹#›</a:t>
            </a:fld>
            <a:endParaRPr lang="en-VN"/>
          </a:p>
        </p:txBody>
      </p:sp>
    </p:spTree>
    <p:extLst>
      <p:ext uri="{BB962C8B-B14F-4D97-AF65-F5344CB8AC3E}">
        <p14:creationId xmlns:p14="http://schemas.microsoft.com/office/powerpoint/2010/main" val="379967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Yếu tố gì quyết định giới tính ở sinh vật, hay nói cách khác là làm cho nhiều loài sinh vật phân thành 2 giới đực cái? </a:t>
            </a:r>
          </a:p>
          <a:p>
            <a:r>
              <a:rPr lang="vi-VN" sz="1200" b="0" i="0" kern="1200" dirty="0">
                <a:solidFill>
                  <a:schemeClr val="tx1"/>
                </a:solidFill>
                <a:effectLst/>
                <a:latin typeface="+mn-lt"/>
                <a:ea typeface="+mn-ea"/>
                <a:cs typeface="+mn-cs"/>
              </a:rPr>
              <a:t>Ở người, sinh trai gái là do bố hay mẹ quyết định? </a:t>
            </a:r>
          </a:p>
          <a:p>
            <a:r>
              <a:rPr lang="vi-VN" sz="1200" b="0" i="0" kern="1200" dirty="0">
                <a:solidFill>
                  <a:schemeClr val="tx1"/>
                </a:solidFill>
                <a:effectLst/>
                <a:latin typeface="+mn-lt"/>
                <a:ea typeface="+mn-ea"/>
                <a:cs typeface="+mn-cs"/>
              </a:rPr>
              <a:t>Vì sao một số tính trạng lại thường xuất hiện ở một giới nào đó? Chẳng hạn như bệnh máu khó đông, mù màu thường thấy ở nam giới, rất hiếm khi gặp ở nữ giới?</a:t>
            </a:r>
            <a:endParaRPr lang="vi-VN" dirty="0"/>
          </a:p>
        </p:txBody>
      </p:sp>
      <p:sp>
        <p:nvSpPr>
          <p:cNvPr id="4" name="Slide Number Placeholder 3"/>
          <p:cNvSpPr>
            <a:spLocks noGrp="1"/>
          </p:cNvSpPr>
          <p:nvPr>
            <p:ph type="sldNum" sz="quarter" idx="10"/>
          </p:nvPr>
        </p:nvSpPr>
        <p:spPr/>
        <p:txBody>
          <a:bodyPr/>
          <a:lstStyle/>
          <a:p>
            <a:fld id="{B413B097-649E-4157-BCE1-9367DD819448}" type="slidenum">
              <a:rPr lang="vi-VN" smtClean="0"/>
              <a:t>2</a:t>
            </a:fld>
            <a:endParaRPr lang="vi-VN"/>
          </a:p>
        </p:txBody>
      </p:sp>
    </p:spTree>
    <p:extLst>
      <p:ext uri="{BB962C8B-B14F-4D97-AF65-F5344CB8AC3E}">
        <p14:creationId xmlns:p14="http://schemas.microsoft.com/office/powerpoint/2010/main" val="303828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868782-E408-2C49-A2DE-E0C92F429B29}" type="datetimeFigureOut">
              <a:rPr lang="en-VN" smtClean="0"/>
              <a:t>4/13/20</a:t>
            </a:fld>
            <a:endParaRPr lang="en-VN"/>
          </a:p>
        </p:txBody>
      </p:sp>
      <p:sp>
        <p:nvSpPr>
          <p:cNvPr id="5" name="Footer Placeholder 4"/>
          <p:cNvSpPr>
            <a:spLocks noGrp="1"/>
          </p:cNvSpPr>
          <p:nvPr>
            <p:ph type="ftr" sz="quarter" idx="11"/>
          </p:nvPr>
        </p:nvSpPr>
        <p:spPr/>
        <p:txBody>
          <a:bodyPr/>
          <a:lstStyle/>
          <a:p>
            <a:endParaRPr lang="en-VN"/>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32004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868782-E408-2C49-A2DE-E0C92F429B29}" type="datetimeFigureOut">
              <a:rPr lang="en-VN" smtClean="0"/>
              <a:t>4/13/20</a:t>
            </a:fld>
            <a:endParaRPr lang="en-VN"/>
          </a:p>
        </p:txBody>
      </p:sp>
      <p:sp>
        <p:nvSpPr>
          <p:cNvPr id="5" name="Footer Placeholder 4"/>
          <p:cNvSpPr>
            <a:spLocks noGrp="1"/>
          </p:cNvSpPr>
          <p:nvPr>
            <p:ph type="ftr" sz="quarter" idx="11"/>
          </p:nvPr>
        </p:nvSpPr>
        <p:spPr/>
        <p:txBody>
          <a:bodyPr/>
          <a:lstStyle/>
          <a:p>
            <a:endParaRPr lang="en-VN"/>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140352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868782-E408-2C49-A2DE-E0C92F429B29}" type="datetimeFigureOut">
              <a:rPr lang="en-VN" smtClean="0"/>
              <a:t>4/13/20</a:t>
            </a:fld>
            <a:endParaRPr lang="en-VN"/>
          </a:p>
        </p:txBody>
      </p:sp>
      <p:sp>
        <p:nvSpPr>
          <p:cNvPr id="5" name="Footer Placeholder 4"/>
          <p:cNvSpPr>
            <a:spLocks noGrp="1"/>
          </p:cNvSpPr>
          <p:nvPr>
            <p:ph type="ftr" sz="quarter" idx="11"/>
          </p:nvPr>
        </p:nvSpPr>
        <p:spPr/>
        <p:txBody>
          <a:bodyPr/>
          <a:lstStyle/>
          <a:p>
            <a:endParaRPr lang="en-VN"/>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B63DD8F-7C18-6649-ADFB-4EC91210BF25}" type="slidenum">
              <a:rPr lang="en-VN" smtClean="0"/>
              <a:t>‹#›</a:t>
            </a:fld>
            <a:endParaRPr lang="en-VN"/>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4920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B868782-E408-2C49-A2DE-E0C92F429B29}" type="datetimeFigureOut">
              <a:rPr lang="en-VN" smtClean="0"/>
              <a:t>4/13/20</a:t>
            </a:fld>
            <a:endParaRPr lang="en-VN"/>
          </a:p>
        </p:txBody>
      </p:sp>
      <p:sp>
        <p:nvSpPr>
          <p:cNvPr id="6" name="Footer Placeholder 5"/>
          <p:cNvSpPr>
            <a:spLocks noGrp="1"/>
          </p:cNvSpPr>
          <p:nvPr>
            <p:ph type="ftr" sz="quarter" idx="11"/>
          </p:nvPr>
        </p:nvSpPr>
        <p:spPr/>
        <p:txBody>
          <a:bodyPr/>
          <a:lstStyle/>
          <a:p>
            <a:endParaRPr lang="en-VN"/>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93846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B868782-E408-2C49-A2DE-E0C92F429B29}" type="datetimeFigureOut">
              <a:rPr lang="en-VN" smtClean="0"/>
              <a:t>4/13/20</a:t>
            </a:fld>
            <a:endParaRPr lang="en-VN"/>
          </a:p>
        </p:txBody>
      </p:sp>
      <p:sp>
        <p:nvSpPr>
          <p:cNvPr id="6" name="Footer Placeholder 5"/>
          <p:cNvSpPr>
            <a:spLocks noGrp="1"/>
          </p:cNvSpPr>
          <p:nvPr>
            <p:ph type="ftr" sz="quarter" idx="11"/>
          </p:nvPr>
        </p:nvSpPr>
        <p:spPr/>
        <p:txBody>
          <a:bodyPr/>
          <a:lstStyle/>
          <a:p>
            <a:endParaRPr lang="en-VN"/>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B63DD8F-7C18-6649-ADFB-4EC91210BF25}" type="slidenum">
              <a:rPr lang="en-VN" smtClean="0"/>
              <a:t>‹#›</a:t>
            </a:fld>
            <a:endParaRPr lang="en-VN"/>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79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B868782-E408-2C49-A2DE-E0C92F429B29}" type="datetimeFigureOut">
              <a:rPr lang="en-VN" smtClean="0"/>
              <a:t>4/13/20</a:t>
            </a:fld>
            <a:endParaRPr lang="en-VN"/>
          </a:p>
        </p:txBody>
      </p:sp>
      <p:sp>
        <p:nvSpPr>
          <p:cNvPr id="6" name="Footer Placeholder 5"/>
          <p:cNvSpPr>
            <a:spLocks noGrp="1"/>
          </p:cNvSpPr>
          <p:nvPr>
            <p:ph type="ftr" sz="quarter" idx="11"/>
          </p:nvPr>
        </p:nvSpPr>
        <p:spPr/>
        <p:txBody>
          <a:bodyPr/>
          <a:lstStyle/>
          <a:p>
            <a:endParaRPr lang="en-VN"/>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903132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868782-E408-2C49-A2DE-E0C92F429B29}" type="datetimeFigureOut">
              <a:rPr lang="en-VN" smtClean="0"/>
              <a:t>4/13/20</a:t>
            </a:fld>
            <a:endParaRPr lang="en-VN"/>
          </a:p>
        </p:txBody>
      </p:sp>
      <p:sp>
        <p:nvSpPr>
          <p:cNvPr id="5" name="Footer Placeholder 4"/>
          <p:cNvSpPr>
            <a:spLocks noGrp="1"/>
          </p:cNvSpPr>
          <p:nvPr>
            <p:ph type="ftr" sz="quarter" idx="11"/>
          </p:nvPr>
        </p:nvSpPr>
        <p:spPr/>
        <p:txBody>
          <a:bodyPr/>
          <a:lstStyle/>
          <a:p>
            <a:endParaRPr lang="en-V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3695616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868782-E408-2C49-A2DE-E0C92F429B29}" type="datetimeFigureOut">
              <a:rPr lang="en-VN" smtClean="0"/>
              <a:t>4/13/20</a:t>
            </a:fld>
            <a:endParaRPr lang="en-VN"/>
          </a:p>
        </p:txBody>
      </p:sp>
      <p:sp>
        <p:nvSpPr>
          <p:cNvPr id="5" name="Footer Placeholder 4"/>
          <p:cNvSpPr>
            <a:spLocks noGrp="1"/>
          </p:cNvSpPr>
          <p:nvPr>
            <p:ph type="ftr" sz="quarter" idx="11"/>
          </p:nvPr>
        </p:nvSpPr>
        <p:spPr/>
        <p:txBody>
          <a:bodyPr/>
          <a:lstStyle/>
          <a:p>
            <a:endParaRPr lang="en-V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378010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868782-E408-2C49-A2DE-E0C92F429B29}" type="datetimeFigureOut">
              <a:rPr lang="en-VN" smtClean="0"/>
              <a:t>4/13/20</a:t>
            </a:fld>
            <a:endParaRPr lang="en-VN"/>
          </a:p>
        </p:txBody>
      </p:sp>
      <p:sp>
        <p:nvSpPr>
          <p:cNvPr id="5" name="Footer Placeholder 4"/>
          <p:cNvSpPr>
            <a:spLocks noGrp="1"/>
          </p:cNvSpPr>
          <p:nvPr>
            <p:ph type="ftr" sz="quarter" idx="11"/>
          </p:nvPr>
        </p:nvSpPr>
        <p:spPr/>
        <p:txBody>
          <a:bodyPr/>
          <a:lstStyle/>
          <a:p>
            <a:endParaRPr lang="en-V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175905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868782-E408-2C49-A2DE-E0C92F429B29}" type="datetimeFigureOut">
              <a:rPr lang="en-VN" smtClean="0"/>
              <a:t>4/13/20</a:t>
            </a:fld>
            <a:endParaRPr lang="en-VN"/>
          </a:p>
        </p:txBody>
      </p:sp>
      <p:sp>
        <p:nvSpPr>
          <p:cNvPr id="5" name="Footer Placeholder 4"/>
          <p:cNvSpPr>
            <a:spLocks noGrp="1"/>
          </p:cNvSpPr>
          <p:nvPr>
            <p:ph type="ftr" sz="quarter" idx="11"/>
          </p:nvPr>
        </p:nvSpPr>
        <p:spPr/>
        <p:txBody>
          <a:bodyPr/>
          <a:lstStyle/>
          <a:p>
            <a:endParaRPr lang="en-VN"/>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81305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868782-E408-2C49-A2DE-E0C92F429B29}" type="datetimeFigureOut">
              <a:rPr lang="en-VN" smtClean="0"/>
              <a:t>4/13/20</a:t>
            </a:fld>
            <a:endParaRPr lang="en-VN"/>
          </a:p>
        </p:txBody>
      </p:sp>
      <p:sp>
        <p:nvSpPr>
          <p:cNvPr id="6" name="Footer Placeholder 5"/>
          <p:cNvSpPr>
            <a:spLocks noGrp="1"/>
          </p:cNvSpPr>
          <p:nvPr>
            <p:ph type="ftr" sz="quarter" idx="11"/>
          </p:nvPr>
        </p:nvSpPr>
        <p:spPr/>
        <p:txBody>
          <a:bodyPr/>
          <a:lstStyle/>
          <a:p>
            <a:endParaRPr lang="en-VN"/>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2260981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868782-E408-2C49-A2DE-E0C92F429B29}" type="datetimeFigureOut">
              <a:rPr lang="en-VN" smtClean="0"/>
              <a:t>4/13/20</a:t>
            </a:fld>
            <a:endParaRPr lang="en-VN"/>
          </a:p>
        </p:txBody>
      </p:sp>
      <p:sp>
        <p:nvSpPr>
          <p:cNvPr id="8" name="Footer Placeholder 7"/>
          <p:cNvSpPr>
            <a:spLocks noGrp="1"/>
          </p:cNvSpPr>
          <p:nvPr>
            <p:ph type="ftr" sz="quarter" idx="11"/>
          </p:nvPr>
        </p:nvSpPr>
        <p:spPr/>
        <p:txBody>
          <a:bodyPr/>
          <a:lstStyle/>
          <a:p>
            <a:endParaRPr lang="en-VN"/>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76987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868782-E408-2C49-A2DE-E0C92F429B29}" type="datetimeFigureOut">
              <a:rPr lang="en-VN" smtClean="0"/>
              <a:t>4/13/20</a:t>
            </a:fld>
            <a:endParaRPr lang="en-VN"/>
          </a:p>
        </p:txBody>
      </p:sp>
      <p:sp>
        <p:nvSpPr>
          <p:cNvPr id="4" name="Footer Placeholder 3"/>
          <p:cNvSpPr>
            <a:spLocks noGrp="1"/>
          </p:cNvSpPr>
          <p:nvPr>
            <p:ph type="ftr" sz="quarter" idx="11"/>
          </p:nvPr>
        </p:nvSpPr>
        <p:spPr/>
        <p:txBody>
          <a:bodyPr/>
          <a:lstStyle/>
          <a:p>
            <a:endParaRPr lang="en-VN"/>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52084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68782-E408-2C49-A2DE-E0C92F429B29}" type="datetimeFigureOut">
              <a:rPr lang="en-VN" smtClean="0"/>
              <a:t>4/13/20</a:t>
            </a:fld>
            <a:endParaRPr lang="en-VN"/>
          </a:p>
        </p:txBody>
      </p:sp>
      <p:sp>
        <p:nvSpPr>
          <p:cNvPr id="3" name="Footer Placeholder 2"/>
          <p:cNvSpPr>
            <a:spLocks noGrp="1"/>
          </p:cNvSpPr>
          <p:nvPr>
            <p:ph type="ftr" sz="quarter" idx="11"/>
          </p:nvPr>
        </p:nvSpPr>
        <p:spPr/>
        <p:txBody>
          <a:bodyPr/>
          <a:lstStyle/>
          <a:p>
            <a:endParaRPr lang="en-VN"/>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264287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868782-E408-2C49-A2DE-E0C92F429B29}" type="datetimeFigureOut">
              <a:rPr lang="en-VN" smtClean="0"/>
              <a:t>4/13/20</a:t>
            </a:fld>
            <a:endParaRPr lang="en-VN"/>
          </a:p>
        </p:txBody>
      </p:sp>
      <p:sp>
        <p:nvSpPr>
          <p:cNvPr id="6" name="Footer Placeholder 5"/>
          <p:cNvSpPr>
            <a:spLocks noGrp="1"/>
          </p:cNvSpPr>
          <p:nvPr>
            <p:ph type="ftr" sz="quarter" idx="11"/>
          </p:nvPr>
        </p:nvSpPr>
        <p:spPr/>
        <p:txBody>
          <a:bodyPr/>
          <a:lstStyle/>
          <a:p>
            <a:endParaRPr lang="en-V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315883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868782-E408-2C49-A2DE-E0C92F429B29}" type="datetimeFigureOut">
              <a:rPr lang="en-VN" smtClean="0"/>
              <a:t>4/13/20</a:t>
            </a:fld>
            <a:endParaRPr lang="en-VN"/>
          </a:p>
        </p:txBody>
      </p:sp>
      <p:sp>
        <p:nvSpPr>
          <p:cNvPr id="6" name="Footer Placeholder 5"/>
          <p:cNvSpPr>
            <a:spLocks noGrp="1"/>
          </p:cNvSpPr>
          <p:nvPr>
            <p:ph type="ftr" sz="quarter" idx="11"/>
          </p:nvPr>
        </p:nvSpPr>
        <p:spPr/>
        <p:txBody>
          <a:bodyPr/>
          <a:lstStyle/>
          <a:p>
            <a:endParaRPr lang="en-VN"/>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B63DD8F-7C18-6649-ADFB-4EC91210BF25}" type="slidenum">
              <a:rPr lang="en-VN" smtClean="0"/>
              <a:t>‹#›</a:t>
            </a:fld>
            <a:endParaRPr lang="en-VN"/>
          </a:p>
        </p:txBody>
      </p:sp>
    </p:spTree>
    <p:extLst>
      <p:ext uri="{BB962C8B-B14F-4D97-AF65-F5344CB8AC3E}">
        <p14:creationId xmlns:p14="http://schemas.microsoft.com/office/powerpoint/2010/main" val="375010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B868782-E408-2C49-A2DE-E0C92F429B29}" type="datetimeFigureOut">
              <a:rPr lang="en-VN" smtClean="0"/>
              <a:t>4/13/20</a:t>
            </a:fld>
            <a:endParaRPr lang="en-VN"/>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VN"/>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B63DD8F-7C18-6649-ADFB-4EC91210BF25}" type="slidenum">
              <a:rPr lang="en-VN" smtClean="0"/>
              <a:t>‹#›</a:t>
            </a:fld>
            <a:endParaRPr lang="en-VN"/>
          </a:p>
        </p:txBody>
      </p:sp>
    </p:spTree>
    <p:extLst>
      <p:ext uri="{BB962C8B-B14F-4D97-AF65-F5344CB8AC3E}">
        <p14:creationId xmlns:p14="http://schemas.microsoft.com/office/powerpoint/2010/main" val="780829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7.c3bhhtphcm@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1466-73F7-6B4B-B1E1-19704FBD04D2}"/>
              </a:ext>
            </a:extLst>
          </p:cNvPr>
          <p:cNvSpPr>
            <a:spLocks noGrp="1"/>
          </p:cNvSpPr>
          <p:nvPr>
            <p:ph type="title"/>
          </p:nvPr>
        </p:nvSpPr>
        <p:spPr/>
        <p:txBody>
          <a:bodyPr>
            <a:normAutofit/>
          </a:bodyPr>
          <a:lstStyle/>
          <a:p>
            <a:pPr algn="ctr"/>
            <a:r>
              <a:rPr lang="en-VN" sz="6000" b="1" dirty="0">
                <a:latin typeface="Calibri" panose="020F0502020204030204" pitchFamily="34" charset="0"/>
                <a:cs typeface="Calibri" panose="020F0502020204030204" pitchFamily="34" charset="0"/>
              </a:rPr>
              <a:t>YÊU CẦU MÔN HỌC</a:t>
            </a:r>
          </a:p>
        </p:txBody>
      </p:sp>
      <p:sp>
        <p:nvSpPr>
          <p:cNvPr id="3" name="Content Placeholder 2">
            <a:extLst>
              <a:ext uri="{FF2B5EF4-FFF2-40B4-BE49-F238E27FC236}">
                <a16:creationId xmlns:a16="http://schemas.microsoft.com/office/drawing/2014/main" id="{7A9EA0AB-03A2-1542-A40A-385B0E8B8E75}"/>
              </a:ext>
            </a:extLst>
          </p:cNvPr>
          <p:cNvSpPr>
            <a:spLocks noGrp="1"/>
          </p:cNvSpPr>
          <p:nvPr>
            <p:ph idx="1"/>
          </p:nvPr>
        </p:nvSpPr>
        <p:spPr/>
        <p:txBody>
          <a:bodyPr>
            <a:normAutofit/>
          </a:bodyPr>
          <a:lstStyle/>
          <a:p>
            <a:r>
              <a:rPr lang="en-VN" sz="2000" b="1" dirty="0">
                <a:latin typeface="Calibri" panose="020F0502020204030204" pitchFamily="34" charset="0"/>
                <a:cs typeface="Calibri" panose="020F0502020204030204" pitchFamily="34" charset="0"/>
              </a:rPr>
              <a:t>1/ Học sinh đọc tài liệu học tập “Lý thuyết môn Đá cầu” dưới đây.</a:t>
            </a:r>
          </a:p>
          <a:p>
            <a:r>
              <a:rPr lang="en-VN" sz="2000" b="1" dirty="0">
                <a:latin typeface="Calibri" panose="020F0502020204030204" pitchFamily="34" charset="0"/>
                <a:cs typeface="Calibri" panose="020F0502020204030204" pitchFamily="34" charset="0"/>
              </a:rPr>
              <a:t>2/ Học sinh </a:t>
            </a:r>
            <a:r>
              <a:rPr lang="en-VN" sz="2000" b="1" dirty="0">
                <a:highlight>
                  <a:srgbClr val="FFFF00"/>
                </a:highlight>
                <a:latin typeface="Calibri" panose="020F0502020204030204" pitchFamily="34" charset="0"/>
                <a:cs typeface="Calibri" panose="020F0502020204030204" pitchFamily="34" charset="0"/>
              </a:rPr>
              <a:t>trả lời các vấn đề sau ra giấy (viết tay) cho bài kiểm tra 15 phút:</a:t>
            </a:r>
          </a:p>
          <a:p>
            <a:r>
              <a:rPr lang="en-VN" sz="2000" b="1" dirty="0">
                <a:latin typeface="Calibri" panose="020F0502020204030204" pitchFamily="34" charset="0"/>
                <a:cs typeface="Calibri" panose="020F0502020204030204" pitchFamily="34" charset="0"/>
              </a:rPr>
              <a:t>a/ Trình bày các kĩ thuật của môn Đá cầu?</a:t>
            </a:r>
          </a:p>
          <a:p>
            <a:r>
              <a:rPr lang="en-VN" sz="2000" b="1" dirty="0">
                <a:latin typeface="Calibri" panose="020F0502020204030204" pitchFamily="34" charset="0"/>
                <a:cs typeface="Calibri" panose="020F0502020204030204" pitchFamily="34" charset="0"/>
              </a:rPr>
              <a:t>b/ Trình bay một số điểm trong Luật đá cầu hiện hành?</a:t>
            </a:r>
          </a:p>
          <a:p>
            <a:r>
              <a:rPr lang="en-VN" sz="2000" b="1" dirty="0">
                <a:latin typeface="Calibri" panose="020F0502020204030204" pitchFamily="34" charset="0"/>
                <a:cs typeface="Calibri" panose="020F0502020204030204" pitchFamily="34" charset="0"/>
              </a:rPr>
              <a:t>c/ Nêu các nội dung thi đấu của môn Đá cầu?</a:t>
            </a:r>
          </a:p>
          <a:p>
            <a:pPr marL="0" indent="0" algn="ctr">
              <a:buNone/>
            </a:pPr>
            <a:r>
              <a:rPr lang="en-VN" sz="2000" b="1" dirty="0">
                <a:highlight>
                  <a:srgbClr val="FF0000"/>
                </a:highlight>
                <a:latin typeface="Calibri" panose="020F0502020204030204" pitchFamily="34" charset="0"/>
                <a:cs typeface="Calibri" panose="020F0502020204030204" pitchFamily="34" charset="0"/>
              </a:rPr>
              <a:t>HẠN CHỐT NỘP BÀI: TRƯỚC 17 GIỜ NGÀY 25/04/2020</a:t>
            </a:r>
          </a:p>
          <a:p>
            <a:pPr marL="0" indent="0" algn="ctr">
              <a:buNone/>
            </a:pPr>
            <a:endParaRPr lang="en-VN"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194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315E-864F-4849-B53C-9592F44AF648}"/>
              </a:ext>
            </a:extLst>
          </p:cNvPr>
          <p:cNvSpPr>
            <a:spLocks noGrp="1"/>
          </p:cNvSpPr>
          <p:nvPr>
            <p:ph type="title"/>
          </p:nvPr>
        </p:nvSpPr>
        <p:spPr>
          <a:xfrm>
            <a:off x="1609108" y="333164"/>
            <a:ext cx="7198799" cy="1280890"/>
          </a:xfrm>
        </p:spPr>
        <p:txBody>
          <a:bodyPr>
            <a:noAutofit/>
          </a:bodyPr>
          <a:lstStyle/>
          <a:p>
            <a:pPr algn="ctr">
              <a:spcBef>
                <a:spcPct val="50000"/>
              </a:spcBef>
            </a:pPr>
            <a:r>
              <a:rPr lang="en-US" altLang="en-VN" sz="2800" b="1" u="sng" dirty="0">
                <a:solidFill>
                  <a:srgbClr val="0070C0"/>
                </a:solidFill>
                <a:latin typeface="Calibri" panose="020F0502020204030204" pitchFamily="34" charset="0"/>
                <a:cs typeface="Calibri" panose="020F0502020204030204" pitchFamily="34" charset="0"/>
              </a:rPr>
              <a:t>2.1.2. </a:t>
            </a:r>
            <a:r>
              <a:rPr lang="en-US" altLang="en-VN" sz="2800" b="1" u="sng" dirty="0" err="1">
                <a:solidFill>
                  <a:srgbClr val="0070C0"/>
                </a:solidFill>
                <a:latin typeface="Calibri" panose="020F0502020204030204" pitchFamily="34" charset="0"/>
                <a:cs typeface="Calibri" panose="020F0502020204030204" pitchFamily="34" charset="0"/>
              </a:rPr>
              <a:t>Kĩ</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thuật</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chuyền</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đá</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tấn</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công</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cầu</a:t>
            </a:r>
            <a:r>
              <a:rPr lang="en-US" altLang="en-VN" sz="2800" b="1" u="sng" dirty="0">
                <a:solidFill>
                  <a:srgbClr val="0070C0"/>
                </a:solidFill>
                <a:latin typeface="Calibri" panose="020F0502020204030204" pitchFamily="34" charset="0"/>
                <a:cs typeface="Calibri" panose="020F0502020204030204" pitchFamily="34" charset="0"/>
              </a:rPr>
              <a:t> bang mu </a:t>
            </a:r>
            <a:r>
              <a:rPr lang="en-US" altLang="en-VN" sz="2800" b="1" u="sng" dirty="0" err="1">
                <a:solidFill>
                  <a:srgbClr val="0070C0"/>
                </a:solidFill>
                <a:latin typeface="Calibri" panose="020F0502020204030204" pitchFamily="34" charset="0"/>
                <a:cs typeface="Calibri" panose="020F0502020204030204" pitchFamily="34" charset="0"/>
              </a:rPr>
              <a:t>bàn</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chân</a:t>
            </a:r>
            <a:endParaRPr lang="en-US" altLang="en-VN" sz="2800" b="1" u="sng"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175A29C-E5B2-9145-96CE-9C45C3A32EBF}"/>
              </a:ext>
            </a:extLst>
          </p:cNvPr>
          <p:cNvSpPr>
            <a:spLocks noGrp="1"/>
          </p:cNvSpPr>
          <p:nvPr>
            <p:ph idx="1"/>
          </p:nvPr>
        </p:nvSpPr>
        <p:spPr>
          <a:xfrm>
            <a:off x="498764" y="1540187"/>
            <a:ext cx="8073736" cy="4590447"/>
          </a:xfrm>
        </p:spPr>
        <p:txBody>
          <a:bodyPr>
            <a:noAutofit/>
          </a:bodyPr>
          <a:lstStyle/>
          <a:p>
            <a:pPr marL="0" indent="0" algn="ctr">
              <a:spcBef>
                <a:spcPct val="50000"/>
              </a:spcBef>
              <a:buNone/>
            </a:pPr>
            <a:r>
              <a:rPr lang="en-US" altLang="en-VN" sz="2400" b="1" dirty="0" err="1">
                <a:solidFill>
                  <a:schemeClr val="tx1"/>
                </a:solidFill>
                <a:latin typeface="Calibri" panose="020F0502020204030204" pitchFamily="34" charset="0"/>
                <a:cs typeface="Calibri" panose="020F0502020204030204" pitchFamily="34" charset="0"/>
              </a:rPr>
              <a:t>Điểm</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tiếp</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xúc</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cầu</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là</a:t>
            </a:r>
            <a:r>
              <a:rPr lang="en-US" altLang="en-VN" sz="2400" b="1" dirty="0">
                <a:solidFill>
                  <a:schemeClr val="tx1"/>
                </a:solidFill>
                <a:latin typeface="Calibri" panose="020F0502020204030204" pitchFamily="34" charset="0"/>
                <a:cs typeface="Calibri" panose="020F0502020204030204" pitchFamily="34" charset="0"/>
              </a:rPr>
              <a:t> mu </a:t>
            </a:r>
            <a:r>
              <a:rPr lang="en-US" altLang="en-VN" sz="2400" b="1" dirty="0" err="1">
                <a:solidFill>
                  <a:schemeClr val="tx1"/>
                </a:solidFill>
                <a:latin typeface="Calibri" panose="020F0502020204030204" pitchFamily="34" charset="0"/>
                <a:cs typeface="Calibri" panose="020F0502020204030204" pitchFamily="34" charset="0"/>
              </a:rPr>
              <a:t>bàn</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chân</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khi</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tiếp</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súc</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thì</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duỗi</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thẳng</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hết</a:t>
            </a:r>
            <a:r>
              <a:rPr lang="en-US" altLang="en-VN" sz="2400" b="1" dirty="0">
                <a:solidFill>
                  <a:schemeClr val="tx1"/>
                </a:solidFill>
                <a:latin typeface="Calibri" panose="020F0502020204030204" pitchFamily="34" charset="0"/>
                <a:cs typeface="Calibri" panose="020F0502020204030204" pitchFamily="34" charset="0"/>
              </a:rPr>
              <a:t> mu </a:t>
            </a:r>
            <a:r>
              <a:rPr lang="en-US" altLang="en-VN" sz="2400" b="1" dirty="0" err="1">
                <a:solidFill>
                  <a:schemeClr val="tx1"/>
                </a:solidFill>
                <a:latin typeface="Calibri" panose="020F0502020204030204" pitchFamily="34" charset="0"/>
                <a:cs typeface="Calibri" panose="020F0502020204030204" pitchFamily="34" charset="0"/>
              </a:rPr>
              <a:t>bàn</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chân</a:t>
            </a:r>
            <a:r>
              <a:rPr lang="en-US" altLang="en-VN" sz="2400" b="1" dirty="0">
                <a:solidFill>
                  <a:schemeClr val="tx1"/>
                </a:solidFill>
                <a:latin typeface="Calibri" panose="020F0502020204030204" pitchFamily="34" charset="0"/>
                <a:cs typeface="Calibri" panose="020F0502020204030204" pitchFamily="34" charset="0"/>
              </a:rPr>
              <a:t>.</a:t>
            </a:r>
          </a:p>
        </p:txBody>
      </p:sp>
      <p:pic>
        <p:nvPicPr>
          <p:cNvPr id="5" name="Picture 5">
            <a:extLst>
              <a:ext uri="{FF2B5EF4-FFF2-40B4-BE49-F238E27FC236}">
                <a16:creationId xmlns:a16="http://schemas.microsoft.com/office/drawing/2014/main" id="{6B049822-29C2-6842-8A53-493F37F2C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2608119"/>
            <a:ext cx="5105400" cy="37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24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315E-864F-4849-B53C-9592F44AF648}"/>
              </a:ext>
            </a:extLst>
          </p:cNvPr>
          <p:cNvSpPr>
            <a:spLocks noGrp="1"/>
          </p:cNvSpPr>
          <p:nvPr>
            <p:ph type="title"/>
          </p:nvPr>
        </p:nvSpPr>
        <p:spPr>
          <a:xfrm>
            <a:off x="1609108" y="333164"/>
            <a:ext cx="7198799" cy="1280890"/>
          </a:xfrm>
        </p:spPr>
        <p:txBody>
          <a:bodyPr>
            <a:noAutofit/>
          </a:bodyPr>
          <a:lstStyle/>
          <a:p>
            <a:pPr algn="ctr">
              <a:spcBef>
                <a:spcPct val="50000"/>
              </a:spcBef>
            </a:pPr>
            <a:r>
              <a:rPr lang="en-US" altLang="en-VN" sz="2800" b="1" u="sng" dirty="0">
                <a:solidFill>
                  <a:srgbClr val="0070C0"/>
                </a:solidFill>
                <a:latin typeface="Calibri" panose="020F0502020204030204" pitchFamily="34" charset="0"/>
                <a:cs typeface="Calibri" panose="020F0502020204030204" pitchFamily="34" charset="0"/>
              </a:rPr>
              <a:t>2.1.3. </a:t>
            </a:r>
            <a:r>
              <a:rPr lang="en-US" altLang="en-VN" sz="2800" b="1" u="sng" dirty="0" err="1">
                <a:solidFill>
                  <a:srgbClr val="0070C0"/>
                </a:solidFill>
                <a:latin typeface="Calibri" panose="020F0502020204030204" pitchFamily="34" charset="0"/>
                <a:cs typeface="Calibri" panose="020F0502020204030204" pitchFamily="34" charset="0"/>
              </a:rPr>
              <a:t>Kĩ</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thuật</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phát</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cầu</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thấp</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chân</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nghiêng</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mình</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bằng</a:t>
            </a:r>
            <a:r>
              <a:rPr lang="en-US" altLang="en-VN" sz="2800" b="1" u="sng" dirty="0">
                <a:solidFill>
                  <a:srgbClr val="0070C0"/>
                </a:solidFill>
                <a:latin typeface="Calibri" panose="020F0502020204030204" pitchFamily="34" charset="0"/>
                <a:cs typeface="Calibri" panose="020F0502020204030204" pitchFamily="34" charset="0"/>
              </a:rPr>
              <a:t> mu </a:t>
            </a:r>
            <a:r>
              <a:rPr lang="en-US" altLang="en-VN" sz="2800" b="1" u="sng" dirty="0" err="1">
                <a:solidFill>
                  <a:srgbClr val="0070C0"/>
                </a:solidFill>
                <a:latin typeface="Calibri" panose="020F0502020204030204" pitchFamily="34" charset="0"/>
                <a:cs typeface="Calibri" panose="020F0502020204030204" pitchFamily="34" charset="0"/>
              </a:rPr>
              <a:t>bàn</a:t>
            </a:r>
            <a:r>
              <a:rPr lang="en-US" altLang="en-VN" sz="2800" b="1" u="sng" dirty="0">
                <a:solidFill>
                  <a:srgbClr val="0070C0"/>
                </a:solidFill>
                <a:latin typeface="Calibri" panose="020F0502020204030204" pitchFamily="34" charset="0"/>
                <a:cs typeface="Calibri" panose="020F0502020204030204" pitchFamily="34" charset="0"/>
              </a:rPr>
              <a:t> </a:t>
            </a:r>
            <a:r>
              <a:rPr lang="en-US" altLang="en-VN" sz="2800" b="1" u="sng" dirty="0" err="1">
                <a:solidFill>
                  <a:srgbClr val="0070C0"/>
                </a:solidFill>
                <a:latin typeface="Calibri" panose="020F0502020204030204" pitchFamily="34" charset="0"/>
                <a:cs typeface="Calibri" panose="020F0502020204030204" pitchFamily="34" charset="0"/>
              </a:rPr>
              <a:t>chân</a:t>
            </a:r>
            <a:endParaRPr lang="en-US" altLang="en-VN" sz="2800" b="1" u="sng"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175A29C-E5B2-9145-96CE-9C45C3A32EBF}"/>
              </a:ext>
            </a:extLst>
          </p:cNvPr>
          <p:cNvSpPr>
            <a:spLocks noGrp="1"/>
          </p:cNvSpPr>
          <p:nvPr>
            <p:ph idx="1"/>
          </p:nvPr>
        </p:nvSpPr>
        <p:spPr>
          <a:xfrm>
            <a:off x="1070264" y="1614054"/>
            <a:ext cx="8073736" cy="4590447"/>
          </a:xfrm>
        </p:spPr>
        <p:txBody>
          <a:bodyPr>
            <a:noAutofit/>
          </a:bodyPr>
          <a:lstStyle/>
          <a:p>
            <a:pPr marL="0" indent="0" algn="ctr">
              <a:spcBef>
                <a:spcPct val="50000"/>
              </a:spcBef>
              <a:buNone/>
            </a:pPr>
            <a:r>
              <a:rPr lang="en-US" altLang="en-VN" sz="2400" b="1" dirty="0" err="1">
                <a:solidFill>
                  <a:schemeClr val="tx1"/>
                </a:solidFill>
                <a:latin typeface="Calibri" panose="020F0502020204030204" pitchFamily="34" charset="0"/>
                <a:cs typeface="Calibri" panose="020F0502020204030204" pitchFamily="34" charset="0"/>
              </a:rPr>
              <a:t>Sử</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dụng</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nhiều</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trong</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phòng</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thủ</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và</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thi</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đấu</a:t>
            </a:r>
            <a:r>
              <a:rPr lang="en-US" altLang="en-VN" sz="2400" b="1" dirty="0">
                <a:solidFill>
                  <a:schemeClr val="tx1"/>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D6D157E-95FA-7C4E-A2F5-E50C00A00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118" y="2323447"/>
            <a:ext cx="6248400" cy="414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255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9779-BF62-0146-BB99-F8591DA84A44}"/>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5DD9E53-7555-E649-8D15-FD3772001F8B}"/>
              </a:ext>
            </a:extLst>
          </p:cNvPr>
          <p:cNvSpPr>
            <a:spLocks noGrp="1"/>
          </p:cNvSpPr>
          <p:nvPr>
            <p:ph idx="1"/>
          </p:nvPr>
        </p:nvSpPr>
        <p:spPr/>
        <p:txBody>
          <a:bodyPr/>
          <a:lstStyle/>
          <a:p>
            <a:endParaRPr lang="en-VN"/>
          </a:p>
        </p:txBody>
      </p:sp>
      <p:pic>
        <p:nvPicPr>
          <p:cNvPr id="4" name="Picture 4">
            <a:extLst>
              <a:ext uri="{FF2B5EF4-FFF2-40B4-BE49-F238E27FC236}">
                <a16:creationId xmlns:a16="http://schemas.microsoft.com/office/drawing/2014/main" id="{DC459D2C-B3AE-ED4E-8E13-7BD48ED1534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561415" y="624110"/>
            <a:ext cx="7085820" cy="56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98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8A87-E024-0A4E-9777-CFAE96DF9092}"/>
              </a:ext>
            </a:extLst>
          </p:cNvPr>
          <p:cNvSpPr>
            <a:spLocks noGrp="1"/>
          </p:cNvSpPr>
          <p:nvPr>
            <p:ph type="title"/>
          </p:nvPr>
        </p:nvSpPr>
        <p:spPr>
          <a:xfrm>
            <a:off x="1945201" y="90710"/>
            <a:ext cx="6589199" cy="1280890"/>
          </a:xfrm>
        </p:spPr>
        <p:txBody>
          <a:bodyPr>
            <a:normAutofit/>
          </a:bodyPr>
          <a:lstStyle/>
          <a:p>
            <a:pPr algn="ctr"/>
            <a:r>
              <a:rPr lang="en-US" altLang="en-VN" sz="2800" b="1" dirty="0">
                <a:solidFill>
                  <a:srgbClr val="FF0000"/>
                </a:solidFill>
                <a:latin typeface="Calibri" panose="020F0502020204030204" pitchFamily="34" charset="0"/>
                <a:cs typeface="Calibri" panose="020F0502020204030204" pitchFamily="34" charset="0"/>
              </a:rPr>
              <a:t>3. MỘT SỐ ĐIỂM TRONG LUẬT ĐÁ CẦU</a:t>
            </a:r>
            <a:endParaRPr lang="en-VN" sz="2800" b="1" dirty="0">
              <a:solidFill>
                <a:srgbClr val="FF0000"/>
              </a:solidFill>
              <a:latin typeface="Calibri" panose="020F0502020204030204" pitchFamily="34" charset="0"/>
              <a:cs typeface="Calibri" panose="020F0502020204030204" pitchFamily="34" charset="0"/>
            </a:endParaRPr>
          </a:p>
        </p:txBody>
      </p:sp>
      <p:pic>
        <p:nvPicPr>
          <p:cNvPr id="5" name="Picture 5">
            <a:extLst>
              <a:ext uri="{FF2B5EF4-FFF2-40B4-BE49-F238E27FC236}">
                <a16:creationId xmlns:a16="http://schemas.microsoft.com/office/drawing/2014/main" id="{3362DD44-C41E-0B46-A2A1-642EEFA19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010" y="1371600"/>
            <a:ext cx="5269580" cy="529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346C1BB2-46DB-8F4D-A8F9-69BB8159869B}"/>
              </a:ext>
            </a:extLst>
          </p:cNvPr>
          <p:cNvSpPr txBox="1">
            <a:spLocks noChangeArrowheads="1"/>
          </p:cNvSpPr>
          <p:nvPr/>
        </p:nvSpPr>
        <p:spPr bwMode="auto">
          <a:xfrm>
            <a:off x="477296" y="1922318"/>
            <a:ext cx="1993661" cy="1077218"/>
          </a:xfrm>
          <a:prstGeom prst="rect">
            <a:avLst/>
          </a:prstGeom>
          <a:solidFill>
            <a:srgbClr val="00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VN" sz="2200" b="1" dirty="0">
                <a:latin typeface="Calibri" panose="020F0502020204030204" pitchFamily="34" charset="0"/>
                <a:cs typeface="Calibri" panose="020F0502020204030204" pitchFamily="34" charset="0"/>
              </a:rPr>
              <a:t>A. SÂN</a:t>
            </a:r>
          </a:p>
          <a:p>
            <a:pPr algn="just"/>
            <a:r>
              <a:rPr lang="en-US" altLang="en-VN" sz="2200" b="1" dirty="0">
                <a:latin typeface="Calibri" panose="020F0502020204030204" pitchFamily="34" charset="0"/>
                <a:cs typeface="Calibri" panose="020F0502020204030204" pitchFamily="34" charset="0"/>
              </a:rPr>
              <a:t>(</a:t>
            </a:r>
            <a:r>
              <a:rPr lang="en-US" altLang="en-VN" sz="2000" b="1" dirty="0" err="1">
                <a:latin typeface="Calibri" panose="020F0502020204030204" pitchFamily="34" charset="0"/>
                <a:cs typeface="Calibri" panose="020F0502020204030204" pitchFamily="34" charset="0"/>
              </a:rPr>
              <a:t>Kích</a:t>
            </a:r>
            <a:r>
              <a:rPr lang="en-US" altLang="en-VN" sz="2000" b="1" dirty="0">
                <a:latin typeface="Calibri" panose="020F0502020204030204" pitchFamily="34" charset="0"/>
                <a:cs typeface="Calibri" panose="020F0502020204030204" pitchFamily="34" charset="0"/>
              </a:rPr>
              <a:t> </a:t>
            </a:r>
            <a:r>
              <a:rPr lang="en-US" altLang="en-VN" sz="2000" b="1" dirty="0" err="1">
                <a:latin typeface="Calibri" panose="020F0502020204030204" pitchFamily="34" charset="0"/>
                <a:cs typeface="Calibri" panose="020F0502020204030204" pitchFamily="34" charset="0"/>
              </a:rPr>
              <a:t>thước</a:t>
            </a:r>
            <a:r>
              <a:rPr lang="en-US" altLang="en-VN" sz="2000" b="1" dirty="0">
                <a:latin typeface="Calibri" panose="020F0502020204030204" pitchFamily="34" charset="0"/>
                <a:cs typeface="Calibri" panose="020F0502020204030204" pitchFamily="34" charset="0"/>
              </a:rPr>
              <a:t> </a:t>
            </a:r>
            <a:r>
              <a:rPr lang="en-US" altLang="en-VN" sz="2000" b="1" dirty="0" err="1">
                <a:latin typeface="Calibri" panose="020F0502020204030204" pitchFamily="34" charset="0"/>
                <a:cs typeface="Calibri" panose="020F0502020204030204" pitchFamily="34" charset="0"/>
              </a:rPr>
              <a:t>như</a:t>
            </a:r>
            <a:r>
              <a:rPr lang="en-US" altLang="en-VN" sz="2000" b="1" dirty="0">
                <a:latin typeface="Calibri" panose="020F0502020204030204" pitchFamily="34" charset="0"/>
                <a:cs typeface="Calibri" panose="020F0502020204030204" pitchFamily="34" charset="0"/>
              </a:rPr>
              <a:t> </a:t>
            </a:r>
            <a:r>
              <a:rPr lang="en-US" altLang="en-VN" sz="2000" b="1" dirty="0" err="1">
                <a:latin typeface="Calibri" panose="020F0502020204030204" pitchFamily="34" charset="0"/>
                <a:cs typeface="Calibri" panose="020F0502020204030204" pitchFamily="34" charset="0"/>
              </a:rPr>
              <a:t>trong</a:t>
            </a:r>
            <a:r>
              <a:rPr lang="en-US" altLang="en-VN" sz="2000" b="1" dirty="0">
                <a:latin typeface="Calibri" panose="020F0502020204030204" pitchFamily="34" charset="0"/>
                <a:cs typeface="Calibri" panose="020F0502020204030204" pitchFamily="34" charset="0"/>
              </a:rPr>
              <a:t> </a:t>
            </a:r>
            <a:r>
              <a:rPr lang="en-US" altLang="en-VN" sz="2000" b="1" dirty="0" err="1">
                <a:latin typeface="Calibri" panose="020F0502020204030204" pitchFamily="34" charset="0"/>
                <a:cs typeface="Calibri" panose="020F0502020204030204" pitchFamily="34" charset="0"/>
              </a:rPr>
              <a:t>hình</a:t>
            </a:r>
            <a:r>
              <a:rPr lang="en-US" altLang="en-VN" sz="2000" b="1" dirty="0">
                <a:latin typeface="Calibri" panose="020F0502020204030204" pitchFamily="34" charset="0"/>
                <a:cs typeface="Calibri" panose="020F0502020204030204" pitchFamily="34" charset="0"/>
              </a:rPr>
              <a:t>)</a:t>
            </a:r>
          </a:p>
        </p:txBody>
      </p:sp>
      <p:sp>
        <p:nvSpPr>
          <p:cNvPr id="7" name="Text Box 7">
            <a:extLst>
              <a:ext uri="{FF2B5EF4-FFF2-40B4-BE49-F238E27FC236}">
                <a16:creationId xmlns:a16="http://schemas.microsoft.com/office/drawing/2014/main" id="{69AC8011-7178-1C42-BC1E-C397B9A98CA5}"/>
              </a:ext>
            </a:extLst>
          </p:cNvPr>
          <p:cNvSpPr txBox="1">
            <a:spLocks noChangeArrowheads="1"/>
          </p:cNvSpPr>
          <p:nvPr/>
        </p:nvSpPr>
        <p:spPr bwMode="auto">
          <a:xfrm>
            <a:off x="475219" y="3176196"/>
            <a:ext cx="1995739" cy="1059264"/>
          </a:xfrm>
          <a:prstGeom prst="rect">
            <a:avLst/>
          </a:prstGeom>
          <a:solidFill>
            <a:srgbClr val="00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ts val="120"/>
              </a:spcBef>
            </a:pPr>
            <a:r>
              <a:rPr lang="en-US" altLang="en-VN" sz="2200" b="1" dirty="0">
                <a:latin typeface="Calibri" panose="020F0502020204030204" pitchFamily="34" charset="0"/>
                <a:cs typeface="Calibri" panose="020F0502020204030204" pitchFamily="34" charset="0"/>
              </a:rPr>
              <a:t>B. LƯỚI </a:t>
            </a:r>
          </a:p>
          <a:p>
            <a:pPr>
              <a:spcBef>
                <a:spcPts val="120"/>
              </a:spcBef>
            </a:pPr>
            <a:r>
              <a:rPr lang="en-US" altLang="en-VN" sz="2000" b="1" dirty="0">
                <a:latin typeface="Calibri" panose="020F0502020204030204" pitchFamily="34" charset="0"/>
                <a:cs typeface="Calibri" panose="020F0502020204030204" pitchFamily="34" charset="0"/>
              </a:rPr>
              <a:t>(</a:t>
            </a:r>
            <a:r>
              <a:rPr lang="en-US" altLang="en-VN" sz="2000" b="1" dirty="0" err="1">
                <a:latin typeface="Calibri" panose="020F0502020204030204" pitchFamily="34" charset="0"/>
                <a:cs typeface="Calibri" panose="020F0502020204030204" pitchFamily="34" charset="0"/>
              </a:rPr>
              <a:t>Kích</a:t>
            </a:r>
            <a:r>
              <a:rPr lang="en-US" altLang="en-VN" sz="2000" b="1" dirty="0">
                <a:latin typeface="Calibri" panose="020F0502020204030204" pitchFamily="34" charset="0"/>
                <a:cs typeface="Calibri" panose="020F0502020204030204" pitchFamily="34" charset="0"/>
              </a:rPr>
              <a:t> </a:t>
            </a:r>
            <a:r>
              <a:rPr lang="en-US" altLang="en-VN" sz="2000" b="1" dirty="0" err="1">
                <a:latin typeface="Calibri" panose="020F0502020204030204" pitchFamily="34" charset="0"/>
                <a:cs typeface="Calibri" panose="020F0502020204030204" pitchFamily="34" charset="0"/>
              </a:rPr>
              <a:t>thước</a:t>
            </a:r>
            <a:r>
              <a:rPr lang="en-US" altLang="en-VN" sz="2000" b="1" dirty="0">
                <a:latin typeface="Calibri" panose="020F0502020204030204" pitchFamily="34" charset="0"/>
                <a:cs typeface="Calibri" panose="020F0502020204030204" pitchFamily="34" charset="0"/>
              </a:rPr>
              <a:t> </a:t>
            </a:r>
            <a:r>
              <a:rPr lang="en-US" altLang="en-VN" sz="2000" b="1" dirty="0" err="1">
                <a:latin typeface="Calibri" panose="020F0502020204030204" pitchFamily="34" charset="0"/>
                <a:cs typeface="Calibri" panose="020F0502020204030204" pitchFamily="34" charset="0"/>
              </a:rPr>
              <a:t>như</a:t>
            </a:r>
            <a:r>
              <a:rPr lang="en-US" altLang="en-VN" sz="2000" b="1" dirty="0">
                <a:latin typeface="Calibri" panose="020F0502020204030204" pitchFamily="34" charset="0"/>
                <a:cs typeface="Calibri" panose="020F0502020204030204" pitchFamily="34" charset="0"/>
              </a:rPr>
              <a:t> </a:t>
            </a:r>
            <a:r>
              <a:rPr lang="en-US" altLang="en-VN" sz="2000" b="1" dirty="0" err="1">
                <a:latin typeface="Calibri" panose="020F0502020204030204" pitchFamily="34" charset="0"/>
                <a:cs typeface="Calibri" panose="020F0502020204030204" pitchFamily="34" charset="0"/>
              </a:rPr>
              <a:t>trong</a:t>
            </a:r>
            <a:r>
              <a:rPr lang="en-US" altLang="en-VN" sz="2000" b="1" dirty="0">
                <a:latin typeface="Calibri" panose="020F0502020204030204" pitchFamily="34" charset="0"/>
                <a:cs typeface="Calibri" panose="020F0502020204030204" pitchFamily="34" charset="0"/>
              </a:rPr>
              <a:t> </a:t>
            </a:r>
            <a:r>
              <a:rPr lang="en-US" altLang="en-VN" sz="2000" b="1" dirty="0" err="1">
                <a:latin typeface="Calibri" panose="020F0502020204030204" pitchFamily="34" charset="0"/>
                <a:cs typeface="Calibri" panose="020F0502020204030204" pitchFamily="34" charset="0"/>
              </a:rPr>
              <a:t>hình</a:t>
            </a:r>
            <a:r>
              <a:rPr lang="en-US" altLang="en-VN" sz="2000" b="1" dirty="0">
                <a:latin typeface="Calibri" panose="020F0502020204030204" pitchFamily="34" charset="0"/>
                <a:cs typeface="Calibri" panose="020F0502020204030204" pitchFamily="34" charset="0"/>
              </a:rPr>
              <a:t>)</a:t>
            </a:r>
          </a:p>
        </p:txBody>
      </p:sp>
      <p:sp>
        <p:nvSpPr>
          <p:cNvPr id="8" name="Text Box 8">
            <a:extLst>
              <a:ext uri="{FF2B5EF4-FFF2-40B4-BE49-F238E27FC236}">
                <a16:creationId xmlns:a16="http://schemas.microsoft.com/office/drawing/2014/main" id="{23530CD0-9DF5-F444-9288-09998C0CBDE4}"/>
              </a:ext>
            </a:extLst>
          </p:cNvPr>
          <p:cNvSpPr txBox="1">
            <a:spLocks noChangeArrowheads="1"/>
          </p:cNvSpPr>
          <p:nvPr/>
        </p:nvSpPr>
        <p:spPr bwMode="auto">
          <a:xfrm>
            <a:off x="477296" y="4405600"/>
            <a:ext cx="1993662" cy="1384995"/>
          </a:xfrm>
          <a:prstGeom prst="rect">
            <a:avLst/>
          </a:prstGeom>
          <a:solidFill>
            <a:srgbClr val="00FF99"/>
          </a:solidFill>
          <a:ln w="952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VN" sz="2200" b="1" dirty="0">
                <a:latin typeface="Calibri" panose="020F0502020204030204" pitchFamily="34" charset="0"/>
                <a:cs typeface="Calibri" panose="020F0502020204030204" pitchFamily="34" charset="0"/>
              </a:rPr>
              <a:t>C. CỘT LƯỚI – ĂNG TEN</a:t>
            </a:r>
          </a:p>
          <a:p>
            <a:r>
              <a:rPr lang="en-US" altLang="en-VN" sz="2000" b="1" dirty="0">
                <a:latin typeface="Calibri" panose="020F0502020204030204" pitchFamily="34" charset="0"/>
                <a:cs typeface="Calibri" panose="020F0502020204030204" pitchFamily="34" charset="0"/>
              </a:rPr>
              <a:t>(</a:t>
            </a:r>
            <a:r>
              <a:rPr lang="en-US" altLang="en-VN" sz="2000" b="1" dirty="0" err="1">
                <a:latin typeface="Calibri" panose="020F0502020204030204" pitchFamily="34" charset="0"/>
                <a:cs typeface="Calibri" panose="020F0502020204030204" pitchFamily="34" charset="0"/>
              </a:rPr>
              <a:t>Kích</a:t>
            </a:r>
            <a:r>
              <a:rPr lang="en-US" altLang="en-VN" sz="2000" b="1" dirty="0">
                <a:latin typeface="Calibri" panose="020F0502020204030204" pitchFamily="34" charset="0"/>
                <a:cs typeface="Calibri" panose="020F0502020204030204" pitchFamily="34" charset="0"/>
              </a:rPr>
              <a:t> </a:t>
            </a:r>
            <a:r>
              <a:rPr lang="en-US" altLang="en-VN" sz="2000" b="1" dirty="0" err="1">
                <a:latin typeface="Calibri" panose="020F0502020204030204" pitchFamily="34" charset="0"/>
                <a:cs typeface="Calibri" panose="020F0502020204030204" pitchFamily="34" charset="0"/>
              </a:rPr>
              <a:t>thước</a:t>
            </a:r>
            <a:r>
              <a:rPr lang="en-US" altLang="en-VN" sz="2000" b="1" dirty="0">
                <a:latin typeface="Calibri" panose="020F0502020204030204" pitchFamily="34" charset="0"/>
                <a:cs typeface="Calibri" panose="020F0502020204030204" pitchFamily="34" charset="0"/>
              </a:rPr>
              <a:t> </a:t>
            </a:r>
            <a:r>
              <a:rPr lang="en-US" altLang="en-VN" sz="2000" b="1" dirty="0" err="1">
                <a:latin typeface="Calibri" panose="020F0502020204030204" pitchFamily="34" charset="0"/>
                <a:cs typeface="Calibri" panose="020F0502020204030204" pitchFamily="34" charset="0"/>
              </a:rPr>
              <a:t>như</a:t>
            </a:r>
            <a:r>
              <a:rPr lang="en-US" altLang="en-VN" sz="2000" b="1" dirty="0">
                <a:latin typeface="Calibri" panose="020F0502020204030204" pitchFamily="34" charset="0"/>
                <a:cs typeface="Calibri" panose="020F0502020204030204" pitchFamily="34" charset="0"/>
              </a:rPr>
              <a:t> </a:t>
            </a:r>
            <a:r>
              <a:rPr lang="en-US" altLang="en-VN" sz="2000" b="1" dirty="0" err="1">
                <a:latin typeface="Calibri" panose="020F0502020204030204" pitchFamily="34" charset="0"/>
                <a:cs typeface="Calibri" panose="020F0502020204030204" pitchFamily="34" charset="0"/>
              </a:rPr>
              <a:t>trong</a:t>
            </a:r>
            <a:r>
              <a:rPr lang="en-US" altLang="en-VN" sz="2000" b="1" dirty="0">
                <a:latin typeface="Calibri" panose="020F0502020204030204" pitchFamily="34" charset="0"/>
                <a:cs typeface="Calibri" panose="020F0502020204030204" pitchFamily="34" charset="0"/>
              </a:rPr>
              <a:t> </a:t>
            </a:r>
            <a:r>
              <a:rPr lang="en-US" altLang="en-VN" sz="2000" b="1" dirty="0" err="1">
                <a:latin typeface="Calibri" panose="020F0502020204030204" pitchFamily="34" charset="0"/>
                <a:cs typeface="Calibri" panose="020F0502020204030204" pitchFamily="34" charset="0"/>
              </a:rPr>
              <a:t>hình</a:t>
            </a:r>
            <a:r>
              <a:rPr lang="en-US" altLang="en-VN" sz="2000" b="1" dirty="0">
                <a:latin typeface="Calibri" panose="020F0502020204030204" pitchFamily="34" charset="0"/>
                <a:cs typeface="Calibri" panose="020F0502020204030204" pitchFamily="34" charset="0"/>
              </a:rPr>
              <a:t>)</a:t>
            </a:r>
          </a:p>
        </p:txBody>
      </p:sp>
      <p:sp>
        <p:nvSpPr>
          <p:cNvPr id="14" name="Text Box 6">
            <a:extLst>
              <a:ext uri="{FF2B5EF4-FFF2-40B4-BE49-F238E27FC236}">
                <a16:creationId xmlns:a16="http://schemas.microsoft.com/office/drawing/2014/main" id="{A3CC8596-DEB3-264E-B0CF-8321F4AFE234}"/>
              </a:ext>
            </a:extLst>
          </p:cNvPr>
          <p:cNvSpPr txBox="1">
            <a:spLocks noChangeArrowheads="1"/>
          </p:cNvSpPr>
          <p:nvPr/>
        </p:nvSpPr>
        <p:spPr bwMode="auto">
          <a:xfrm>
            <a:off x="3324073" y="731155"/>
            <a:ext cx="3831453"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VN" sz="2800" b="1" dirty="0">
                <a:latin typeface="Calibri" panose="020F0502020204030204" pitchFamily="34" charset="0"/>
                <a:cs typeface="Calibri" panose="020F0502020204030204" pitchFamily="34" charset="0"/>
              </a:rPr>
              <a:t>3.1. SÂN THI ĐẤU</a:t>
            </a:r>
          </a:p>
        </p:txBody>
      </p:sp>
    </p:spTree>
    <p:extLst>
      <p:ext uri="{BB962C8B-B14F-4D97-AF65-F5344CB8AC3E}">
        <p14:creationId xmlns:p14="http://schemas.microsoft.com/office/powerpoint/2010/main" val="223534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E71DAE5F-3EA8-0E41-BE1D-BA62C06E76EA}"/>
              </a:ext>
            </a:extLst>
          </p:cNvPr>
          <p:cNvSpPr txBox="1">
            <a:spLocks noChangeArrowheads="1"/>
          </p:cNvSpPr>
          <p:nvPr/>
        </p:nvSpPr>
        <p:spPr bwMode="auto">
          <a:xfrm>
            <a:off x="3324073" y="731155"/>
            <a:ext cx="3831453"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VN" sz="2800" b="1" dirty="0">
                <a:latin typeface="Calibri" panose="020F0502020204030204" pitchFamily="34" charset="0"/>
                <a:cs typeface="Calibri" panose="020F0502020204030204" pitchFamily="34" charset="0"/>
              </a:rPr>
              <a:t>3.2. QUẢ CẦU THI ĐẤU</a:t>
            </a:r>
          </a:p>
        </p:txBody>
      </p:sp>
      <p:pic>
        <p:nvPicPr>
          <p:cNvPr id="5" name="Picture 5">
            <a:extLst>
              <a:ext uri="{FF2B5EF4-FFF2-40B4-BE49-F238E27FC236}">
                <a16:creationId xmlns:a16="http://schemas.microsoft.com/office/drawing/2014/main" id="{CD403C12-9AF8-9A47-8173-BDFF7DE6AC3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723265" y="1866572"/>
            <a:ext cx="2764270" cy="426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E6D3B3B2-D019-A443-B23E-2D14C297D3D5}"/>
              </a:ext>
            </a:extLst>
          </p:cNvPr>
          <p:cNvSpPr txBox="1">
            <a:spLocks noChangeArrowheads="1"/>
          </p:cNvSpPr>
          <p:nvPr/>
        </p:nvSpPr>
        <p:spPr bwMode="auto">
          <a:xfrm>
            <a:off x="536863" y="1620980"/>
            <a:ext cx="2362199" cy="830997"/>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VN" sz="2400" b="1" dirty="0" err="1">
                <a:latin typeface="Calibri" panose="020F0502020204030204" pitchFamily="34" charset="0"/>
                <a:cs typeface="Calibri" panose="020F0502020204030204" pitchFamily="34" charset="0"/>
              </a:rPr>
              <a:t>Cầu</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đá</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Việt</a:t>
            </a:r>
            <a:r>
              <a:rPr lang="en-US" altLang="en-VN" sz="2400" b="1" dirty="0">
                <a:latin typeface="Calibri" panose="020F0502020204030204" pitchFamily="34" charset="0"/>
                <a:cs typeface="Calibri" panose="020F0502020204030204" pitchFamily="34" charset="0"/>
              </a:rPr>
              <a:t> Nam 202</a:t>
            </a:r>
          </a:p>
        </p:txBody>
      </p:sp>
      <p:sp>
        <p:nvSpPr>
          <p:cNvPr id="7" name="Line 7">
            <a:extLst>
              <a:ext uri="{FF2B5EF4-FFF2-40B4-BE49-F238E27FC236}">
                <a16:creationId xmlns:a16="http://schemas.microsoft.com/office/drawing/2014/main" id="{56A25FE4-9F92-C94F-B97F-657C57AF0C50}"/>
              </a:ext>
            </a:extLst>
          </p:cNvPr>
          <p:cNvSpPr>
            <a:spLocks noChangeShapeType="1"/>
          </p:cNvSpPr>
          <p:nvPr/>
        </p:nvSpPr>
        <p:spPr bwMode="auto">
          <a:xfrm>
            <a:off x="2928433" y="2057400"/>
            <a:ext cx="2133600" cy="1828800"/>
          </a:xfrm>
          <a:prstGeom prst="line">
            <a:avLst/>
          </a:prstGeom>
          <a:ln w="38100">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VN"/>
          </a:p>
        </p:txBody>
      </p:sp>
    </p:spTree>
    <p:extLst>
      <p:ext uri="{BB962C8B-B14F-4D97-AF65-F5344CB8AC3E}">
        <p14:creationId xmlns:p14="http://schemas.microsoft.com/office/powerpoint/2010/main" val="383420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EBB24BE-54EB-B14E-AFCA-AA1277D4FEB2}"/>
              </a:ext>
            </a:extLst>
          </p:cNvPr>
          <p:cNvGraphicFramePr>
            <a:graphicFrameLocks noGrp="1"/>
          </p:cNvGraphicFramePr>
          <p:nvPr>
            <p:ph idx="1"/>
            <p:extLst>
              <p:ext uri="{D42A27DB-BD31-4B8C-83A1-F6EECF244321}">
                <p14:modId xmlns:p14="http://schemas.microsoft.com/office/powerpoint/2010/main" val="990259132"/>
              </p:ext>
            </p:extLst>
          </p:nvPr>
        </p:nvGraphicFramePr>
        <p:xfrm>
          <a:off x="831273" y="2133600"/>
          <a:ext cx="7703127"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6">
            <a:extLst>
              <a:ext uri="{FF2B5EF4-FFF2-40B4-BE49-F238E27FC236}">
                <a16:creationId xmlns:a16="http://schemas.microsoft.com/office/drawing/2014/main" id="{1808CAA4-1B84-9347-A3A9-68C36A390D0F}"/>
              </a:ext>
            </a:extLst>
          </p:cNvPr>
          <p:cNvSpPr txBox="1">
            <a:spLocks noChangeArrowheads="1"/>
          </p:cNvSpPr>
          <p:nvPr/>
        </p:nvSpPr>
        <p:spPr bwMode="auto">
          <a:xfrm>
            <a:off x="3230555" y="684540"/>
            <a:ext cx="3831453"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VN" sz="2800" b="1" dirty="0">
                <a:latin typeface="Calibri" panose="020F0502020204030204" pitchFamily="34" charset="0"/>
                <a:cs typeface="Calibri" panose="020F0502020204030204" pitchFamily="34" charset="0"/>
              </a:rPr>
              <a:t>3.3. TRỌNG TÀI</a:t>
            </a:r>
          </a:p>
        </p:txBody>
      </p:sp>
    </p:spTree>
    <p:extLst>
      <p:ext uri="{BB962C8B-B14F-4D97-AF65-F5344CB8AC3E}">
        <p14:creationId xmlns:p14="http://schemas.microsoft.com/office/powerpoint/2010/main" val="372036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295D-CBB0-404E-B877-E107C5E4EECA}"/>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2451D0DA-BA3B-AB48-9863-651B31A33D0A}"/>
              </a:ext>
            </a:extLst>
          </p:cNvPr>
          <p:cNvSpPr>
            <a:spLocks noGrp="1"/>
          </p:cNvSpPr>
          <p:nvPr>
            <p:ph idx="1"/>
          </p:nvPr>
        </p:nvSpPr>
        <p:spPr/>
        <p:txBody>
          <a:bodyPr/>
          <a:lstStyle/>
          <a:p>
            <a:endParaRPr lang="en-VN"/>
          </a:p>
        </p:txBody>
      </p:sp>
      <p:pic>
        <p:nvPicPr>
          <p:cNvPr id="4" name="Picture 4">
            <a:extLst>
              <a:ext uri="{FF2B5EF4-FFF2-40B4-BE49-F238E27FC236}">
                <a16:creationId xmlns:a16="http://schemas.microsoft.com/office/drawing/2014/main" id="{2DADE6EF-284C-F740-966C-4EA50C49C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414" y="586777"/>
            <a:ext cx="7353985" cy="55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12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231277CE-9810-2744-BF2D-EABC56A6EC3F}"/>
              </a:ext>
            </a:extLst>
          </p:cNvPr>
          <p:cNvSpPr txBox="1">
            <a:spLocks noChangeArrowheads="1"/>
          </p:cNvSpPr>
          <p:nvPr/>
        </p:nvSpPr>
        <p:spPr bwMode="auto">
          <a:xfrm>
            <a:off x="3230555" y="632585"/>
            <a:ext cx="3831453"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VN" sz="2800" b="1" dirty="0">
                <a:latin typeface="Calibri" panose="020F0502020204030204" pitchFamily="34" charset="0"/>
                <a:cs typeface="Calibri" panose="020F0502020204030204" pitchFamily="34" charset="0"/>
              </a:rPr>
              <a:t>3.4. CÁC VỊ TRÍ ĐẤU THỦ</a:t>
            </a:r>
          </a:p>
        </p:txBody>
      </p:sp>
      <p:grpSp>
        <p:nvGrpSpPr>
          <p:cNvPr id="5" name="Group 4">
            <a:extLst>
              <a:ext uri="{FF2B5EF4-FFF2-40B4-BE49-F238E27FC236}">
                <a16:creationId xmlns:a16="http://schemas.microsoft.com/office/drawing/2014/main" id="{1F0DDAAD-0182-3342-82C9-26B46866CBD6}"/>
              </a:ext>
            </a:extLst>
          </p:cNvPr>
          <p:cNvGrpSpPr/>
          <p:nvPr/>
        </p:nvGrpSpPr>
        <p:grpSpPr>
          <a:xfrm>
            <a:off x="3209928" y="1268190"/>
            <a:ext cx="4560176" cy="5496292"/>
            <a:chOff x="2133600" y="685800"/>
            <a:chExt cx="5295900" cy="5867400"/>
          </a:xfrm>
        </p:grpSpPr>
        <p:pic>
          <p:nvPicPr>
            <p:cNvPr id="6" name="Picture 5">
              <a:extLst>
                <a:ext uri="{FF2B5EF4-FFF2-40B4-BE49-F238E27FC236}">
                  <a16:creationId xmlns:a16="http://schemas.microsoft.com/office/drawing/2014/main" id="{76CFF8D0-28ED-B142-8C1B-35A84ACD4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85800"/>
              <a:ext cx="52959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CFC20C60-49BD-FA42-8AA4-CC8A93F4A881}"/>
                </a:ext>
              </a:extLst>
            </p:cNvPr>
            <p:cNvSpPr txBox="1">
              <a:spLocks noChangeArrowheads="1"/>
            </p:cNvSpPr>
            <p:nvPr/>
          </p:nvSpPr>
          <p:spPr bwMode="auto">
            <a:xfrm>
              <a:off x="5715000" y="3505200"/>
              <a:ext cx="685800" cy="5191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VN" sz="2800">
                  <a:solidFill>
                    <a:srgbClr val="F71F43"/>
                  </a:solidFill>
                </a:rPr>
                <a:t>2</a:t>
              </a:r>
            </a:p>
          </p:txBody>
        </p:sp>
        <p:sp>
          <p:nvSpPr>
            <p:cNvPr id="8" name="Text Box 7">
              <a:extLst>
                <a:ext uri="{FF2B5EF4-FFF2-40B4-BE49-F238E27FC236}">
                  <a16:creationId xmlns:a16="http://schemas.microsoft.com/office/drawing/2014/main" id="{856AF53F-AFE7-0147-9976-304EB6FFEBCF}"/>
                </a:ext>
              </a:extLst>
            </p:cNvPr>
            <p:cNvSpPr txBox="1">
              <a:spLocks noChangeArrowheads="1"/>
            </p:cNvSpPr>
            <p:nvPr/>
          </p:nvSpPr>
          <p:spPr bwMode="auto">
            <a:xfrm>
              <a:off x="4419600" y="4343400"/>
              <a:ext cx="762000" cy="4572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VN" sz="2400">
                  <a:solidFill>
                    <a:srgbClr val="F71F43"/>
                  </a:solidFill>
                </a:rPr>
                <a:t>1</a:t>
              </a:r>
            </a:p>
          </p:txBody>
        </p:sp>
        <p:sp>
          <p:nvSpPr>
            <p:cNvPr id="9" name="Text Box 8">
              <a:extLst>
                <a:ext uri="{FF2B5EF4-FFF2-40B4-BE49-F238E27FC236}">
                  <a16:creationId xmlns:a16="http://schemas.microsoft.com/office/drawing/2014/main" id="{22A31D1D-B865-294D-B9B2-777507402126}"/>
                </a:ext>
              </a:extLst>
            </p:cNvPr>
            <p:cNvSpPr txBox="1">
              <a:spLocks noChangeArrowheads="1"/>
            </p:cNvSpPr>
            <p:nvPr/>
          </p:nvSpPr>
          <p:spPr bwMode="auto">
            <a:xfrm>
              <a:off x="3200400" y="3505200"/>
              <a:ext cx="609600" cy="4572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VN" sz="2400">
                  <a:solidFill>
                    <a:srgbClr val="F71F43"/>
                  </a:solidFill>
                </a:rPr>
                <a:t>3</a:t>
              </a:r>
            </a:p>
          </p:txBody>
        </p:sp>
      </p:grpSp>
      <p:sp>
        <p:nvSpPr>
          <p:cNvPr id="10" name="Text Box 9">
            <a:extLst>
              <a:ext uri="{FF2B5EF4-FFF2-40B4-BE49-F238E27FC236}">
                <a16:creationId xmlns:a16="http://schemas.microsoft.com/office/drawing/2014/main" id="{10194AC4-855C-7744-BC64-EEB9CA01E470}"/>
              </a:ext>
            </a:extLst>
          </p:cNvPr>
          <p:cNvSpPr txBox="1">
            <a:spLocks noChangeArrowheads="1"/>
          </p:cNvSpPr>
          <p:nvPr/>
        </p:nvSpPr>
        <p:spPr bwMode="auto">
          <a:xfrm>
            <a:off x="609600" y="1730392"/>
            <a:ext cx="2518064" cy="457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F71F4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Thi</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đấu</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đơn</a:t>
            </a:r>
            <a:endParaRPr lang="en-US" altLang="en-VN" sz="2400" b="1" dirty="0">
              <a:latin typeface="Calibri" panose="020F0502020204030204" pitchFamily="34" charset="0"/>
              <a:cs typeface="Calibri" panose="020F0502020204030204" pitchFamily="34" charset="0"/>
            </a:endParaRPr>
          </a:p>
        </p:txBody>
      </p:sp>
      <p:sp>
        <p:nvSpPr>
          <p:cNvPr id="11" name="Text Box 10">
            <a:extLst>
              <a:ext uri="{FF2B5EF4-FFF2-40B4-BE49-F238E27FC236}">
                <a16:creationId xmlns:a16="http://schemas.microsoft.com/office/drawing/2014/main" id="{25F0EF1D-0710-1240-A116-E2CB120BA50C}"/>
              </a:ext>
            </a:extLst>
          </p:cNvPr>
          <p:cNvSpPr txBox="1">
            <a:spLocks noChangeArrowheads="1"/>
          </p:cNvSpPr>
          <p:nvPr/>
        </p:nvSpPr>
        <p:spPr bwMode="auto">
          <a:xfrm>
            <a:off x="609600" y="2873392"/>
            <a:ext cx="25180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Thi</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đấu</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đôi</a:t>
            </a:r>
            <a:endParaRPr lang="en-US" altLang="en-VN" sz="2400" b="1" dirty="0">
              <a:latin typeface="Calibri" panose="020F0502020204030204" pitchFamily="34" charset="0"/>
              <a:cs typeface="Calibri" panose="020F0502020204030204" pitchFamily="34" charset="0"/>
            </a:endParaRPr>
          </a:p>
        </p:txBody>
      </p:sp>
      <p:sp>
        <p:nvSpPr>
          <p:cNvPr id="12" name="Text Box 11">
            <a:extLst>
              <a:ext uri="{FF2B5EF4-FFF2-40B4-BE49-F238E27FC236}">
                <a16:creationId xmlns:a16="http://schemas.microsoft.com/office/drawing/2014/main" id="{D213D1AC-C4BF-664C-BAC5-EDAEF6E07905}"/>
              </a:ext>
            </a:extLst>
          </p:cNvPr>
          <p:cNvSpPr txBox="1">
            <a:spLocks noChangeArrowheads="1"/>
          </p:cNvSpPr>
          <p:nvPr/>
        </p:nvSpPr>
        <p:spPr bwMode="auto">
          <a:xfrm>
            <a:off x="609600" y="3876237"/>
            <a:ext cx="2600328" cy="1200329"/>
          </a:xfrm>
          <a:prstGeom prst="rect">
            <a:avLst/>
          </a:prstGeom>
          <a:noFill/>
          <a:ln>
            <a:noFill/>
          </a:ln>
          <a:effectLst/>
        </p:spPr>
        <p:txBody>
          <a:bodyPr wrap="square">
            <a:spAutoFit/>
          </a:bodyPr>
          <a:lstStyle/>
          <a:p>
            <a:pPr marL="9525" indent="-9525">
              <a:spcBef>
                <a:spcPct val="50000"/>
              </a:spcBef>
              <a:buFontTx/>
              <a:buChar char="-"/>
              <a:defRPr/>
            </a:pP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Thi</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đấu</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đồng</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đội</a:t>
            </a:r>
            <a:r>
              <a:rPr lang="en-US" altLang="en-VN" sz="2400" b="1" dirty="0">
                <a:latin typeface="Calibri" panose="020F0502020204030204" pitchFamily="34" charset="0"/>
                <a:cs typeface="Calibri" panose="020F0502020204030204" pitchFamily="34" charset="0"/>
              </a:rPr>
              <a:t> (3 </a:t>
            </a:r>
            <a:r>
              <a:rPr lang="en-US" altLang="en-VN" sz="2400" b="1" dirty="0" err="1">
                <a:latin typeface="Calibri" panose="020F0502020204030204" pitchFamily="34" charset="0"/>
                <a:cs typeface="Calibri" panose="020F0502020204030204" pitchFamily="34" charset="0"/>
              </a:rPr>
              <a:t>người</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vị</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trí</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sắp</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xếp</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như</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hình</a:t>
            </a:r>
            <a:r>
              <a:rPr lang="en-US" altLang="en-VN" sz="2400" b="1" dirty="0">
                <a:latin typeface="Calibri" panose="020F0502020204030204" pitchFamily="34" charset="0"/>
                <a:cs typeface="Calibri" panose="020F0502020204030204" pitchFamily="34" charset="0"/>
              </a:rPr>
              <a:t> </a:t>
            </a:r>
            <a:r>
              <a:rPr lang="en-US" altLang="en-VN" sz="2400" b="1" dirty="0" err="1">
                <a:latin typeface="Calibri" panose="020F0502020204030204" pitchFamily="34" charset="0"/>
                <a:cs typeface="Calibri" panose="020F0502020204030204" pitchFamily="34" charset="0"/>
              </a:rPr>
              <a:t>bên</a:t>
            </a:r>
            <a:r>
              <a:rPr lang="en-US" altLang="en-VN" sz="24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3648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2CF92-B2C7-5E4C-89C3-905462BFB0B4}"/>
              </a:ext>
            </a:extLst>
          </p:cNvPr>
          <p:cNvSpPr>
            <a:spLocks noGrp="1"/>
          </p:cNvSpPr>
          <p:nvPr>
            <p:ph idx="1"/>
          </p:nvPr>
        </p:nvSpPr>
        <p:spPr>
          <a:xfrm>
            <a:off x="1371600" y="1614054"/>
            <a:ext cx="7162800" cy="4215245"/>
          </a:xfrm>
        </p:spPr>
        <p:txBody>
          <a:bodyPr>
            <a:noAutofit/>
          </a:bodyPr>
          <a:lstStyle/>
          <a:p>
            <a:pPr algn="just"/>
            <a:r>
              <a:rPr lang="vi-VN" sz="2400" b="1" u="sng" dirty="0">
                <a:latin typeface="Calibri" panose="020F0502020204030204" pitchFamily="34" charset="0"/>
                <a:cs typeface="Calibri" panose="020F0502020204030204" pitchFamily="34" charset="0"/>
              </a:rPr>
              <a:t>Vị trí thi đấu:</a:t>
            </a:r>
          </a:p>
          <a:p>
            <a:pPr marL="0" indent="0" algn="just">
              <a:buNone/>
            </a:pPr>
            <a:r>
              <a:rPr lang="vi-VN" sz="2400" b="1" dirty="0">
                <a:latin typeface="Calibri" panose="020F0502020204030204" pitchFamily="34" charset="0"/>
                <a:cs typeface="Calibri" panose="020F0502020204030204" pitchFamily="34" charset="0"/>
              </a:rPr>
              <a:t>+ Khi trọng tài ra ký hiệu chuẩn bị thì các cầu thủ cần phải ở đúng vị trí trên sân ở tư thế chuẩn bị.</a:t>
            </a:r>
          </a:p>
          <a:p>
            <a:pPr marL="0" indent="0" algn="just">
              <a:buNone/>
            </a:pPr>
            <a:r>
              <a:rPr lang="vi-VN" sz="2400" b="1" dirty="0">
                <a:latin typeface="Calibri" panose="020F0502020204030204" pitchFamily="34" charset="0"/>
                <a:cs typeface="Calibri" panose="020F0502020204030204" pitchFamily="34" charset="0"/>
              </a:rPr>
              <a:t>+ Khu giới hạn là nơi cầu thủ đứng phát cầu và chân trụ của cầu thủ phải trong vạch giới hạn đó.</a:t>
            </a:r>
          </a:p>
          <a:p>
            <a:pPr marL="0" indent="0" algn="just">
              <a:buNone/>
            </a:pPr>
            <a:r>
              <a:rPr lang="vi-VN" sz="2400" b="1" dirty="0">
                <a:latin typeface="Calibri" panose="020F0502020204030204" pitchFamily="34" charset="0"/>
                <a:cs typeface="Calibri" panose="020F0502020204030204" pitchFamily="34" charset="0"/>
              </a:rPr>
              <a:t>+ Phía bên đối diện sẽ tự do di chuyển trong phạm vi quy định để đỡ cầu.</a:t>
            </a:r>
          </a:p>
        </p:txBody>
      </p:sp>
      <p:sp>
        <p:nvSpPr>
          <p:cNvPr id="4" name="Text Box 6">
            <a:extLst>
              <a:ext uri="{FF2B5EF4-FFF2-40B4-BE49-F238E27FC236}">
                <a16:creationId xmlns:a16="http://schemas.microsoft.com/office/drawing/2014/main" id="{6BF2B2FF-01D6-4C4E-AEFA-525AB716FB63}"/>
              </a:ext>
            </a:extLst>
          </p:cNvPr>
          <p:cNvSpPr txBox="1">
            <a:spLocks noChangeArrowheads="1"/>
          </p:cNvSpPr>
          <p:nvPr/>
        </p:nvSpPr>
        <p:spPr bwMode="auto">
          <a:xfrm>
            <a:off x="3085082" y="635156"/>
            <a:ext cx="3831453"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VN" sz="2800" b="1" dirty="0">
                <a:latin typeface="Calibri" panose="020F0502020204030204" pitchFamily="34" charset="0"/>
                <a:cs typeface="Calibri" panose="020F0502020204030204" pitchFamily="34" charset="0"/>
              </a:rPr>
              <a:t>3.5. LUẬT THI ĐẤU</a:t>
            </a:r>
          </a:p>
        </p:txBody>
      </p:sp>
    </p:spTree>
    <p:extLst>
      <p:ext uri="{BB962C8B-B14F-4D97-AF65-F5344CB8AC3E}">
        <p14:creationId xmlns:p14="http://schemas.microsoft.com/office/powerpoint/2010/main" val="1509418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2CF92-B2C7-5E4C-89C3-905462BFB0B4}"/>
              </a:ext>
            </a:extLst>
          </p:cNvPr>
          <p:cNvSpPr>
            <a:spLocks noGrp="1"/>
          </p:cNvSpPr>
          <p:nvPr>
            <p:ph idx="1"/>
          </p:nvPr>
        </p:nvSpPr>
        <p:spPr>
          <a:xfrm>
            <a:off x="1371600" y="1614054"/>
            <a:ext cx="7162800" cy="4215245"/>
          </a:xfrm>
        </p:spPr>
        <p:txBody>
          <a:bodyPr>
            <a:noAutofit/>
          </a:bodyPr>
          <a:lstStyle/>
          <a:p>
            <a:pPr algn="just"/>
            <a:r>
              <a:rPr lang="vi-VN" sz="2400" b="1" u="sng" dirty="0">
                <a:latin typeface="Calibri" panose="020F0502020204030204" pitchFamily="34" charset="0"/>
                <a:cs typeface="Calibri" panose="020F0502020204030204" pitchFamily="34" charset="0"/>
              </a:rPr>
              <a:t>Phát cầu:</a:t>
            </a:r>
          </a:p>
          <a:p>
            <a:pPr marL="0" indent="0" algn="just">
              <a:buNone/>
            </a:pPr>
            <a:r>
              <a:rPr lang="vi-VN" sz="2400" b="1" dirty="0">
                <a:latin typeface="Calibri" panose="020F0502020204030204" pitchFamily="34" charset="0"/>
                <a:cs typeface="Calibri" panose="020F0502020204030204" pitchFamily="34" charset="0"/>
              </a:rPr>
              <a:t>- Với thi đấu đôi: Khi một đấu thủ phát cầu, đối thủ phía bên kia không được đứng trong đường nối của khu vực phát cầu 2 bên và không được sử dụng hành động hay lời nói để làm phân tâm bên phát cầu.</a:t>
            </a:r>
          </a:p>
          <a:p>
            <a:pPr marL="0" indent="0" algn="just">
              <a:buNone/>
            </a:pPr>
            <a:r>
              <a:rPr lang="vi-VN" sz="2400" b="1" dirty="0">
                <a:latin typeface="Calibri" panose="020F0502020204030204" pitchFamily="34" charset="0"/>
                <a:cs typeface="Calibri" panose="020F0502020204030204" pitchFamily="34" charset="0"/>
              </a:rPr>
              <a:t>- Với thi đấu đồng đội: Khi cầu thủ số 1 phát cầu, tại vị trí số 2 – 3 đứng trong sân (2 bên phải, 3 bên trái) và không được đứng trên đường chéo nối khu vực phát cầu 2 bên</a:t>
            </a:r>
          </a:p>
          <a:p>
            <a:pPr marL="0" indent="0" algn="just">
              <a:buNone/>
            </a:pPr>
            <a:r>
              <a:rPr lang="vi-VN" sz="2400" b="1" dirty="0">
                <a:latin typeface="Calibri" panose="020F0502020204030204" pitchFamily="34" charset="0"/>
                <a:cs typeface="Calibri" panose="020F0502020204030204" pitchFamily="34" charset="0"/>
              </a:rPr>
              <a:t>- Bên đỡ cầu: Các vị trí 1,2,3 cần được đứng đúng trong khu vực để nhận cầu từ phía bên phát cầu</a:t>
            </a:r>
          </a:p>
        </p:txBody>
      </p:sp>
      <p:sp>
        <p:nvSpPr>
          <p:cNvPr id="4" name="Text Box 6">
            <a:extLst>
              <a:ext uri="{FF2B5EF4-FFF2-40B4-BE49-F238E27FC236}">
                <a16:creationId xmlns:a16="http://schemas.microsoft.com/office/drawing/2014/main" id="{6BF2B2FF-01D6-4C4E-AEFA-525AB716FB63}"/>
              </a:ext>
            </a:extLst>
          </p:cNvPr>
          <p:cNvSpPr txBox="1">
            <a:spLocks noChangeArrowheads="1"/>
          </p:cNvSpPr>
          <p:nvPr/>
        </p:nvSpPr>
        <p:spPr bwMode="auto">
          <a:xfrm>
            <a:off x="3085082" y="635156"/>
            <a:ext cx="3831453"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VN" sz="2800" b="1" dirty="0">
                <a:latin typeface="Calibri" panose="020F0502020204030204" pitchFamily="34" charset="0"/>
                <a:cs typeface="Calibri" panose="020F0502020204030204" pitchFamily="34" charset="0"/>
              </a:rPr>
              <a:t>3.5. LUẬT THI ĐẤU</a:t>
            </a:r>
          </a:p>
        </p:txBody>
      </p:sp>
    </p:spTree>
    <p:extLst>
      <p:ext uri="{BB962C8B-B14F-4D97-AF65-F5344CB8AC3E}">
        <p14:creationId xmlns:p14="http://schemas.microsoft.com/office/powerpoint/2010/main" val="3543054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628800"/>
            <a:ext cx="8316416" cy="2592288"/>
          </a:xfrm>
          <a:prstGeom prst="rect">
            <a:avLst/>
          </a:prstGeom>
        </p:spPr>
        <p:txBody>
          <a:bodyPr wrap="square">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BÀI HỌC: </a:t>
            </a:r>
            <a:endParaRPr lang="vi-V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a:p>
            <a:pPr algn="ctr"/>
            <a:r>
              <a:rPr lang="vi-V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LÍ THUYẾT ĐÁ CẦU</a:t>
            </a:r>
          </a:p>
        </p:txBody>
      </p:sp>
      <p:sp>
        <p:nvSpPr>
          <p:cNvPr id="5" name="TextBox 4"/>
          <p:cNvSpPr txBox="1"/>
          <p:nvPr/>
        </p:nvSpPr>
        <p:spPr>
          <a:xfrm>
            <a:off x="755576" y="387821"/>
            <a:ext cx="7884368" cy="1384995"/>
          </a:xfrm>
          <a:prstGeom prst="rect">
            <a:avLst/>
          </a:prstGeom>
          <a:noFill/>
        </p:spPr>
        <p:txBody>
          <a:bodyPr wrap="square" rtlCol="0">
            <a:spAutoFit/>
          </a:bodyPr>
          <a:lstStyle/>
          <a:p>
            <a:pPr algn="ctr"/>
            <a:r>
              <a:rPr lang="es-MX" sz="2800" b="1" dirty="0">
                <a:latin typeface="Calibri" panose="020F0502020204030204" pitchFamily="34" charset="0"/>
                <a:cs typeface="Calibri" panose="020F0502020204030204" pitchFamily="34" charset="0"/>
              </a:rPr>
              <a:t>SỞ GIÁO DỤC &amp; ĐÀO TẠO TP. HỒ CHÍ MINH</a:t>
            </a:r>
          </a:p>
          <a:p>
            <a:pPr algn="ctr"/>
            <a:r>
              <a:rPr lang="es-MX" sz="2800" b="1" dirty="0">
                <a:latin typeface="Calibri" panose="020F0502020204030204" pitchFamily="34" charset="0"/>
                <a:cs typeface="Calibri" panose="020F0502020204030204" pitchFamily="34" charset="0"/>
              </a:rPr>
              <a:t>TRƯỜNG THPT </a:t>
            </a:r>
            <a:r>
              <a:rPr lang="vi-VN" sz="2800" b="1" dirty="0">
                <a:latin typeface="Calibri" panose="020F0502020204030204" pitchFamily="34" charset="0"/>
                <a:cs typeface="Calibri" panose="020F0502020204030204" pitchFamily="34" charset="0"/>
              </a:rPr>
              <a:t>BÌNH HƯNG HÒA</a:t>
            </a:r>
            <a:endParaRPr lang="es-MX" sz="2800" b="1" dirty="0">
              <a:latin typeface="Calibri" panose="020F0502020204030204" pitchFamily="34" charset="0"/>
              <a:cs typeface="Calibri" panose="020F0502020204030204" pitchFamily="34" charset="0"/>
            </a:endParaRPr>
          </a:p>
          <a:p>
            <a:pPr algn="ctr"/>
            <a:endParaRPr lang="es-MX" sz="2800" b="1" dirty="0">
              <a:latin typeface="Calibri" panose="020F0502020204030204" pitchFamily="34" charset="0"/>
              <a:cs typeface="Calibri" panose="020F0502020204030204" pitchFamily="34" charset="0"/>
            </a:endParaRPr>
          </a:p>
        </p:txBody>
      </p:sp>
      <p:sp>
        <p:nvSpPr>
          <p:cNvPr id="6" name="TextBox 5"/>
          <p:cNvSpPr txBox="1"/>
          <p:nvPr/>
        </p:nvSpPr>
        <p:spPr>
          <a:xfrm>
            <a:off x="1763688" y="4707141"/>
            <a:ext cx="5616624" cy="954107"/>
          </a:xfrm>
          <a:prstGeom prst="rect">
            <a:avLst/>
          </a:prstGeom>
          <a:noFill/>
        </p:spPr>
        <p:txBody>
          <a:bodyPr wrap="square" rtlCol="0">
            <a:spAutoFit/>
          </a:bodyPr>
          <a:lstStyle/>
          <a:p>
            <a:pPr algn="ctr"/>
            <a:r>
              <a:rPr lang="vi-VN" sz="2800" b="1" dirty="0">
                <a:solidFill>
                  <a:srgbClr val="0070C0"/>
                </a:solidFill>
                <a:latin typeface="Calibri" panose="020F0502020204030204" pitchFamily="34" charset="0"/>
                <a:cs typeface="Calibri" panose="020F0502020204030204" pitchFamily="34" charset="0"/>
              </a:rPr>
              <a:t>GV: </a:t>
            </a:r>
            <a:r>
              <a:rPr lang="es-MX" sz="2800" b="1" dirty="0">
                <a:solidFill>
                  <a:srgbClr val="0070C0"/>
                </a:solidFill>
                <a:latin typeface="Calibri" panose="020F0502020204030204" pitchFamily="34" charset="0"/>
                <a:cs typeface="Calibri" panose="020F0502020204030204" pitchFamily="34" charset="0"/>
              </a:rPr>
              <a:t>LÊ TRẦN NGỌC HIỂN</a:t>
            </a:r>
            <a:endParaRPr lang="vi-VN" sz="2800" b="1" dirty="0">
              <a:solidFill>
                <a:srgbClr val="0070C0"/>
              </a:solidFill>
              <a:latin typeface="Calibri" panose="020F0502020204030204" pitchFamily="34" charset="0"/>
              <a:cs typeface="Calibri" panose="020F0502020204030204" pitchFamily="34" charset="0"/>
            </a:endParaRPr>
          </a:p>
          <a:p>
            <a:pPr algn="ctr"/>
            <a:r>
              <a:rPr lang="vi-VN" sz="2800" b="1" dirty="0">
                <a:solidFill>
                  <a:srgbClr val="0070C0"/>
                </a:solidFill>
                <a:latin typeface="Calibri" panose="020F0502020204030204" pitchFamily="34" charset="0"/>
                <a:cs typeface="Calibri" panose="020F0502020204030204" pitchFamily="34" charset="0"/>
              </a:rPr>
              <a:t>Mail: </a:t>
            </a:r>
            <a:r>
              <a:rPr lang="vi-VN" sz="2800" b="1"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p7.c3bhhtphcm@</a:t>
            </a:r>
            <a:r>
              <a:rPr lang="vi-VN" sz="2800" b="1"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gmail.com</a:t>
            </a:r>
            <a:endParaRPr lang="vi-VN" sz="2800" b="1" u="sng" dirty="0">
              <a:solidFill>
                <a:srgbClr val="0070C0"/>
              </a:solidFill>
              <a:latin typeface="Calibri" panose="020F0502020204030204" pitchFamily="34" charset="0"/>
              <a:cs typeface="Calibri" panose="020F0502020204030204" pitchFamily="34" charset="0"/>
            </a:endParaRPr>
          </a:p>
        </p:txBody>
      </p:sp>
      <p:sp>
        <p:nvSpPr>
          <p:cNvPr id="7" name="TextBox 6"/>
          <p:cNvSpPr txBox="1"/>
          <p:nvPr/>
        </p:nvSpPr>
        <p:spPr>
          <a:xfrm>
            <a:off x="467544" y="5930116"/>
            <a:ext cx="8316416" cy="523220"/>
          </a:xfrm>
          <a:prstGeom prst="rect">
            <a:avLst/>
          </a:prstGeom>
          <a:noFill/>
        </p:spPr>
        <p:txBody>
          <a:bodyPr wrap="square" rtlCol="0">
            <a:spAutoFit/>
          </a:bodyPr>
          <a:lstStyle/>
          <a:p>
            <a:pPr algn="ctr"/>
            <a:r>
              <a:rPr lang="vi-VN" sz="2800" b="1" dirty="0">
                <a:latin typeface="Calibri" panose="020F0502020204030204" pitchFamily="34" charset="0"/>
                <a:cs typeface="Calibri" panose="020F0502020204030204" pitchFamily="34" charset="0"/>
              </a:rPr>
              <a:t>Năm học 2019 - 2020</a:t>
            </a:r>
            <a:endParaRPr lang="es-MX" sz="2800" b="1" dirty="0">
              <a:latin typeface="Calibri" panose="020F0502020204030204" pitchFamily="34" charset="0"/>
              <a:cs typeface="Calibri" panose="020F0502020204030204" pitchFamily="34" charset="0"/>
            </a:endParaRPr>
          </a:p>
        </p:txBody>
      </p:sp>
      <p:pic>
        <p:nvPicPr>
          <p:cNvPr id="8" name="Picture 9">
            <a:extLst>
              <a:ext uri="{FF2B5EF4-FFF2-40B4-BE49-F238E27FC236}">
                <a16:creationId xmlns:a16="http://schemas.microsoft.com/office/drawing/2014/main" id="{9510130F-0501-FB45-BC16-F069F231D77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467600" y="4615230"/>
            <a:ext cx="1369053" cy="169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25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2CF92-B2C7-5E4C-89C3-905462BFB0B4}"/>
              </a:ext>
            </a:extLst>
          </p:cNvPr>
          <p:cNvSpPr>
            <a:spLocks noGrp="1"/>
          </p:cNvSpPr>
          <p:nvPr>
            <p:ph idx="1"/>
          </p:nvPr>
        </p:nvSpPr>
        <p:spPr>
          <a:xfrm>
            <a:off x="602674" y="1427016"/>
            <a:ext cx="8177645" cy="4215245"/>
          </a:xfrm>
        </p:spPr>
        <p:txBody>
          <a:bodyPr>
            <a:noAutofit/>
          </a:bodyPr>
          <a:lstStyle/>
          <a:p>
            <a:pPr>
              <a:spcBef>
                <a:spcPts val="0"/>
              </a:spcBef>
            </a:pPr>
            <a:r>
              <a:rPr lang="vi-VN" sz="2400" b="1" u="sng" dirty="0">
                <a:latin typeface="Calibri" panose="020F0502020204030204" pitchFamily="34" charset="0"/>
                <a:cs typeface="Calibri" panose="020F0502020204030204" pitchFamily="34" charset="0"/>
              </a:rPr>
              <a:t>Khi trận đấu bắt đầu</a:t>
            </a:r>
          </a:p>
          <a:p>
            <a:pPr marL="0" indent="0" algn="just">
              <a:spcBef>
                <a:spcPts val="0"/>
              </a:spcBef>
              <a:buNone/>
            </a:pPr>
            <a:r>
              <a:rPr lang="vi-VN" sz="2200" b="1" dirty="0">
                <a:latin typeface="Calibri" panose="020F0502020204030204" pitchFamily="34" charset="0"/>
                <a:cs typeface="Calibri" panose="020F0502020204030204" pitchFamily="34" charset="0"/>
              </a:rPr>
              <a:t>+ Hiệp đấu đầu tiên sẽ được bắt đầu khi bên phát cầu phát trước. Đội nào thắng sẽ là đội phát cầu trong hiệu tiếp theo.</a:t>
            </a:r>
          </a:p>
          <a:p>
            <a:pPr marL="0" indent="0" algn="just">
              <a:spcBef>
                <a:spcPts val="0"/>
              </a:spcBef>
              <a:buNone/>
            </a:pPr>
            <a:r>
              <a:rPr lang="vi-VN" sz="2200" b="1" dirty="0">
                <a:latin typeface="Calibri" panose="020F0502020204030204" pitchFamily="34" charset="0"/>
                <a:cs typeface="Calibri" panose="020F0502020204030204" pitchFamily="34" charset="0"/>
              </a:rPr>
              <a:t>+ Cầu phải được phát ngay khi trọng tài công bố điểm. Với trường hợp cầu thủ câu giờ trọng tài sẽ nhắc nhở và một điểm dành cho đối phương khi bị nhắc đến lần thứ 2.</a:t>
            </a:r>
          </a:p>
          <a:p>
            <a:pPr marL="0" indent="0" algn="just">
              <a:spcBef>
                <a:spcPts val="0"/>
              </a:spcBef>
              <a:buNone/>
            </a:pPr>
            <a:r>
              <a:rPr lang="vi-VN" sz="2200" b="1" dirty="0">
                <a:latin typeface="Calibri" panose="020F0502020204030204" pitchFamily="34" charset="0"/>
                <a:cs typeface="Calibri" panose="020F0502020204030204" pitchFamily="34" charset="0"/>
              </a:rPr>
              <a:t>+ Khi phát cầu, Các cầu thủ sẽ được tự do di chuyển trên phần sân của mình khi cầu thủ tiếp xúc với cầu.</a:t>
            </a:r>
          </a:p>
          <a:p>
            <a:pPr marL="0" indent="0" algn="just">
              <a:spcBef>
                <a:spcPts val="0"/>
              </a:spcBef>
              <a:buNone/>
            </a:pPr>
            <a:endParaRPr lang="vi-VN" sz="2200" b="1" dirty="0">
              <a:latin typeface="Calibri" panose="020F0502020204030204" pitchFamily="34" charset="0"/>
              <a:cs typeface="Calibri" panose="020F0502020204030204" pitchFamily="34" charset="0"/>
            </a:endParaRPr>
          </a:p>
          <a:p>
            <a:pPr marL="0" indent="0" algn="just">
              <a:spcBef>
                <a:spcPts val="0"/>
              </a:spcBef>
              <a:buNone/>
            </a:pPr>
            <a:r>
              <a:rPr lang="vi-VN" sz="2200" b="1" dirty="0">
                <a:latin typeface="Calibri" panose="020F0502020204030204" pitchFamily="34" charset="0"/>
                <a:cs typeface="Calibri" panose="020F0502020204030204" pitchFamily="34" charset="0"/>
              </a:rPr>
              <a:t>+ Khi nào sẽ phải phát cầu lại:</a:t>
            </a:r>
          </a:p>
          <a:p>
            <a:pPr marL="0" indent="0" algn="just">
              <a:spcBef>
                <a:spcPts val="0"/>
              </a:spcBef>
              <a:buNone/>
            </a:pPr>
            <a:r>
              <a:rPr lang="vi-VN" sz="2200" b="1" dirty="0">
                <a:latin typeface="Calibri" panose="020F0502020204030204" pitchFamily="34" charset="0"/>
                <a:cs typeface="Calibri" panose="020F0502020204030204" pitchFamily="34" charset="0"/>
              </a:rPr>
              <a:t> – Phát lại khi cầu mắc vào lưới mà không phải lần chạm cầu cuối cùng.</a:t>
            </a:r>
          </a:p>
          <a:p>
            <a:pPr marL="0" indent="0" algn="just">
              <a:spcBef>
                <a:spcPts val="0"/>
              </a:spcBef>
              <a:buNone/>
            </a:pPr>
            <a:r>
              <a:rPr lang="vi-VN" sz="2200" b="1" dirty="0">
                <a:latin typeface="Calibri" panose="020F0502020204030204" pitchFamily="34" charset="0"/>
                <a:cs typeface="Calibri" panose="020F0502020204030204" pitchFamily="34" charset="0"/>
              </a:rPr>
              <a:t> – Cầu bị hỏng và không thể tiếp thục thi đấu, thay cầu và phát lại.</a:t>
            </a:r>
          </a:p>
          <a:p>
            <a:pPr marL="0" indent="0" algn="just">
              <a:spcBef>
                <a:spcPts val="0"/>
              </a:spcBef>
              <a:buNone/>
            </a:pPr>
            <a:r>
              <a:rPr lang="vi-VN" sz="2200" b="1" dirty="0">
                <a:latin typeface="Calibri" panose="020F0502020204030204" pitchFamily="34" charset="0"/>
                <a:cs typeface="Calibri" panose="020F0502020204030204" pitchFamily="34" charset="0"/>
              </a:rPr>
              <a:t> – Phát cầu quá sớm khi chưa có hiệu lệnh từ trọng tài.</a:t>
            </a:r>
          </a:p>
          <a:p>
            <a:pPr marL="0" indent="0" algn="just">
              <a:spcBef>
                <a:spcPts val="0"/>
              </a:spcBef>
              <a:buNone/>
            </a:pPr>
            <a:r>
              <a:rPr lang="vi-VN" sz="2200" b="1" dirty="0">
                <a:latin typeface="Calibri" panose="020F0502020204030204" pitchFamily="34" charset="0"/>
                <a:cs typeface="Calibri" panose="020F0502020204030204" pitchFamily="34" charset="0"/>
              </a:rPr>
              <a:t> – Do những vấn đề từ bên ngoài tác động vào.</a:t>
            </a:r>
          </a:p>
        </p:txBody>
      </p:sp>
      <p:sp>
        <p:nvSpPr>
          <p:cNvPr id="4" name="Text Box 6">
            <a:extLst>
              <a:ext uri="{FF2B5EF4-FFF2-40B4-BE49-F238E27FC236}">
                <a16:creationId xmlns:a16="http://schemas.microsoft.com/office/drawing/2014/main" id="{6BF2B2FF-01D6-4C4E-AEFA-525AB716FB63}"/>
              </a:ext>
            </a:extLst>
          </p:cNvPr>
          <p:cNvSpPr txBox="1">
            <a:spLocks noChangeArrowheads="1"/>
          </p:cNvSpPr>
          <p:nvPr/>
        </p:nvSpPr>
        <p:spPr bwMode="auto">
          <a:xfrm>
            <a:off x="3085082" y="635156"/>
            <a:ext cx="3831453"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VN" sz="2800" b="1" dirty="0">
                <a:latin typeface="Calibri" panose="020F0502020204030204" pitchFamily="34" charset="0"/>
                <a:cs typeface="Calibri" panose="020F0502020204030204" pitchFamily="34" charset="0"/>
              </a:rPr>
              <a:t>3.5. LUẬT THI ĐẤU</a:t>
            </a:r>
          </a:p>
        </p:txBody>
      </p:sp>
    </p:spTree>
    <p:extLst>
      <p:ext uri="{BB962C8B-B14F-4D97-AF65-F5344CB8AC3E}">
        <p14:creationId xmlns:p14="http://schemas.microsoft.com/office/powerpoint/2010/main" val="72115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AD39C-3300-6043-9EE7-CAAF804BD56E}"/>
              </a:ext>
            </a:extLst>
          </p:cNvPr>
          <p:cNvSpPr>
            <a:spLocks noGrp="1"/>
          </p:cNvSpPr>
          <p:nvPr>
            <p:ph type="title"/>
          </p:nvPr>
        </p:nvSpPr>
        <p:spPr>
          <a:xfrm>
            <a:off x="486918" y="645106"/>
            <a:ext cx="2737709" cy="1259894"/>
          </a:xfrm>
        </p:spPr>
        <p:txBody>
          <a:bodyPr>
            <a:normAutofit/>
          </a:bodyPr>
          <a:lstStyle/>
          <a:p>
            <a:endParaRPr lang="en-VN"/>
          </a:p>
        </p:txBody>
      </p:sp>
      <p:sp>
        <p:nvSpPr>
          <p:cNvPr id="14" name="Rectangle 13">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7" name="Content Placeholder 8">
            <a:extLst>
              <a:ext uri="{FF2B5EF4-FFF2-40B4-BE49-F238E27FC236}">
                <a16:creationId xmlns:a16="http://schemas.microsoft.com/office/drawing/2014/main" id="{0A0A5936-8A6A-4AE2-9A40-A6D9AABDDB95}"/>
              </a:ext>
            </a:extLst>
          </p:cNvPr>
          <p:cNvSpPr>
            <a:spLocks noGrp="1"/>
          </p:cNvSpPr>
          <p:nvPr>
            <p:ph idx="1"/>
          </p:nvPr>
        </p:nvSpPr>
        <p:spPr>
          <a:xfrm>
            <a:off x="486918" y="2133600"/>
            <a:ext cx="2737709" cy="3759253"/>
          </a:xfrm>
        </p:spPr>
        <p:txBody>
          <a:bodyPr>
            <a:normAutofit/>
          </a:bodyPr>
          <a:lstStyle/>
          <a:p>
            <a:endParaRPr lang="en-US"/>
          </a:p>
        </p:txBody>
      </p:sp>
      <p:pic>
        <p:nvPicPr>
          <p:cNvPr id="5" name="Content Placeholder 4" descr="A close up of a logo&#10;&#10;Description automatically generated">
            <a:extLst>
              <a:ext uri="{FF2B5EF4-FFF2-40B4-BE49-F238E27FC236}">
                <a16:creationId xmlns:a16="http://schemas.microsoft.com/office/drawing/2014/main" id="{75F1A005-E8BB-D94C-8C38-2B34F40C22ED}"/>
              </a:ext>
            </a:extLst>
          </p:cNvPr>
          <p:cNvPicPr>
            <a:picLocks noChangeAspect="1"/>
          </p:cNvPicPr>
          <p:nvPr/>
        </p:nvPicPr>
        <p:blipFill>
          <a:blip r:embed="rId2"/>
          <a:stretch>
            <a:fillRect/>
          </a:stretch>
        </p:blipFill>
        <p:spPr>
          <a:xfrm>
            <a:off x="190296" y="106215"/>
            <a:ext cx="8849795" cy="6668658"/>
          </a:xfrm>
          <a:prstGeom prst="rect">
            <a:avLst/>
          </a:prstGeom>
        </p:spPr>
      </p:pic>
      <p:sp>
        <p:nvSpPr>
          <p:cNvPr id="16"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01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F031163-1678-EF4B-AF78-82313A0DE151}"/>
              </a:ext>
            </a:extLst>
          </p:cNvPr>
          <p:cNvSpPr/>
          <p:nvPr/>
        </p:nvSpPr>
        <p:spPr>
          <a:xfrm>
            <a:off x="1679944" y="946298"/>
            <a:ext cx="7028121" cy="11164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Bef>
                <a:spcPct val="50000"/>
              </a:spcBef>
            </a:pPr>
            <a:r>
              <a:rPr lang="en-US" altLang="en-VN" sz="2800" b="1" dirty="0">
                <a:solidFill>
                  <a:schemeClr val="tx1"/>
                </a:solidFill>
                <a:latin typeface="Calibri" panose="020F0502020204030204" pitchFamily="34" charset="0"/>
                <a:cs typeface="Calibri" panose="020F0502020204030204" pitchFamily="34" charset="0"/>
              </a:rPr>
              <a:t>1- GIỚI THIỆU SƠ LƯỢC VỀ LỊCH SỬ RA ĐỜI MÔN ĐÁ CẦU </a:t>
            </a:r>
            <a:r>
              <a:rPr lang="en-US" altLang="en-VN" sz="2800" b="1" dirty="0" err="1">
                <a:solidFill>
                  <a:schemeClr val="tx1"/>
                </a:solidFill>
                <a:latin typeface="Calibri" panose="020F0502020204030204" pitchFamily="34" charset="0"/>
                <a:cs typeface="Calibri" panose="020F0502020204030204" pitchFamily="34" charset="0"/>
              </a:rPr>
              <a:t>Ở</a:t>
            </a:r>
            <a:r>
              <a:rPr lang="en-US" altLang="en-VN" sz="2800" b="1" dirty="0">
                <a:solidFill>
                  <a:schemeClr val="tx1"/>
                </a:solidFill>
                <a:latin typeface="Calibri" panose="020F0502020204030204" pitchFamily="34" charset="0"/>
                <a:cs typeface="Calibri" panose="020F0502020204030204" pitchFamily="34" charset="0"/>
              </a:rPr>
              <a:t> VIỆT NAM</a:t>
            </a:r>
          </a:p>
        </p:txBody>
      </p:sp>
      <p:sp>
        <p:nvSpPr>
          <p:cNvPr id="5" name="Rounded Rectangle 4">
            <a:extLst>
              <a:ext uri="{FF2B5EF4-FFF2-40B4-BE49-F238E27FC236}">
                <a16:creationId xmlns:a16="http://schemas.microsoft.com/office/drawing/2014/main" id="{B4062A75-0BBB-3745-90D4-0EEF93301125}"/>
              </a:ext>
            </a:extLst>
          </p:cNvPr>
          <p:cNvSpPr/>
          <p:nvPr/>
        </p:nvSpPr>
        <p:spPr>
          <a:xfrm>
            <a:off x="1679944" y="2438400"/>
            <a:ext cx="7028121" cy="11164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ct val="50000"/>
              </a:spcBef>
            </a:pPr>
            <a:r>
              <a:rPr lang="en-US" altLang="en-VN" sz="2800" b="1" dirty="0">
                <a:solidFill>
                  <a:schemeClr val="tx1"/>
                </a:solidFill>
                <a:latin typeface="Calibri" panose="020F0502020204030204" pitchFamily="34" charset="0"/>
                <a:cs typeface="Calibri" panose="020F0502020204030204" pitchFamily="34" charset="0"/>
              </a:rPr>
              <a:t>2- CÁC KĨ THUẬT CƠ BẢN CỦA MÔN ĐÁ CẦU </a:t>
            </a:r>
          </a:p>
        </p:txBody>
      </p:sp>
      <p:sp>
        <p:nvSpPr>
          <p:cNvPr id="6" name="Rounded Rectangle 5">
            <a:extLst>
              <a:ext uri="{FF2B5EF4-FFF2-40B4-BE49-F238E27FC236}">
                <a16:creationId xmlns:a16="http://schemas.microsoft.com/office/drawing/2014/main" id="{CBF3B775-1D64-2043-BF1C-CF0678645FFC}"/>
              </a:ext>
            </a:extLst>
          </p:cNvPr>
          <p:cNvSpPr/>
          <p:nvPr/>
        </p:nvSpPr>
        <p:spPr>
          <a:xfrm>
            <a:off x="1679944" y="3930502"/>
            <a:ext cx="7028121" cy="11164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spcBef>
                <a:spcPct val="50000"/>
              </a:spcBef>
            </a:pPr>
            <a:r>
              <a:rPr lang="en-US" altLang="en-VN" sz="2800" b="1" dirty="0">
                <a:solidFill>
                  <a:schemeClr val="tx1"/>
                </a:solidFill>
                <a:latin typeface="Calibri" panose="020F0502020204030204" pitchFamily="34" charset="0"/>
                <a:cs typeface="Calibri" panose="020F0502020204030204" pitchFamily="34" charset="0"/>
              </a:rPr>
              <a:t>3- GIỚI THIỆU MỘT SỐ ĐIỂM TRONG LUẬT ĐÁ CẦU</a:t>
            </a:r>
          </a:p>
        </p:txBody>
      </p:sp>
    </p:spTree>
    <p:extLst>
      <p:ext uri="{BB962C8B-B14F-4D97-AF65-F5344CB8AC3E}">
        <p14:creationId xmlns:p14="http://schemas.microsoft.com/office/powerpoint/2010/main" val="359620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2B45-2F2B-C44B-B98D-B32C00314E57}"/>
              </a:ext>
            </a:extLst>
          </p:cNvPr>
          <p:cNvSpPr>
            <a:spLocks noGrp="1"/>
          </p:cNvSpPr>
          <p:nvPr>
            <p:ph type="title"/>
          </p:nvPr>
        </p:nvSpPr>
        <p:spPr/>
        <p:txBody>
          <a:bodyPr>
            <a:normAutofit/>
          </a:bodyPr>
          <a:lstStyle/>
          <a:p>
            <a:pPr algn="ctr"/>
            <a:r>
              <a:rPr lang="en-US" altLang="en-VN" sz="2800" b="1" dirty="0">
                <a:solidFill>
                  <a:srgbClr val="FF0000"/>
                </a:solidFill>
                <a:latin typeface="Calibri" panose="020F0502020204030204" pitchFamily="34" charset="0"/>
                <a:cs typeface="Calibri" panose="020F0502020204030204" pitchFamily="34" charset="0"/>
              </a:rPr>
              <a:t>1. GIỚI THIỆU SƠ LƯỢC VỀ LỊCH SỬ RA ĐỜI MÔN ĐÁ CẦU </a:t>
            </a:r>
            <a:r>
              <a:rPr lang="en-US" altLang="en-VN" sz="2800" b="1" dirty="0" err="1">
                <a:solidFill>
                  <a:srgbClr val="FF0000"/>
                </a:solidFill>
                <a:latin typeface="Calibri" panose="020F0502020204030204" pitchFamily="34" charset="0"/>
                <a:cs typeface="Calibri" panose="020F0502020204030204" pitchFamily="34" charset="0"/>
              </a:rPr>
              <a:t>Ở</a:t>
            </a:r>
            <a:r>
              <a:rPr lang="en-US" altLang="en-VN" sz="2800" b="1" dirty="0">
                <a:solidFill>
                  <a:srgbClr val="FF0000"/>
                </a:solidFill>
                <a:latin typeface="Calibri" panose="020F0502020204030204" pitchFamily="34" charset="0"/>
                <a:cs typeface="Calibri" panose="020F0502020204030204" pitchFamily="34" charset="0"/>
              </a:rPr>
              <a:t> VIỆT NAM</a:t>
            </a:r>
            <a:endParaRPr lang="en-VN" sz="2800" dirty="0">
              <a:solidFill>
                <a:srgbClr val="FF0000"/>
              </a:solidFill>
            </a:endParaRPr>
          </a:p>
        </p:txBody>
      </p:sp>
      <p:sp>
        <p:nvSpPr>
          <p:cNvPr id="3" name="Content Placeholder 2">
            <a:extLst>
              <a:ext uri="{FF2B5EF4-FFF2-40B4-BE49-F238E27FC236}">
                <a16:creationId xmlns:a16="http://schemas.microsoft.com/office/drawing/2014/main" id="{6A7F5913-3CA2-DE4C-80AA-7F23C52344BA}"/>
              </a:ext>
            </a:extLst>
          </p:cNvPr>
          <p:cNvSpPr>
            <a:spLocks noGrp="1"/>
          </p:cNvSpPr>
          <p:nvPr>
            <p:ph idx="1"/>
          </p:nvPr>
        </p:nvSpPr>
        <p:spPr>
          <a:xfrm>
            <a:off x="1236519" y="2133600"/>
            <a:ext cx="7297882" cy="3777622"/>
          </a:xfrm>
        </p:spPr>
        <p:txBody>
          <a:bodyPr>
            <a:noAutofit/>
          </a:bodyPr>
          <a:lstStyle/>
          <a:p>
            <a:pPr algn="just">
              <a:spcBef>
                <a:spcPct val="50000"/>
              </a:spcBef>
              <a:buFontTx/>
              <a:buChar char="-"/>
            </a:pPr>
            <a:r>
              <a:rPr lang="en-US" altLang="en-VN" sz="2800" b="1" dirty="0" err="1">
                <a:solidFill>
                  <a:schemeClr val="tx1"/>
                </a:solidFill>
                <a:latin typeface="Calibri" panose="020F0502020204030204" pitchFamily="34" charset="0"/>
                <a:cs typeface="Calibri" panose="020F0502020204030204" pitchFamily="34" charset="0"/>
              </a:rPr>
              <a:t>Đá</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cầu</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là</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môn</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trò</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chơi</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dân</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gian</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có</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lịch</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sử</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hình</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thành</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từ</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lâu</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đời</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ở</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nước</a:t>
            </a:r>
            <a:r>
              <a:rPr lang="en-US" altLang="en-VN" sz="2800" b="1" dirty="0">
                <a:solidFill>
                  <a:schemeClr val="tx1"/>
                </a:solidFill>
                <a:latin typeface="Calibri" panose="020F0502020204030204" pitchFamily="34" charset="0"/>
                <a:cs typeface="Calibri" panose="020F0502020204030204" pitchFamily="34" charset="0"/>
              </a:rPr>
              <a:t> ta.</a:t>
            </a:r>
          </a:p>
          <a:p>
            <a:pPr algn="just">
              <a:spcBef>
                <a:spcPct val="50000"/>
              </a:spcBef>
              <a:buFontTx/>
              <a:buChar char="-"/>
            </a:pPr>
            <a:r>
              <a:rPr lang="en-US" altLang="en-VN" sz="2800" b="1" dirty="0" err="1">
                <a:solidFill>
                  <a:schemeClr val="tx1"/>
                </a:solidFill>
                <a:latin typeface="Calibri" panose="020F0502020204030204" pitchFamily="34" charset="0"/>
                <a:cs typeface="Calibri" panose="020F0502020204030204" pitchFamily="34" charset="0"/>
              </a:rPr>
              <a:t>Được</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phát</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triển</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rực</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rỡ</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vào</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thế</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kỉ</a:t>
            </a:r>
            <a:r>
              <a:rPr lang="en-US" altLang="en-VN" sz="2800" b="1" dirty="0">
                <a:solidFill>
                  <a:schemeClr val="tx1"/>
                </a:solidFill>
                <a:latin typeface="Calibri" panose="020F0502020204030204" pitchFamily="34" charset="0"/>
                <a:cs typeface="Calibri" panose="020F0502020204030204" pitchFamily="34" charset="0"/>
              </a:rPr>
              <a:t> XI.</a:t>
            </a:r>
          </a:p>
        </p:txBody>
      </p:sp>
      <p:sp>
        <p:nvSpPr>
          <p:cNvPr id="4" name="Rectangle 3">
            <a:extLst>
              <a:ext uri="{FF2B5EF4-FFF2-40B4-BE49-F238E27FC236}">
                <a16:creationId xmlns:a16="http://schemas.microsoft.com/office/drawing/2014/main" id="{4E03373D-3A9E-F944-9914-C71A4FDCA433}"/>
              </a:ext>
            </a:extLst>
          </p:cNvPr>
          <p:cNvSpPr/>
          <p:nvPr/>
        </p:nvSpPr>
        <p:spPr>
          <a:xfrm>
            <a:off x="1236517" y="4022411"/>
            <a:ext cx="7297882" cy="2246769"/>
          </a:xfrm>
          <a:prstGeom prst="rect">
            <a:avLst/>
          </a:prstGeom>
        </p:spPr>
        <p:txBody>
          <a:bodyPr wrap="square">
            <a:spAutoFit/>
          </a:bodyPr>
          <a:lstStyle/>
          <a:p>
            <a:pPr marL="319088" indent="-309563" algn="just">
              <a:buNone/>
            </a:pP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Dưới</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thời</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Lý</a:t>
            </a:r>
            <a:r>
              <a:rPr lang="en-US" altLang="en-VN" sz="2800" b="1" dirty="0">
                <a:solidFill>
                  <a:srgbClr val="0070C0"/>
                </a:solidFill>
                <a:latin typeface="Calibri" panose="020F0502020204030204" pitchFamily="34" charset="0"/>
                <a:cs typeface="Calibri" panose="020F0502020204030204" pitchFamily="34" charset="0"/>
              </a:rPr>
              <a:t> – </a:t>
            </a:r>
            <a:r>
              <a:rPr lang="en-US" altLang="en-VN" sz="2800" b="1" dirty="0" err="1">
                <a:solidFill>
                  <a:srgbClr val="0070C0"/>
                </a:solidFill>
                <a:latin typeface="Calibri" panose="020F0502020204030204" pitchFamily="34" charset="0"/>
                <a:cs typeface="Calibri" panose="020F0502020204030204" pitchFamily="34" charset="0"/>
              </a:rPr>
              <a:t>Trần</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đá</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cầu</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là</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một</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trong</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những</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yêu</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cầu</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bắt</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buộc</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đối</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với</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sĩ</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quan</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binh</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sĩ</a:t>
            </a:r>
            <a:r>
              <a:rPr lang="en-US" altLang="en-VN" sz="2800" b="1" dirty="0">
                <a:solidFill>
                  <a:srgbClr val="0070C0"/>
                </a:solidFill>
                <a:latin typeface="Calibri" panose="020F0502020204030204" pitchFamily="34" charset="0"/>
                <a:cs typeface="Calibri" panose="020F0502020204030204" pitchFamily="34" charset="0"/>
              </a:rPr>
              <a:t> “ </a:t>
            </a:r>
            <a:r>
              <a:rPr lang="en-US" altLang="en-VN" sz="2800" b="1" dirty="0" err="1">
                <a:solidFill>
                  <a:srgbClr val="0070C0"/>
                </a:solidFill>
                <a:latin typeface="Calibri" panose="020F0502020204030204" pitchFamily="34" charset="0"/>
                <a:cs typeface="Calibri" panose="020F0502020204030204" pitchFamily="34" charset="0"/>
              </a:rPr>
              <a:t>Trò</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chơi</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này</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thường</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được</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tổ</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chức</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vào</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dịp</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dầu</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xuân</a:t>
            </a:r>
            <a:r>
              <a:rPr lang="en-US" altLang="en-VN" sz="2800" b="1" dirty="0">
                <a:solidFill>
                  <a:srgbClr val="0070C0"/>
                </a:solidFill>
                <a:latin typeface="Calibri" panose="020F0502020204030204" pitchFamily="34" charset="0"/>
                <a:cs typeface="Calibri" panose="020F0502020204030204" pitchFamily="34" charset="0"/>
              </a:rPr>
              <a:t> – </a:t>
            </a:r>
            <a:r>
              <a:rPr lang="en-US" altLang="en-VN" sz="2800" b="1" dirty="0" err="1">
                <a:solidFill>
                  <a:srgbClr val="0070C0"/>
                </a:solidFill>
                <a:latin typeface="Calibri" panose="020F0502020204030204" pitchFamily="34" charset="0"/>
                <a:cs typeface="Calibri" panose="020F0502020204030204" pitchFamily="34" charset="0"/>
              </a:rPr>
              <a:t>Trong</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ngày</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lễ</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mừng</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chiến</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thắng</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của</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dân</a:t>
            </a:r>
            <a:r>
              <a:rPr lang="en-US" altLang="en-VN" sz="2800" b="1" dirty="0">
                <a:solidFill>
                  <a:srgbClr val="0070C0"/>
                </a:solidFill>
                <a:latin typeface="Calibri" panose="020F0502020204030204" pitchFamily="34" charset="0"/>
                <a:cs typeface="Calibri" panose="020F0502020204030204" pitchFamily="34" charset="0"/>
              </a:rPr>
              <a:t> </a:t>
            </a:r>
            <a:r>
              <a:rPr lang="en-US" altLang="en-VN" sz="2800" b="1" dirty="0" err="1">
                <a:solidFill>
                  <a:srgbClr val="0070C0"/>
                </a:solidFill>
                <a:latin typeface="Calibri" panose="020F0502020204030204" pitchFamily="34" charset="0"/>
                <a:cs typeface="Calibri" panose="020F0502020204030204" pitchFamily="34" charset="0"/>
              </a:rPr>
              <a:t>tộc</a:t>
            </a:r>
            <a:r>
              <a:rPr lang="en-US" altLang="en-VN" sz="2800" b="1"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5898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DC8A0-14B2-4B4F-9750-C569AB8E2640}"/>
              </a:ext>
            </a:extLst>
          </p:cNvPr>
          <p:cNvSpPr>
            <a:spLocks noGrp="1"/>
          </p:cNvSpPr>
          <p:nvPr>
            <p:ph idx="1"/>
          </p:nvPr>
        </p:nvSpPr>
        <p:spPr>
          <a:xfrm>
            <a:off x="1611086" y="707572"/>
            <a:ext cx="6977743" cy="3777622"/>
          </a:xfrm>
        </p:spPr>
        <p:txBody>
          <a:bodyPr>
            <a:normAutofit lnSpcReduction="10000"/>
          </a:bodyPr>
          <a:lstStyle/>
          <a:p>
            <a:pPr algn="just">
              <a:spcBef>
                <a:spcPct val="50000"/>
              </a:spcBef>
              <a:buFontTx/>
              <a:buChar char="-"/>
            </a:pPr>
            <a:r>
              <a:rPr lang="en-US" altLang="en-VN" sz="2800" b="1" dirty="0" err="1">
                <a:solidFill>
                  <a:schemeClr val="tx1"/>
                </a:solidFill>
                <a:latin typeface="Calibri" panose="020F0502020204030204" pitchFamily="34" charset="0"/>
                <a:cs typeface="Calibri" panose="020F0502020204030204" pitchFamily="34" charset="0"/>
              </a:rPr>
              <a:t>Trong</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thập</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kỉ</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cuối</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của</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thế</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kỉ</a:t>
            </a:r>
            <a:r>
              <a:rPr lang="en-US" altLang="en-VN" sz="2800" b="1" dirty="0">
                <a:solidFill>
                  <a:schemeClr val="tx1"/>
                </a:solidFill>
                <a:latin typeface="Calibri" panose="020F0502020204030204" pitchFamily="34" charset="0"/>
                <a:cs typeface="Calibri" panose="020F0502020204030204" pitchFamily="34" charset="0"/>
              </a:rPr>
              <a:t> XX </a:t>
            </a:r>
            <a:r>
              <a:rPr lang="en-US" altLang="en-VN" sz="2800" b="1" dirty="0" err="1">
                <a:solidFill>
                  <a:schemeClr val="tx1"/>
                </a:solidFill>
                <a:latin typeface="Calibri" panose="020F0502020204030204" pitchFamily="34" charset="0"/>
                <a:cs typeface="Calibri" panose="020F0502020204030204" pitchFamily="34" charset="0"/>
              </a:rPr>
              <a:t>được</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sự</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quan</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tâm</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của</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Đảng</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Nhà</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nước</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môn</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đá</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cầu</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được</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đưa</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vào</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học</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tập</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trong</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nhà</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trường</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thi</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đấu</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trong</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các</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kì</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đại</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hội</a:t>
            </a:r>
            <a:r>
              <a:rPr lang="en-US" altLang="en-VN" sz="2800" b="1" dirty="0">
                <a:solidFill>
                  <a:schemeClr val="tx1"/>
                </a:solidFill>
                <a:latin typeface="Calibri" panose="020F0502020204030204" pitchFamily="34" charset="0"/>
                <a:cs typeface="Calibri" panose="020F0502020204030204" pitchFamily="34" charset="0"/>
              </a:rPr>
              <a:t> TDTT </a:t>
            </a:r>
            <a:r>
              <a:rPr lang="en-US" altLang="en-VN" sz="2800" b="1" dirty="0" err="1">
                <a:solidFill>
                  <a:schemeClr val="tx1"/>
                </a:solidFill>
                <a:latin typeface="Calibri" panose="020F0502020204030204" pitchFamily="34" charset="0"/>
                <a:cs typeface="Calibri" panose="020F0502020204030204" pitchFamily="34" charset="0"/>
              </a:rPr>
              <a:t>toàn</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quốc</a:t>
            </a:r>
            <a:r>
              <a:rPr lang="en-US" altLang="en-VN" sz="2800" b="1" dirty="0">
                <a:solidFill>
                  <a:schemeClr val="tx1"/>
                </a:solidFill>
                <a:latin typeface="Calibri" panose="020F0502020204030204" pitchFamily="34" charset="0"/>
                <a:cs typeface="Calibri" panose="020F0502020204030204" pitchFamily="34" charset="0"/>
              </a:rPr>
              <a:t>.</a:t>
            </a:r>
          </a:p>
          <a:p>
            <a:pPr algn="just">
              <a:spcBef>
                <a:spcPct val="50000"/>
              </a:spcBef>
              <a:buFontTx/>
              <a:buChar char="-"/>
            </a:pPr>
            <a:r>
              <a:rPr lang="en-US" altLang="en-VN" sz="2800" b="1" dirty="0" err="1">
                <a:solidFill>
                  <a:schemeClr val="tx1"/>
                </a:solidFill>
                <a:latin typeface="Calibri" panose="020F0502020204030204" pitchFamily="34" charset="0"/>
                <a:cs typeface="Calibri" panose="020F0502020204030204" pitchFamily="34" charset="0"/>
              </a:rPr>
              <a:t>Giải</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vô</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địch</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thế</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giới</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lần</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thứ</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nhất</a:t>
            </a:r>
            <a:r>
              <a:rPr lang="en-US" altLang="en-VN" sz="2800" b="1" dirty="0">
                <a:solidFill>
                  <a:schemeClr val="tx1"/>
                </a:solidFill>
                <a:latin typeface="Calibri" panose="020F0502020204030204" pitchFamily="34" charset="0"/>
                <a:cs typeface="Calibri" panose="020F0502020204030204" pitchFamily="34" charset="0"/>
              </a:rPr>
              <a:t>: 7 – 2000 </a:t>
            </a:r>
            <a:r>
              <a:rPr lang="en-US" altLang="en-VN" sz="2800" b="1" dirty="0" err="1">
                <a:solidFill>
                  <a:schemeClr val="tx1"/>
                </a:solidFill>
                <a:latin typeface="Calibri" panose="020F0502020204030204" pitchFamily="34" charset="0"/>
                <a:cs typeface="Calibri" panose="020F0502020204030204" pitchFamily="34" charset="0"/>
              </a:rPr>
              <a:t>Việt</a:t>
            </a:r>
            <a:r>
              <a:rPr lang="en-US" altLang="en-VN" sz="2800" b="1" dirty="0">
                <a:solidFill>
                  <a:schemeClr val="tx1"/>
                </a:solidFill>
                <a:latin typeface="Calibri" panose="020F0502020204030204" pitchFamily="34" charset="0"/>
                <a:cs typeface="Calibri" panose="020F0502020204030204" pitchFamily="34" charset="0"/>
              </a:rPr>
              <a:t> Nam </a:t>
            </a:r>
            <a:r>
              <a:rPr lang="en-US" altLang="en-VN" sz="2800" b="1" dirty="0" err="1">
                <a:solidFill>
                  <a:schemeClr val="tx1"/>
                </a:solidFill>
                <a:latin typeface="Calibri" panose="020F0502020204030204" pitchFamily="34" charset="0"/>
                <a:cs typeface="Calibri" panose="020F0502020204030204" pitchFamily="34" charset="0"/>
              </a:rPr>
              <a:t>giành</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chức</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vô</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địch</a:t>
            </a:r>
            <a:r>
              <a:rPr lang="en-US" altLang="en-VN" sz="2800" b="1" dirty="0">
                <a:solidFill>
                  <a:schemeClr val="tx1"/>
                </a:solidFill>
                <a:latin typeface="Calibri" panose="020F0502020204030204" pitchFamily="34" charset="0"/>
                <a:cs typeface="Calibri" panose="020F0502020204030204" pitchFamily="34" charset="0"/>
              </a:rPr>
              <a:t>.</a:t>
            </a:r>
          </a:p>
          <a:p>
            <a:pPr algn="just">
              <a:spcBef>
                <a:spcPct val="50000"/>
              </a:spcBef>
              <a:buFontTx/>
              <a:buChar char="-"/>
            </a:pPr>
            <a:r>
              <a:rPr lang="en-US" altLang="en-VN" sz="2800" b="1" dirty="0" err="1">
                <a:solidFill>
                  <a:schemeClr val="tx1"/>
                </a:solidFill>
                <a:latin typeface="Calibri" panose="020F0502020204030204" pitchFamily="34" charset="0"/>
                <a:cs typeface="Calibri" panose="020F0502020204030204" pitchFamily="34" charset="0"/>
              </a:rPr>
              <a:t>Giải</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vô</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địch</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thế</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giới</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lần</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thứ</a:t>
            </a:r>
            <a:r>
              <a:rPr lang="en-US" altLang="en-VN" sz="2800" b="1" dirty="0">
                <a:solidFill>
                  <a:schemeClr val="tx1"/>
                </a:solidFill>
                <a:latin typeface="Calibri" panose="020F0502020204030204" pitchFamily="34" charset="0"/>
                <a:cs typeface="Calibri" panose="020F0502020204030204" pitchFamily="34" charset="0"/>
              </a:rPr>
              <a:t> 2: 11 – 2000 </a:t>
            </a:r>
            <a:r>
              <a:rPr lang="en-US" altLang="en-VN" sz="2800" b="1" dirty="0" err="1">
                <a:solidFill>
                  <a:schemeClr val="tx1"/>
                </a:solidFill>
                <a:latin typeface="Calibri" panose="020F0502020204030204" pitchFamily="34" charset="0"/>
                <a:cs typeface="Calibri" panose="020F0502020204030204" pitchFamily="34" charset="0"/>
              </a:rPr>
              <a:t>Việt</a:t>
            </a:r>
            <a:r>
              <a:rPr lang="en-US" altLang="en-VN" sz="2800" b="1" dirty="0">
                <a:solidFill>
                  <a:schemeClr val="tx1"/>
                </a:solidFill>
                <a:latin typeface="Calibri" panose="020F0502020204030204" pitchFamily="34" charset="0"/>
                <a:cs typeface="Calibri" panose="020F0502020204030204" pitchFamily="34" charset="0"/>
              </a:rPr>
              <a:t> Nam </a:t>
            </a:r>
            <a:r>
              <a:rPr lang="en-US" altLang="en-VN" sz="2800" b="1" dirty="0" err="1">
                <a:solidFill>
                  <a:schemeClr val="tx1"/>
                </a:solidFill>
                <a:latin typeface="Calibri" panose="020F0502020204030204" pitchFamily="34" charset="0"/>
                <a:cs typeface="Calibri" panose="020F0502020204030204" pitchFamily="34" charset="0"/>
              </a:rPr>
              <a:t>giành</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chức</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vô</a:t>
            </a:r>
            <a:r>
              <a:rPr lang="en-US" altLang="en-VN" sz="2800" b="1" dirty="0">
                <a:solidFill>
                  <a:schemeClr val="tx1"/>
                </a:solidFill>
                <a:latin typeface="Calibri" panose="020F0502020204030204" pitchFamily="34" charset="0"/>
                <a:cs typeface="Calibri" panose="020F0502020204030204" pitchFamily="34" charset="0"/>
              </a:rPr>
              <a:t> </a:t>
            </a:r>
            <a:r>
              <a:rPr lang="en-US" altLang="en-VN" sz="2800" b="1" dirty="0" err="1">
                <a:solidFill>
                  <a:schemeClr val="tx1"/>
                </a:solidFill>
                <a:latin typeface="Calibri" panose="020F0502020204030204" pitchFamily="34" charset="0"/>
                <a:cs typeface="Calibri" panose="020F0502020204030204" pitchFamily="34" charset="0"/>
              </a:rPr>
              <a:t>địch</a:t>
            </a:r>
            <a:r>
              <a:rPr lang="en-US" altLang="en-VN" sz="2800" b="1" dirty="0">
                <a:solidFill>
                  <a:schemeClr val="tx1"/>
                </a:solidFill>
                <a:latin typeface="Calibri" panose="020F0502020204030204" pitchFamily="34" charset="0"/>
                <a:cs typeface="Calibri" panose="020F0502020204030204" pitchFamily="34" charset="0"/>
              </a:rPr>
              <a:t>.</a:t>
            </a:r>
          </a:p>
          <a:p>
            <a:pPr algn="just">
              <a:spcBef>
                <a:spcPct val="50000"/>
              </a:spcBef>
              <a:buFontTx/>
              <a:buChar char="-"/>
            </a:pPr>
            <a:endParaRPr lang="en-US" altLang="en-VN" sz="2800" b="1" dirty="0">
              <a:solidFill>
                <a:schemeClr val="tx1"/>
              </a:solidFill>
              <a:latin typeface="Calibri" panose="020F0502020204030204" pitchFamily="34" charset="0"/>
              <a:cs typeface="Calibri" panose="020F0502020204030204" pitchFamily="34" charset="0"/>
            </a:endParaRPr>
          </a:p>
          <a:p>
            <a:pPr algn="just">
              <a:spcBef>
                <a:spcPct val="50000"/>
              </a:spcBef>
              <a:buFontTx/>
              <a:buChar char="-"/>
            </a:pPr>
            <a:endParaRPr lang="en-US" altLang="en-VN" sz="2800" b="1" dirty="0">
              <a:solidFill>
                <a:schemeClr val="tx1"/>
              </a:solidFill>
              <a:latin typeface="Calibri" panose="020F0502020204030204" pitchFamily="34" charset="0"/>
              <a:cs typeface="Calibri" panose="020F0502020204030204" pitchFamily="34" charset="0"/>
            </a:endParaRPr>
          </a:p>
          <a:p>
            <a:pPr marL="0" indent="0" algn="just">
              <a:buNone/>
            </a:pPr>
            <a:endParaRPr lang="en-VN" sz="2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332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E2F12A-5C8E-4F47-AB0C-675816FEA0C5}"/>
              </a:ext>
            </a:extLst>
          </p:cNvPr>
          <p:cNvSpPr>
            <a:spLocks noGrp="1"/>
          </p:cNvSpPr>
          <p:nvPr>
            <p:ph idx="1"/>
          </p:nvPr>
        </p:nvSpPr>
        <p:spPr/>
        <p:txBody>
          <a:bodyPr/>
          <a:lstStyle/>
          <a:p>
            <a:endParaRPr lang="en-VN"/>
          </a:p>
        </p:txBody>
      </p:sp>
      <p:pic>
        <p:nvPicPr>
          <p:cNvPr id="4" name="Picture 5">
            <a:extLst>
              <a:ext uri="{FF2B5EF4-FFF2-40B4-BE49-F238E27FC236}">
                <a16:creationId xmlns:a16="http://schemas.microsoft.com/office/drawing/2014/main" id="{B4886110-0952-2A46-B9D9-FCF7D9745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42415" y="384464"/>
            <a:ext cx="6678152" cy="5883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4351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D853-D540-134F-9473-A3B2E6B290B4}"/>
              </a:ext>
            </a:extLst>
          </p:cNvPr>
          <p:cNvSpPr>
            <a:spLocks noGrp="1"/>
          </p:cNvSpPr>
          <p:nvPr>
            <p:ph type="title"/>
          </p:nvPr>
        </p:nvSpPr>
        <p:spPr>
          <a:xfrm>
            <a:off x="1819077" y="624110"/>
            <a:ext cx="6946551" cy="1280890"/>
          </a:xfrm>
        </p:spPr>
        <p:txBody>
          <a:bodyPr>
            <a:normAutofit/>
          </a:bodyPr>
          <a:lstStyle/>
          <a:p>
            <a:pPr algn="ctr"/>
            <a:r>
              <a:rPr lang="en-US" altLang="en-VN" sz="2800" b="1" dirty="0">
                <a:solidFill>
                  <a:srgbClr val="FF0000"/>
                </a:solidFill>
                <a:latin typeface="Calibri" panose="020F0502020204030204" pitchFamily="34" charset="0"/>
                <a:cs typeface="Calibri" panose="020F0502020204030204" pitchFamily="34" charset="0"/>
              </a:rPr>
              <a:t>2. CÁC KĨ THUẬT CƠ BẢN CỦA MÔN ĐÁ CẦU </a:t>
            </a:r>
            <a:endParaRPr lang="en-VN" sz="2800" dirty="0">
              <a:solidFill>
                <a:srgbClr val="FF0000"/>
              </a:solidFill>
            </a:endParaRPr>
          </a:p>
        </p:txBody>
      </p:sp>
      <p:graphicFrame>
        <p:nvGraphicFramePr>
          <p:cNvPr id="4" name="Diagram 3">
            <a:extLst>
              <a:ext uri="{FF2B5EF4-FFF2-40B4-BE49-F238E27FC236}">
                <a16:creationId xmlns:a16="http://schemas.microsoft.com/office/drawing/2014/main" id="{0D52FDBF-1A42-0D48-9E1B-078CD03E8006}"/>
              </a:ext>
            </a:extLst>
          </p:cNvPr>
          <p:cNvGraphicFramePr/>
          <p:nvPr>
            <p:extLst>
              <p:ext uri="{D42A27DB-BD31-4B8C-83A1-F6EECF244321}">
                <p14:modId xmlns:p14="http://schemas.microsoft.com/office/powerpoint/2010/main" val="4294790641"/>
              </p:ext>
            </p:extLst>
          </p:nvPr>
        </p:nvGraphicFramePr>
        <p:xfrm>
          <a:off x="378372" y="1222829"/>
          <a:ext cx="8471714" cy="4557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393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63C7-B36B-0747-8A95-929807B569B7}"/>
              </a:ext>
            </a:extLst>
          </p:cNvPr>
          <p:cNvSpPr>
            <a:spLocks noGrp="1"/>
          </p:cNvSpPr>
          <p:nvPr>
            <p:ph type="title"/>
          </p:nvPr>
        </p:nvSpPr>
        <p:spPr/>
        <p:txBody>
          <a:bodyPr/>
          <a:lstStyle/>
          <a:p>
            <a:endParaRPr lang="en-VN"/>
          </a:p>
        </p:txBody>
      </p:sp>
      <p:pic>
        <p:nvPicPr>
          <p:cNvPr id="4" name="Picture 5">
            <a:extLst>
              <a:ext uri="{FF2B5EF4-FFF2-40B4-BE49-F238E27FC236}">
                <a16:creationId xmlns:a16="http://schemas.microsoft.com/office/drawing/2014/main" id="{2F4A1CA2-1C40-C242-AAB2-0B41151D7A65}"/>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608023" y="676065"/>
            <a:ext cx="7078777" cy="466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58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315E-864F-4849-B53C-9592F44AF648}"/>
              </a:ext>
            </a:extLst>
          </p:cNvPr>
          <p:cNvSpPr>
            <a:spLocks noGrp="1"/>
          </p:cNvSpPr>
          <p:nvPr>
            <p:ph type="title"/>
          </p:nvPr>
        </p:nvSpPr>
        <p:spPr>
          <a:xfrm>
            <a:off x="1609108" y="333164"/>
            <a:ext cx="7198799" cy="1280890"/>
          </a:xfrm>
        </p:spPr>
        <p:txBody>
          <a:bodyPr>
            <a:noAutofit/>
          </a:bodyPr>
          <a:lstStyle/>
          <a:p>
            <a:pPr algn="ctr"/>
            <a:r>
              <a:rPr lang="en-US" altLang="en-VN" sz="2800" b="1" dirty="0">
                <a:solidFill>
                  <a:srgbClr val="FF3300"/>
                </a:solidFill>
                <a:latin typeface="Calibri" panose="020F0502020204030204" pitchFamily="34" charset="0"/>
                <a:cs typeface="Calibri" panose="020F0502020204030204" pitchFamily="34" charset="0"/>
              </a:rPr>
              <a:t>2.1. KĨ THUẬT TÂNG, BÚNG CẦU – ĐÁ MÓC CẦU BẰNG MU BÀN CHÂN</a:t>
            </a:r>
            <a:endParaRPr lang="en-VN" sz="28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175A29C-E5B2-9145-96CE-9C45C3A32EBF}"/>
              </a:ext>
            </a:extLst>
          </p:cNvPr>
          <p:cNvSpPr>
            <a:spLocks noGrp="1"/>
          </p:cNvSpPr>
          <p:nvPr>
            <p:ph idx="1"/>
          </p:nvPr>
        </p:nvSpPr>
        <p:spPr>
          <a:xfrm>
            <a:off x="498764" y="1540187"/>
            <a:ext cx="4288546" cy="4590447"/>
          </a:xfrm>
        </p:spPr>
        <p:txBody>
          <a:bodyPr>
            <a:noAutofit/>
          </a:bodyPr>
          <a:lstStyle/>
          <a:p>
            <a:pPr marL="0" indent="0" algn="just">
              <a:buNone/>
            </a:pPr>
            <a:r>
              <a:rPr lang="en-US" altLang="en-VN" sz="2400" b="1" u="sng" dirty="0">
                <a:solidFill>
                  <a:srgbClr val="0070C0"/>
                </a:solidFill>
                <a:latin typeface="Calibri" panose="020F0502020204030204" pitchFamily="34" charset="0"/>
                <a:cs typeface="Calibri" panose="020F0502020204030204" pitchFamily="34" charset="0"/>
              </a:rPr>
              <a:t>2.1.1. </a:t>
            </a:r>
            <a:r>
              <a:rPr lang="en-US" altLang="en-VN" sz="2400" b="1" u="sng" dirty="0" err="1">
                <a:solidFill>
                  <a:srgbClr val="0070C0"/>
                </a:solidFill>
                <a:latin typeface="Calibri" panose="020F0502020204030204" pitchFamily="34" charset="0"/>
                <a:cs typeface="Calibri" panose="020F0502020204030204" pitchFamily="34" charset="0"/>
              </a:rPr>
              <a:t>Kĩ</a:t>
            </a:r>
            <a:r>
              <a:rPr lang="en-US" altLang="en-VN" sz="2400" b="1" u="sng" dirty="0">
                <a:solidFill>
                  <a:srgbClr val="0070C0"/>
                </a:solidFill>
                <a:latin typeface="Calibri" panose="020F0502020204030204" pitchFamily="34" charset="0"/>
                <a:cs typeface="Calibri" panose="020F0502020204030204" pitchFamily="34" charset="0"/>
              </a:rPr>
              <a:t> </a:t>
            </a:r>
            <a:r>
              <a:rPr lang="en-US" altLang="en-VN" sz="2400" b="1" u="sng" dirty="0" err="1">
                <a:solidFill>
                  <a:srgbClr val="0070C0"/>
                </a:solidFill>
                <a:latin typeface="Calibri" panose="020F0502020204030204" pitchFamily="34" charset="0"/>
                <a:cs typeface="Calibri" panose="020F0502020204030204" pitchFamily="34" charset="0"/>
              </a:rPr>
              <a:t>thuật</a:t>
            </a:r>
            <a:r>
              <a:rPr lang="en-US" altLang="en-VN" sz="2400" b="1" u="sng" dirty="0">
                <a:solidFill>
                  <a:srgbClr val="0070C0"/>
                </a:solidFill>
                <a:latin typeface="Calibri" panose="020F0502020204030204" pitchFamily="34" charset="0"/>
                <a:cs typeface="Calibri" panose="020F0502020204030204" pitchFamily="34" charset="0"/>
              </a:rPr>
              <a:t> </a:t>
            </a:r>
            <a:r>
              <a:rPr lang="en-US" altLang="en-VN" sz="2400" b="1" u="sng" dirty="0" err="1">
                <a:solidFill>
                  <a:srgbClr val="0070C0"/>
                </a:solidFill>
                <a:latin typeface="Calibri" panose="020F0502020204030204" pitchFamily="34" charset="0"/>
                <a:cs typeface="Calibri" panose="020F0502020204030204" pitchFamily="34" charset="0"/>
              </a:rPr>
              <a:t>tâng</a:t>
            </a:r>
            <a:r>
              <a:rPr lang="en-US" altLang="en-VN" sz="2400" b="1" u="sng" dirty="0">
                <a:solidFill>
                  <a:srgbClr val="0070C0"/>
                </a:solidFill>
                <a:latin typeface="Calibri" panose="020F0502020204030204" pitchFamily="34" charset="0"/>
                <a:cs typeface="Calibri" panose="020F0502020204030204" pitchFamily="34" charset="0"/>
              </a:rPr>
              <a:t> </a:t>
            </a:r>
            <a:r>
              <a:rPr lang="en-US" altLang="en-VN" sz="2400" b="1" u="sng" dirty="0" err="1">
                <a:solidFill>
                  <a:srgbClr val="0070C0"/>
                </a:solidFill>
                <a:latin typeface="Calibri" panose="020F0502020204030204" pitchFamily="34" charset="0"/>
                <a:cs typeface="Calibri" panose="020F0502020204030204" pitchFamily="34" charset="0"/>
              </a:rPr>
              <a:t>búng</a:t>
            </a:r>
            <a:r>
              <a:rPr lang="en-US" altLang="en-VN" sz="2400" b="1" u="sng" dirty="0">
                <a:solidFill>
                  <a:srgbClr val="0070C0"/>
                </a:solidFill>
                <a:latin typeface="Calibri" panose="020F0502020204030204" pitchFamily="34" charset="0"/>
                <a:cs typeface="Calibri" panose="020F0502020204030204" pitchFamily="34" charset="0"/>
              </a:rPr>
              <a:t> </a:t>
            </a:r>
            <a:r>
              <a:rPr lang="en-US" altLang="en-VN" sz="2400" b="1" u="sng" dirty="0" err="1">
                <a:solidFill>
                  <a:srgbClr val="0070C0"/>
                </a:solidFill>
                <a:latin typeface="Calibri" panose="020F0502020204030204" pitchFamily="34" charset="0"/>
                <a:cs typeface="Calibri" panose="020F0502020204030204" pitchFamily="34" charset="0"/>
              </a:rPr>
              <a:t>cầu</a:t>
            </a:r>
            <a:r>
              <a:rPr lang="en-US" altLang="en-VN" sz="2400" b="1" u="sng" dirty="0">
                <a:solidFill>
                  <a:srgbClr val="0070C0"/>
                </a:solidFill>
                <a:latin typeface="Calibri" panose="020F0502020204030204" pitchFamily="34" charset="0"/>
                <a:cs typeface="Calibri" panose="020F0502020204030204" pitchFamily="34" charset="0"/>
              </a:rPr>
              <a:t>:</a:t>
            </a:r>
          </a:p>
          <a:p>
            <a:pPr algn="just">
              <a:spcBef>
                <a:spcPct val="50000"/>
              </a:spcBef>
              <a:buFontTx/>
              <a:buChar char="-"/>
            </a:pPr>
            <a:r>
              <a:rPr lang="en-US" altLang="en-VN" sz="2400" b="1" dirty="0" err="1">
                <a:solidFill>
                  <a:schemeClr val="tx1"/>
                </a:solidFill>
                <a:latin typeface="Calibri" panose="020F0502020204030204" pitchFamily="34" charset="0"/>
                <a:cs typeface="Calibri" panose="020F0502020204030204" pitchFamily="34" charset="0"/>
              </a:rPr>
              <a:t>Kĩ</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thuật</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Chân</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đá</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cầu</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lướt</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nhanh</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về</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trước</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duỗi</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thẳng</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để</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tiếp</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súc</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cầu</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bằng</a:t>
            </a:r>
            <a:r>
              <a:rPr lang="en-US" altLang="en-VN" sz="2400" b="1" dirty="0">
                <a:solidFill>
                  <a:schemeClr val="tx1"/>
                </a:solidFill>
                <a:latin typeface="Calibri" panose="020F0502020204030204" pitchFamily="34" charset="0"/>
                <a:cs typeface="Calibri" panose="020F0502020204030204" pitchFamily="34" charset="0"/>
              </a:rPr>
              <a:t> mu </a:t>
            </a:r>
            <a:r>
              <a:rPr lang="en-US" altLang="en-VN" sz="2400" b="1" dirty="0" err="1">
                <a:solidFill>
                  <a:schemeClr val="tx1"/>
                </a:solidFill>
                <a:latin typeface="Calibri" panose="020F0502020204030204" pitchFamily="34" charset="0"/>
                <a:cs typeface="Calibri" panose="020F0502020204030204" pitchFamily="34" charset="0"/>
              </a:rPr>
              <a:t>bàn</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chân</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khi</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tiếp</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súc</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cầu</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thì</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vẩy</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mạnh</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cổ</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chân</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để</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cầu</a:t>
            </a:r>
            <a:r>
              <a:rPr lang="en-US" altLang="en-VN" sz="2400" b="1" dirty="0">
                <a:solidFill>
                  <a:schemeClr val="tx1"/>
                </a:solidFill>
                <a:latin typeface="Calibri" panose="020F0502020204030204" pitchFamily="34" charset="0"/>
                <a:cs typeface="Calibri" panose="020F0502020204030204" pitchFamily="34" charset="0"/>
              </a:rPr>
              <a:t> bay </a:t>
            </a:r>
            <a:r>
              <a:rPr lang="en-US" altLang="en-VN" sz="2400" b="1" dirty="0" err="1">
                <a:solidFill>
                  <a:schemeClr val="tx1"/>
                </a:solidFill>
                <a:latin typeface="Calibri" panose="020F0502020204030204" pitchFamily="34" charset="0"/>
                <a:cs typeface="Calibri" panose="020F0502020204030204" pitchFamily="34" charset="0"/>
              </a:rPr>
              <a:t>cao</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và</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dựng</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đứng</a:t>
            </a:r>
            <a:r>
              <a:rPr lang="en-US" altLang="en-VN" sz="2400" b="1" dirty="0">
                <a:solidFill>
                  <a:schemeClr val="tx1"/>
                </a:solidFill>
                <a:latin typeface="Calibri" panose="020F0502020204030204" pitchFamily="34" charset="0"/>
                <a:cs typeface="Calibri" panose="020F0502020204030204" pitchFamily="34" charset="0"/>
              </a:rPr>
              <a:t> 2 -3m.</a:t>
            </a:r>
          </a:p>
          <a:p>
            <a:pPr algn="just">
              <a:spcBef>
                <a:spcPct val="50000"/>
              </a:spcBef>
              <a:buFontTx/>
              <a:buChar char="-"/>
            </a:pPr>
            <a:r>
              <a:rPr lang="en-US" altLang="en-VN" sz="2400" b="1" dirty="0" err="1">
                <a:solidFill>
                  <a:schemeClr val="tx1"/>
                </a:solidFill>
                <a:latin typeface="Calibri" panose="020F0502020204030204" pitchFamily="34" charset="0"/>
                <a:cs typeface="Calibri" panose="020F0502020204030204" pitchFamily="34" charset="0"/>
              </a:rPr>
              <a:t>Được</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sử</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dụng</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trong</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phòng</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thủ</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để</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đỡ</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những</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quả</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cầu</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rơi</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xa</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và</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sát</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mặt</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đất</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cách</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người</a:t>
            </a:r>
            <a:r>
              <a:rPr lang="en-US" altLang="en-VN" sz="2400" b="1" dirty="0">
                <a:solidFill>
                  <a:schemeClr val="tx1"/>
                </a:solidFill>
                <a:latin typeface="Calibri" panose="020F0502020204030204" pitchFamily="34" charset="0"/>
                <a:cs typeface="Calibri" panose="020F0502020204030204" pitchFamily="34" charset="0"/>
              </a:rPr>
              <a:t> 1 – 2m do </a:t>
            </a:r>
            <a:r>
              <a:rPr lang="en-US" altLang="en-VN" sz="2400" b="1" dirty="0" err="1">
                <a:solidFill>
                  <a:schemeClr val="tx1"/>
                </a:solidFill>
                <a:latin typeface="Calibri" panose="020F0502020204030204" pitchFamily="34" charset="0"/>
                <a:cs typeface="Calibri" panose="020F0502020204030204" pitchFamily="34" charset="0"/>
              </a:rPr>
              <a:t>đối</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phương</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bỏ</a:t>
            </a:r>
            <a:r>
              <a:rPr lang="en-US" altLang="en-VN" sz="2400" b="1" dirty="0">
                <a:solidFill>
                  <a:schemeClr val="tx1"/>
                </a:solidFill>
                <a:latin typeface="Calibri" panose="020F0502020204030204" pitchFamily="34" charset="0"/>
                <a:cs typeface="Calibri" panose="020F0502020204030204" pitchFamily="34" charset="0"/>
              </a:rPr>
              <a:t> </a:t>
            </a:r>
            <a:r>
              <a:rPr lang="en-US" altLang="en-VN" sz="2400" b="1" dirty="0" err="1">
                <a:solidFill>
                  <a:schemeClr val="tx1"/>
                </a:solidFill>
                <a:latin typeface="Calibri" panose="020F0502020204030204" pitchFamily="34" charset="0"/>
                <a:cs typeface="Calibri" panose="020F0502020204030204" pitchFamily="34" charset="0"/>
              </a:rPr>
              <a:t>nhỏ</a:t>
            </a:r>
            <a:r>
              <a:rPr lang="en-US" altLang="en-VN" sz="2400" b="1" dirty="0">
                <a:solidFill>
                  <a:schemeClr val="tx1"/>
                </a:solidFill>
                <a:latin typeface="Calibri" panose="020F0502020204030204" pitchFamily="34" charset="0"/>
                <a:cs typeface="Calibri" panose="020F0502020204030204" pitchFamily="34" charset="0"/>
              </a:rPr>
              <a:t>. </a:t>
            </a:r>
          </a:p>
        </p:txBody>
      </p:sp>
      <p:pic>
        <p:nvPicPr>
          <p:cNvPr id="4" name="Picture 6">
            <a:extLst>
              <a:ext uri="{FF2B5EF4-FFF2-40B4-BE49-F238E27FC236}">
                <a16:creationId xmlns:a16="http://schemas.microsoft.com/office/drawing/2014/main" id="{F12F5159-F737-B143-9A1F-148E8A1FE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23" b="10556"/>
          <a:stretch>
            <a:fillRect/>
          </a:stretch>
        </p:blipFill>
        <p:spPr bwMode="auto">
          <a:xfrm>
            <a:off x="4782718" y="2471715"/>
            <a:ext cx="4288546" cy="29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38760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1141</Words>
  <Application>Microsoft Macintosh PowerPoint</Application>
  <PresentationFormat>On-screen Show (4:3)</PresentationFormat>
  <Paragraphs>92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Verdana</vt:lpstr>
      <vt:lpstr>Wingdings 3</vt:lpstr>
      <vt:lpstr>Wisp</vt:lpstr>
      <vt:lpstr>YÊU CẦU MÔN HỌC</vt:lpstr>
      <vt:lpstr>PowerPoint Presentation</vt:lpstr>
      <vt:lpstr>PowerPoint Presentation</vt:lpstr>
      <vt:lpstr>1. GIỚI THIỆU SƠ LƯỢC VỀ LỊCH SỬ RA ĐỜI MÔN ĐÁ CẦU Ở VIỆT NAM</vt:lpstr>
      <vt:lpstr>PowerPoint Presentation</vt:lpstr>
      <vt:lpstr>PowerPoint Presentation</vt:lpstr>
      <vt:lpstr>2. CÁC KĨ THUẬT CƠ BẢN CỦA MÔN ĐÁ CẦU </vt:lpstr>
      <vt:lpstr>PowerPoint Presentation</vt:lpstr>
      <vt:lpstr>2.1. KĨ THUẬT TÂNG, BÚNG CẦU – ĐÁ MÓC CẦU BẰNG MU BÀN CHÂN</vt:lpstr>
      <vt:lpstr>2.1.2. Kĩ thuật chuyền (đá tấn công) cầu bang mu bàn chân</vt:lpstr>
      <vt:lpstr>2.1.3. Kĩ thuật phát cầu thấp chân nghiêng mình bằng mu bàn chân</vt:lpstr>
      <vt:lpstr>PowerPoint Presentation</vt:lpstr>
      <vt:lpstr>3. MỘT SỐ ĐIỂM TRONG LUẬT ĐÁ CẦU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HIEN</dc:creator>
  <cp:lastModifiedBy>LE HIEN</cp:lastModifiedBy>
  <cp:revision>9</cp:revision>
  <dcterms:created xsi:type="dcterms:W3CDTF">2020-04-13T04:12:17Z</dcterms:created>
  <dcterms:modified xsi:type="dcterms:W3CDTF">2020-04-13T08:28:28Z</dcterms:modified>
</cp:coreProperties>
</file>