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sldIdLst>
    <p:sldId id="258" r:id="rId4"/>
    <p:sldId id="256" r:id="rId5"/>
    <p:sldId id="259" r:id="rId6"/>
    <p:sldId id="284" r:id="rId7"/>
    <p:sldId id="260" r:id="rId8"/>
    <p:sldId id="262" r:id="rId9"/>
    <p:sldId id="263" r:id="rId10"/>
    <p:sldId id="285" r:id="rId11"/>
    <p:sldId id="286" r:id="rId12"/>
    <p:sldId id="279" r:id="rId13"/>
    <p:sldId id="280" r:id="rId14"/>
    <p:sldId id="281" r:id="rId15"/>
    <p:sldId id="282" r:id="rId16"/>
    <p:sldId id="283" r:id="rId17"/>
    <p:sldId id="287" r:id="rId18"/>
    <p:sldId id="288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3119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471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2016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8" y="2130441"/>
            <a:ext cx="103632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09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847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91" y="4406916"/>
            <a:ext cx="103632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91" y="2906713"/>
            <a:ext cx="10363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7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8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60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7" y="1535113"/>
            <a:ext cx="5386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7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922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721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0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8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41" y="273066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8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08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6486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48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59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4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4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610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D6726-6ECB-4C13-A0ED-3A1524C2ECC9}" type="slidenum">
              <a:rPr lang="vi-VN">
                <a:solidFill>
                  <a:srgbClr val="FFFFFF"/>
                </a:solidFill>
              </a:rPr>
              <a:pPr/>
              <a:t>‹#›</a:t>
            </a:fld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74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FE885-9396-4AFF-A1E8-14015F3F3D2B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4598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7574A-27E7-4C86-B23E-A286A5B8BFE9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9053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D4EF0-8D13-4660-9410-D1292360300D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35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59D3D-1425-4824-ACE1-31C243AE1278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7573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6E35B-3C81-4B3E-A479-E0767EE8B6A0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6461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0C536-4137-4135-BE05-D9A1B0127297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88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59719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9718F-3100-4745-97C7-A0ADB58A3671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98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88869-29AC-4F0C-AB43-A30C367C16E9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4883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BF38-A2F5-4305-B7CE-1CE790184638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2807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39BD2-CC37-480E-8344-5F6F9E45D28A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0328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DD2C9-F80D-458E-A1DD-B0747EA19CDC}" type="slidenum">
              <a:rPr lang="af-Z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2047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40C232-8B7D-43FD-8F77-40B2ECEF8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3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918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849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5887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615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999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107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3F400-DE8B-4171-80AA-B15EC9E71684}" type="datetimeFigureOut">
              <a:rPr lang="vi-VN" smtClean="0"/>
              <a:t>08/04/2020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5717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6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6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6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58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f-Z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f-ZA" smtClean="0"/>
              <a:t>Click to edit Master text styles</a:t>
            </a:r>
          </a:p>
          <a:p>
            <a:pPr lvl="1"/>
            <a:r>
              <a:rPr lang="af-ZA" smtClean="0"/>
              <a:t>Second level</a:t>
            </a:r>
          </a:p>
          <a:p>
            <a:pPr lvl="2"/>
            <a:r>
              <a:rPr lang="af-ZA" smtClean="0"/>
              <a:t>Third level</a:t>
            </a:r>
          </a:p>
          <a:p>
            <a:pPr lvl="3"/>
            <a:r>
              <a:rPr lang="af-ZA" smtClean="0"/>
              <a:t>Fourth level</a:t>
            </a:r>
          </a:p>
          <a:p>
            <a:pPr lvl="4"/>
            <a:r>
              <a:rPr lang="af-Z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f-ZA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C91DC1-00A9-4CF1-9155-11C17E1BE519}" type="slidenum">
              <a:rPr lang="af-Z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f-Z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4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http://vi.wikipedia.org/wiki/Hu%E1%BB%B3nh_T%E1%BA%A5n_Ph%C3%A1t" TargetMode="Externa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4444" y="496886"/>
            <a:ext cx="117604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cap="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</a:t>
            </a:r>
            <a:endParaRPr lang="en-US" sz="6000" b="1" cap="al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600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6000" b="1" cap="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1969 </a:t>
            </a:r>
            <a:r>
              <a:rPr lang="en-US" sz="600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6000" b="1" cap="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1973</a:t>
            </a:r>
            <a:r>
              <a:rPr lang="en-US" sz="7200" b="1" cap="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7200" b="1" cap="al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395" y="2620544"/>
            <a:ext cx="4834550" cy="358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69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7818" y="1431305"/>
            <a:ext cx="112896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quân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nl-NL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Quân </a:t>
            </a: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ta phối hợp với quân đội Campuchia</a:t>
            </a:r>
            <a:r>
              <a:rPr lang="nl-NL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đập tan cuộc hành quân xâm lược Campuchia của 10 vạn quân Mĩ và quân Sài Gòn (04 – 06/1970</a:t>
            </a:r>
            <a:r>
              <a:rPr lang="nl-NL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nl-NL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l-NL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 đội Việt Nam phối hợp với quân dân Lào</a:t>
            </a:r>
            <a:r>
              <a:rPr lang="nl-NL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đập tan cuộc hành quân “Lam Sơn – 719” chiếm giữ đường 9 - Nam Lào của 4,5 vạn quân Mĩ và quân Sài Gòn (02 – 03/1971)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52668"/>
            <a:ext cx="12192000" cy="535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NAM CHIẾN ĐẤU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1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7818" y="1431305"/>
            <a:ext cx="1128967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1972: </a:t>
            </a:r>
          </a:p>
          <a:p>
            <a:pPr algn="just">
              <a:spcAft>
                <a:spcPts val="0"/>
              </a:spcAft>
            </a:pPr>
            <a:r>
              <a:rPr lang="en-U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30/3/1972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6/1972, ta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Gòn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Gòn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yểm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52668"/>
            <a:ext cx="12192000" cy="535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NAM CHIẾN ĐẤU </a:t>
            </a:r>
          </a:p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11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7818" y="1431305"/>
            <a:ext cx="1128967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1972: </a:t>
            </a:r>
          </a:p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30/3/1972,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24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6/1972, ta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Gòn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Gòn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yểm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Ý </a:t>
            </a:r>
            <a:r>
              <a:rPr lang="en-US" sz="3600" b="1" u="sng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“VN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vi-VN" sz="36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52668"/>
            <a:ext cx="12192000" cy="535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NAM CHIẾN ĐẤU </a:t>
            </a:r>
          </a:p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1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7818" y="1431305"/>
            <a:ext cx="1128967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- 6/4/1972,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IV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- 16/4/1972,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Níchxơn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52668"/>
            <a:ext cx="12192000" cy="535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BẮC CHIẾN ĐẤU </a:t>
            </a:r>
          </a:p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7818" y="1431305"/>
            <a:ext cx="1128967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Trận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Phủ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”: </a:t>
            </a:r>
          </a:p>
          <a:p>
            <a:pPr algn="just">
              <a:spcAft>
                <a:spcPts val="0"/>
              </a:spcAft>
            </a:pP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- 14/12/1972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Níchxơn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B52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(18/12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29/12/1972)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52668"/>
            <a:ext cx="12192000" cy="535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BẮC CHIẾN ĐẤU </a:t>
            </a:r>
          </a:p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b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994" y="4381311"/>
            <a:ext cx="3558012" cy="219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3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7818" y="1431305"/>
            <a:ext cx="1128967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Trận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Phủ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”: </a:t>
            </a:r>
          </a:p>
          <a:p>
            <a:pPr algn="just">
              <a:spcAft>
                <a:spcPts val="0"/>
              </a:spcAft>
            </a:pP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81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( 34 B52, 5 F111),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43 phi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52668"/>
            <a:ext cx="12192000" cy="535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BẮC CHIẾN ĐẤU </a:t>
            </a:r>
          </a:p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Tập tin:F1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306" y="3705904"/>
            <a:ext cx="2727557" cy="299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574" y="4106982"/>
            <a:ext cx="3558012" cy="219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23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7818" y="1431305"/>
            <a:ext cx="1128967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Trận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Phủ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”: 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rận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vi-VN" sz="36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nl-NL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52668"/>
            <a:ext cx="12192000" cy="535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BẮC CHIẾN ĐẤU </a:t>
            </a:r>
          </a:p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Tập tin:F1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306" y="3705904"/>
            <a:ext cx="2727557" cy="2993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574" y="4106982"/>
            <a:ext cx="3558012" cy="2191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0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49925" y="152668"/>
            <a:ext cx="9144000" cy="53539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6460" y="1131683"/>
            <a:ext cx="11289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1969 – 1973 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6459" y="1929246"/>
            <a:ext cx="112896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26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49925" y="152668"/>
            <a:ext cx="9144000" cy="535395"/>
          </a:xfrm>
        </p:spPr>
        <p:txBody>
          <a:bodyPr>
            <a:noAutofit/>
          </a:bodyPr>
          <a:lstStyle/>
          <a:p>
            <a:pPr lvl="0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6460" y="1131683"/>
            <a:ext cx="11289671" cy="576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mưu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vi-VN" sz="3600" kern="0" dirty="0" smtClean="0">
                <a:latin typeface="Times New Roman" pitchFamily="18" charset="0"/>
                <a:cs typeface="Arial"/>
                <a:sym typeface="Wingdings" pitchFamily="2" charset="2"/>
              </a:rPr>
              <a:t>- Là </a:t>
            </a:r>
            <a:r>
              <a:rPr lang="vi-VN" sz="3600" kern="0" dirty="0">
                <a:latin typeface="Times New Roman" pitchFamily="18" charset="0"/>
                <a:cs typeface="Arial"/>
                <a:sym typeface="Wingdings" pitchFamily="2" charset="2"/>
              </a:rPr>
              <a:t>loại hình chiến tranh xâm lược </a:t>
            </a:r>
            <a:r>
              <a:rPr lang="vi-VN" sz="3600" u="sng" kern="0" dirty="0">
                <a:latin typeface="Times New Roman" pitchFamily="18" charset="0"/>
                <a:cs typeface="Arial"/>
                <a:sym typeface="Wingdings" pitchFamily="2" charset="2"/>
              </a:rPr>
              <a:t>thực dân </a:t>
            </a:r>
            <a:r>
              <a:rPr lang="vi-VN" sz="3600" u="sng" kern="0" dirty="0" smtClean="0">
                <a:latin typeface="Times New Roman" pitchFamily="18" charset="0"/>
                <a:cs typeface="Arial"/>
                <a:sym typeface="Wingdings" pitchFamily="2" charset="2"/>
              </a:rPr>
              <a:t>mới</a:t>
            </a:r>
            <a:r>
              <a:rPr lang="vi-VN" sz="3600" kern="0" dirty="0" smtClean="0">
                <a:latin typeface="Times New Roman" pitchFamily="18" charset="0"/>
                <a:cs typeface="Arial"/>
                <a:sym typeface="Wingdings" pitchFamily="2" charset="2"/>
              </a:rPr>
              <a:t>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vi-VN" sz="3600" kern="0" dirty="0" smtClean="0">
                <a:latin typeface="Times New Roman" pitchFamily="18" charset="0"/>
                <a:cs typeface="Arial"/>
              </a:rPr>
              <a:t>- Tiến </a:t>
            </a:r>
            <a:r>
              <a:rPr lang="vi-VN" sz="3600" kern="0" dirty="0">
                <a:latin typeface="Times New Roman" pitchFamily="18" charset="0"/>
                <a:cs typeface="Arial"/>
              </a:rPr>
              <a:t>hành bằng: </a:t>
            </a:r>
            <a:r>
              <a:rPr lang="vi-VN" sz="3600" b="1" kern="0" dirty="0" smtClean="0">
                <a:solidFill>
                  <a:srgbClr val="FF0000"/>
                </a:solidFill>
                <a:latin typeface="Times New Roman" pitchFamily="18" charset="0"/>
                <a:cs typeface="Arial"/>
              </a:rPr>
              <a:t>lực lượng quân </a:t>
            </a:r>
            <a:r>
              <a:rPr lang="vi-VN" sz="3600" b="1" kern="0" dirty="0">
                <a:solidFill>
                  <a:srgbClr val="FF0000"/>
                </a:solidFill>
                <a:latin typeface="Times New Roman" pitchFamily="18" charset="0"/>
                <a:cs typeface="Arial"/>
              </a:rPr>
              <a:t>đội Sài </a:t>
            </a:r>
            <a:r>
              <a:rPr lang="vi-VN" sz="3600" b="1" kern="0" dirty="0" smtClean="0">
                <a:solidFill>
                  <a:srgbClr val="FF0000"/>
                </a:solidFill>
                <a:latin typeface="Times New Roman" pitchFamily="18" charset="0"/>
                <a:cs typeface="Arial"/>
              </a:rPr>
              <a:t>Gòn</a:t>
            </a:r>
            <a:r>
              <a:rPr lang="vi-VN" sz="3600" b="1" kern="0" dirty="0">
                <a:solidFill>
                  <a:srgbClr val="FF0000"/>
                </a:solidFill>
                <a:latin typeface="Times New Roman" pitchFamily="18" charset="0"/>
                <a:cs typeface="Arial"/>
              </a:rPr>
              <a:t> </a:t>
            </a:r>
            <a:r>
              <a:rPr lang="vi-VN" sz="3600" kern="0" dirty="0" smtClean="0">
                <a:latin typeface="Times New Roman" pitchFamily="18" charset="0"/>
                <a:cs typeface="Arial"/>
              </a:rPr>
              <a:t>+ </a:t>
            </a:r>
            <a:r>
              <a:rPr lang="vi-VN" sz="3600" b="1" kern="0" dirty="0" smtClean="0">
                <a:latin typeface="Times New Roman" pitchFamily="18" charset="0"/>
                <a:cs typeface="Arial"/>
              </a:rPr>
              <a:t>hỏa lực, không quân, hậu cần Mĩ</a:t>
            </a:r>
            <a:r>
              <a:rPr lang="vi-VN" sz="3600" kern="0" dirty="0" smtClean="0">
                <a:latin typeface="Times New Roman" pitchFamily="18" charset="0"/>
                <a:cs typeface="Arial"/>
              </a:rPr>
              <a:t> + </a:t>
            </a:r>
            <a:r>
              <a:rPr lang="vi-VN" sz="3600" b="1" kern="0" dirty="0" smtClean="0">
                <a:solidFill>
                  <a:srgbClr val="002060"/>
                </a:solidFill>
                <a:latin typeface="Times New Roman" pitchFamily="18" charset="0"/>
                <a:cs typeface="Arial"/>
              </a:rPr>
              <a:t>hệ thống cố vấn Mĩ chỉ huy</a:t>
            </a:r>
            <a:r>
              <a:rPr lang="vi-VN" sz="3600" b="1" kern="0" dirty="0" smtClean="0">
                <a:solidFill>
                  <a:srgbClr val="002060"/>
                </a:solidFill>
                <a:latin typeface="Times New Roman" pitchFamily="18" charset="0"/>
                <a:cs typeface="Arial"/>
              </a:rPr>
              <a:t>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vi-VN" sz="3600" kern="0" dirty="0" smtClean="0">
                <a:latin typeface="Times New Roman" pitchFamily="18" charset="0"/>
                <a:cs typeface="Arial"/>
              </a:rPr>
              <a:t>- Dựa vào viện trợ kinh tế và quân sự Mĩ.</a:t>
            </a:r>
            <a:endParaRPr lang="vi-VN" sz="3600" kern="0" dirty="0" smtClean="0">
              <a:latin typeface="Times New Roman" pitchFamily="18" charset="0"/>
              <a:cs typeface="Arial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vi-VN" sz="3600" kern="0" dirty="0" smtClean="0">
                <a:solidFill>
                  <a:prstClr val="black"/>
                </a:solidFill>
                <a:latin typeface="Times New Roman" pitchFamily="18" charset="0"/>
                <a:cs typeface="Arial"/>
              </a:rPr>
              <a:t>- </a:t>
            </a:r>
            <a:r>
              <a:rPr lang="vi-VN" sz="3600" b="1" i="1" kern="0" dirty="0" smtClean="0">
                <a:solidFill>
                  <a:srgbClr val="FF0000"/>
                </a:solidFill>
                <a:latin typeface="Times New Roman" pitchFamily="18" charset="0"/>
                <a:cs typeface="Arial"/>
              </a:rPr>
              <a:t>Dùng người Việt đánh người Việt</a:t>
            </a:r>
            <a:r>
              <a:rPr lang="vi-VN" sz="3600" kern="0" dirty="0" smtClean="0">
                <a:solidFill>
                  <a:prstClr val="black"/>
                </a:solidFill>
                <a:latin typeface="Times New Roman" pitchFamily="18" charset="0"/>
                <a:cs typeface="Arial"/>
              </a:rPr>
              <a:t>.</a:t>
            </a:r>
            <a:endParaRPr lang="vi-VN" sz="36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/>
              <a:sym typeface="Wingdings" pitchFamily="2" charset="2"/>
            </a:endParaRPr>
          </a:p>
          <a:p>
            <a:endParaRPr lang="en-US" sz="4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1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5" descr="Imag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465" y="0"/>
            <a:ext cx="9144000" cy="679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1433465" y="6328718"/>
            <a:ext cx="9144000" cy="461665"/>
          </a:xfrm>
          <a:prstGeom prst="rect">
            <a:avLst/>
          </a:prstGeom>
          <a:solidFill>
            <a:srgbClr val="CCFFCC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sz="2400" b="1">
                <a:solidFill>
                  <a:srgbClr val="0000FF"/>
                </a:solidFill>
              </a:rPr>
              <a:t>QUÂN ĐỘI SÀI GÒN</a:t>
            </a:r>
            <a:endParaRPr lang="en-US" sz="24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33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49925" y="152668"/>
            <a:ext cx="9144000" cy="535395"/>
          </a:xfrm>
        </p:spPr>
        <p:txBody>
          <a:bodyPr>
            <a:noAutofit/>
          </a:bodyPr>
          <a:lstStyle/>
          <a:p>
            <a:pPr lvl="0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245" y="1132541"/>
            <a:ext cx="1128967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vi-VN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 đoạn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Gòn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thuẫn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hoãn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6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68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0" y="152668"/>
            <a:ext cx="12192000" cy="535395"/>
          </a:xfrm>
        </p:spPr>
        <p:txBody>
          <a:bodyPr>
            <a:noAutofit/>
          </a:bodyPr>
          <a:lstStyle/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 ĐẤU CHỐNG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818" y="1431305"/>
            <a:ext cx="11289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1969,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Hồ,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đẩy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36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02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7818" y="1431305"/>
            <a:ext cx="112896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Thắng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ngoại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- 6/6/1969,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- 4/1970,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52668"/>
            <a:ext cx="12192000" cy="535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 NAM CHIẾN ĐẤU </a:t>
            </a:r>
          </a:p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HÓA CHIẾN TRANH (1969 – 1973)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7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7" descr="ANd9GcTOtP_vN0kbTs7J77II6ztzLd7Wzt7RaDsWAAo_74PCraO0Pel94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5243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9"/>
          <p:cNvSpPr>
            <a:spLocks noChangeArrowheads="1"/>
          </p:cNvSpPr>
          <p:nvPr/>
        </p:nvSpPr>
        <p:spPr bwMode="auto">
          <a:xfrm>
            <a:off x="6781800" y="1666429"/>
            <a:ext cx="3657600" cy="3539430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f-ZA" sz="2800" b="1" dirty="0">
                <a:solidFill>
                  <a:srgbClr val="FF0000"/>
                </a:solidFill>
              </a:rPr>
              <a:t>Kiến trúc sư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f-ZA" sz="2800" b="1" dirty="0">
                <a:solidFill>
                  <a:srgbClr val="FF0000"/>
                </a:solidFill>
              </a:rPr>
              <a:t>Huỳnh Tấn Phát (1913-1989)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f-ZA" sz="2800" b="1" dirty="0">
                <a:solidFill>
                  <a:srgbClr val="0000FF"/>
                </a:solidFill>
              </a:rPr>
              <a:t>Chủ tịch Chính phủ </a:t>
            </a:r>
            <a:r>
              <a:rPr lang="af-ZA" sz="2800" b="1" dirty="0" smtClean="0">
                <a:solidFill>
                  <a:srgbClr val="0000FF"/>
                </a:solidFill>
              </a:rPr>
              <a:t>CM lâm </a:t>
            </a:r>
            <a:r>
              <a:rPr lang="af-ZA" sz="2800" b="1" dirty="0">
                <a:solidFill>
                  <a:srgbClr val="0000FF"/>
                </a:solidFill>
              </a:rPr>
              <a:t>thời </a:t>
            </a:r>
            <a:endParaRPr lang="af-ZA" sz="2800" b="1" dirty="0" smtClean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f-ZA" sz="2800" b="1" dirty="0" smtClean="0">
                <a:solidFill>
                  <a:srgbClr val="0000FF"/>
                </a:solidFill>
              </a:rPr>
              <a:t>Cộng </a:t>
            </a:r>
            <a:r>
              <a:rPr lang="af-ZA" sz="2800" b="1" dirty="0">
                <a:solidFill>
                  <a:srgbClr val="0000FF"/>
                </a:solidFill>
              </a:rPr>
              <a:t>hòa miền Nam Việt Nam </a:t>
            </a:r>
            <a:endParaRPr lang="af-ZA" sz="2800" b="1" dirty="0" smtClean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f-ZA" sz="2800" b="1" dirty="0" smtClean="0">
                <a:solidFill>
                  <a:srgbClr val="0000FF"/>
                </a:solidFill>
              </a:rPr>
              <a:t>(</a:t>
            </a:r>
            <a:r>
              <a:rPr lang="af-ZA" sz="2800" b="1" dirty="0">
                <a:solidFill>
                  <a:srgbClr val="0000FF"/>
                </a:solidFill>
              </a:rPr>
              <a:t>1969-1976)</a:t>
            </a:r>
          </a:p>
        </p:txBody>
      </p:sp>
    </p:spTree>
    <p:extLst>
      <p:ext uri="{BB962C8B-B14F-4D97-AF65-F5344CB8AC3E}">
        <p14:creationId xmlns:p14="http://schemas.microsoft.com/office/powerpoint/2010/main" val="295933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TNO_102794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524000" y="5613400"/>
            <a:ext cx="9144000" cy="1244600"/>
          </a:xfrm>
          <a:prstGeom prst="rect">
            <a:avLst/>
          </a:prstGeom>
          <a:solidFill>
            <a:srgbClr val="CCFFCC"/>
          </a:solidFill>
          <a:ln w="57150" cmpd="thickThin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f-ZA" sz="2400" b="1">
                <a:solidFill>
                  <a:srgbClr val="0000FF"/>
                </a:solidFill>
              </a:rPr>
              <a:t>Hoàng thân </a:t>
            </a:r>
            <a:r>
              <a:rPr lang="af-ZA" sz="2400" b="1">
                <a:solidFill>
                  <a:srgbClr val="FF0000"/>
                </a:solidFill>
              </a:rPr>
              <a:t>Norodom Shihanouk</a:t>
            </a:r>
            <a:r>
              <a:rPr lang="af-ZA" sz="2400" b="1">
                <a:solidFill>
                  <a:srgbClr val="0000FF"/>
                </a:solidFill>
              </a:rPr>
              <a:t>; Cố vấn </a:t>
            </a:r>
            <a:r>
              <a:rPr lang="af-ZA" sz="2400" b="1">
                <a:solidFill>
                  <a:srgbClr val="FF0000"/>
                </a:solidFill>
              </a:rPr>
              <a:t>Nguyễn Hữu Thọ</a:t>
            </a:r>
            <a:r>
              <a:rPr lang="af-ZA" sz="2400" b="1">
                <a:solidFill>
                  <a:srgbClr val="0000FF"/>
                </a:solidFill>
              </a:rPr>
              <a:t>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f-ZA" sz="2400" b="1">
                <a:solidFill>
                  <a:srgbClr val="0000FF"/>
                </a:solidFill>
              </a:rPr>
              <a:t>Thủ tướng </a:t>
            </a:r>
            <a:r>
              <a:rPr lang="af-ZA" sz="2400" b="1">
                <a:solidFill>
                  <a:srgbClr val="FF0000"/>
                </a:solidFill>
              </a:rPr>
              <a:t>Phạm Văn Đồng</a:t>
            </a:r>
            <a:r>
              <a:rPr lang="af-ZA" sz="2400" b="1">
                <a:solidFill>
                  <a:srgbClr val="0000FF"/>
                </a:solidFill>
              </a:rPr>
              <a:t> và Hoàng thân </a:t>
            </a:r>
            <a:r>
              <a:rPr lang="af-ZA" sz="2400" b="1">
                <a:solidFill>
                  <a:srgbClr val="FF0000"/>
                </a:solidFill>
              </a:rPr>
              <a:t>Souphanouvong</a:t>
            </a:r>
            <a:r>
              <a:rPr lang="af-ZA" sz="2400" b="1">
                <a:solidFill>
                  <a:srgbClr val="0000FF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f-ZA" sz="2400" b="1">
                <a:solidFill>
                  <a:srgbClr val="0000FF"/>
                </a:solidFill>
              </a:rPr>
              <a:t>tại Hội nghị Cấp cao ba nước Đông Dương, năm 1970 </a:t>
            </a:r>
          </a:p>
        </p:txBody>
      </p:sp>
    </p:spTree>
    <p:extLst>
      <p:ext uri="{BB962C8B-B14F-4D97-AF65-F5344CB8AC3E}">
        <p14:creationId xmlns:p14="http://schemas.microsoft.com/office/powerpoint/2010/main" val="12437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956</Words>
  <Application>Microsoft Office PowerPoint</Application>
  <PresentationFormat>Widescreen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VNI-Times</vt:lpstr>
      <vt:lpstr>Wingdings</vt:lpstr>
      <vt:lpstr>Office Theme</vt:lpstr>
      <vt:lpstr>1_Office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Hồ Minh Thành</dc:creator>
  <cp:lastModifiedBy>Hồ Minh Thành</cp:lastModifiedBy>
  <cp:revision>18</cp:revision>
  <dcterms:created xsi:type="dcterms:W3CDTF">2020-04-07T03:30:38Z</dcterms:created>
  <dcterms:modified xsi:type="dcterms:W3CDTF">2020-04-08T02:18:58Z</dcterms:modified>
</cp:coreProperties>
</file>