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95" r:id="rId4"/>
    <p:sldId id="270" r:id="rId5"/>
    <p:sldId id="271" r:id="rId6"/>
    <p:sldId id="284" r:id="rId7"/>
    <p:sldId id="259" r:id="rId8"/>
    <p:sldId id="282" r:id="rId9"/>
    <p:sldId id="286" r:id="rId10"/>
    <p:sldId id="285" r:id="rId11"/>
    <p:sldId id="273" r:id="rId12"/>
    <p:sldId id="287" r:id="rId13"/>
    <p:sldId id="274" r:id="rId14"/>
    <p:sldId id="288" r:id="rId15"/>
    <p:sldId id="289" r:id="rId16"/>
    <p:sldId id="290" r:id="rId17"/>
    <p:sldId id="291" r:id="rId18"/>
    <p:sldId id="277" r:id="rId19"/>
    <p:sldId id="279" r:id="rId20"/>
    <p:sldId id="280" r:id="rId21"/>
    <p:sldId id="260" r:id="rId22"/>
    <p:sldId id="292" r:id="rId23"/>
    <p:sldId id="296" r:id="rId24"/>
    <p:sldId id="294" r:id="rId25"/>
    <p:sldId id="267" r:id="rId26"/>
  </p:sldIdLst>
  <p:sldSz cx="12192000" cy="6858000"/>
  <p:notesSz cx="6858000" cy="9144000"/>
  <p:defaultTextStyle>
    <a:defPPr>
      <a:defRPr lang="en-US"/>
    </a:defPPr>
    <a:lvl1pPr marL="0" lvl="0"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a:srgbClr val="FF3300"/>
    <a:srgbClr val="FF9900"/>
    <a:srgbClr val="D60093"/>
    <a:srgbClr val="3333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260"/>
    <p:restoredTop sz="94660"/>
  </p:normalViewPr>
  <p:slideViewPr>
    <p:cSldViewPr snapToGrid="0" showGuides="1">
      <p:cViewPr>
        <p:scale>
          <a:sx n="66" d="100"/>
          <a:sy n="66" d="100"/>
        </p:scale>
        <p:origin x="-7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4B013AB8-51E3-4B36-AE90-6016FD28D820}" type="datetimeFigureOut">
              <a:rPr kumimoji="0" lang="en-I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I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en-IN" altLang="x-none">
                <a:latin typeface="Calibri" panose="020F0502020204030204" pitchFamily="34" charset="0"/>
              </a:rPr>
            </a:fld>
            <a:endParaRPr lang="en-IN" altLang="x-none">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4B013AB8-51E3-4B36-AE90-6016FD28D820}" type="datetimeFigureOut">
              <a:rPr kumimoji="0" lang="en-I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I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en-IN" altLang="x-none">
                <a:latin typeface="Calibri" panose="020F0502020204030204" pitchFamily="34" charset="0"/>
              </a:rPr>
            </a:fld>
            <a:endParaRPr lang="en-IN" altLang="x-none">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4B013AB8-51E3-4B36-AE90-6016FD28D820}" type="datetimeFigureOut">
              <a:rPr kumimoji="0" lang="en-I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I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en-IN" altLang="x-none">
                <a:latin typeface="Calibri" panose="020F0502020204030204" pitchFamily="34" charset="0"/>
              </a:rPr>
            </a:fld>
            <a:endParaRPr lang="en-IN" altLang="x-none">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4B013AB8-51E3-4B36-AE90-6016FD28D820}" type="datetimeFigureOut">
              <a:rPr kumimoji="0" lang="en-I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I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en-IN" altLang="x-none">
                <a:latin typeface="Calibri" panose="020F0502020204030204" pitchFamily="34" charset="0"/>
              </a:rPr>
            </a:fld>
            <a:endParaRPr lang="en-IN" altLang="x-none">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4B013AB8-51E3-4B36-AE90-6016FD28D820}" type="datetimeFigureOut">
              <a:rPr kumimoji="0" lang="en-I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I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en-IN" altLang="x-none">
                <a:latin typeface="Calibri" panose="020F0502020204030204" pitchFamily="34" charset="0"/>
              </a:rPr>
            </a:fld>
            <a:endParaRPr lang="en-IN" altLang="x-none">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4B013AB8-51E3-4B36-AE90-6016FD28D820}" type="datetimeFigureOut">
              <a:rPr kumimoji="0" lang="en-I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I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a:fld id="{9A0DB2DC-4C9A-4742-B13C-FB6460FD3503}" type="slidenum">
              <a:rPr lang="en-IN" altLang="x-none">
                <a:latin typeface="Calibri" panose="020F0502020204030204" pitchFamily="34" charset="0"/>
              </a:rPr>
            </a:fld>
            <a:endParaRPr lang="en-IN" altLang="x-none">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4B013AB8-51E3-4B36-AE90-6016FD28D820}" type="datetimeFigureOut">
              <a:rPr kumimoji="0" lang="en-I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I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a:fld id="{9A0DB2DC-4C9A-4742-B13C-FB6460FD3503}" type="slidenum">
              <a:rPr lang="en-IN" altLang="x-none">
                <a:latin typeface="Calibri" panose="020F0502020204030204" pitchFamily="34" charset="0"/>
              </a:rPr>
            </a:fld>
            <a:endParaRPr lang="en-IN" altLang="x-none">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4B013AB8-51E3-4B36-AE90-6016FD28D820}" type="datetimeFigureOut">
              <a:rPr kumimoji="0" lang="en-I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I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a:fld id="{9A0DB2DC-4C9A-4742-B13C-FB6460FD3503}" type="slidenum">
              <a:rPr lang="en-IN" altLang="x-none">
                <a:latin typeface="Calibri" panose="020F0502020204030204" pitchFamily="34" charset="0"/>
              </a:rPr>
            </a:fld>
            <a:endParaRPr lang="en-IN" altLang="x-none">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4B013AB8-51E3-4B36-AE90-6016FD28D820}" type="datetimeFigureOut">
              <a:rPr kumimoji="0" lang="en-I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a:fld id="{9A0DB2DC-4C9A-4742-B13C-FB6460FD3503}" type="slidenum">
              <a:rPr lang="en-IN" altLang="x-none">
                <a:latin typeface="Calibri" panose="020F0502020204030204" pitchFamily="34" charset="0"/>
              </a:rPr>
            </a:fld>
            <a:endParaRPr lang="en-IN" altLang="x-none">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4B013AB8-51E3-4B36-AE90-6016FD28D820}" type="datetimeFigureOut">
              <a:rPr kumimoji="0" lang="en-I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I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a:fld id="{9A0DB2DC-4C9A-4742-B13C-FB6460FD3503}" type="slidenum">
              <a:rPr lang="en-IN" altLang="x-none">
                <a:latin typeface="Calibri" panose="020F0502020204030204" pitchFamily="34" charset="0"/>
              </a:rPr>
            </a:fld>
            <a:endParaRPr lang="en-IN" altLang="x-none">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vert="horz" lIns="91440" tIns="45720" rIns="91440" bIns="45720" rtlCol="0" anchor="t">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4B013AB8-51E3-4B36-AE90-6016FD28D820}" type="datetimeFigureOut">
              <a:rPr kumimoji="0" lang="en-I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I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a:fld id="{9A0DB2DC-4C9A-4742-B13C-FB6460FD3503}" type="slidenum">
              <a:rPr lang="en-IN" altLang="x-none">
                <a:latin typeface="Calibri" panose="020F0502020204030204" pitchFamily="34" charset="0"/>
              </a:rPr>
            </a:fld>
            <a:endParaRPr lang="en-IN" altLang="x-none">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dirty="0"/>
              <a:t>Click to edit Master title style</a:t>
            </a:r>
            <a:endParaRPr dirty="0"/>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p>
            <a:pPr lvl="0"/>
            <a:r>
              <a:rPr dirty="0"/>
              <a:t>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4B013AB8-51E3-4B36-AE90-6016FD28D820}" type="datetimeFigureOut">
              <a:rPr kumimoji="0" lang="en-I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a:fld id="{9A0DB2DC-4C9A-4742-B13C-FB6460FD3503}" type="slidenum">
              <a:rPr lang="en-IN" altLang="x-none">
                <a:latin typeface="Calibri" panose="020F0502020204030204" pitchFamily="34" charset="0"/>
              </a:rPr>
            </a:fld>
            <a:endParaRPr lang="en-IN" altLang="x-none">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9.png"/><Relationship Id="rId7" Type="http://schemas.openxmlformats.org/officeDocument/2006/relationships/image" Target="../media/image3.png"/><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13314" name="Group 11"/>
          <p:cNvGrpSpPr/>
          <p:nvPr/>
        </p:nvGrpSpPr>
        <p:grpSpPr>
          <a:xfrm>
            <a:off x="666750" y="542925"/>
            <a:ext cx="10858500" cy="4019550"/>
            <a:chOff x="819150" y="1419225"/>
            <a:chExt cx="10858500" cy="4019550"/>
          </a:xfrm>
        </p:grpSpPr>
        <p:sp>
          <p:nvSpPr>
            <p:cNvPr id="9" name="Parallelogram 8"/>
            <p:cNvSpPr/>
            <p:nvPr/>
          </p:nvSpPr>
          <p:spPr>
            <a:xfrm>
              <a:off x="3485055" y="3972235"/>
              <a:ext cx="7250716" cy="375241"/>
            </a:xfrm>
            <a:prstGeom prst="parallelogram">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Parallelogram 10"/>
            <p:cNvSpPr/>
            <p:nvPr/>
          </p:nvSpPr>
          <p:spPr>
            <a:xfrm>
              <a:off x="3833813" y="3808100"/>
              <a:ext cx="7250716" cy="375241"/>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8" name="Parallelogram 7"/>
            <p:cNvSpPr/>
            <p:nvPr/>
          </p:nvSpPr>
          <p:spPr>
            <a:xfrm>
              <a:off x="4095750" y="2767280"/>
              <a:ext cx="7581900" cy="1228441"/>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4" name="Oval 3"/>
            <p:cNvSpPr/>
            <p:nvPr/>
          </p:nvSpPr>
          <p:spPr>
            <a:xfrm>
              <a:off x="819150" y="1419225"/>
              <a:ext cx="4019550" cy="4019550"/>
            </a:xfrm>
            <a:prstGeom prst="ellipse">
              <a:avLst/>
            </a:prstGeom>
            <a:solidFill>
              <a:schemeClr val="bg1"/>
            </a:solidFill>
            <a:ln w="146050" cmpd="tri">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TextBox 4"/>
            <p:cNvSpPr txBox="1"/>
            <p:nvPr/>
          </p:nvSpPr>
          <p:spPr>
            <a:xfrm>
              <a:off x="1562100" y="2498725"/>
              <a:ext cx="2533650" cy="1920875"/>
            </a:xfrm>
            <a:prstGeom prst="rect">
              <a:avLst/>
            </a:prstGeom>
            <a:solidFill>
              <a:schemeClr val="bg1"/>
            </a:solidFill>
          </p:spPr>
          <p:txBody>
            <a:bodyPr wrap="square" rtlCol="0">
              <a:spAutoFit/>
            </a:bodyPr>
            <a:p>
              <a:pPr algn="ctr"/>
              <a:r>
                <a:rPr lang="en-IN" altLang="x-none" sz="6000" b="1">
                  <a:solidFill>
                    <a:srgbClr val="767171"/>
                  </a:solidFill>
                  <a:latin typeface="Open Sans Extrabold" pitchFamily="34" charset="0"/>
                  <a:cs typeface="Open Sans Extrabold" pitchFamily="34" charset="0"/>
                </a:rPr>
                <a:t>BÀI 11</a:t>
              </a:r>
              <a:endParaRPr lang="en-IN" altLang="x-none" sz="6000" b="1">
                <a:solidFill>
                  <a:srgbClr val="767171"/>
                </a:solidFill>
                <a:latin typeface="Open Sans Light" pitchFamily="34" charset="0"/>
                <a:ea typeface="Open Sans Light" pitchFamily="34" charset="0"/>
              </a:endParaRPr>
            </a:p>
          </p:txBody>
        </p:sp>
        <p:sp>
          <p:nvSpPr>
            <p:cNvPr id="13320" name="Rectangle 5"/>
            <p:cNvSpPr/>
            <p:nvPr/>
          </p:nvSpPr>
          <p:spPr>
            <a:xfrm>
              <a:off x="5265738" y="2967038"/>
              <a:ext cx="5249862" cy="914400"/>
            </a:xfrm>
            <a:prstGeom prst="rect">
              <a:avLst/>
            </a:prstGeom>
            <a:noFill/>
            <a:ln w="9525">
              <a:noFill/>
            </a:ln>
          </p:spPr>
          <p:txBody>
            <a:bodyPr wrap="none">
              <a:spAutoFit/>
            </a:bodyPr>
            <a:p>
              <a:pPr algn="ctr">
                <a:buNone/>
              </a:pPr>
              <a:r>
                <a:rPr lang="en-IN" altLang="x-none" sz="5400" b="1">
                  <a:solidFill>
                    <a:schemeClr val="bg1"/>
                  </a:solidFill>
                  <a:latin typeface="Arial Unicode MS" pitchFamily="34" charset="-128"/>
                  <a:ea typeface="Arial Unicode MS" pitchFamily="34" charset="-128"/>
                </a:rPr>
                <a:t>CÔNG DÂN VỚI</a:t>
              </a:r>
              <a:endParaRPr lang="en-IN" altLang="x-none" sz="5400" b="1">
                <a:solidFill>
                  <a:schemeClr val="bg1"/>
                </a:solidFill>
                <a:latin typeface="Arial Unicode MS" pitchFamily="34" charset="-128"/>
                <a:ea typeface="Arial Unicode MS" pitchFamily="34" charset="-128"/>
              </a:endParaRPr>
            </a:p>
          </p:txBody>
        </p:sp>
      </p:grpSp>
      <p:grpSp>
        <p:nvGrpSpPr>
          <p:cNvPr id="13321" name="Group 11"/>
          <p:cNvGrpSpPr/>
          <p:nvPr/>
        </p:nvGrpSpPr>
        <p:grpSpPr>
          <a:xfrm>
            <a:off x="638175" y="571500"/>
            <a:ext cx="10858500" cy="4019550"/>
            <a:chOff x="819150" y="1419225"/>
            <a:chExt cx="10858500" cy="4019550"/>
          </a:xfrm>
        </p:grpSpPr>
        <p:sp>
          <p:nvSpPr>
            <p:cNvPr id="2" name="Parallelogram 8"/>
            <p:cNvSpPr/>
            <p:nvPr/>
          </p:nvSpPr>
          <p:spPr>
            <a:xfrm>
              <a:off x="3485055" y="3972235"/>
              <a:ext cx="7250716" cy="375241"/>
            </a:xfrm>
            <a:prstGeom prst="parallelogram">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3" name="Parallelogram 10"/>
            <p:cNvSpPr/>
            <p:nvPr/>
          </p:nvSpPr>
          <p:spPr>
            <a:xfrm>
              <a:off x="3833813" y="3808100"/>
              <a:ext cx="7250716" cy="375241"/>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6" name="Parallelogram 7"/>
            <p:cNvSpPr/>
            <p:nvPr/>
          </p:nvSpPr>
          <p:spPr>
            <a:xfrm>
              <a:off x="4095750" y="2767280"/>
              <a:ext cx="7581900" cy="1228441"/>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7" name="Oval 3"/>
            <p:cNvSpPr/>
            <p:nvPr/>
          </p:nvSpPr>
          <p:spPr>
            <a:xfrm>
              <a:off x="819150" y="1419225"/>
              <a:ext cx="4019550" cy="4019550"/>
            </a:xfrm>
            <a:prstGeom prst="ellipse">
              <a:avLst/>
            </a:prstGeom>
            <a:solidFill>
              <a:schemeClr val="bg1"/>
            </a:solidFill>
            <a:ln w="146050" cmpd="tri">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0" name="TextBox 4"/>
            <p:cNvSpPr txBox="1"/>
            <p:nvPr/>
          </p:nvSpPr>
          <p:spPr>
            <a:xfrm>
              <a:off x="1562100" y="2498725"/>
              <a:ext cx="2533650" cy="1920875"/>
            </a:xfrm>
            <a:prstGeom prst="rect">
              <a:avLst/>
            </a:prstGeom>
            <a:solidFill>
              <a:schemeClr val="bg1"/>
            </a:solidFill>
          </p:spPr>
          <p:txBody>
            <a:bodyPr wrap="square" rtlCol="0">
              <a:spAutoFit/>
            </a:bodyPr>
            <a:p>
              <a:pPr algn="ctr"/>
              <a:r>
                <a:rPr lang="en-IN" altLang="x-none" sz="6000" b="1">
                  <a:solidFill>
                    <a:srgbClr val="767171"/>
                  </a:solidFill>
                  <a:latin typeface="Open Sans Extrabold" pitchFamily="34" charset="0"/>
                  <a:cs typeface="Open Sans Extrabold" pitchFamily="34" charset="0"/>
                </a:rPr>
                <a:t>BÀI 12</a:t>
              </a:r>
              <a:endParaRPr lang="en-IN" altLang="x-none" sz="6000" b="1">
                <a:solidFill>
                  <a:srgbClr val="767171"/>
                </a:solidFill>
                <a:latin typeface="Open Sans Light" pitchFamily="34" charset="0"/>
                <a:ea typeface="Open Sans Light" pitchFamily="34" charset="0"/>
              </a:endParaRPr>
            </a:p>
          </p:txBody>
        </p:sp>
        <p:sp>
          <p:nvSpPr>
            <p:cNvPr id="13327" name="Rectangle 5"/>
            <p:cNvSpPr/>
            <p:nvPr/>
          </p:nvSpPr>
          <p:spPr>
            <a:xfrm>
              <a:off x="5002213" y="2967038"/>
              <a:ext cx="5827712" cy="1006475"/>
            </a:xfrm>
            <a:prstGeom prst="rect">
              <a:avLst/>
            </a:prstGeom>
            <a:noFill/>
            <a:ln w="9525">
              <a:noFill/>
            </a:ln>
          </p:spPr>
          <p:txBody>
            <a:bodyPr wrap="none">
              <a:spAutoFit/>
            </a:bodyPr>
            <a:p>
              <a:pPr algn="ctr">
                <a:buNone/>
              </a:pPr>
              <a:r>
                <a:rPr lang="en-IN" altLang="x-none" sz="3000" b="1">
                  <a:solidFill>
                    <a:schemeClr val="bg1"/>
                  </a:solidFill>
                  <a:latin typeface="Arial Unicode MS" pitchFamily="34" charset="-128"/>
                  <a:ea typeface="Arial Unicode MS" pitchFamily="34" charset="-128"/>
                </a:rPr>
                <a:t>ĐẶC ĐIỂM, CẤU TRÚC</a:t>
              </a:r>
              <a:endParaRPr lang="en-IN" altLang="x-none" sz="3000" b="1">
                <a:solidFill>
                  <a:schemeClr val="bg1"/>
                </a:solidFill>
                <a:latin typeface="Arial Unicode MS" pitchFamily="34" charset="-128"/>
                <a:ea typeface="Arial Unicode MS" pitchFamily="34" charset="-128"/>
              </a:endParaRPr>
            </a:p>
            <a:p>
              <a:pPr algn="ctr">
                <a:buNone/>
              </a:pPr>
              <a:r>
                <a:rPr lang="en-IN" altLang="x-none" sz="3000" b="1">
                  <a:solidFill>
                    <a:schemeClr val="bg1"/>
                  </a:solidFill>
                  <a:latin typeface="Arial Unicode MS" pitchFamily="34" charset="-128"/>
                  <a:ea typeface="Arial Unicode MS" pitchFamily="34" charset="-128"/>
                </a:rPr>
                <a:t> VÀ NGUYÊN TẮC HOẠT ĐỘNG</a:t>
              </a:r>
              <a:endParaRPr lang="en-IN" altLang="x-none" sz="3000" b="1">
                <a:solidFill>
                  <a:schemeClr val="bg1"/>
                </a:solidFill>
                <a:latin typeface="Arial Unicode MS" pitchFamily="34" charset="-128"/>
                <a:ea typeface="Arial Unicode MS" pitchFamily="34" charset="-128"/>
              </a:endParaRPr>
            </a:p>
          </p:txBody>
        </p:sp>
      </p:grpSp>
      <p:sp>
        <p:nvSpPr>
          <p:cNvPr id="13335" name="Rectangles 13334"/>
          <p:cNvSpPr/>
          <p:nvPr/>
        </p:nvSpPr>
        <p:spPr>
          <a:xfrm>
            <a:off x="4543425" y="3681413"/>
            <a:ext cx="6900863" cy="1692275"/>
          </a:xfrm>
          <a:prstGeom prst="rect">
            <a:avLst/>
          </a:prstGeom>
          <a:noFill/>
          <a:ln w="9525">
            <a:noFill/>
          </a:ln>
        </p:spPr>
        <p:txBody>
          <a:bodyPr>
            <a:spAutoFit/>
          </a:bodyPr>
          <a:p>
            <a:pPr algn="ctr" defTabSz="914400"/>
            <a:r>
              <a:rPr lang="vi-VN" altLang="x-none" sz="3500" b="1" dirty="0">
                <a:solidFill>
                  <a:srgbClr val="3333CC"/>
                </a:solidFill>
                <a:latin typeface="Arial" panose="020B0604020202020204" pitchFamily="34" charset="0"/>
                <a:ea typeface="Arial Unicode MS" pitchFamily="34" charset="-128"/>
              </a:rPr>
              <a:t>CỦA </a:t>
            </a:r>
            <a:r>
              <a:rPr lang="vi-VN" altLang="x-none" sz="3500" b="1" dirty="0">
                <a:solidFill>
                  <a:srgbClr val="3333CC"/>
                </a:solidFill>
                <a:latin typeface="Arial Unicode MS" pitchFamily="34" charset="-128"/>
                <a:ea typeface="Arial Unicode MS" pitchFamily="34" charset="-128"/>
              </a:rPr>
              <a:t>HỆ THỐNG CHÍNH TRỊ </a:t>
            </a:r>
            <a:endParaRPr lang="vi-VN" altLang="x-none" sz="3500" b="1" dirty="0">
              <a:solidFill>
                <a:srgbClr val="3333CC"/>
              </a:solidFill>
              <a:latin typeface="Arial Unicode MS" pitchFamily="34" charset="-128"/>
              <a:ea typeface="Arial Unicode MS" pitchFamily="34" charset="-128"/>
            </a:endParaRPr>
          </a:p>
          <a:p>
            <a:pPr algn="ctr" defTabSz="914400"/>
            <a:r>
              <a:rPr lang="vi-VN" altLang="x-none" sz="3500" b="1" dirty="0">
                <a:solidFill>
                  <a:srgbClr val="3333CC"/>
                </a:solidFill>
                <a:latin typeface="Arial Unicode MS" pitchFamily="34" charset="-128"/>
                <a:ea typeface="Arial Unicode MS" pitchFamily="34" charset="-128"/>
              </a:rPr>
              <a:t>NƯỚC CỘNG HÒA XÃ HỘI CHỦ NGHĨA VIỆT NAM</a:t>
            </a:r>
            <a:endParaRPr lang="vi-VN" altLang="x-none" sz="3500" b="1" dirty="0">
              <a:solidFill>
                <a:srgbClr val="3333CC"/>
              </a:solidFill>
              <a:latin typeface="Arial Unicode MS" pitchFamily="34" charset="-128"/>
              <a:ea typeface="Arial Unicode MS"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5" name="Freeform: Shape 385"/>
          <p:cNvSpPr/>
          <p:nvPr/>
        </p:nvSpPr>
        <p:spPr>
          <a:xfrm rot="8287270" flipH="1">
            <a:off x="3216275" y="4081463"/>
            <a:ext cx="1584325" cy="1495425"/>
          </a:xfrm>
          <a:custGeom>
            <a:avLst/>
            <a:gdLst/>
            <a:ahLst/>
            <a:cxnLst>
              <a:cxn ang="0">
                <a:pos x="742118" y="1181692"/>
              </a:cxn>
              <a:cxn ang="0">
                <a:pos x="585409" y="1060623"/>
              </a:cxn>
              <a:cxn ang="0">
                <a:pos x="588993" y="1053322"/>
              </a:cxn>
              <a:cxn ang="0">
                <a:pos x="556089" y="957402"/>
              </a:cxn>
              <a:cxn ang="0">
                <a:pos x="547150" y="953014"/>
              </a:cxn>
              <a:cxn ang="0">
                <a:pos x="571740" y="769663"/>
              </a:cxn>
              <a:cxn ang="0">
                <a:pos x="601493" y="759579"/>
              </a:cxn>
              <a:cxn ang="0">
                <a:pos x="628688" y="735967"/>
              </a:cxn>
              <a:cxn ang="0">
                <a:pos x="645016" y="702701"/>
              </a:cxn>
              <a:cxn ang="0">
                <a:pos x="646886" y="669814"/>
              </a:cxn>
              <a:cxn ang="0">
                <a:pos x="821173" y="598470"/>
              </a:cxn>
              <a:cxn ang="0">
                <a:pos x="835409" y="615168"/>
              </a:cxn>
              <a:cxn ang="0">
                <a:pos x="937401" y="622205"/>
              </a:cxn>
              <a:cxn ang="0">
                <a:pos x="944590" y="615962"/>
              </a:cxn>
              <a:cxn ang="0">
                <a:pos x="1094861" y="732056"/>
              </a:cxn>
              <a:cxn ang="0">
                <a:pos x="1090636" y="740588"/>
              </a:cxn>
              <a:cxn ang="0">
                <a:pos x="1123193" y="837500"/>
              </a:cxn>
              <a:cxn ang="0">
                <a:pos x="1139057" y="845286"/>
              </a:cxn>
              <a:cxn ang="0">
                <a:pos x="1114870" y="1025631"/>
              </a:cxn>
              <a:cxn ang="0">
                <a:pos x="1083610" y="1035902"/>
              </a:cxn>
              <a:cxn ang="0">
                <a:pos x="1055910" y="1059780"/>
              </a:cxn>
              <a:cxn ang="0">
                <a:pos x="1037281" y="1127763"/>
              </a:cxn>
              <a:cxn ang="0">
                <a:pos x="1037477" y="1128357"/>
              </a:cxn>
              <a:cxn ang="0">
                <a:pos x="863092" y="1199741"/>
              </a:cxn>
              <a:cxn ang="0">
                <a:pos x="849481" y="1184065"/>
              </a:cxn>
              <a:cxn ang="0">
                <a:pos x="747489" y="1177029"/>
              </a:cxn>
              <a:cxn ang="0">
                <a:pos x="59041" y="1256584"/>
              </a:cxn>
              <a:cxn ang="0">
                <a:pos x="85076" y="1262532"/>
              </a:cxn>
              <a:cxn ang="0">
                <a:pos x="121836" y="1257846"/>
              </a:cxn>
              <a:cxn ang="0">
                <a:pos x="184004" y="1177730"/>
              </a:cxn>
              <a:cxn ang="0">
                <a:pos x="182382" y="1165007"/>
              </a:cxn>
              <a:cxn ang="0">
                <a:pos x="425322" y="1082251"/>
              </a:cxn>
              <a:cxn ang="0">
                <a:pos x="443479" y="1103163"/>
              </a:cxn>
              <a:cxn ang="0">
                <a:pos x="544862" y="1110988"/>
              </a:cxn>
              <a:cxn ang="0">
                <a:pos x="545540" y="1110392"/>
              </a:cxn>
              <a:cxn ang="0">
                <a:pos x="627628" y="1173811"/>
              </a:cxn>
              <a:cxn ang="0">
                <a:pos x="704108" y="1232897"/>
              </a:cxn>
              <a:cxn ang="0">
                <a:pos x="703703" y="1233704"/>
              </a:cxn>
              <a:cxn ang="0">
                <a:pos x="736871" y="1329827"/>
              </a:cxn>
              <a:cxn ang="0">
                <a:pos x="866056" y="1313251"/>
              </a:cxn>
              <a:cxn ang="0">
                <a:pos x="882385" y="1279985"/>
              </a:cxn>
              <a:cxn ang="0">
                <a:pos x="883694" y="1256946"/>
              </a:cxn>
              <a:cxn ang="0">
                <a:pos x="973661" y="1220319"/>
              </a:cxn>
              <a:cxn ang="0">
                <a:pos x="1066569" y="1182497"/>
              </a:cxn>
              <a:cxn ang="0">
                <a:pos x="1072180" y="1189006"/>
              </a:cxn>
              <a:cxn ang="0">
                <a:pos x="1173704" y="1196614"/>
              </a:cxn>
              <a:cxn ang="0">
                <a:pos x="1179568" y="1191559"/>
              </a:cxn>
              <a:cxn ang="0">
                <a:pos x="1408820" y="1368670"/>
              </a:cxn>
              <a:cxn ang="0">
                <a:pos x="1403168" y="1380185"/>
              </a:cxn>
              <a:cxn ang="0">
                <a:pos x="1436073" y="1476104"/>
              </a:cxn>
              <a:cxn ang="0">
                <a:pos x="1469339" y="1492433"/>
              </a:cxn>
              <a:cxn ang="0">
                <a:pos x="1565257" y="1459529"/>
              </a:cxn>
              <a:cxn ang="0">
                <a:pos x="1548683" y="1330343"/>
              </a:cxn>
              <a:cxn ang="0">
                <a:pos x="1446691" y="1323306"/>
              </a:cxn>
              <a:cxn ang="0">
                <a:pos x="1446079" y="1323838"/>
              </a:cxn>
              <a:cxn ang="0">
                <a:pos x="1215016" y="1145327"/>
              </a:cxn>
              <a:cxn ang="0">
                <a:pos x="1217671" y="1139980"/>
              </a:cxn>
              <a:cxn ang="0">
                <a:pos x="1185134" y="1043510"/>
              </a:cxn>
              <a:cxn ang="0">
                <a:pos x="1174823" y="1038390"/>
              </a:cxn>
              <a:cxn ang="0">
                <a:pos x="1187330" y="943748"/>
              </a:cxn>
              <a:cxn ang="0">
                <a:pos x="1199282" y="853314"/>
              </a:cxn>
              <a:cxn ang="0">
                <a:pos x="1225185" y="844536"/>
              </a:cxn>
              <a:cxn ang="0">
                <a:pos x="1252379" y="820924"/>
              </a:cxn>
              <a:cxn ang="0">
                <a:pos x="1235804" y="691738"/>
              </a:cxn>
              <a:cxn ang="0">
                <a:pos x="1167163" y="673398"/>
              </a:cxn>
              <a:cxn ang="0">
                <a:pos x="1136622" y="683749"/>
              </a:cxn>
              <a:cxn ang="0">
                <a:pos x="1054968" y="620666"/>
              </a:cxn>
              <a:cxn ang="0">
                <a:pos x="981024" y="563540"/>
              </a:cxn>
              <a:cxn ang="0">
                <a:pos x="982934" y="529951"/>
              </a:cxn>
              <a:cxn ang="0">
                <a:pos x="948019" y="469406"/>
              </a:cxn>
              <a:cxn ang="0">
                <a:pos x="919719" y="455515"/>
              </a:cxn>
              <a:cxn ang="0">
                <a:pos x="919719" y="177269"/>
              </a:cxn>
              <a:cxn ang="0">
                <a:pos x="920513" y="177110"/>
              </a:cxn>
              <a:cxn ang="0">
                <a:pos x="977299" y="92097"/>
              </a:cxn>
              <a:cxn ang="0">
                <a:pos x="885202" y="1"/>
              </a:cxn>
              <a:cxn ang="0">
                <a:pos x="793105" y="92097"/>
              </a:cxn>
              <a:cxn ang="0">
                <a:pos x="848895" y="176778"/>
              </a:cxn>
              <a:cxn ang="0">
                <a:pos x="861462" y="179345"/>
              </a:cxn>
              <a:cxn ang="0">
                <a:pos x="861462" y="456886"/>
              </a:cxn>
              <a:cxn ang="0">
                <a:pos x="854951" y="459345"/>
              </a:cxn>
              <a:cxn ang="0">
                <a:pos x="846028" y="462369"/>
              </a:cxn>
              <a:cxn ang="0">
                <a:pos x="818848" y="485969"/>
              </a:cxn>
              <a:cxn ang="0">
                <a:pos x="818832" y="485982"/>
              </a:cxn>
              <a:cxn ang="0">
                <a:pos x="803852" y="516839"/>
              </a:cxn>
              <a:cxn ang="0">
                <a:pos x="803846" y="516947"/>
              </a:cxn>
              <a:cxn ang="0">
                <a:pos x="803114" y="518460"/>
              </a:cxn>
              <a:cxn ang="0">
                <a:pos x="802072" y="536240"/>
              </a:cxn>
              <a:cxn ang="0">
                <a:pos x="708935" y="574156"/>
              </a:cxn>
              <a:cxn ang="0">
                <a:pos x="616469" y="611800"/>
              </a:cxn>
              <a:cxn ang="0">
                <a:pos x="612112" y="606782"/>
              </a:cxn>
              <a:cxn ang="0">
                <a:pos x="482926" y="623357"/>
              </a:cxn>
              <a:cxn ang="0">
                <a:pos x="499502" y="752543"/>
              </a:cxn>
              <a:cxn ang="0">
                <a:pos x="507708" y="756571"/>
              </a:cxn>
              <a:cxn ang="0">
                <a:pos x="495266" y="850728"/>
              </a:cxn>
              <a:cxn ang="0">
                <a:pos x="483410" y="940431"/>
              </a:cxn>
              <a:cxn ang="0">
                <a:pos x="454098" y="950365"/>
              </a:cxn>
              <a:cxn ang="0">
                <a:pos x="426903" y="973977"/>
              </a:cxn>
              <a:cxn ang="0">
                <a:pos x="410575" y="1007243"/>
              </a:cxn>
              <a:cxn ang="0">
                <a:pos x="409504" y="1026094"/>
              </a:cxn>
              <a:cxn ang="0">
                <a:pos x="161632" y="1110531"/>
              </a:cxn>
              <a:cxn ang="0">
                <a:pos x="161225" y="1109830"/>
              </a:cxn>
              <a:cxn ang="0">
                <a:pos x="62442" y="1083490"/>
              </a:cxn>
              <a:cxn ang="0">
                <a:pos x="4961" y="1200364"/>
              </a:cxn>
              <a:cxn ang="0">
                <a:pos x="59041" y="1256584"/>
              </a:cxn>
            </a:cxnLst>
            <a:pathLst>
              <a:path w="2013900" h="1900583">
                <a:moveTo>
                  <a:pt x="943257" y="1501970"/>
                </a:moveTo>
                <a:lnTo>
                  <a:pt x="744074" y="1348088"/>
                </a:lnTo>
                <a:lnTo>
                  <a:pt x="748630" y="1338807"/>
                </a:lnTo>
                <a:cubicBezTo>
                  <a:pt x="760072" y="1294309"/>
                  <a:pt x="744218" y="1245791"/>
                  <a:pt x="706808" y="1216890"/>
                </a:cubicBezTo>
                <a:lnTo>
                  <a:pt x="695446" y="1211313"/>
                </a:lnTo>
                <a:lnTo>
                  <a:pt x="726700" y="978267"/>
                </a:lnTo>
                <a:lnTo>
                  <a:pt x="764518" y="965451"/>
                </a:lnTo>
                <a:cubicBezTo>
                  <a:pt x="777636" y="957984"/>
                  <a:pt x="789449" y="947909"/>
                  <a:pt x="799083" y="935439"/>
                </a:cubicBezTo>
                <a:cubicBezTo>
                  <a:pt x="809176" y="922375"/>
                  <a:pt x="816023" y="907989"/>
                  <a:pt x="819837" y="893157"/>
                </a:cubicBezTo>
                <a:lnTo>
                  <a:pt x="822213" y="851356"/>
                </a:lnTo>
                <a:lnTo>
                  <a:pt x="1043738" y="760675"/>
                </a:lnTo>
                <a:lnTo>
                  <a:pt x="1061832" y="781899"/>
                </a:lnTo>
                <a:cubicBezTo>
                  <a:pt x="1101024" y="812177"/>
                  <a:pt x="1152114" y="813244"/>
                  <a:pt x="1191467" y="790843"/>
                </a:cubicBezTo>
                <a:lnTo>
                  <a:pt x="1200605" y="782908"/>
                </a:lnTo>
                <a:lnTo>
                  <a:pt x="1391604" y="930468"/>
                </a:lnTo>
                <a:lnTo>
                  <a:pt x="1386234" y="941312"/>
                </a:lnTo>
                <a:cubicBezTo>
                  <a:pt x="1374493" y="985046"/>
                  <a:pt x="1388425" y="1034212"/>
                  <a:pt x="1427616" y="1064490"/>
                </a:cubicBezTo>
                <a:lnTo>
                  <a:pt x="1447779" y="1074387"/>
                </a:lnTo>
                <a:lnTo>
                  <a:pt x="1417037" y="1303612"/>
                </a:lnTo>
                <a:lnTo>
                  <a:pt x="1377304" y="1316666"/>
                </a:lnTo>
                <a:cubicBezTo>
                  <a:pt x="1364036" y="1324096"/>
                  <a:pt x="1352007" y="1334250"/>
                  <a:pt x="1342096" y="1347016"/>
                </a:cubicBezTo>
                <a:cubicBezTo>
                  <a:pt x="1322273" y="1372550"/>
                  <a:pt x="1314676" y="1403701"/>
                  <a:pt x="1318419" y="1433424"/>
                </a:cubicBezTo>
                <a:lnTo>
                  <a:pt x="1318667" y="1434179"/>
                </a:lnTo>
                <a:lnTo>
                  <a:pt x="1097018" y="1524911"/>
                </a:lnTo>
                <a:lnTo>
                  <a:pt x="1079718" y="1504987"/>
                </a:lnTo>
                <a:cubicBezTo>
                  <a:pt x="1040526" y="1474709"/>
                  <a:pt x="989436" y="1473641"/>
                  <a:pt x="950083" y="1496043"/>
                </a:cubicBezTo>
                <a:close/>
                <a:moveTo>
                  <a:pt x="75043" y="1597161"/>
                </a:moveTo>
                <a:cubicBezTo>
                  <a:pt x="85545" y="1601240"/>
                  <a:pt x="96683" y="1603828"/>
                  <a:pt x="108134" y="1604721"/>
                </a:cubicBezTo>
                <a:cubicBezTo>
                  <a:pt x="123403" y="1605911"/>
                  <a:pt x="139230" y="1604086"/>
                  <a:pt x="154857" y="1598764"/>
                </a:cubicBezTo>
                <a:cubicBezTo>
                  <a:pt x="199605" y="1583520"/>
                  <a:pt x="230305" y="1542741"/>
                  <a:pt x="233875" y="1496935"/>
                </a:cubicBezTo>
                <a:lnTo>
                  <a:pt x="231813" y="1480763"/>
                </a:lnTo>
                <a:lnTo>
                  <a:pt x="540598" y="1375577"/>
                </a:lnTo>
                <a:lnTo>
                  <a:pt x="563677" y="1402157"/>
                </a:lnTo>
                <a:cubicBezTo>
                  <a:pt x="602868" y="1432435"/>
                  <a:pt x="652926" y="1434839"/>
                  <a:pt x="692537" y="1412103"/>
                </a:cubicBezTo>
                <a:lnTo>
                  <a:pt x="693400" y="1411346"/>
                </a:lnTo>
                <a:lnTo>
                  <a:pt x="797736" y="1491953"/>
                </a:lnTo>
                <a:lnTo>
                  <a:pt x="894945" y="1567053"/>
                </a:lnTo>
                <a:lnTo>
                  <a:pt x="894430" y="1568079"/>
                </a:lnTo>
                <a:cubicBezTo>
                  <a:pt x="882432" y="1612147"/>
                  <a:pt x="897395" y="1659977"/>
                  <a:pt x="936587" y="1690255"/>
                </a:cubicBezTo>
                <a:cubicBezTo>
                  <a:pt x="986466" y="1728790"/>
                  <a:pt x="1060415" y="1721441"/>
                  <a:pt x="1100786" y="1669186"/>
                </a:cubicBezTo>
                <a:cubicBezTo>
                  <a:pt x="1110878" y="1656123"/>
                  <a:pt x="1117725" y="1641737"/>
                  <a:pt x="1121540" y="1626904"/>
                </a:cubicBezTo>
                <a:lnTo>
                  <a:pt x="1123204" y="1597620"/>
                </a:lnTo>
                <a:lnTo>
                  <a:pt x="1237555" y="1551067"/>
                </a:lnTo>
                <a:lnTo>
                  <a:pt x="1355644" y="1502993"/>
                </a:lnTo>
                <a:lnTo>
                  <a:pt x="1362776" y="1511266"/>
                </a:lnTo>
                <a:cubicBezTo>
                  <a:pt x="1401076" y="1541000"/>
                  <a:pt x="1452016" y="1543225"/>
                  <a:pt x="1491817" y="1520936"/>
                </a:cubicBezTo>
                <a:lnTo>
                  <a:pt x="1499270" y="1514511"/>
                </a:lnTo>
                <a:lnTo>
                  <a:pt x="1790657" y="1739626"/>
                </a:lnTo>
                <a:lnTo>
                  <a:pt x="1783473" y="1754261"/>
                </a:lnTo>
                <a:cubicBezTo>
                  <a:pt x="1772031" y="1798759"/>
                  <a:pt x="1787886" y="1847276"/>
                  <a:pt x="1825296" y="1876178"/>
                </a:cubicBezTo>
                <a:cubicBezTo>
                  <a:pt x="1838359" y="1886271"/>
                  <a:pt x="1852745" y="1893118"/>
                  <a:pt x="1867578" y="1896932"/>
                </a:cubicBezTo>
                <a:cubicBezTo>
                  <a:pt x="1912075" y="1908374"/>
                  <a:pt x="1960593" y="1892520"/>
                  <a:pt x="1989494" y="1855110"/>
                </a:cubicBezTo>
                <a:cubicBezTo>
                  <a:pt x="2029865" y="1802855"/>
                  <a:pt x="2018306" y="1729446"/>
                  <a:pt x="1968427" y="1690911"/>
                </a:cubicBezTo>
                <a:cubicBezTo>
                  <a:pt x="1929235" y="1660633"/>
                  <a:pt x="1878145" y="1659565"/>
                  <a:pt x="1838792" y="1681967"/>
                </a:cubicBezTo>
                <a:lnTo>
                  <a:pt x="1838014" y="1682642"/>
                </a:lnTo>
                <a:lnTo>
                  <a:pt x="1544325" y="1455749"/>
                </a:lnTo>
                <a:lnTo>
                  <a:pt x="1547700" y="1448953"/>
                </a:lnTo>
                <a:cubicBezTo>
                  <a:pt x="1559428" y="1404868"/>
                  <a:pt x="1544645" y="1356070"/>
                  <a:pt x="1506345" y="1326336"/>
                </a:cubicBezTo>
                <a:lnTo>
                  <a:pt x="1493239" y="1319828"/>
                </a:lnTo>
                <a:lnTo>
                  <a:pt x="1509136" y="1199535"/>
                </a:lnTo>
                <a:lnTo>
                  <a:pt x="1524327" y="1084591"/>
                </a:lnTo>
                <a:lnTo>
                  <a:pt x="1557251" y="1073434"/>
                </a:lnTo>
                <a:cubicBezTo>
                  <a:pt x="1570368" y="1065966"/>
                  <a:pt x="1582182" y="1055892"/>
                  <a:pt x="1591815" y="1043422"/>
                </a:cubicBezTo>
                <a:cubicBezTo>
                  <a:pt x="1632186" y="991167"/>
                  <a:pt x="1620627" y="917758"/>
                  <a:pt x="1570748" y="879222"/>
                </a:cubicBezTo>
                <a:cubicBezTo>
                  <a:pt x="1544620" y="859037"/>
                  <a:pt x="1513204" y="851834"/>
                  <a:pt x="1483503" y="855912"/>
                </a:cubicBezTo>
                <a:lnTo>
                  <a:pt x="1444684" y="869068"/>
                </a:lnTo>
                <a:lnTo>
                  <a:pt x="1340899" y="788887"/>
                </a:lnTo>
                <a:lnTo>
                  <a:pt x="1246914" y="716278"/>
                </a:lnTo>
                <a:lnTo>
                  <a:pt x="1249341" y="673586"/>
                </a:lnTo>
                <a:cubicBezTo>
                  <a:pt x="1245263" y="643885"/>
                  <a:pt x="1229903" y="615899"/>
                  <a:pt x="1204964" y="596631"/>
                </a:cubicBezTo>
                <a:lnTo>
                  <a:pt x="1168993" y="578975"/>
                </a:lnTo>
                <a:lnTo>
                  <a:pt x="1168993" y="225315"/>
                </a:lnTo>
                <a:lnTo>
                  <a:pt x="1170003" y="225113"/>
                </a:lnTo>
                <a:cubicBezTo>
                  <a:pt x="1211789" y="207666"/>
                  <a:pt x="1242179" y="166584"/>
                  <a:pt x="1242179" y="117058"/>
                </a:cubicBezTo>
                <a:cubicBezTo>
                  <a:pt x="1242179" y="54028"/>
                  <a:pt x="1191154" y="0"/>
                  <a:pt x="1125121" y="1"/>
                </a:cubicBezTo>
                <a:cubicBezTo>
                  <a:pt x="1062090" y="1"/>
                  <a:pt x="1008063" y="51026"/>
                  <a:pt x="1008063" y="117059"/>
                </a:cubicBezTo>
                <a:cubicBezTo>
                  <a:pt x="1008063" y="164333"/>
                  <a:pt x="1036765" y="206541"/>
                  <a:pt x="1078973" y="224691"/>
                </a:cubicBezTo>
                <a:lnTo>
                  <a:pt x="1094946" y="227954"/>
                </a:lnTo>
                <a:lnTo>
                  <a:pt x="1094946" y="580718"/>
                </a:lnTo>
                <a:lnTo>
                  <a:pt x="1086671" y="583843"/>
                </a:lnTo>
                <a:lnTo>
                  <a:pt x="1075329" y="587687"/>
                </a:lnTo>
                <a:lnTo>
                  <a:pt x="1040783" y="617683"/>
                </a:lnTo>
                <a:lnTo>
                  <a:pt x="1040763" y="617700"/>
                </a:lnTo>
                <a:cubicBezTo>
                  <a:pt x="1031588" y="629576"/>
                  <a:pt x="1025281" y="642956"/>
                  <a:pt x="1021723" y="656920"/>
                </a:cubicBezTo>
                <a:lnTo>
                  <a:pt x="1021715" y="657057"/>
                </a:lnTo>
                <a:lnTo>
                  <a:pt x="1020784" y="658980"/>
                </a:lnTo>
                <a:lnTo>
                  <a:pt x="1019460" y="681579"/>
                </a:lnTo>
                <a:lnTo>
                  <a:pt x="901080" y="729772"/>
                </a:lnTo>
                <a:lnTo>
                  <a:pt x="783553" y="777618"/>
                </a:lnTo>
                <a:lnTo>
                  <a:pt x="778015" y="771240"/>
                </a:lnTo>
                <a:cubicBezTo>
                  <a:pt x="725760" y="730869"/>
                  <a:pt x="652351" y="742428"/>
                  <a:pt x="613815" y="792308"/>
                </a:cubicBezTo>
                <a:cubicBezTo>
                  <a:pt x="575280" y="842187"/>
                  <a:pt x="582629" y="916137"/>
                  <a:pt x="634884" y="956507"/>
                </a:cubicBezTo>
                <a:lnTo>
                  <a:pt x="645314" y="961627"/>
                </a:lnTo>
                <a:lnTo>
                  <a:pt x="629499" y="1081304"/>
                </a:lnTo>
                <a:lnTo>
                  <a:pt x="614430" y="1195319"/>
                </a:lnTo>
                <a:lnTo>
                  <a:pt x="577174" y="1207946"/>
                </a:lnTo>
                <a:cubicBezTo>
                  <a:pt x="564056" y="1215413"/>
                  <a:pt x="552242" y="1225488"/>
                  <a:pt x="542608" y="1237958"/>
                </a:cubicBezTo>
                <a:cubicBezTo>
                  <a:pt x="532516" y="1251022"/>
                  <a:pt x="525669" y="1265407"/>
                  <a:pt x="521855" y="1280240"/>
                </a:cubicBezTo>
                <a:lnTo>
                  <a:pt x="520493" y="1304200"/>
                </a:lnTo>
                <a:lnTo>
                  <a:pt x="205439" y="1411522"/>
                </a:lnTo>
                <a:lnTo>
                  <a:pt x="204922" y="1410631"/>
                </a:lnTo>
                <a:cubicBezTo>
                  <a:pt x="174933" y="1376702"/>
                  <a:pt x="126246" y="1361182"/>
                  <a:pt x="79366" y="1377152"/>
                </a:cubicBezTo>
                <a:cubicBezTo>
                  <a:pt x="19701" y="1397476"/>
                  <a:pt x="-14987" y="1463197"/>
                  <a:pt x="6306" y="1525703"/>
                </a:cubicBezTo>
                <a:cubicBezTo>
                  <a:pt x="17738" y="1559264"/>
                  <a:pt x="43535" y="1584923"/>
                  <a:pt x="75043" y="1597161"/>
                </a:cubicBezTo>
                <a:close/>
              </a:path>
            </a:pathLst>
          </a:custGeom>
          <a:solidFill>
            <a:schemeClr val="accent2">
              <a:alpha val="20000"/>
            </a:schemeClr>
          </a:solidFill>
          <a:ln w="43323">
            <a:noFill/>
          </a:ln>
        </p:spPr>
        <p:txBody>
          <a:bodyPr/>
          <a:p>
            <a:endParaRPr lang="en-US"/>
          </a:p>
        </p:txBody>
      </p:sp>
      <p:sp>
        <p:nvSpPr>
          <p:cNvPr id="38916" name="Freeform: Shape 382"/>
          <p:cNvSpPr/>
          <p:nvPr/>
        </p:nvSpPr>
        <p:spPr>
          <a:xfrm rot="355510">
            <a:off x="2655888" y="1423988"/>
            <a:ext cx="1457325" cy="1481137"/>
          </a:xfrm>
          <a:custGeom>
            <a:avLst/>
            <a:gdLst/>
            <a:ahLst/>
            <a:cxnLst>
              <a:cxn ang="0">
                <a:pos x="665510" y="721484"/>
              </a:cxn>
              <a:cxn ang="0">
                <a:pos x="578871" y="771828"/>
              </a:cxn>
              <a:cxn ang="0">
                <a:pos x="492855" y="821809"/>
              </a:cxn>
              <a:cxn ang="0">
                <a:pos x="494158" y="828303"/>
              </a:cxn>
              <a:cxn ang="0">
                <a:pos x="437572" y="913015"/>
              </a:cxn>
              <a:cxn ang="0">
                <a:pos x="435329" y="913465"/>
              </a:cxn>
              <a:cxn ang="0">
                <a:pos x="435329" y="1113835"/>
              </a:cxn>
              <a:cxn ang="0">
                <a:pos x="443270" y="1115384"/>
              </a:cxn>
              <a:cxn ang="0">
                <a:pos x="498864" y="1200096"/>
              </a:cxn>
              <a:cxn ang="0">
                <a:pos x="495588" y="1216133"/>
              </a:cxn>
              <a:cxn ang="0">
                <a:pos x="669820" y="1316928"/>
              </a:cxn>
              <a:cxn ang="0">
                <a:pos x="686232" y="1305987"/>
              </a:cxn>
              <a:cxn ang="0">
                <a:pos x="722411" y="1298928"/>
              </a:cxn>
              <a:cxn ang="0">
                <a:pos x="758591" y="1306318"/>
              </a:cxn>
              <a:cxn ang="0">
                <a:pos x="772341" y="1315745"/>
              </a:cxn>
              <a:cxn ang="0">
                <a:pos x="938170" y="1219811"/>
              </a:cxn>
              <a:cxn ang="0">
                <a:pos x="936546" y="1211862"/>
              </a:cxn>
              <a:cxn ang="0">
                <a:pos x="993131" y="1127150"/>
              </a:cxn>
              <a:cxn ang="0">
                <a:pos x="1004787" y="1124812"/>
              </a:cxn>
              <a:cxn ang="0">
                <a:pos x="1004787" y="920709"/>
              </a:cxn>
              <a:cxn ang="0">
                <a:pos x="1000191" y="919743"/>
              </a:cxn>
              <a:cxn ang="0">
                <a:pos x="943605" y="835361"/>
              </a:cxn>
              <a:cxn ang="0">
                <a:pos x="947062" y="818439"/>
              </a:cxn>
              <a:cxn ang="0">
                <a:pos x="772327" y="717353"/>
              </a:cxn>
              <a:cxn ang="0">
                <a:pos x="769488" y="719239"/>
              </a:cxn>
              <a:cxn ang="0">
                <a:pos x="764616" y="723744"/>
              </a:cxn>
              <a:cxn ang="0">
                <a:pos x="757456" y="727229"/>
              </a:cxn>
              <a:cxn ang="0">
                <a:pos x="750538" y="731824"/>
              </a:cxn>
              <a:cxn ang="0">
                <a:pos x="746249" y="732684"/>
              </a:cxn>
              <a:cxn ang="0">
                <a:pos x="741737" y="734881"/>
              </a:cxn>
              <a:cxn ang="0">
                <a:pos x="715351" y="738883"/>
              </a:cxn>
              <a:cxn ang="0">
                <a:pos x="715351" y="738883"/>
              </a:cxn>
              <a:cxn ang="0">
                <a:pos x="714958" y="738801"/>
              </a:cxn>
              <a:cxn ang="0">
                <a:pos x="681893" y="731897"/>
              </a:cxn>
              <a:cxn ang="0">
                <a:pos x="681806" y="731838"/>
              </a:cxn>
              <a:cxn ang="0">
                <a:pos x="680164" y="731493"/>
              </a:cxn>
              <a:cxn ang="0">
                <a:pos x="995167" y="162097"/>
              </a:cxn>
              <a:cxn ang="0">
                <a:pos x="804635" y="272323"/>
              </a:cxn>
              <a:cxn ang="0">
                <a:pos x="807124" y="284729"/>
              </a:cxn>
              <a:cxn ang="0">
                <a:pos x="779769" y="350029"/>
              </a:cxn>
              <a:cxn ang="0">
                <a:pos x="753002" y="367806"/>
              </a:cxn>
              <a:cxn ang="0">
                <a:pos x="753002" y="470626"/>
              </a:cxn>
              <a:cxn ang="0">
                <a:pos x="753002" y="563738"/>
              </a:cxn>
              <a:cxn ang="0">
                <a:pos x="780651" y="582694"/>
              </a:cxn>
              <a:cxn ang="0">
                <a:pos x="807124" y="647111"/>
              </a:cxn>
              <a:cxn ang="0">
                <a:pos x="803734" y="663703"/>
              </a:cxn>
              <a:cxn ang="0">
                <a:pos x="978698" y="764922"/>
              </a:cxn>
              <a:cxn ang="0">
                <a:pos x="1000191" y="750648"/>
              </a:cxn>
              <a:cxn ang="0">
                <a:pos x="1035377" y="743589"/>
              </a:cxn>
              <a:cxn ang="0">
                <a:pos x="1071557" y="750979"/>
              </a:cxn>
              <a:cxn ang="0">
                <a:pos x="1091969" y="764974"/>
              </a:cxn>
              <a:cxn ang="0">
                <a:pos x="1276992" y="657935"/>
              </a:cxn>
              <a:cxn ang="0">
                <a:pos x="1273043" y="637699"/>
              </a:cxn>
              <a:cxn ang="0">
                <a:pos x="1300398" y="572399"/>
              </a:cxn>
              <a:cxn ang="0">
                <a:pos x="1320107" y="559310"/>
              </a:cxn>
              <a:cxn ang="0">
                <a:pos x="1320106" y="374778"/>
              </a:cxn>
              <a:cxn ang="0">
                <a:pos x="1316871" y="374147"/>
              </a:cxn>
              <a:cxn ang="0">
                <a:pos x="1261278" y="289434"/>
              </a:cxn>
              <a:cxn ang="0">
                <a:pos x="1264916" y="271626"/>
              </a:cxn>
              <a:cxn ang="0">
                <a:pos x="1093285" y="172335"/>
              </a:cxn>
              <a:cxn ang="0">
                <a:pos x="1087037" y="176485"/>
              </a:cxn>
              <a:cxn ang="0">
                <a:pos x="1051850" y="183544"/>
              </a:cxn>
              <a:cxn ang="0">
                <a:pos x="1015670" y="176154"/>
              </a:cxn>
              <a:cxn ang="0">
                <a:pos x="342003" y="175129"/>
              </a:cxn>
              <a:cxn ang="0">
                <a:pos x="179475" y="269153"/>
              </a:cxn>
              <a:cxn ang="0">
                <a:pos x="183544" y="289435"/>
              </a:cxn>
              <a:cxn ang="0">
                <a:pos x="126959" y="374148"/>
              </a:cxn>
              <a:cxn ang="0">
                <a:pos x="120010" y="375542"/>
              </a:cxn>
              <a:cxn ang="0">
                <a:pos x="120010" y="572873"/>
              </a:cxn>
              <a:cxn ang="0">
                <a:pos x="127952" y="574495"/>
              </a:cxn>
              <a:cxn ang="0">
                <a:pos x="183544" y="658877"/>
              </a:cxn>
              <a:cxn ang="0">
                <a:pos x="181558" y="668599"/>
              </a:cxn>
              <a:cxn ang="0">
                <a:pos x="341121" y="760909"/>
              </a:cxn>
              <a:cxn ang="0">
                <a:pos x="367199" y="743589"/>
              </a:cxn>
              <a:cxn ang="0">
                <a:pos x="402385" y="736530"/>
              </a:cxn>
              <a:cxn ang="0">
                <a:pos x="438565" y="743920"/>
              </a:cxn>
              <a:cxn ang="0">
                <a:pos x="465262" y="762224"/>
              </a:cxn>
              <a:cxn ang="0">
                <a:pos x="545926" y="715352"/>
              </a:cxn>
              <a:cxn ang="0">
                <a:pos x="608242" y="679983"/>
              </a:cxn>
              <a:cxn ang="0">
                <a:pos x="628074" y="668510"/>
              </a:cxn>
              <a:cxn ang="0">
                <a:pos x="623579" y="647111"/>
              </a:cxn>
              <a:cxn ang="0">
                <a:pos x="680164" y="562398"/>
              </a:cxn>
              <a:cxn ang="0">
                <a:pos x="687115" y="561003"/>
              </a:cxn>
              <a:cxn ang="0">
                <a:pos x="687115" y="465921"/>
              </a:cxn>
              <a:cxn ang="0">
                <a:pos x="687115" y="370836"/>
              </a:cxn>
              <a:cxn ang="0">
                <a:pos x="680165" y="369442"/>
              </a:cxn>
              <a:cxn ang="0">
                <a:pos x="623580" y="284729"/>
              </a:cxn>
              <a:cxn ang="0">
                <a:pos x="627103" y="267476"/>
              </a:cxn>
              <a:cxn ang="0">
                <a:pos x="470157" y="176680"/>
              </a:cxn>
              <a:cxn ang="0">
                <a:pos x="443013" y="195074"/>
              </a:cxn>
              <a:cxn ang="0">
                <a:pos x="407309" y="202370"/>
              </a:cxn>
              <a:cxn ang="0">
                <a:pos x="342352" y="175643"/>
              </a:cxn>
              <a:cxn ang="0">
                <a:pos x="406875" y="18826"/>
              </a:cxn>
              <a:cxn ang="0">
                <a:pos x="498865" y="110381"/>
              </a:cxn>
              <a:cxn ang="0">
                <a:pos x="496620" y="121632"/>
              </a:cxn>
              <a:cxn ang="0">
                <a:pos x="578871" y="169426"/>
              </a:cxn>
              <a:cxn ang="0">
                <a:pos x="657462" y="215094"/>
              </a:cxn>
              <a:cxn ang="0">
                <a:pos x="680165" y="200017"/>
              </a:cxn>
              <a:cxn ang="0">
                <a:pos x="715351" y="192957"/>
              </a:cxn>
              <a:cxn ang="0">
                <a:pos x="751531" y="200347"/>
              </a:cxn>
              <a:cxn ang="0">
                <a:pos x="773735" y="215571"/>
              </a:cxn>
              <a:cxn ang="0">
                <a:pos x="861247" y="164720"/>
              </a:cxn>
              <a:cxn ang="0">
                <a:pos x="963362" y="108142"/>
              </a:cxn>
              <a:cxn ang="0">
                <a:pos x="960078" y="91772"/>
              </a:cxn>
              <a:cxn ang="0">
                <a:pos x="1051850" y="0"/>
              </a:cxn>
              <a:cxn ang="0">
                <a:pos x="1143622" y="91772"/>
              </a:cxn>
              <a:cxn ang="0">
                <a:pos x="1136434" y="126963"/>
              </a:cxn>
              <a:cxn ang="0">
                <a:pos x="1209510" y="169426"/>
              </a:cxn>
              <a:cxn ang="0">
                <a:pos x="1295645" y="219478"/>
              </a:cxn>
              <a:cxn ang="0">
                <a:pos x="1317863" y="204722"/>
              </a:cxn>
              <a:cxn ang="0">
                <a:pos x="1353050" y="197662"/>
              </a:cxn>
              <a:cxn ang="0">
                <a:pos x="1444822" y="289434"/>
              </a:cxn>
              <a:cxn ang="0">
                <a:pos x="1388237" y="374148"/>
              </a:cxn>
              <a:cxn ang="0">
                <a:pos x="1383642" y="375069"/>
              </a:cxn>
              <a:cxn ang="0">
                <a:pos x="1383642" y="470626"/>
              </a:cxn>
              <a:cxn ang="0">
                <a:pos x="1383642" y="549773"/>
              </a:cxn>
              <a:cxn ang="0">
                <a:pos x="1400995" y="553317"/>
              </a:cxn>
              <a:cxn ang="0">
                <a:pos x="1456588" y="637699"/>
              </a:cxn>
              <a:cxn ang="0">
                <a:pos x="1364816" y="729471"/>
              </a:cxn>
              <a:cxn ang="0">
                <a:pos x="1328636" y="722412"/>
              </a:cxn>
              <a:cxn ang="0">
                <a:pos x="1312763" y="711829"/>
              </a:cxn>
              <a:cxn ang="0">
                <a:pos x="1209510" y="771828"/>
              </a:cxn>
              <a:cxn ang="0">
                <a:pos x="1123918" y="819250"/>
              </a:cxn>
              <a:cxn ang="0">
                <a:pos x="1127149" y="835361"/>
              </a:cxn>
              <a:cxn ang="0">
                <a:pos x="1070564" y="920074"/>
              </a:cxn>
              <a:cxn ang="0">
                <a:pos x="1068321" y="920524"/>
              </a:cxn>
              <a:cxn ang="0">
                <a:pos x="1068321" y="1018905"/>
              </a:cxn>
              <a:cxn ang="0">
                <a:pos x="1068321" y="1129700"/>
              </a:cxn>
              <a:cxn ang="0">
                <a:pos x="1093618" y="1146564"/>
              </a:cxn>
              <a:cxn ang="0">
                <a:pos x="1120091" y="1211862"/>
              </a:cxn>
              <a:cxn ang="0">
                <a:pos x="1028317" y="1303635"/>
              </a:cxn>
              <a:cxn ang="0">
                <a:pos x="993131" y="1296576"/>
              </a:cxn>
              <a:cxn ang="0">
                <a:pos x="964093" y="1277290"/>
              </a:cxn>
              <a:cxn ang="0">
                <a:pos x="891837" y="1317753"/>
              </a:cxn>
              <a:cxn ang="0">
                <a:pos x="809185" y="1365781"/>
              </a:cxn>
              <a:cxn ang="0">
                <a:pos x="814184" y="1390700"/>
              </a:cxn>
              <a:cxn ang="0">
                <a:pos x="722411" y="1482472"/>
              </a:cxn>
              <a:cxn ang="0">
                <a:pos x="630639" y="1390700"/>
              </a:cxn>
              <a:cxn ang="0">
                <a:pos x="634673" y="1370029"/>
              </a:cxn>
              <a:cxn ang="0">
                <a:pos x="545926" y="1317753"/>
              </a:cxn>
              <a:cxn ang="0">
                <a:pos x="464189" y="1270257"/>
              </a:cxn>
              <a:cxn ang="0">
                <a:pos x="442278" y="1284810"/>
              </a:cxn>
              <a:cxn ang="0">
                <a:pos x="407091" y="1291869"/>
              </a:cxn>
              <a:cxn ang="0">
                <a:pos x="315319" y="1200096"/>
              </a:cxn>
              <a:cxn ang="0">
                <a:pos x="342674" y="1134797"/>
              </a:cxn>
              <a:cxn ang="0">
                <a:pos x="371794" y="1115457"/>
              </a:cxn>
              <a:cxn ang="0">
                <a:pos x="371794" y="1016553"/>
              </a:cxn>
              <a:cxn ang="0">
                <a:pos x="371794" y="913937"/>
              </a:cxn>
              <a:cxn ang="0">
                <a:pos x="367199" y="913015"/>
              </a:cxn>
              <a:cxn ang="0">
                <a:pos x="310613" y="828302"/>
              </a:cxn>
              <a:cxn ang="0">
                <a:pos x="312436" y="819377"/>
              </a:cxn>
              <a:cxn ang="0">
                <a:pos x="230607" y="771828"/>
              </a:cxn>
              <a:cxn ang="0">
                <a:pos x="152649" y="726528"/>
              </a:cxn>
              <a:cxn ang="0">
                <a:pos x="126959" y="743589"/>
              </a:cxn>
              <a:cxn ang="0">
                <a:pos x="91772" y="750649"/>
              </a:cxn>
              <a:cxn ang="0">
                <a:pos x="0" y="658877"/>
              </a:cxn>
              <a:cxn ang="0">
                <a:pos x="55593" y="574164"/>
              </a:cxn>
              <a:cxn ang="0">
                <a:pos x="56476" y="573992"/>
              </a:cxn>
              <a:cxn ang="0">
                <a:pos x="56476" y="470626"/>
              </a:cxn>
              <a:cxn ang="0">
                <a:pos x="56476" y="374320"/>
              </a:cxn>
              <a:cxn ang="0">
                <a:pos x="55593" y="374148"/>
              </a:cxn>
              <a:cxn ang="0">
                <a:pos x="0" y="289435"/>
              </a:cxn>
              <a:cxn ang="0">
                <a:pos x="91772" y="197662"/>
              </a:cxn>
              <a:cxn ang="0">
                <a:pos x="127952" y="205053"/>
              </a:cxn>
              <a:cxn ang="0">
                <a:pos x="146918" y="218056"/>
              </a:cxn>
              <a:cxn ang="0">
                <a:pos x="230607" y="169426"/>
              </a:cxn>
              <a:cxn ang="0">
                <a:pos x="317034" y="119205"/>
              </a:cxn>
              <a:cxn ang="0">
                <a:pos x="315320" y="110814"/>
              </a:cxn>
              <a:cxn ang="0">
                <a:pos x="406875" y="18826"/>
              </a:cxn>
            </a:cxnLst>
            <a:pathLst>
              <a:path w="1882134" h="1915580">
                <a:moveTo>
                  <a:pt x="859940" y="932267"/>
                </a:moveTo>
                <a:lnTo>
                  <a:pt x="747989" y="997319"/>
                </a:lnTo>
                <a:lnTo>
                  <a:pt x="636844" y="1061903"/>
                </a:lnTo>
                <a:lnTo>
                  <a:pt x="638527" y="1070293"/>
                </a:lnTo>
                <a:cubicBezTo>
                  <a:pt x="638527" y="1120463"/>
                  <a:pt x="607741" y="1162081"/>
                  <a:pt x="565410" y="1179755"/>
                </a:cubicBezTo>
                <a:lnTo>
                  <a:pt x="562511" y="1180336"/>
                </a:lnTo>
                <a:lnTo>
                  <a:pt x="562511" y="1439244"/>
                </a:lnTo>
                <a:lnTo>
                  <a:pt x="572773" y="1441246"/>
                </a:lnTo>
                <a:cubicBezTo>
                  <a:pt x="615532" y="1458919"/>
                  <a:pt x="644608" y="1500537"/>
                  <a:pt x="644608" y="1550707"/>
                </a:cubicBezTo>
                <a:lnTo>
                  <a:pt x="640375" y="1571429"/>
                </a:lnTo>
                <a:lnTo>
                  <a:pt x="865510" y="1701672"/>
                </a:lnTo>
                <a:lnTo>
                  <a:pt x="886716" y="1687534"/>
                </a:lnTo>
                <a:cubicBezTo>
                  <a:pt x="900969" y="1681643"/>
                  <a:pt x="916742" y="1678413"/>
                  <a:pt x="933465" y="1678413"/>
                </a:cubicBezTo>
                <a:cubicBezTo>
                  <a:pt x="950189" y="1678413"/>
                  <a:pt x="965962" y="1681833"/>
                  <a:pt x="980215" y="1687962"/>
                </a:cubicBezTo>
                <a:lnTo>
                  <a:pt x="997982" y="1700143"/>
                </a:lnTo>
                <a:lnTo>
                  <a:pt x="1212258" y="1576182"/>
                </a:lnTo>
                <a:lnTo>
                  <a:pt x="1210160" y="1565911"/>
                </a:lnTo>
                <a:cubicBezTo>
                  <a:pt x="1210160" y="1515742"/>
                  <a:pt x="1240946" y="1474123"/>
                  <a:pt x="1283277" y="1456450"/>
                </a:cubicBezTo>
                <a:lnTo>
                  <a:pt x="1298338" y="1453428"/>
                </a:lnTo>
                <a:lnTo>
                  <a:pt x="1298338" y="1189696"/>
                </a:lnTo>
                <a:lnTo>
                  <a:pt x="1292399" y="1188448"/>
                </a:lnTo>
                <a:cubicBezTo>
                  <a:pt x="1250068" y="1170062"/>
                  <a:pt x="1219282" y="1127303"/>
                  <a:pt x="1219282" y="1079414"/>
                </a:cubicBezTo>
                <a:lnTo>
                  <a:pt x="1223749" y="1057548"/>
                </a:lnTo>
                <a:lnTo>
                  <a:pt x="997965" y="926929"/>
                </a:lnTo>
                <a:lnTo>
                  <a:pt x="994296" y="929366"/>
                </a:lnTo>
                <a:lnTo>
                  <a:pt x="988000" y="935188"/>
                </a:lnTo>
                <a:lnTo>
                  <a:pt x="978749" y="939691"/>
                </a:lnTo>
                <a:lnTo>
                  <a:pt x="969810" y="945628"/>
                </a:lnTo>
                <a:lnTo>
                  <a:pt x="964268" y="946740"/>
                </a:lnTo>
                <a:lnTo>
                  <a:pt x="958437" y="949579"/>
                </a:lnTo>
                <a:cubicBezTo>
                  <a:pt x="947754" y="952933"/>
                  <a:pt x="936316" y="954750"/>
                  <a:pt x="924343" y="954750"/>
                </a:cubicBezTo>
                <a:lnTo>
                  <a:pt x="924343" y="954750"/>
                </a:lnTo>
                <a:lnTo>
                  <a:pt x="923835" y="954643"/>
                </a:lnTo>
                <a:lnTo>
                  <a:pt x="881110" y="945723"/>
                </a:lnTo>
                <a:lnTo>
                  <a:pt x="880997" y="945646"/>
                </a:lnTo>
                <a:lnTo>
                  <a:pt x="878876" y="945200"/>
                </a:lnTo>
                <a:close/>
                <a:moveTo>
                  <a:pt x="1285908" y="209454"/>
                </a:moveTo>
                <a:lnTo>
                  <a:pt x="1039711" y="351883"/>
                </a:lnTo>
                <a:lnTo>
                  <a:pt x="1042927" y="367913"/>
                </a:lnTo>
                <a:cubicBezTo>
                  <a:pt x="1042927" y="401360"/>
                  <a:pt x="1029244" y="431006"/>
                  <a:pt x="1007580" y="452291"/>
                </a:cubicBezTo>
                <a:lnTo>
                  <a:pt x="972994" y="475261"/>
                </a:lnTo>
                <a:lnTo>
                  <a:pt x="972994" y="608121"/>
                </a:lnTo>
                <a:lnTo>
                  <a:pt x="972994" y="728436"/>
                </a:lnTo>
                <a:lnTo>
                  <a:pt x="1008720" y="752929"/>
                </a:lnTo>
                <a:cubicBezTo>
                  <a:pt x="1030004" y="774594"/>
                  <a:pt x="1042927" y="804239"/>
                  <a:pt x="1042927" y="836166"/>
                </a:cubicBezTo>
                <a:lnTo>
                  <a:pt x="1038547" y="857606"/>
                </a:lnTo>
                <a:lnTo>
                  <a:pt x="1264627" y="988396"/>
                </a:lnTo>
                <a:lnTo>
                  <a:pt x="1292399" y="969952"/>
                </a:lnTo>
                <a:cubicBezTo>
                  <a:pt x="1306509" y="964061"/>
                  <a:pt x="1321902" y="960830"/>
                  <a:pt x="1337865" y="960830"/>
                </a:cubicBezTo>
                <a:cubicBezTo>
                  <a:pt x="1354588" y="960830"/>
                  <a:pt x="1370362" y="964251"/>
                  <a:pt x="1384615" y="970380"/>
                </a:cubicBezTo>
                <a:lnTo>
                  <a:pt x="1410990" y="988463"/>
                </a:lnTo>
                <a:lnTo>
                  <a:pt x="1650068" y="850153"/>
                </a:lnTo>
                <a:lnTo>
                  <a:pt x="1644966" y="824004"/>
                </a:lnTo>
                <a:cubicBezTo>
                  <a:pt x="1644966" y="790557"/>
                  <a:pt x="1658649" y="760911"/>
                  <a:pt x="1680313" y="739627"/>
                </a:cubicBezTo>
                <a:lnTo>
                  <a:pt x="1705780" y="722714"/>
                </a:lnTo>
                <a:lnTo>
                  <a:pt x="1705779" y="484271"/>
                </a:lnTo>
                <a:lnTo>
                  <a:pt x="1701598" y="483455"/>
                </a:lnTo>
                <a:cubicBezTo>
                  <a:pt x="1658839" y="465782"/>
                  <a:pt x="1629764" y="424164"/>
                  <a:pt x="1629764" y="373993"/>
                </a:cubicBezTo>
                <a:lnTo>
                  <a:pt x="1634464" y="350982"/>
                </a:lnTo>
                <a:lnTo>
                  <a:pt x="1412691" y="222683"/>
                </a:lnTo>
                <a:lnTo>
                  <a:pt x="1404617" y="228046"/>
                </a:lnTo>
                <a:cubicBezTo>
                  <a:pt x="1390507" y="233937"/>
                  <a:pt x="1375113" y="237167"/>
                  <a:pt x="1359150" y="237167"/>
                </a:cubicBezTo>
                <a:cubicBezTo>
                  <a:pt x="1342427" y="237167"/>
                  <a:pt x="1326653" y="233747"/>
                  <a:pt x="1312401" y="227618"/>
                </a:cubicBezTo>
                <a:close/>
                <a:moveTo>
                  <a:pt x="441920" y="226293"/>
                </a:moveTo>
                <a:lnTo>
                  <a:pt x="231909" y="347787"/>
                </a:lnTo>
                <a:lnTo>
                  <a:pt x="237167" y="373994"/>
                </a:lnTo>
                <a:cubicBezTo>
                  <a:pt x="237167" y="424164"/>
                  <a:pt x="206381" y="465783"/>
                  <a:pt x="164050" y="483456"/>
                </a:cubicBezTo>
                <a:lnTo>
                  <a:pt x="155071" y="485258"/>
                </a:lnTo>
                <a:lnTo>
                  <a:pt x="155071" y="740239"/>
                </a:lnTo>
                <a:lnTo>
                  <a:pt x="165333" y="742335"/>
                </a:lnTo>
                <a:cubicBezTo>
                  <a:pt x="208092" y="760721"/>
                  <a:pt x="237168" y="803479"/>
                  <a:pt x="237167" y="851369"/>
                </a:cubicBezTo>
                <a:lnTo>
                  <a:pt x="234601" y="863932"/>
                </a:lnTo>
                <a:lnTo>
                  <a:pt x="440781" y="983210"/>
                </a:lnTo>
                <a:lnTo>
                  <a:pt x="474477" y="960831"/>
                </a:lnTo>
                <a:cubicBezTo>
                  <a:pt x="488587" y="954940"/>
                  <a:pt x="503980" y="951709"/>
                  <a:pt x="519943" y="951709"/>
                </a:cubicBezTo>
                <a:cubicBezTo>
                  <a:pt x="536667" y="951709"/>
                  <a:pt x="552440" y="955130"/>
                  <a:pt x="566693" y="961258"/>
                </a:cubicBezTo>
                <a:lnTo>
                  <a:pt x="601190" y="984910"/>
                </a:lnTo>
                <a:lnTo>
                  <a:pt x="705420" y="924344"/>
                </a:lnTo>
                <a:lnTo>
                  <a:pt x="785942" y="878642"/>
                </a:lnTo>
                <a:lnTo>
                  <a:pt x="811567" y="863817"/>
                </a:lnTo>
                <a:lnTo>
                  <a:pt x="805759" y="836166"/>
                </a:lnTo>
                <a:cubicBezTo>
                  <a:pt x="805759" y="785996"/>
                  <a:pt x="836545" y="744378"/>
                  <a:pt x="878876" y="726704"/>
                </a:cubicBezTo>
                <a:lnTo>
                  <a:pt x="887857" y="724902"/>
                </a:lnTo>
                <a:lnTo>
                  <a:pt x="887857" y="602041"/>
                </a:lnTo>
                <a:lnTo>
                  <a:pt x="887857" y="479177"/>
                </a:lnTo>
                <a:lnTo>
                  <a:pt x="878877" y="477375"/>
                </a:lnTo>
                <a:cubicBezTo>
                  <a:pt x="836546" y="459702"/>
                  <a:pt x="805760" y="418084"/>
                  <a:pt x="805760" y="367913"/>
                </a:cubicBezTo>
                <a:lnTo>
                  <a:pt x="810313" y="345620"/>
                </a:lnTo>
                <a:lnTo>
                  <a:pt x="607514" y="228297"/>
                </a:lnTo>
                <a:lnTo>
                  <a:pt x="572440" y="252065"/>
                </a:lnTo>
                <a:cubicBezTo>
                  <a:pt x="558268" y="258099"/>
                  <a:pt x="542678" y="261454"/>
                  <a:pt x="526305" y="261493"/>
                </a:cubicBezTo>
                <a:cubicBezTo>
                  <a:pt x="493559" y="261570"/>
                  <a:pt x="463882" y="248367"/>
                  <a:pt x="442371" y="226958"/>
                </a:cubicBezTo>
                <a:close/>
                <a:moveTo>
                  <a:pt x="525745" y="24326"/>
                </a:moveTo>
                <a:cubicBezTo>
                  <a:pt x="591236" y="24171"/>
                  <a:pt x="644453" y="77137"/>
                  <a:pt x="644609" y="142629"/>
                </a:cubicBezTo>
                <a:lnTo>
                  <a:pt x="641709" y="157167"/>
                </a:lnTo>
                <a:lnTo>
                  <a:pt x="747989" y="218924"/>
                </a:lnTo>
                <a:lnTo>
                  <a:pt x="849541" y="277934"/>
                </a:lnTo>
                <a:lnTo>
                  <a:pt x="878877" y="258452"/>
                </a:lnTo>
                <a:cubicBezTo>
                  <a:pt x="892987" y="252560"/>
                  <a:pt x="908380" y="249330"/>
                  <a:pt x="924343" y="249330"/>
                </a:cubicBezTo>
                <a:cubicBezTo>
                  <a:pt x="941066" y="249330"/>
                  <a:pt x="956840" y="252750"/>
                  <a:pt x="971093" y="258879"/>
                </a:cubicBezTo>
                <a:lnTo>
                  <a:pt x="999784" y="278550"/>
                </a:lnTo>
                <a:lnTo>
                  <a:pt x="1112862" y="212843"/>
                </a:lnTo>
                <a:lnTo>
                  <a:pt x="1244810" y="139736"/>
                </a:lnTo>
                <a:lnTo>
                  <a:pt x="1240567" y="118583"/>
                </a:lnTo>
                <a:cubicBezTo>
                  <a:pt x="1240566" y="51690"/>
                  <a:pt x="1295297" y="0"/>
                  <a:pt x="1359150" y="0"/>
                </a:cubicBezTo>
                <a:cubicBezTo>
                  <a:pt x="1426044" y="0"/>
                  <a:pt x="1477734" y="54731"/>
                  <a:pt x="1477734" y="118583"/>
                </a:cubicBezTo>
                <a:lnTo>
                  <a:pt x="1468446" y="164056"/>
                </a:lnTo>
                <a:lnTo>
                  <a:pt x="1562871" y="218924"/>
                </a:lnTo>
                <a:lnTo>
                  <a:pt x="1674171" y="283599"/>
                </a:lnTo>
                <a:lnTo>
                  <a:pt x="1702880" y="264532"/>
                </a:lnTo>
                <a:cubicBezTo>
                  <a:pt x="1716991" y="258640"/>
                  <a:pt x="1732384" y="255410"/>
                  <a:pt x="1748347" y="255410"/>
                </a:cubicBezTo>
                <a:cubicBezTo>
                  <a:pt x="1815241" y="255410"/>
                  <a:pt x="1866931" y="310141"/>
                  <a:pt x="1866931" y="373993"/>
                </a:cubicBezTo>
                <a:cubicBezTo>
                  <a:pt x="1866931" y="424164"/>
                  <a:pt x="1836145" y="465782"/>
                  <a:pt x="1793814" y="483456"/>
                </a:cubicBezTo>
                <a:lnTo>
                  <a:pt x="1787876" y="484647"/>
                </a:lnTo>
                <a:lnTo>
                  <a:pt x="1787876" y="608121"/>
                </a:lnTo>
                <a:lnTo>
                  <a:pt x="1787876" y="710390"/>
                </a:lnTo>
                <a:lnTo>
                  <a:pt x="1810299" y="714970"/>
                </a:lnTo>
                <a:cubicBezTo>
                  <a:pt x="1853058" y="733356"/>
                  <a:pt x="1882134" y="776115"/>
                  <a:pt x="1882134" y="824004"/>
                </a:cubicBezTo>
                <a:cubicBezTo>
                  <a:pt x="1882134" y="890898"/>
                  <a:pt x="1827403" y="942588"/>
                  <a:pt x="1763550" y="942588"/>
                </a:cubicBezTo>
                <a:cubicBezTo>
                  <a:pt x="1746826" y="942588"/>
                  <a:pt x="1731053" y="939357"/>
                  <a:pt x="1716800" y="933466"/>
                </a:cubicBezTo>
                <a:lnTo>
                  <a:pt x="1696290" y="919792"/>
                </a:lnTo>
                <a:lnTo>
                  <a:pt x="1562871" y="997319"/>
                </a:lnTo>
                <a:lnTo>
                  <a:pt x="1452273" y="1058596"/>
                </a:lnTo>
                <a:lnTo>
                  <a:pt x="1456449" y="1079414"/>
                </a:lnTo>
                <a:cubicBezTo>
                  <a:pt x="1456450" y="1129584"/>
                  <a:pt x="1425663" y="1171202"/>
                  <a:pt x="1383332" y="1188876"/>
                </a:cubicBezTo>
                <a:lnTo>
                  <a:pt x="1380434" y="1189457"/>
                </a:lnTo>
                <a:lnTo>
                  <a:pt x="1380434" y="1316581"/>
                </a:lnTo>
                <a:lnTo>
                  <a:pt x="1380434" y="1459744"/>
                </a:lnTo>
                <a:lnTo>
                  <a:pt x="1413121" y="1481535"/>
                </a:lnTo>
                <a:cubicBezTo>
                  <a:pt x="1434405" y="1502819"/>
                  <a:pt x="1447327" y="1532465"/>
                  <a:pt x="1447328" y="1565911"/>
                </a:cubicBezTo>
                <a:cubicBezTo>
                  <a:pt x="1447328" y="1632805"/>
                  <a:pt x="1392597" y="1684495"/>
                  <a:pt x="1328743" y="1684495"/>
                </a:cubicBezTo>
                <a:cubicBezTo>
                  <a:pt x="1312780" y="1684496"/>
                  <a:pt x="1297387" y="1681265"/>
                  <a:pt x="1283277" y="1675374"/>
                </a:cubicBezTo>
                <a:lnTo>
                  <a:pt x="1245755" y="1650453"/>
                </a:lnTo>
                <a:lnTo>
                  <a:pt x="1152389" y="1702738"/>
                </a:lnTo>
                <a:lnTo>
                  <a:pt x="1045590" y="1764797"/>
                </a:lnTo>
                <a:lnTo>
                  <a:pt x="1052050" y="1796996"/>
                </a:lnTo>
                <a:cubicBezTo>
                  <a:pt x="1052050" y="1863890"/>
                  <a:pt x="997319" y="1915580"/>
                  <a:pt x="933465" y="1915580"/>
                </a:cubicBezTo>
                <a:cubicBezTo>
                  <a:pt x="869613" y="1915580"/>
                  <a:pt x="814882" y="1860849"/>
                  <a:pt x="814882" y="1796996"/>
                </a:cubicBezTo>
                <a:lnTo>
                  <a:pt x="820094" y="1770286"/>
                </a:lnTo>
                <a:lnTo>
                  <a:pt x="705420" y="1702738"/>
                </a:lnTo>
                <a:lnTo>
                  <a:pt x="599803" y="1641366"/>
                </a:lnTo>
                <a:lnTo>
                  <a:pt x="571490" y="1660170"/>
                </a:lnTo>
                <a:cubicBezTo>
                  <a:pt x="557380" y="1666061"/>
                  <a:pt x="541987" y="1669291"/>
                  <a:pt x="526023" y="1669292"/>
                </a:cubicBezTo>
                <a:cubicBezTo>
                  <a:pt x="462171" y="1669292"/>
                  <a:pt x="407440" y="1617602"/>
                  <a:pt x="407440" y="1550707"/>
                </a:cubicBezTo>
                <a:cubicBezTo>
                  <a:pt x="407440" y="1517261"/>
                  <a:pt x="421123" y="1487615"/>
                  <a:pt x="442787" y="1466331"/>
                </a:cubicBezTo>
                <a:lnTo>
                  <a:pt x="480415" y="1441340"/>
                </a:lnTo>
                <a:lnTo>
                  <a:pt x="480415" y="1313541"/>
                </a:lnTo>
                <a:lnTo>
                  <a:pt x="480415" y="1180946"/>
                </a:lnTo>
                <a:lnTo>
                  <a:pt x="474477" y="1179755"/>
                </a:lnTo>
                <a:cubicBezTo>
                  <a:pt x="432146" y="1162081"/>
                  <a:pt x="401359" y="1120463"/>
                  <a:pt x="401359" y="1070292"/>
                </a:cubicBezTo>
                <a:lnTo>
                  <a:pt x="403715" y="1058760"/>
                </a:lnTo>
                <a:lnTo>
                  <a:pt x="297980" y="997319"/>
                </a:lnTo>
                <a:lnTo>
                  <a:pt x="197246" y="938785"/>
                </a:lnTo>
                <a:lnTo>
                  <a:pt x="164050" y="960831"/>
                </a:lnTo>
                <a:cubicBezTo>
                  <a:pt x="149940" y="966723"/>
                  <a:pt x="134547" y="969953"/>
                  <a:pt x="118583" y="969953"/>
                </a:cubicBezTo>
                <a:cubicBezTo>
                  <a:pt x="51690" y="969953"/>
                  <a:pt x="0" y="915222"/>
                  <a:pt x="0" y="851369"/>
                </a:cubicBezTo>
                <a:cubicBezTo>
                  <a:pt x="0" y="801199"/>
                  <a:pt x="29076" y="759581"/>
                  <a:pt x="71834" y="741907"/>
                </a:cubicBezTo>
                <a:lnTo>
                  <a:pt x="72975" y="741685"/>
                </a:lnTo>
                <a:lnTo>
                  <a:pt x="72975" y="608121"/>
                </a:lnTo>
                <a:lnTo>
                  <a:pt x="72975" y="483679"/>
                </a:lnTo>
                <a:lnTo>
                  <a:pt x="71834" y="483456"/>
                </a:lnTo>
                <a:cubicBezTo>
                  <a:pt x="29076" y="465783"/>
                  <a:pt x="0" y="424164"/>
                  <a:pt x="0" y="373994"/>
                </a:cubicBezTo>
                <a:cubicBezTo>
                  <a:pt x="0" y="310141"/>
                  <a:pt x="51690" y="255410"/>
                  <a:pt x="118583" y="255410"/>
                </a:cubicBezTo>
                <a:cubicBezTo>
                  <a:pt x="135307" y="255410"/>
                  <a:pt x="151080" y="258831"/>
                  <a:pt x="165333" y="264960"/>
                </a:cubicBezTo>
                <a:lnTo>
                  <a:pt x="189840" y="281762"/>
                </a:lnTo>
                <a:lnTo>
                  <a:pt x="297980" y="218924"/>
                </a:lnTo>
                <a:lnTo>
                  <a:pt x="409656" y="154031"/>
                </a:lnTo>
                <a:lnTo>
                  <a:pt x="407441" y="143189"/>
                </a:lnTo>
                <a:cubicBezTo>
                  <a:pt x="407286" y="77697"/>
                  <a:pt x="460252" y="24480"/>
                  <a:pt x="525745" y="24326"/>
                </a:cubicBezTo>
                <a:close/>
              </a:path>
            </a:pathLst>
          </a:custGeom>
          <a:solidFill>
            <a:schemeClr val="accent2">
              <a:alpha val="20000"/>
            </a:schemeClr>
          </a:solidFill>
          <a:ln w="43323">
            <a:noFill/>
          </a:ln>
        </p:spPr>
        <p:txBody>
          <a:bodyPr/>
          <a:p>
            <a:endParaRPr lang="en-US"/>
          </a:p>
        </p:txBody>
      </p:sp>
      <p:sp>
        <p:nvSpPr>
          <p:cNvPr id="63" name="Rectangle 62"/>
          <p:cNvSpPr/>
          <p:nvPr/>
        </p:nvSpPr>
        <p:spPr>
          <a:xfrm>
            <a:off x="3992563" y="4260850"/>
            <a:ext cx="595313" cy="5953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a:endParaRPr lang="ko-KR" altLang="en-US" sz="2700" dirty="0">
              <a:solidFill>
                <a:srgbClr val="FFFFFF"/>
              </a:solidFill>
              <a:latin typeface="Arial" panose="020B0604020202020204" pitchFamily="34" charset="0"/>
              <a:ea typeface="Arial Unicode MS" pitchFamily="34" charset="-128"/>
            </a:endParaRPr>
          </a:p>
        </p:txBody>
      </p:sp>
      <p:sp>
        <p:nvSpPr>
          <p:cNvPr id="64" name="Rectangle 63"/>
          <p:cNvSpPr/>
          <p:nvPr/>
        </p:nvSpPr>
        <p:spPr>
          <a:xfrm>
            <a:off x="3992563" y="3338513"/>
            <a:ext cx="595313" cy="5937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a:endParaRPr lang="ko-KR" altLang="en-US" sz="2700" dirty="0">
              <a:solidFill>
                <a:srgbClr val="FFFFFF"/>
              </a:solidFill>
              <a:latin typeface="Arial" panose="020B0604020202020204" pitchFamily="34" charset="0"/>
              <a:ea typeface="Arial Unicode MS" pitchFamily="34" charset="-128"/>
            </a:endParaRPr>
          </a:p>
        </p:txBody>
      </p:sp>
      <p:sp>
        <p:nvSpPr>
          <p:cNvPr id="65" name="Rectangle 64"/>
          <p:cNvSpPr/>
          <p:nvPr/>
        </p:nvSpPr>
        <p:spPr>
          <a:xfrm>
            <a:off x="3992563" y="2414588"/>
            <a:ext cx="595313" cy="5953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a:endParaRPr lang="ko-KR" altLang="en-US" sz="2700" dirty="0">
              <a:solidFill>
                <a:srgbClr val="FFFFFF"/>
              </a:solidFill>
              <a:latin typeface="Arial" panose="020B0604020202020204" pitchFamily="34" charset="0"/>
              <a:ea typeface="Arial Unicode MS" pitchFamily="34" charset="-128"/>
            </a:endParaRPr>
          </a:p>
        </p:txBody>
      </p:sp>
      <p:sp>
        <p:nvSpPr>
          <p:cNvPr id="66" name="Rectangle 65"/>
          <p:cNvSpPr/>
          <p:nvPr/>
        </p:nvSpPr>
        <p:spPr>
          <a:xfrm>
            <a:off x="3992563" y="5183188"/>
            <a:ext cx="595313" cy="5953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a:endParaRPr lang="ko-KR" altLang="en-US" sz="2700" dirty="0">
              <a:solidFill>
                <a:srgbClr val="FFFFFF"/>
              </a:solidFill>
              <a:latin typeface="Arial" panose="020B0604020202020204" pitchFamily="34" charset="0"/>
              <a:ea typeface="Arial Unicode MS" pitchFamily="34" charset="-128"/>
            </a:endParaRPr>
          </a:p>
        </p:txBody>
      </p:sp>
      <p:sp>
        <p:nvSpPr>
          <p:cNvPr id="67" name="Rectangle 66"/>
          <p:cNvSpPr/>
          <p:nvPr/>
        </p:nvSpPr>
        <p:spPr>
          <a:xfrm>
            <a:off x="3992563" y="1492250"/>
            <a:ext cx="595313" cy="595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a:endParaRPr lang="ko-KR" altLang="en-US" sz="2700" dirty="0">
              <a:solidFill>
                <a:srgbClr val="FFFFFF"/>
              </a:solidFill>
              <a:latin typeface="Arial" panose="020B0604020202020204" pitchFamily="34" charset="0"/>
              <a:ea typeface="Arial Unicode MS" pitchFamily="34" charset="-128"/>
            </a:endParaRPr>
          </a:p>
        </p:txBody>
      </p:sp>
      <p:sp>
        <p:nvSpPr>
          <p:cNvPr id="78" name="Freeform 47"/>
          <p:cNvSpPr/>
          <p:nvPr/>
        </p:nvSpPr>
        <p:spPr>
          <a:xfrm>
            <a:off x="2789238" y="1492250"/>
            <a:ext cx="1204913" cy="2019300"/>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1" fmla="*/ 0 w 1177747"/>
              <a:gd name="connsiteY0-2" fmla="*/ 1945843 h 2001427"/>
              <a:gd name="connsiteX1-3" fmla="*/ 1177747 w 1177747"/>
              <a:gd name="connsiteY1-4" fmla="*/ 0 h 2001427"/>
              <a:gd name="connsiteX2-5" fmla="*/ 1177747 w 1177747"/>
              <a:gd name="connsiteY2-6" fmla="*/ 563270 h 2001427"/>
              <a:gd name="connsiteX3-7" fmla="*/ 4432 w 1177747"/>
              <a:gd name="connsiteY3-8" fmla="*/ 2001427 h 2001427"/>
              <a:gd name="connsiteX4" fmla="*/ 0 w 1177747"/>
              <a:gd name="connsiteY4" fmla="*/ 1945843 h 2001427"/>
              <a:gd name="connsiteX0-9" fmla="*/ 0 w 1177747"/>
              <a:gd name="connsiteY0-10" fmla="*/ 1905052 h 2001427"/>
              <a:gd name="connsiteX1-11" fmla="*/ 1177747 w 1177747"/>
              <a:gd name="connsiteY1-12" fmla="*/ 0 h 2001427"/>
              <a:gd name="connsiteX2-13" fmla="*/ 1177747 w 1177747"/>
              <a:gd name="connsiteY2-14" fmla="*/ 563270 h 2001427"/>
              <a:gd name="connsiteX3-15" fmla="*/ 4432 w 1177747"/>
              <a:gd name="connsiteY3-16" fmla="*/ 2001427 h 2001427"/>
              <a:gd name="connsiteX4-17" fmla="*/ 0 w 1177747"/>
              <a:gd name="connsiteY4-18" fmla="*/ 1905052 h 2001427"/>
              <a:gd name="connsiteX0-19" fmla="*/ 0 w 1177747"/>
              <a:gd name="connsiteY0-20" fmla="*/ 1905052 h 1967434"/>
              <a:gd name="connsiteX1-21" fmla="*/ 1177747 w 1177747"/>
              <a:gd name="connsiteY1-22" fmla="*/ 0 h 1967434"/>
              <a:gd name="connsiteX2-23" fmla="*/ 1177747 w 1177747"/>
              <a:gd name="connsiteY2-24" fmla="*/ 563270 h 1967434"/>
              <a:gd name="connsiteX3-25" fmla="*/ 4432 w 1177747"/>
              <a:gd name="connsiteY3-26" fmla="*/ 1967434 h 1967434"/>
              <a:gd name="connsiteX4-27" fmla="*/ 0 w 1177747"/>
              <a:gd name="connsiteY4-28" fmla="*/ 1905052 h 1967434"/>
              <a:gd name="connsiteX0-29" fmla="*/ 0 w 1181147"/>
              <a:gd name="connsiteY0-30" fmla="*/ 1905052 h 1967434"/>
              <a:gd name="connsiteX1-31" fmla="*/ 1177747 w 1181147"/>
              <a:gd name="connsiteY1-32" fmla="*/ 0 h 1967434"/>
              <a:gd name="connsiteX2-33" fmla="*/ 1181147 w 1181147"/>
              <a:gd name="connsiteY2-34" fmla="*/ 580267 h 1967434"/>
              <a:gd name="connsiteX3-35" fmla="*/ 4432 w 1181147"/>
              <a:gd name="connsiteY3-36" fmla="*/ 1967434 h 1967434"/>
              <a:gd name="connsiteX4-37" fmla="*/ 0 w 1181147"/>
              <a:gd name="connsiteY4-38" fmla="*/ 1905052 h 1967434"/>
              <a:gd name="connsiteX0-39" fmla="*/ 0 w 1181147"/>
              <a:gd name="connsiteY0-40" fmla="*/ 1891455 h 1953837"/>
              <a:gd name="connsiteX1-41" fmla="*/ 1174347 w 1181147"/>
              <a:gd name="connsiteY1-42" fmla="*/ 0 h 1953837"/>
              <a:gd name="connsiteX2-43" fmla="*/ 1181147 w 1181147"/>
              <a:gd name="connsiteY2-44" fmla="*/ 566670 h 1953837"/>
              <a:gd name="connsiteX3-45" fmla="*/ 4432 w 1181147"/>
              <a:gd name="connsiteY3-46" fmla="*/ 1953837 h 1953837"/>
              <a:gd name="connsiteX4-47" fmla="*/ 0 w 1181147"/>
              <a:gd name="connsiteY4-48" fmla="*/ 1891455 h 1953837"/>
              <a:gd name="connsiteX0-49" fmla="*/ 0 w 1184694"/>
              <a:gd name="connsiteY0-50" fmla="*/ 1891455 h 1953837"/>
              <a:gd name="connsiteX1-51" fmla="*/ 1184544 w 1184694"/>
              <a:gd name="connsiteY1-52" fmla="*/ 0 h 1953837"/>
              <a:gd name="connsiteX2-53" fmla="*/ 1181147 w 1184694"/>
              <a:gd name="connsiteY2-54" fmla="*/ 566670 h 1953837"/>
              <a:gd name="connsiteX3-55" fmla="*/ 4432 w 1184694"/>
              <a:gd name="connsiteY3-56" fmla="*/ 1953837 h 1953837"/>
              <a:gd name="connsiteX4-57" fmla="*/ 0 w 1184694"/>
              <a:gd name="connsiteY4-58" fmla="*/ 1891455 h 1953837"/>
              <a:gd name="connsiteX0-59" fmla="*/ 0 w 1184694"/>
              <a:gd name="connsiteY0-60" fmla="*/ 1891455 h 1953837"/>
              <a:gd name="connsiteX1-61" fmla="*/ 1184544 w 1184694"/>
              <a:gd name="connsiteY1-62" fmla="*/ 0 h 1953837"/>
              <a:gd name="connsiteX2-63" fmla="*/ 1181147 w 1184694"/>
              <a:gd name="connsiteY2-64" fmla="*/ 573468 h 1953837"/>
              <a:gd name="connsiteX3-65" fmla="*/ 4432 w 1184694"/>
              <a:gd name="connsiteY3-66" fmla="*/ 1953837 h 1953837"/>
              <a:gd name="connsiteX4-67" fmla="*/ 0 w 1184694"/>
              <a:gd name="connsiteY4-68" fmla="*/ 1891455 h 1953837"/>
              <a:gd name="connsiteX0-69" fmla="*/ 457 w 1180262"/>
              <a:gd name="connsiteY0-70" fmla="*/ 1903679 h 1953837"/>
              <a:gd name="connsiteX1-71" fmla="*/ 1180112 w 1180262"/>
              <a:gd name="connsiteY1-72" fmla="*/ 0 h 1953837"/>
              <a:gd name="connsiteX2-73" fmla="*/ 1176715 w 1180262"/>
              <a:gd name="connsiteY2-74" fmla="*/ 573468 h 1953837"/>
              <a:gd name="connsiteX3-75" fmla="*/ 0 w 1180262"/>
              <a:gd name="connsiteY3-76" fmla="*/ 1953837 h 1953837"/>
              <a:gd name="connsiteX4-77" fmla="*/ 457 w 1180262"/>
              <a:gd name="connsiteY4-78" fmla="*/ 1903679 h 1953837"/>
              <a:gd name="connsiteX0-79" fmla="*/ 457 w 1183065"/>
              <a:gd name="connsiteY0-80" fmla="*/ 1903679 h 1953837"/>
              <a:gd name="connsiteX1-81" fmla="*/ 1180112 w 1183065"/>
              <a:gd name="connsiteY1-82" fmla="*/ 0 h 1953837"/>
              <a:gd name="connsiteX2-83" fmla="*/ 1183065 w 1183065"/>
              <a:gd name="connsiteY2-84" fmla="*/ 567118 h 1953837"/>
              <a:gd name="connsiteX3-85" fmla="*/ 0 w 1183065"/>
              <a:gd name="connsiteY3-86" fmla="*/ 1953837 h 1953837"/>
              <a:gd name="connsiteX4-87" fmla="*/ 457 w 1183065"/>
              <a:gd name="connsiteY4-88" fmla="*/ 1903679 h 1953837"/>
              <a:gd name="connsiteX0-89" fmla="*/ 457 w 1183065"/>
              <a:gd name="connsiteY0-90" fmla="*/ 1903679 h 1953837"/>
              <a:gd name="connsiteX1-91" fmla="*/ 1180112 w 1183065"/>
              <a:gd name="connsiteY1-92" fmla="*/ 0 h 1953837"/>
              <a:gd name="connsiteX2-93" fmla="*/ 1183065 w 1183065"/>
              <a:gd name="connsiteY2-94" fmla="*/ 569785 h 1953837"/>
              <a:gd name="connsiteX3-95" fmla="*/ 0 w 1183065"/>
              <a:gd name="connsiteY3-96" fmla="*/ 1953837 h 1953837"/>
              <a:gd name="connsiteX4-97" fmla="*/ 457 w 1183065"/>
              <a:gd name="connsiteY4-98" fmla="*/ 1903679 h 1953837"/>
              <a:gd name="connsiteX0-99" fmla="*/ 457 w 1183065"/>
              <a:gd name="connsiteY0-100" fmla="*/ 1903679 h 1953837"/>
              <a:gd name="connsiteX1-101" fmla="*/ 1180112 w 1183065"/>
              <a:gd name="connsiteY1-102" fmla="*/ 0 h 1953837"/>
              <a:gd name="connsiteX2-103" fmla="*/ 1183065 w 1183065"/>
              <a:gd name="connsiteY2-104" fmla="*/ 572452 h 1953837"/>
              <a:gd name="connsiteX3-105" fmla="*/ 0 w 1183065"/>
              <a:gd name="connsiteY3-106" fmla="*/ 1953837 h 1953837"/>
              <a:gd name="connsiteX4-107" fmla="*/ 457 w 1183065"/>
              <a:gd name="connsiteY4-108" fmla="*/ 1903679 h 1953837"/>
              <a:gd name="connsiteX0-109" fmla="*/ 457 w 1183065"/>
              <a:gd name="connsiteY0-110" fmla="*/ 1901373 h 1953837"/>
              <a:gd name="connsiteX1-111" fmla="*/ 1180112 w 1183065"/>
              <a:gd name="connsiteY1-112" fmla="*/ 0 h 1953837"/>
              <a:gd name="connsiteX2-113" fmla="*/ 1183065 w 1183065"/>
              <a:gd name="connsiteY2-114" fmla="*/ 572452 h 1953837"/>
              <a:gd name="connsiteX3-115" fmla="*/ 0 w 1183065"/>
              <a:gd name="connsiteY3-116" fmla="*/ 1953837 h 1953837"/>
              <a:gd name="connsiteX4-117" fmla="*/ 457 w 1183065"/>
              <a:gd name="connsiteY4-118" fmla="*/ 1901373 h 1953837"/>
              <a:gd name="connsiteX0-119" fmla="*/ 457 w 1183065"/>
              <a:gd name="connsiteY0-120" fmla="*/ 1901373 h 1956143"/>
              <a:gd name="connsiteX1-121" fmla="*/ 1180112 w 1183065"/>
              <a:gd name="connsiteY1-122" fmla="*/ 0 h 1956143"/>
              <a:gd name="connsiteX2-123" fmla="*/ 1183065 w 1183065"/>
              <a:gd name="connsiteY2-124" fmla="*/ 572452 h 1956143"/>
              <a:gd name="connsiteX3-125" fmla="*/ 0 w 1183065"/>
              <a:gd name="connsiteY3-126" fmla="*/ 1956143 h 1956143"/>
              <a:gd name="connsiteX4-127" fmla="*/ 457 w 1183065"/>
              <a:gd name="connsiteY4-128" fmla="*/ 1901373 h 1956143"/>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183065" h="1956143">
                <a:moveTo>
                  <a:pt x="457" y="1901373"/>
                </a:moveTo>
                <a:lnTo>
                  <a:pt x="1180112" y="0"/>
                </a:lnTo>
                <a:cubicBezTo>
                  <a:pt x="1181245" y="193422"/>
                  <a:pt x="1181932" y="379030"/>
                  <a:pt x="1183065" y="572452"/>
                </a:cubicBezTo>
                <a:lnTo>
                  <a:pt x="0" y="1956143"/>
                </a:lnTo>
                <a:cubicBezTo>
                  <a:pt x="152" y="1939424"/>
                  <a:pt x="305" y="1918092"/>
                  <a:pt x="457" y="190137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79" name="Freeform 48"/>
          <p:cNvSpPr/>
          <p:nvPr/>
        </p:nvSpPr>
        <p:spPr>
          <a:xfrm>
            <a:off x="2789238" y="2414588"/>
            <a:ext cx="1204913" cy="1171575"/>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1" fmla="*/ 3399 w 1187831"/>
              <a:gd name="connsiteY0-2" fmla="*/ 1104759 h 1159147"/>
              <a:gd name="connsiteX1-3" fmla="*/ 1187831 w 1187831"/>
              <a:gd name="connsiteY1-4" fmla="*/ 0 h 1159147"/>
              <a:gd name="connsiteX2-5" fmla="*/ 1186340 w 1187831"/>
              <a:gd name="connsiteY2-6" fmla="*/ 554079 h 1159147"/>
              <a:gd name="connsiteX3-7" fmla="*/ 0 w 1187831"/>
              <a:gd name="connsiteY3-8" fmla="*/ 1159147 h 1159147"/>
              <a:gd name="connsiteX4-9" fmla="*/ 3399 w 1187831"/>
              <a:gd name="connsiteY4-10" fmla="*/ 1104759 h 1159147"/>
              <a:gd name="connsiteX0-11" fmla="*/ 3399 w 1187831"/>
              <a:gd name="connsiteY0-12" fmla="*/ 1104759 h 1159147"/>
              <a:gd name="connsiteX1-13" fmla="*/ 1187831 w 1187831"/>
              <a:gd name="connsiteY1-14" fmla="*/ 0 h 1159147"/>
              <a:gd name="connsiteX2-15" fmla="*/ 1183895 w 1187831"/>
              <a:gd name="connsiteY2-16" fmla="*/ 566304 h 1159147"/>
              <a:gd name="connsiteX3-17" fmla="*/ 0 w 1187831"/>
              <a:gd name="connsiteY3-18" fmla="*/ 1159147 h 1159147"/>
              <a:gd name="connsiteX4-19" fmla="*/ 3399 w 1187831"/>
              <a:gd name="connsiteY4-20" fmla="*/ 1104759 h 1159147"/>
              <a:gd name="connsiteX0-21" fmla="*/ 13179 w 1187831"/>
              <a:gd name="connsiteY0-22" fmla="*/ 1080310 h 1159147"/>
              <a:gd name="connsiteX1-23" fmla="*/ 1187831 w 1187831"/>
              <a:gd name="connsiteY1-24" fmla="*/ 0 h 1159147"/>
              <a:gd name="connsiteX2-25" fmla="*/ 1183895 w 1187831"/>
              <a:gd name="connsiteY2-26" fmla="*/ 566304 h 1159147"/>
              <a:gd name="connsiteX3-27" fmla="*/ 0 w 1187831"/>
              <a:gd name="connsiteY3-28" fmla="*/ 1159147 h 1159147"/>
              <a:gd name="connsiteX4-29" fmla="*/ 13179 w 1187831"/>
              <a:gd name="connsiteY4-30" fmla="*/ 1080310 h 1159147"/>
              <a:gd name="connsiteX0-31" fmla="*/ 955 w 1175607"/>
              <a:gd name="connsiteY0-32" fmla="*/ 1080310 h 1134698"/>
              <a:gd name="connsiteX1-33" fmla="*/ 1175607 w 1175607"/>
              <a:gd name="connsiteY1-34" fmla="*/ 0 h 1134698"/>
              <a:gd name="connsiteX2-35" fmla="*/ 1171671 w 1175607"/>
              <a:gd name="connsiteY2-36" fmla="*/ 566304 h 1134698"/>
              <a:gd name="connsiteX3-37" fmla="*/ 0 w 1175607"/>
              <a:gd name="connsiteY3-38" fmla="*/ 1134698 h 1134698"/>
              <a:gd name="connsiteX4-39" fmla="*/ 955 w 1175607"/>
              <a:gd name="connsiteY4-40" fmla="*/ 1080310 h 1134698"/>
              <a:gd name="connsiteX0-41" fmla="*/ 10 w 1181997"/>
              <a:gd name="connsiteY0-42" fmla="*/ 1082755 h 1134698"/>
              <a:gd name="connsiteX1-43" fmla="*/ 1181997 w 1181997"/>
              <a:gd name="connsiteY1-44" fmla="*/ 0 h 1134698"/>
              <a:gd name="connsiteX2-45" fmla="*/ 1178061 w 1181997"/>
              <a:gd name="connsiteY2-46" fmla="*/ 566304 h 1134698"/>
              <a:gd name="connsiteX3-47" fmla="*/ 6390 w 1181997"/>
              <a:gd name="connsiteY3-48" fmla="*/ 1134698 h 1134698"/>
              <a:gd name="connsiteX4-49" fmla="*/ 10 w 1181997"/>
              <a:gd name="connsiteY4-50" fmla="*/ 1082755 h 1134698"/>
              <a:gd name="connsiteX0-51" fmla="*/ 32 w 1182019"/>
              <a:gd name="connsiteY0-52" fmla="*/ 1082755 h 1134698"/>
              <a:gd name="connsiteX1-53" fmla="*/ 1182019 w 1182019"/>
              <a:gd name="connsiteY1-54" fmla="*/ 0 h 1134698"/>
              <a:gd name="connsiteX2-55" fmla="*/ 1178083 w 1182019"/>
              <a:gd name="connsiteY2-56" fmla="*/ 566304 h 1134698"/>
              <a:gd name="connsiteX3-57" fmla="*/ 1522 w 1182019"/>
              <a:gd name="connsiteY3-58" fmla="*/ 1134698 h 1134698"/>
              <a:gd name="connsiteX4-59" fmla="*/ 32 w 1182019"/>
              <a:gd name="connsiteY4-60" fmla="*/ 1082755 h 1134698"/>
              <a:gd name="connsiteX0-61" fmla="*/ 32 w 1182019"/>
              <a:gd name="connsiteY0-62" fmla="*/ 1082755 h 1134698"/>
              <a:gd name="connsiteX1-63" fmla="*/ 1182019 w 1182019"/>
              <a:gd name="connsiteY1-64" fmla="*/ 0 h 1134698"/>
              <a:gd name="connsiteX2-65" fmla="*/ 1173193 w 1182019"/>
              <a:gd name="connsiteY2-66" fmla="*/ 573639 h 1134698"/>
              <a:gd name="connsiteX3-67" fmla="*/ 1522 w 1182019"/>
              <a:gd name="connsiteY3-68" fmla="*/ 1134698 h 1134698"/>
              <a:gd name="connsiteX4-69" fmla="*/ 32 w 1182019"/>
              <a:gd name="connsiteY4-70" fmla="*/ 1082755 h 1134698"/>
              <a:gd name="connsiteX0-71" fmla="*/ 32 w 1182019"/>
              <a:gd name="connsiteY0-72" fmla="*/ 1082755 h 1134698"/>
              <a:gd name="connsiteX1-73" fmla="*/ 1182019 w 1182019"/>
              <a:gd name="connsiteY1-74" fmla="*/ 0 h 1134698"/>
              <a:gd name="connsiteX2-75" fmla="*/ 1175638 w 1182019"/>
              <a:gd name="connsiteY2-76" fmla="*/ 573639 h 1134698"/>
              <a:gd name="connsiteX3-77" fmla="*/ 1522 w 1182019"/>
              <a:gd name="connsiteY3-78" fmla="*/ 1134698 h 1134698"/>
              <a:gd name="connsiteX4-79" fmla="*/ 32 w 1182019"/>
              <a:gd name="connsiteY4-80" fmla="*/ 1082755 h 1134698"/>
              <a:gd name="connsiteX0-81" fmla="*/ 32 w 1182972"/>
              <a:gd name="connsiteY0-82" fmla="*/ 1082755 h 1134698"/>
              <a:gd name="connsiteX1-83" fmla="*/ 1182019 w 1182972"/>
              <a:gd name="connsiteY1-84" fmla="*/ 0 h 1134698"/>
              <a:gd name="connsiteX2-85" fmla="*/ 1182972 w 1182972"/>
              <a:gd name="connsiteY2-86" fmla="*/ 573639 h 1134698"/>
              <a:gd name="connsiteX3-87" fmla="*/ 1522 w 1182972"/>
              <a:gd name="connsiteY3-88" fmla="*/ 1134698 h 1134698"/>
              <a:gd name="connsiteX4-89" fmla="*/ 32 w 1182972"/>
              <a:gd name="connsiteY4-90" fmla="*/ 1082755 h 1134698"/>
              <a:gd name="connsiteX0-91" fmla="*/ 32 w 1182972"/>
              <a:gd name="connsiteY0-92" fmla="*/ 1082755 h 1134698"/>
              <a:gd name="connsiteX1-93" fmla="*/ 1182019 w 1182972"/>
              <a:gd name="connsiteY1-94" fmla="*/ 0 h 1134698"/>
              <a:gd name="connsiteX2-95" fmla="*/ 1182972 w 1182972"/>
              <a:gd name="connsiteY2-96" fmla="*/ 578973 h 1134698"/>
              <a:gd name="connsiteX3-97" fmla="*/ 1522 w 1182972"/>
              <a:gd name="connsiteY3-98" fmla="*/ 1134698 h 1134698"/>
              <a:gd name="connsiteX4-99" fmla="*/ 32 w 1182972"/>
              <a:gd name="connsiteY4-100" fmla="*/ 1082755 h 11346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82972" h="1134698">
                <a:moveTo>
                  <a:pt x="32" y="1082755"/>
                </a:moveTo>
                <a:lnTo>
                  <a:pt x="1182019" y="0"/>
                </a:lnTo>
                <a:cubicBezTo>
                  <a:pt x="1182337" y="191213"/>
                  <a:pt x="1182654" y="387760"/>
                  <a:pt x="1182972" y="578973"/>
                </a:cubicBezTo>
                <a:lnTo>
                  <a:pt x="1522" y="1134698"/>
                </a:lnTo>
                <a:cubicBezTo>
                  <a:pt x="1840" y="1116569"/>
                  <a:pt x="-286" y="1100884"/>
                  <a:pt x="32" y="108275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80" name="Freeform 49"/>
          <p:cNvSpPr/>
          <p:nvPr/>
        </p:nvSpPr>
        <p:spPr>
          <a:xfrm>
            <a:off x="2789238" y="3338513"/>
            <a:ext cx="1204913" cy="593725"/>
          </a:xfrm>
          <a:custGeom>
            <a:avLst/>
            <a:gdLst>
              <a:gd name="connsiteX0" fmla="*/ 0 w 1182941"/>
              <a:gd name="connsiteY0" fmla="*/ 339925 h 571075"/>
              <a:gd name="connsiteX1" fmla="*/ 1182941 w 1182941"/>
              <a:gd name="connsiteY1" fmla="*/ 571075 h 571075"/>
              <a:gd name="connsiteX2" fmla="*/ 1182941 w 1182941"/>
              <a:gd name="connsiteY2" fmla="*/ 0 h 571075"/>
              <a:gd name="connsiteX3" fmla="*/ 0 w 1182941"/>
              <a:gd name="connsiteY3" fmla="*/ 339925 h 571075"/>
              <a:gd name="connsiteX0-1" fmla="*/ 0 w 1182941"/>
              <a:gd name="connsiteY0-2" fmla="*/ 259242 h 571075"/>
              <a:gd name="connsiteX1-3" fmla="*/ 1182941 w 1182941"/>
              <a:gd name="connsiteY1-4" fmla="*/ 571075 h 571075"/>
              <a:gd name="connsiteX2-5" fmla="*/ 1182941 w 1182941"/>
              <a:gd name="connsiteY2-6" fmla="*/ 0 h 571075"/>
              <a:gd name="connsiteX3-7" fmla="*/ 0 w 1182941"/>
              <a:gd name="connsiteY3-8" fmla="*/ 259242 h 571075"/>
              <a:gd name="connsiteX0-9" fmla="*/ 576 w 1183517"/>
              <a:gd name="connsiteY0-10" fmla="*/ 259242 h 571075"/>
              <a:gd name="connsiteX1-11" fmla="*/ 9283 w 1183517"/>
              <a:gd name="connsiteY1-12" fmla="*/ 305851 h 571075"/>
              <a:gd name="connsiteX2-13" fmla="*/ 1183517 w 1183517"/>
              <a:gd name="connsiteY2-14" fmla="*/ 571075 h 571075"/>
              <a:gd name="connsiteX3-15" fmla="*/ 1183517 w 1183517"/>
              <a:gd name="connsiteY3-16" fmla="*/ 0 h 571075"/>
              <a:gd name="connsiteX4" fmla="*/ 576 w 1183517"/>
              <a:gd name="connsiteY4" fmla="*/ 259242 h 571075"/>
              <a:gd name="connsiteX0-17" fmla="*/ 0 w 1182941"/>
              <a:gd name="connsiteY0-18" fmla="*/ 259242 h 571075"/>
              <a:gd name="connsiteX1-19" fmla="*/ 8707 w 1182941"/>
              <a:gd name="connsiteY1-20" fmla="*/ 305851 h 571075"/>
              <a:gd name="connsiteX2-21" fmla="*/ 1182941 w 1182941"/>
              <a:gd name="connsiteY2-22" fmla="*/ 571075 h 571075"/>
              <a:gd name="connsiteX3-23" fmla="*/ 1182941 w 1182941"/>
              <a:gd name="connsiteY3-24" fmla="*/ 0 h 571075"/>
              <a:gd name="connsiteX4-25" fmla="*/ 0 w 1182941"/>
              <a:gd name="connsiteY4-26" fmla="*/ 259242 h 571075"/>
              <a:gd name="connsiteX0-27" fmla="*/ 0 w 1182941"/>
              <a:gd name="connsiteY0-28" fmla="*/ 259242 h 571075"/>
              <a:gd name="connsiteX1-29" fmla="*/ 8707 w 1182941"/>
              <a:gd name="connsiteY1-30" fmla="*/ 305851 h 571075"/>
              <a:gd name="connsiteX2-31" fmla="*/ 1182941 w 1182941"/>
              <a:gd name="connsiteY2-32" fmla="*/ 571075 h 571075"/>
              <a:gd name="connsiteX3-33" fmla="*/ 1182941 w 1182941"/>
              <a:gd name="connsiteY3-34" fmla="*/ 0 h 571075"/>
              <a:gd name="connsiteX4-35" fmla="*/ 0 w 1182941"/>
              <a:gd name="connsiteY4-36" fmla="*/ 259242 h 571075"/>
              <a:gd name="connsiteX0-37" fmla="*/ 1610 w 1184551"/>
              <a:gd name="connsiteY0-38" fmla="*/ 259242 h 571075"/>
              <a:gd name="connsiteX1-39" fmla="*/ 2982 w 1184551"/>
              <a:gd name="connsiteY1-40" fmla="*/ 303406 h 571075"/>
              <a:gd name="connsiteX2-41" fmla="*/ 1184551 w 1184551"/>
              <a:gd name="connsiteY2-42" fmla="*/ 571075 h 571075"/>
              <a:gd name="connsiteX3-43" fmla="*/ 1184551 w 1184551"/>
              <a:gd name="connsiteY3-44" fmla="*/ 0 h 571075"/>
              <a:gd name="connsiteX4-45" fmla="*/ 1610 w 1184551"/>
              <a:gd name="connsiteY4-46" fmla="*/ 259242 h 571075"/>
              <a:gd name="connsiteX0-47" fmla="*/ 0 w 1182941"/>
              <a:gd name="connsiteY0-48" fmla="*/ 259242 h 571075"/>
              <a:gd name="connsiteX1-49" fmla="*/ 1372 w 1182941"/>
              <a:gd name="connsiteY1-50" fmla="*/ 303406 h 571075"/>
              <a:gd name="connsiteX2-51" fmla="*/ 1182941 w 1182941"/>
              <a:gd name="connsiteY2-52" fmla="*/ 571075 h 571075"/>
              <a:gd name="connsiteX3-53" fmla="*/ 1182941 w 1182941"/>
              <a:gd name="connsiteY3-54" fmla="*/ 0 h 571075"/>
              <a:gd name="connsiteX4-55" fmla="*/ 0 w 1182941"/>
              <a:gd name="connsiteY4-56" fmla="*/ 259242 h 571075"/>
              <a:gd name="connsiteX0-57" fmla="*/ 0 w 1182941"/>
              <a:gd name="connsiteY0-58" fmla="*/ 266577 h 578410"/>
              <a:gd name="connsiteX1-59" fmla="*/ 1372 w 1182941"/>
              <a:gd name="connsiteY1-60" fmla="*/ 310741 h 578410"/>
              <a:gd name="connsiteX2-61" fmla="*/ 1182941 w 1182941"/>
              <a:gd name="connsiteY2-62" fmla="*/ 578410 h 578410"/>
              <a:gd name="connsiteX3-63" fmla="*/ 1180496 w 1182941"/>
              <a:gd name="connsiteY3-64" fmla="*/ 0 h 578410"/>
              <a:gd name="connsiteX4-65" fmla="*/ 0 w 1182941"/>
              <a:gd name="connsiteY4-66" fmla="*/ 266577 h 578410"/>
              <a:gd name="connsiteX0-67" fmla="*/ 0 w 1182941"/>
              <a:gd name="connsiteY0-68" fmla="*/ 266577 h 575743"/>
              <a:gd name="connsiteX1-69" fmla="*/ 1372 w 1182941"/>
              <a:gd name="connsiteY1-70" fmla="*/ 310741 h 575743"/>
              <a:gd name="connsiteX2-71" fmla="*/ 1182941 w 1182941"/>
              <a:gd name="connsiteY2-72" fmla="*/ 575743 h 575743"/>
              <a:gd name="connsiteX3-73" fmla="*/ 1180496 w 1182941"/>
              <a:gd name="connsiteY3-74" fmla="*/ 0 h 575743"/>
              <a:gd name="connsiteX4-75" fmla="*/ 0 w 1182941"/>
              <a:gd name="connsiteY4-76" fmla="*/ 266577 h 575743"/>
              <a:gd name="connsiteX0-77" fmla="*/ 0 w 1182941"/>
              <a:gd name="connsiteY0-78" fmla="*/ 261965 h 575743"/>
              <a:gd name="connsiteX1-79" fmla="*/ 1372 w 1182941"/>
              <a:gd name="connsiteY1-80" fmla="*/ 310741 h 575743"/>
              <a:gd name="connsiteX2-81" fmla="*/ 1182941 w 1182941"/>
              <a:gd name="connsiteY2-82" fmla="*/ 575743 h 575743"/>
              <a:gd name="connsiteX3-83" fmla="*/ 1180496 w 1182941"/>
              <a:gd name="connsiteY3-84" fmla="*/ 0 h 575743"/>
              <a:gd name="connsiteX4-85" fmla="*/ 0 w 1182941"/>
              <a:gd name="connsiteY4-86" fmla="*/ 261965 h 575743"/>
              <a:gd name="connsiteX0-87" fmla="*/ 0 w 1182941"/>
              <a:gd name="connsiteY0-88" fmla="*/ 261965 h 575743"/>
              <a:gd name="connsiteX1-89" fmla="*/ 1372 w 1182941"/>
              <a:gd name="connsiteY1-90" fmla="*/ 317659 h 575743"/>
              <a:gd name="connsiteX2-91" fmla="*/ 1182941 w 1182941"/>
              <a:gd name="connsiteY2-92" fmla="*/ 575743 h 575743"/>
              <a:gd name="connsiteX3-93" fmla="*/ 1180496 w 1182941"/>
              <a:gd name="connsiteY3-94" fmla="*/ 0 h 575743"/>
              <a:gd name="connsiteX4-95" fmla="*/ 0 w 1182941"/>
              <a:gd name="connsiteY4-96" fmla="*/ 261965 h 575743"/>
              <a:gd name="connsiteX0-97" fmla="*/ 966 w 1181569"/>
              <a:gd name="connsiteY0-98" fmla="*/ 261965 h 575743"/>
              <a:gd name="connsiteX1-99" fmla="*/ 0 w 1181569"/>
              <a:gd name="connsiteY1-100" fmla="*/ 317659 h 575743"/>
              <a:gd name="connsiteX2-101" fmla="*/ 1181569 w 1181569"/>
              <a:gd name="connsiteY2-102" fmla="*/ 575743 h 575743"/>
              <a:gd name="connsiteX3-103" fmla="*/ 1179124 w 1181569"/>
              <a:gd name="connsiteY3-104" fmla="*/ 0 h 575743"/>
              <a:gd name="connsiteX4-105" fmla="*/ 966 w 1181569"/>
              <a:gd name="connsiteY4-106" fmla="*/ 261965 h 575743"/>
              <a:gd name="connsiteX0-107" fmla="*/ 966 w 1181569"/>
              <a:gd name="connsiteY0-108" fmla="*/ 261965 h 575743"/>
              <a:gd name="connsiteX1-109" fmla="*/ 0 w 1181569"/>
              <a:gd name="connsiteY1-110" fmla="*/ 317659 h 575743"/>
              <a:gd name="connsiteX2-111" fmla="*/ 1181569 w 1181569"/>
              <a:gd name="connsiteY2-112" fmla="*/ 575743 h 575743"/>
              <a:gd name="connsiteX3-113" fmla="*/ 1179124 w 1181569"/>
              <a:gd name="connsiteY3-114" fmla="*/ 0 h 575743"/>
              <a:gd name="connsiteX4-115" fmla="*/ 966 w 1181569"/>
              <a:gd name="connsiteY4-116" fmla="*/ 261965 h 575743"/>
              <a:gd name="connsiteX0-117" fmla="*/ 1982 w 1182585"/>
              <a:gd name="connsiteY0-118" fmla="*/ 261965 h 575743"/>
              <a:gd name="connsiteX1-119" fmla="*/ 1016 w 1182585"/>
              <a:gd name="connsiteY1-120" fmla="*/ 317659 h 575743"/>
              <a:gd name="connsiteX2-121" fmla="*/ 1182585 w 1182585"/>
              <a:gd name="connsiteY2-122" fmla="*/ 575743 h 575743"/>
              <a:gd name="connsiteX3-123" fmla="*/ 1180140 w 1182585"/>
              <a:gd name="connsiteY3-124" fmla="*/ 0 h 575743"/>
              <a:gd name="connsiteX4-125" fmla="*/ 1982 w 1182585"/>
              <a:gd name="connsiteY4-126" fmla="*/ 261965 h 575743"/>
              <a:gd name="connsiteX0-127" fmla="*/ 2423 w 1183026"/>
              <a:gd name="connsiteY0-128" fmla="*/ 261965 h 575743"/>
              <a:gd name="connsiteX1-129" fmla="*/ 1457 w 1183026"/>
              <a:gd name="connsiteY1-130" fmla="*/ 317659 h 575743"/>
              <a:gd name="connsiteX2-131" fmla="*/ 1183026 w 1183026"/>
              <a:gd name="connsiteY2-132" fmla="*/ 575743 h 575743"/>
              <a:gd name="connsiteX3-133" fmla="*/ 1180581 w 1183026"/>
              <a:gd name="connsiteY3-134" fmla="*/ 0 h 575743"/>
              <a:gd name="connsiteX4-135" fmla="*/ 2423 w 1183026"/>
              <a:gd name="connsiteY4-136" fmla="*/ 261965 h 575743"/>
              <a:gd name="connsiteX0-137" fmla="*/ 1940 w 1182543"/>
              <a:gd name="connsiteY0-138" fmla="*/ 261965 h 575743"/>
              <a:gd name="connsiteX1-139" fmla="*/ 3312 w 1182543"/>
              <a:gd name="connsiteY1-140" fmla="*/ 317659 h 575743"/>
              <a:gd name="connsiteX2-141" fmla="*/ 1182543 w 1182543"/>
              <a:gd name="connsiteY2-142" fmla="*/ 575743 h 575743"/>
              <a:gd name="connsiteX3-143" fmla="*/ 1180098 w 1182543"/>
              <a:gd name="connsiteY3-144" fmla="*/ 0 h 575743"/>
              <a:gd name="connsiteX4-145" fmla="*/ 1940 w 1182543"/>
              <a:gd name="connsiteY4-146" fmla="*/ 261965 h 575743"/>
              <a:gd name="connsiteX0-147" fmla="*/ 2423 w 1183026"/>
              <a:gd name="connsiteY0-148" fmla="*/ 261965 h 575743"/>
              <a:gd name="connsiteX1-149" fmla="*/ 1457 w 1183026"/>
              <a:gd name="connsiteY1-150" fmla="*/ 315354 h 575743"/>
              <a:gd name="connsiteX2-151" fmla="*/ 1183026 w 1183026"/>
              <a:gd name="connsiteY2-152" fmla="*/ 575743 h 575743"/>
              <a:gd name="connsiteX3-153" fmla="*/ 1180581 w 1183026"/>
              <a:gd name="connsiteY3-154" fmla="*/ 0 h 575743"/>
              <a:gd name="connsiteX4-155" fmla="*/ 2423 w 1183026"/>
              <a:gd name="connsiteY4-156" fmla="*/ 261965 h 575743"/>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1183026" h="575743">
                <a:moveTo>
                  <a:pt x="2423" y="261965"/>
                </a:moveTo>
                <a:cubicBezTo>
                  <a:pt x="-3106" y="295430"/>
                  <a:pt x="2736" y="276999"/>
                  <a:pt x="1457" y="315354"/>
                </a:cubicBezTo>
                <a:lnTo>
                  <a:pt x="1183026" y="575743"/>
                </a:lnTo>
                <a:lnTo>
                  <a:pt x="1180581" y="0"/>
                </a:lnTo>
                <a:lnTo>
                  <a:pt x="2423" y="26196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81" name="Freeform 50"/>
          <p:cNvSpPr/>
          <p:nvPr/>
        </p:nvSpPr>
        <p:spPr>
          <a:xfrm flipV="1">
            <a:off x="2792413" y="3760788"/>
            <a:ext cx="1201738" cy="2017713"/>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1" fmla="*/ 0 w 1177747"/>
              <a:gd name="connsiteY0-2" fmla="*/ 1945843 h 2001427"/>
              <a:gd name="connsiteX1-3" fmla="*/ 1177747 w 1177747"/>
              <a:gd name="connsiteY1-4" fmla="*/ 0 h 2001427"/>
              <a:gd name="connsiteX2-5" fmla="*/ 1177747 w 1177747"/>
              <a:gd name="connsiteY2-6" fmla="*/ 563270 h 2001427"/>
              <a:gd name="connsiteX3-7" fmla="*/ 4432 w 1177747"/>
              <a:gd name="connsiteY3-8" fmla="*/ 2001427 h 2001427"/>
              <a:gd name="connsiteX4" fmla="*/ 0 w 1177747"/>
              <a:gd name="connsiteY4" fmla="*/ 1945843 h 2001427"/>
              <a:gd name="connsiteX0-9" fmla="*/ 0 w 1177747"/>
              <a:gd name="connsiteY0-10" fmla="*/ 1905052 h 2001427"/>
              <a:gd name="connsiteX1-11" fmla="*/ 1177747 w 1177747"/>
              <a:gd name="connsiteY1-12" fmla="*/ 0 h 2001427"/>
              <a:gd name="connsiteX2-13" fmla="*/ 1177747 w 1177747"/>
              <a:gd name="connsiteY2-14" fmla="*/ 563270 h 2001427"/>
              <a:gd name="connsiteX3-15" fmla="*/ 4432 w 1177747"/>
              <a:gd name="connsiteY3-16" fmla="*/ 2001427 h 2001427"/>
              <a:gd name="connsiteX4-17" fmla="*/ 0 w 1177747"/>
              <a:gd name="connsiteY4-18" fmla="*/ 1905052 h 2001427"/>
              <a:gd name="connsiteX0-19" fmla="*/ 0 w 1177747"/>
              <a:gd name="connsiteY0-20" fmla="*/ 1905052 h 1967434"/>
              <a:gd name="connsiteX1-21" fmla="*/ 1177747 w 1177747"/>
              <a:gd name="connsiteY1-22" fmla="*/ 0 h 1967434"/>
              <a:gd name="connsiteX2-23" fmla="*/ 1177747 w 1177747"/>
              <a:gd name="connsiteY2-24" fmla="*/ 563270 h 1967434"/>
              <a:gd name="connsiteX3-25" fmla="*/ 4432 w 1177747"/>
              <a:gd name="connsiteY3-26" fmla="*/ 1967434 h 1967434"/>
              <a:gd name="connsiteX4-27" fmla="*/ 0 w 1177747"/>
              <a:gd name="connsiteY4-28" fmla="*/ 1905052 h 1967434"/>
              <a:gd name="connsiteX0-29" fmla="*/ 0 w 1181147"/>
              <a:gd name="connsiteY0-30" fmla="*/ 1905052 h 1967434"/>
              <a:gd name="connsiteX1-31" fmla="*/ 1177747 w 1181147"/>
              <a:gd name="connsiteY1-32" fmla="*/ 0 h 1967434"/>
              <a:gd name="connsiteX2-33" fmla="*/ 1181147 w 1181147"/>
              <a:gd name="connsiteY2-34" fmla="*/ 580267 h 1967434"/>
              <a:gd name="connsiteX3-35" fmla="*/ 4432 w 1181147"/>
              <a:gd name="connsiteY3-36" fmla="*/ 1967434 h 1967434"/>
              <a:gd name="connsiteX4-37" fmla="*/ 0 w 1181147"/>
              <a:gd name="connsiteY4-38" fmla="*/ 1905052 h 1967434"/>
              <a:gd name="connsiteX0-39" fmla="*/ 0 w 1181147"/>
              <a:gd name="connsiteY0-40" fmla="*/ 1891455 h 1953837"/>
              <a:gd name="connsiteX1-41" fmla="*/ 1174347 w 1181147"/>
              <a:gd name="connsiteY1-42" fmla="*/ 0 h 1953837"/>
              <a:gd name="connsiteX2-43" fmla="*/ 1181147 w 1181147"/>
              <a:gd name="connsiteY2-44" fmla="*/ 566670 h 1953837"/>
              <a:gd name="connsiteX3-45" fmla="*/ 4432 w 1181147"/>
              <a:gd name="connsiteY3-46" fmla="*/ 1953837 h 1953837"/>
              <a:gd name="connsiteX4-47" fmla="*/ 0 w 1181147"/>
              <a:gd name="connsiteY4-48" fmla="*/ 1891455 h 1953837"/>
              <a:gd name="connsiteX0-49" fmla="*/ 0 w 1184694"/>
              <a:gd name="connsiteY0-50" fmla="*/ 1891455 h 1953837"/>
              <a:gd name="connsiteX1-51" fmla="*/ 1184544 w 1184694"/>
              <a:gd name="connsiteY1-52" fmla="*/ 0 h 1953837"/>
              <a:gd name="connsiteX2-53" fmla="*/ 1181147 w 1184694"/>
              <a:gd name="connsiteY2-54" fmla="*/ 566670 h 1953837"/>
              <a:gd name="connsiteX3-55" fmla="*/ 4432 w 1184694"/>
              <a:gd name="connsiteY3-56" fmla="*/ 1953837 h 1953837"/>
              <a:gd name="connsiteX4-57" fmla="*/ 0 w 1184694"/>
              <a:gd name="connsiteY4-58" fmla="*/ 1891455 h 1953837"/>
              <a:gd name="connsiteX0-59" fmla="*/ 0 w 1184694"/>
              <a:gd name="connsiteY0-60" fmla="*/ 1891455 h 1953837"/>
              <a:gd name="connsiteX1-61" fmla="*/ 1184544 w 1184694"/>
              <a:gd name="connsiteY1-62" fmla="*/ 0 h 1953837"/>
              <a:gd name="connsiteX2-63" fmla="*/ 1181147 w 1184694"/>
              <a:gd name="connsiteY2-64" fmla="*/ 573468 h 1953837"/>
              <a:gd name="connsiteX3-65" fmla="*/ 4432 w 1184694"/>
              <a:gd name="connsiteY3-66" fmla="*/ 1953837 h 1953837"/>
              <a:gd name="connsiteX4-67" fmla="*/ 0 w 1184694"/>
              <a:gd name="connsiteY4-68" fmla="*/ 1891455 h 1953837"/>
              <a:gd name="connsiteX0-69" fmla="*/ 457 w 1180262"/>
              <a:gd name="connsiteY0-70" fmla="*/ 1903679 h 1953837"/>
              <a:gd name="connsiteX1-71" fmla="*/ 1180112 w 1180262"/>
              <a:gd name="connsiteY1-72" fmla="*/ 0 h 1953837"/>
              <a:gd name="connsiteX2-73" fmla="*/ 1176715 w 1180262"/>
              <a:gd name="connsiteY2-74" fmla="*/ 573468 h 1953837"/>
              <a:gd name="connsiteX3-75" fmla="*/ 0 w 1180262"/>
              <a:gd name="connsiteY3-76" fmla="*/ 1953837 h 1953837"/>
              <a:gd name="connsiteX4-77" fmla="*/ 457 w 1180262"/>
              <a:gd name="connsiteY4-78" fmla="*/ 1903679 h 1953837"/>
              <a:gd name="connsiteX0-79" fmla="*/ 457 w 1183065"/>
              <a:gd name="connsiteY0-80" fmla="*/ 1903679 h 1953837"/>
              <a:gd name="connsiteX1-81" fmla="*/ 1180112 w 1183065"/>
              <a:gd name="connsiteY1-82" fmla="*/ 0 h 1953837"/>
              <a:gd name="connsiteX2-83" fmla="*/ 1183065 w 1183065"/>
              <a:gd name="connsiteY2-84" fmla="*/ 560768 h 1953837"/>
              <a:gd name="connsiteX3-85" fmla="*/ 0 w 1183065"/>
              <a:gd name="connsiteY3-86" fmla="*/ 1953837 h 1953837"/>
              <a:gd name="connsiteX4-87" fmla="*/ 457 w 1183065"/>
              <a:gd name="connsiteY4-88" fmla="*/ 1903679 h 1953837"/>
              <a:gd name="connsiteX0-89" fmla="*/ 457 w 1186612"/>
              <a:gd name="connsiteY0-90" fmla="*/ 1903679 h 1953837"/>
              <a:gd name="connsiteX1-91" fmla="*/ 1186462 w 1186612"/>
              <a:gd name="connsiteY1-92" fmla="*/ 0 h 1953837"/>
              <a:gd name="connsiteX2-93" fmla="*/ 1183065 w 1186612"/>
              <a:gd name="connsiteY2-94" fmla="*/ 560768 h 1953837"/>
              <a:gd name="connsiteX3-95" fmla="*/ 0 w 1186612"/>
              <a:gd name="connsiteY3-96" fmla="*/ 1953837 h 1953837"/>
              <a:gd name="connsiteX4-97" fmla="*/ 457 w 1186612"/>
              <a:gd name="connsiteY4-98" fmla="*/ 1903679 h 1953837"/>
              <a:gd name="connsiteX0-99" fmla="*/ 457 w 1183065"/>
              <a:gd name="connsiteY0-100" fmla="*/ 1903679 h 1953837"/>
              <a:gd name="connsiteX1-101" fmla="*/ 1180112 w 1183065"/>
              <a:gd name="connsiteY1-102" fmla="*/ 0 h 1953837"/>
              <a:gd name="connsiteX2-103" fmla="*/ 1183065 w 1183065"/>
              <a:gd name="connsiteY2-104" fmla="*/ 560768 h 1953837"/>
              <a:gd name="connsiteX3-105" fmla="*/ 0 w 1183065"/>
              <a:gd name="connsiteY3-106" fmla="*/ 1953837 h 1953837"/>
              <a:gd name="connsiteX4-107" fmla="*/ 457 w 1183065"/>
              <a:gd name="connsiteY4-108" fmla="*/ 1903679 h 1953837"/>
              <a:gd name="connsiteX0-109" fmla="*/ 457 w 1183262"/>
              <a:gd name="connsiteY0-110" fmla="*/ 1912094 h 1962252"/>
              <a:gd name="connsiteX1-111" fmla="*/ 1182917 w 1183262"/>
              <a:gd name="connsiteY1-112" fmla="*/ 0 h 1962252"/>
              <a:gd name="connsiteX2-113" fmla="*/ 1183065 w 1183262"/>
              <a:gd name="connsiteY2-114" fmla="*/ 569183 h 1962252"/>
              <a:gd name="connsiteX3-115" fmla="*/ 0 w 1183262"/>
              <a:gd name="connsiteY3-116" fmla="*/ 1962252 h 1962252"/>
              <a:gd name="connsiteX4-117" fmla="*/ 457 w 1183262"/>
              <a:gd name="connsiteY4-118" fmla="*/ 1912094 h 1962252"/>
              <a:gd name="connsiteX0-119" fmla="*/ 457 w 1183262"/>
              <a:gd name="connsiteY0-120" fmla="*/ 1912094 h 1962252"/>
              <a:gd name="connsiteX1-121" fmla="*/ 1182917 w 1183262"/>
              <a:gd name="connsiteY1-122" fmla="*/ 0 h 1962252"/>
              <a:gd name="connsiteX2-123" fmla="*/ 1183065 w 1183262"/>
              <a:gd name="connsiteY2-124" fmla="*/ 574518 h 1962252"/>
              <a:gd name="connsiteX3-125" fmla="*/ 0 w 1183262"/>
              <a:gd name="connsiteY3-126" fmla="*/ 1962252 h 1962252"/>
              <a:gd name="connsiteX4-127" fmla="*/ 457 w 1183262"/>
              <a:gd name="connsiteY4-128" fmla="*/ 1912094 h 1962252"/>
              <a:gd name="connsiteX0-129" fmla="*/ 3 w 1182808"/>
              <a:gd name="connsiteY0-130" fmla="*/ 1912094 h 1946110"/>
              <a:gd name="connsiteX1-131" fmla="*/ 1182463 w 1182808"/>
              <a:gd name="connsiteY1-132" fmla="*/ 0 h 1946110"/>
              <a:gd name="connsiteX2-133" fmla="*/ 1182611 w 1182808"/>
              <a:gd name="connsiteY2-134" fmla="*/ 574518 h 1946110"/>
              <a:gd name="connsiteX3-135" fmla="*/ 6561 w 1182808"/>
              <a:gd name="connsiteY3-136" fmla="*/ 1946110 h 1946110"/>
              <a:gd name="connsiteX4-137" fmla="*/ 3 w 1182808"/>
              <a:gd name="connsiteY4-138" fmla="*/ 1912094 h 1946110"/>
              <a:gd name="connsiteX0-139" fmla="*/ 8 w 1178136"/>
              <a:gd name="connsiteY0-140" fmla="*/ 1895953 h 1946110"/>
              <a:gd name="connsiteX1-141" fmla="*/ 1177791 w 1178136"/>
              <a:gd name="connsiteY1-142" fmla="*/ 0 h 1946110"/>
              <a:gd name="connsiteX2-143" fmla="*/ 1177939 w 1178136"/>
              <a:gd name="connsiteY2-144" fmla="*/ 574518 h 1946110"/>
              <a:gd name="connsiteX3-145" fmla="*/ 1889 w 1178136"/>
              <a:gd name="connsiteY3-146" fmla="*/ 1946110 h 1946110"/>
              <a:gd name="connsiteX4-147" fmla="*/ 8 w 1178136"/>
              <a:gd name="connsiteY4-148" fmla="*/ 1895953 h 1946110"/>
              <a:gd name="connsiteX0-149" fmla="*/ 457 w 1178585"/>
              <a:gd name="connsiteY0-150" fmla="*/ 1895953 h 1953027"/>
              <a:gd name="connsiteX1-151" fmla="*/ 1178240 w 1178585"/>
              <a:gd name="connsiteY1-152" fmla="*/ 0 h 1953027"/>
              <a:gd name="connsiteX2-153" fmla="*/ 1178388 w 1178585"/>
              <a:gd name="connsiteY2-154" fmla="*/ 574518 h 1953027"/>
              <a:gd name="connsiteX3-155" fmla="*/ 0 w 1178585"/>
              <a:gd name="connsiteY3-156" fmla="*/ 1953027 h 1953027"/>
              <a:gd name="connsiteX4-157" fmla="*/ 457 w 1178585"/>
              <a:gd name="connsiteY4-158" fmla="*/ 1895953 h 1953027"/>
              <a:gd name="connsiteX0-159" fmla="*/ 457 w 1178585"/>
              <a:gd name="connsiteY0-160" fmla="*/ 1895953 h 1953027"/>
              <a:gd name="connsiteX1-161" fmla="*/ 1178240 w 1178585"/>
              <a:gd name="connsiteY1-162" fmla="*/ 0 h 1953027"/>
              <a:gd name="connsiteX2-163" fmla="*/ 1178388 w 1178585"/>
              <a:gd name="connsiteY2-164" fmla="*/ 574518 h 1953027"/>
              <a:gd name="connsiteX3-165" fmla="*/ 0 w 1178585"/>
              <a:gd name="connsiteY3-166" fmla="*/ 1953027 h 1953027"/>
              <a:gd name="connsiteX4-167" fmla="*/ 457 w 1178585"/>
              <a:gd name="connsiteY4-168" fmla="*/ 1895953 h 1953027"/>
              <a:gd name="connsiteX0-169" fmla="*/ 2795 w 1180923"/>
              <a:gd name="connsiteY0-170" fmla="*/ 1895953 h 1948415"/>
              <a:gd name="connsiteX1-171" fmla="*/ 1180578 w 1180923"/>
              <a:gd name="connsiteY1-172" fmla="*/ 0 h 1948415"/>
              <a:gd name="connsiteX2-173" fmla="*/ 1180726 w 1180923"/>
              <a:gd name="connsiteY2-174" fmla="*/ 574518 h 1948415"/>
              <a:gd name="connsiteX3-175" fmla="*/ 0 w 1180923"/>
              <a:gd name="connsiteY3-176" fmla="*/ 1948415 h 1948415"/>
              <a:gd name="connsiteX4-177" fmla="*/ 2795 w 1180923"/>
              <a:gd name="connsiteY4-178" fmla="*/ 1895953 h 1948415"/>
              <a:gd name="connsiteX0-179" fmla="*/ 2795 w 1180923"/>
              <a:gd name="connsiteY0-180" fmla="*/ 1895953 h 1953027"/>
              <a:gd name="connsiteX1-181" fmla="*/ 1180578 w 1180923"/>
              <a:gd name="connsiteY1-182" fmla="*/ 0 h 1953027"/>
              <a:gd name="connsiteX2-183" fmla="*/ 1180726 w 1180923"/>
              <a:gd name="connsiteY2-184" fmla="*/ 574518 h 1953027"/>
              <a:gd name="connsiteX3-185" fmla="*/ 0 w 1180923"/>
              <a:gd name="connsiteY3-186" fmla="*/ 1953027 h 1953027"/>
              <a:gd name="connsiteX4-187" fmla="*/ 2795 w 1180923"/>
              <a:gd name="connsiteY4-188" fmla="*/ 1895953 h 1953027"/>
              <a:gd name="connsiteX0-189" fmla="*/ 456 w 1180923"/>
              <a:gd name="connsiteY0-190" fmla="*/ 1895953 h 1953027"/>
              <a:gd name="connsiteX1-191" fmla="*/ 1180578 w 1180923"/>
              <a:gd name="connsiteY1-192" fmla="*/ 0 h 1953027"/>
              <a:gd name="connsiteX2-193" fmla="*/ 1180726 w 1180923"/>
              <a:gd name="connsiteY2-194" fmla="*/ 574518 h 1953027"/>
              <a:gd name="connsiteX3-195" fmla="*/ 0 w 1180923"/>
              <a:gd name="connsiteY3-196" fmla="*/ 1953027 h 1953027"/>
              <a:gd name="connsiteX4-197" fmla="*/ 456 w 1180923"/>
              <a:gd name="connsiteY4-198" fmla="*/ 1895953 h 1953027"/>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180923" h="1953027">
                <a:moveTo>
                  <a:pt x="456" y="1895953"/>
                </a:moveTo>
                <a:lnTo>
                  <a:pt x="1180578" y="0"/>
                </a:lnTo>
                <a:cubicBezTo>
                  <a:pt x="1181711" y="193422"/>
                  <a:pt x="1179593" y="381096"/>
                  <a:pt x="1180726" y="574518"/>
                </a:cubicBezTo>
                <a:lnTo>
                  <a:pt x="0" y="1953027"/>
                </a:lnTo>
                <a:cubicBezTo>
                  <a:pt x="152" y="1936308"/>
                  <a:pt x="304" y="1912672"/>
                  <a:pt x="456" y="189595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82" name="Freeform 51"/>
          <p:cNvSpPr/>
          <p:nvPr/>
        </p:nvSpPr>
        <p:spPr>
          <a:xfrm flipV="1">
            <a:off x="2789238" y="3684588"/>
            <a:ext cx="1204913" cy="1174750"/>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1" fmla="*/ 3399 w 1187831"/>
              <a:gd name="connsiteY0-2" fmla="*/ 1104759 h 1159147"/>
              <a:gd name="connsiteX1-3" fmla="*/ 1187831 w 1187831"/>
              <a:gd name="connsiteY1-4" fmla="*/ 0 h 1159147"/>
              <a:gd name="connsiteX2-5" fmla="*/ 1186340 w 1187831"/>
              <a:gd name="connsiteY2-6" fmla="*/ 554079 h 1159147"/>
              <a:gd name="connsiteX3-7" fmla="*/ 0 w 1187831"/>
              <a:gd name="connsiteY3-8" fmla="*/ 1159147 h 1159147"/>
              <a:gd name="connsiteX4-9" fmla="*/ 3399 w 1187831"/>
              <a:gd name="connsiteY4-10" fmla="*/ 1104759 h 1159147"/>
              <a:gd name="connsiteX0-11" fmla="*/ 3399 w 1187831"/>
              <a:gd name="connsiteY0-12" fmla="*/ 1104759 h 1159147"/>
              <a:gd name="connsiteX1-13" fmla="*/ 1187831 w 1187831"/>
              <a:gd name="connsiteY1-14" fmla="*/ 0 h 1159147"/>
              <a:gd name="connsiteX2-15" fmla="*/ 1183895 w 1187831"/>
              <a:gd name="connsiteY2-16" fmla="*/ 566304 h 1159147"/>
              <a:gd name="connsiteX3-17" fmla="*/ 0 w 1187831"/>
              <a:gd name="connsiteY3-18" fmla="*/ 1159147 h 1159147"/>
              <a:gd name="connsiteX4-19" fmla="*/ 3399 w 1187831"/>
              <a:gd name="connsiteY4-20" fmla="*/ 1104759 h 1159147"/>
              <a:gd name="connsiteX0-21" fmla="*/ 13179 w 1187831"/>
              <a:gd name="connsiteY0-22" fmla="*/ 1080310 h 1159147"/>
              <a:gd name="connsiteX1-23" fmla="*/ 1187831 w 1187831"/>
              <a:gd name="connsiteY1-24" fmla="*/ 0 h 1159147"/>
              <a:gd name="connsiteX2-25" fmla="*/ 1183895 w 1187831"/>
              <a:gd name="connsiteY2-26" fmla="*/ 566304 h 1159147"/>
              <a:gd name="connsiteX3-27" fmla="*/ 0 w 1187831"/>
              <a:gd name="connsiteY3-28" fmla="*/ 1159147 h 1159147"/>
              <a:gd name="connsiteX4-29" fmla="*/ 13179 w 1187831"/>
              <a:gd name="connsiteY4-30" fmla="*/ 1080310 h 1159147"/>
              <a:gd name="connsiteX0-31" fmla="*/ 955 w 1175607"/>
              <a:gd name="connsiteY0-32" fmla="*/ 1080310 h 1134698"/>
              <a:gd name="connsiteX1-33" fmla="*/ 1175607 w 1175607"/>
              <a:gd name="connsiteY1-34" fmla="*/ 0 h 1134698"/>
              <a:gd name="connsiteX2-35" fmla="*/ 1171671 w 1175607"/>
              <a:gd name="connsiteY2-36" fmla="*/ 566304 h 1134698"/>
              <a:gd name="connsiteX3-37" fmla="*/ 0 w 1175607"/>
              <a:gd name="connsiteY3-38" fmla="*/ 1134698 h 1134698"/>
              <a:gd name="connsiteX4-39" fmla="*/ 955 w 1175607"/>
              <a:gd name="connsiteY4-40" fmla="*/ 1080310 h 1134698"/>
              <a:gd name="connsiteX0-41" fmla="*/ 10 w 1181997"/>
              <a:gd name="connsiteY0-42" fmla="*/ 1082755 h 1134698"/>
              <a:gd name="connsiteX1-43" fmla="*/ 1181997 w 1181997"/>
              <a:gd name="connsiteY1-44" fmla="*/ 0 h 1134698"/>
              <a:gd name="connsiteX2-45" fmla="*/ 1178061 w 1181997"/>
              <a:gd name="connsiteY2-46" fmla="*/ 566304 h 1134698"/>
              <a:gd name="connsiteX3-47" fmla="*/ 6390 w 1181997"/>
              <a:gd name="connsiteY3-48" fmla="*/ 1134698 h 1134698"/>
              <a:gd name="connsiteX4-49" fmla="*/ 10 w 1181997"/>
              <a:gd name="connsiteY4-50" fmla="*/ 1082755 h 1134698"/>
              <a:gd name="connsiteX0-51" fmla="*/ 32 w 1182019"/>
              <a:gd name="connsiteY0-52" fmla="*/ 1082755 h 1134698"/>
              <a:gd name="connsiteX1-53" fmla="*/ 1182019 w 1182019"/>
              <a:gd name="connsiteY1-54" fmla="*/ 0 h 1134698"/>
              <a:gd name="connsiteX2-55" fmla="*/ 1178083 w 1182019"/>
              <a:gd name="connsiteY2-56" fmla="*/ 566304 h 1134698"/>
              <a:gd name="connsiteX3-57" fmla="*/ 1522 w 1182019"/>
              <a:gd name="connsiteY3-58" fmla="*/ 1134698 h 1134698"/>
              <a:gd name="connsiteX4-59" fmla="*/ 32 w 1182019"/>
              <a:gd name="connsiteY4-60" fmla="*/ 1082755 h 1134698"/>
              <a:gd name="connsiteX0-61" fmla="*/ 32 w 1182019"/>
              <a:gd name="connsiteY0-62" fmla="*/ 1082755 h 1134698"/>
              <a:gd name="connsiteX1-63" fmla="*/ 1182019 w 1182019"/>
              <a:gd name="connsiteY1-64" fmla="*/ 0 h 1134698"/>
              <a:gd name="connsiteX2-65" fmla="*/ 1173193 w 1182019"/>
              <a:gd name="connsiteY2-66" fmla="*/ 573639 h 1134698"/>
              <a:gd name="connsiteX3-67" fmla="*/ 1522 w 1182019"/>
              <a:gd name="connsiteY3-68" fmla="*/ 1134698 h 1134698"/>
              <a:gd name="connsiteX4-69" fmla="*/ 32 w 1182019"/>
              <a:gd name="connsiteY4-70" fmla="*/ 1082755 h 1134698"/>
              <a:gd name="connsiteX0-71" fmla="*/ 32 w 1182019"/>
              <a:gd name="connsiteY0-72" fmla="*/ 1082755 h 1134698"/>
              <a:gd name="connsiteX1-73" fmla="*/ 1182019 w 1182019"/>
              <a:gd name="connsiteY1-74" fmla="*/ 0 h 1134698"/>
              <a:gd name="connsiteX2-75" fmla="*/ 1175638 w 1182019"/>
              <a:gd name="connsiteY2-76" fmla="*/ 573639 h 1134698"/>
              <a:gd name="connsiteX3-77" fmla="*/ 1522 w 1182019"/>
              <a:gd name="connsiteY3-78" fmla="*/ 1134698 h 1134698"/>
              <a:gd name="connsiteX4-79" fmla="*/ 32 w 1182019"/>
              <a:gd name="connsiteY4-80" fmla="*/ 1082755 h 1134698"/>
              <a:gd name="connsiteX0-81" fmla="*/ 32 w 1182972"/>
              <a:gd name="connsiteY0-82" fmla="*/ 1082755 h 1134698"/>
              <a:gd name="connsiteX1-83" fmla="*/ 1182019 w 1182972"/>
              <a:gd name="connsiteY1-84" fmla="*/ 0 h 1134698"/>
              <a:gd name="connsiteX2-85" fmla="*/ 1182972 w 1182972"/>
              <a:gd name="connsiteY2-86" fmla="*/ 573639 h 1134698"/>
              <a:gd name="connsiteX3-87" fmla="*/ 1522 w 1182972"/>
              <a:gd name="connsiteY3-88" fmla="*/ 1134698 h 1134698"/>
              <a:gd name="connsiteX4-89" fmla="*/ 32 w 1182972"/>
              <a:gd name="connsiteY4-90" fmla="*/ 1082755 h 1134698"/>
              <a:gd name="connsiteX0-91" fmla="*/ 32 w 1182972"/>
              <a:gd name="connsiteY0-92" fmla="*/ 1085422 h 1137365"/>
              <a:gd name="connsiteX1-93" fmla="*/ 1182019 w 1182972"/>
              <a:gd name="connsiteY1-94" fmla="*/ 0 h 1137365"/>
              <a:gd name="connsiteX2-95" fmla="*/ 1182972 w 1182972"/>
              <a:gd name="connsiteY2-96" fmla="*/ 576306 h 1137365"/>
              <a:gd name="connsiteX3-97" fmla="*/ 1522 w 1182972"/>
              <a:gd name="connsiteY3-98" fmla="*/ 1137365 h 1137365"/>
              <a:gd name="connsiteX4-99" fmla="*/ 32 w 1182972"/>
              <a:gd name="connsiteY4-100" fmla="*/ 1085422 h 11373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82972" h="1137365">
                <a:moveTo>
                  <a:pt x="32" y="1085422"/>
                </a:moveTo>
                <a:lnTo>
                  <a:pt x="1182019" y="0"/>
                </a:lnTo>
                <a:cubicBezTo>
                  <a:pt x="1182337" y="191213"/>
                  <a:pt x="1182654" y="385093"/>
                  <a:pt x="1182972" y="576306"/>
                </a:cubicBezTo>
                <a:lnTo>
                  <a:pt x="1522" y="1137365"/>
                </a:lnTo>
                <a:cubicBezTo>
                  <a:pt x="1840" y="1119236"/>
                  <a:pt x="-286" y="1103551"/>
                  <a:pt x="32" y="108542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83" name="Trapezoid 24"/>
          <p:cNvSpPr>
            <a:spLocks noChangeAspect="1"/>
          </p:cNvSpPr>
          <p:nvPr/>
        </p:nvSpPr>
        <p:spPr>
          <a:xfrm rot="8369018">
            <a:off x="4113213" y="4375150"/>
            <a:ext cx="355600" cy="360363"/>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84" name="Oval 21"/>
          <p:cNvSpPr>
            <a:spLocks noChangeAspect="1"/>
          </p:cNvSpPr>
          <p:nvPr/>
        </p:nvSpPr>
        <p:spPr>
          <a:xfrm>
            <a:off x="4127500" y="3468688"/>
            <a:ext cx="369888" cy="32385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85" name="Rectangle 5"/>
          <p:cNvSpPr>
            <a:spLocks noChangeAspect="1"/>
          </p:cNvSpPr>
          <p:nvPr/>
        </p:nvSpPr>
        <p:spPr>
          <a:xfrm>
            <a:off x="4202113" y="2581275"/>
            <a:ext cx="268288" cy="268288"/>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solidFill>
              <a:effectLst/>
              <a:uLnTx/>
              <a:uFillTx/>
              <a:latin typeface="+mn-lt"/>
              <a:ea typeface="+mn-ea"/>
              <a:cs typeface="+mn-cs"/>
            </a:endParaRPr>
          </a:p>
        </p:txBody>
      </p:sp>
      <p:sp>
        <p:nvSpPr>
          <p:cNvPr id="86" name="Freeform: Shape 85"/>
          <p:cNvSpPr/>
          <p:nvPr/>
        </p:nvSpPr>
        <p:spPr>
          <a:xfrm rot="5400000">
            <a:off x="4166394" y="5398294"/>
            <a:ext cx="249238" cy="250825"/>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87" name="Frame 1"/>
          <p:cNvSpPr/>
          <p:nvPr/>
        </p:nvSpPr>
        <p:spPr>
          <a:xfrm>
            <a:off x="4210050" y="1603375"/>
            <a:ext cx="260350" cy="350838"/>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8957" name="TextBox 89"/>
          <p:cNvSpPr txBox="1"/>
          <p:nvPr/>
        </p:nvSpPr>
        <p:spPr>
          <a:xfrm>
            <a:off x="3060700" y="266700"/>
            <a:ext cx="8890000" cy="519113"/>
          </a:xfrm>
          <a:prstGeom prst="rect">
            <a:avLst/>
          </a:prstGeom>
          <a:noFill/>
          <a:ln w="9525">
            <a:noFill/>
          </a:ln>
        </p:spPr>
        <p:txBody>
          <a:bodyPr anchor="ctr" anchorCtr="0">
            <a:spAutoFit/>
          </a:bodyPr>
          <a:p>
            <a:pPr defTabSz="914400"/>
            <a:r>
              <a:rPr sz="2800">
                <a:solidFill>
                  <a:srgbClr val="FF3300"/>
                </a:solidFill>
                <a:latin typeface="Arial Unicode MS" pitchFamily="34" charset="-128"/>
                <a:ea typeface="Arial Unicode MS" pitchFamily="34" charset="-128"/>
              </a:rPr>
              <a:t>ĐẶC ĐIỂM CỦA HỆ THỐNG CHÍNH TRỊ VIỆT NAM </a:t>
            </a:r>
            <a:endParaRPr sz="2800">
              <a:solidFill>
                <a:srgbClr val="FF3300"/>
              </a:solidFill>
              <a:latin typeface="Arial Unicode MS" pitchFamily="34" charset="-128"/>
              <a:ea typeface="Arial Unicode MS" pitchFamily="34" charset="-128"/>
            </a:endParaRPr>
          </a:p>
        </p:txBody>
      </p:sp>
      <p:sp>
        <p:nvSpPr>
          <p:cNvPr id="387" name="Freeform: Shape 386"/>
          <p:cNvSpPr/>
          <p:nvPr/>
        </p:nvSpPr>
        <p:spPr>
          <a:xfrm rot="1022389">
            <a:off x="8397875" y="573088"/>
            <a:ext cx="1077913" cy="881063"/>
          </a:xfrm>
          <a:custGeom>
            <a:avLst/>
            <a:gdLst>
              <a:gd name="connsiteX0" fmla="*/ 618123 w 1077492"/>
              <a:gd name="connsiteY0" fmla="*/ 5091 h 880832"/>
              <a:gd name="connsiteX1" fmla="*/ 649515 w 1077492"/>
              <a:gd name="connsiteY1" fmla="*/ 48 h 880832"/>
              <a:gd name="connsiteX2" fmla="*/ 706766 w 1077492"/>
              <a:gd name="connsiteY2" fmla="*/ 25655 h 880832"/>
              <a:gd name="connsiteX3" fmla="*/ 703831 w 1077492"/>
              <a:gd name="connsiteY3" fmla="*/ 142493 h 880832"/>
              <a:gd name="connsiteX4" fmla="*/ 665641 w 1077492"/>
              <a:gd name="connsiteY4" fmla="*/ 157025 h 880832"/>
              <a:gd name="connsiteX5" fmla="*/ 665641 w 1077492"/>
              <a:gd name="connsiteY5" fmla="*/ 352605 h 880832"/>
              <a:gd name="connsiteX6" fmla="*/ 684786 w 1077492"/>
              <a:gd name="connsiteY6" fmla="*/ 356972 h 880832"/>
              <a:gd name="connsiteX7" fmla="*/ 718689 w 1077492"/>
              <a:gd name="connsiteY7" fmla="*/ 380793 h 880832"/>
              <a:gd name="connsiteX8" fmla="*/ 738749 w 1077492"/>
              <a:gd name="connsiteY8" fmla="*/ 496690 h 880832"/>
              <a:gd name="connsiteX9" fmla="*/ 735230 w 1077492"/>
              <a:gd name="connsiteY9" fmla="*/ 501698 h 880832"/>
              <a:gd name="connsiteX10" fmla="*/ 845060 w 1077492"/>
              <a:gd name="connsiteY10" fmla="*/ 617186 h 880832"/>
              <a:gd name="connsiteX11" fmla="*/ 879258 w 1077492"/>
              <a:gd name="connsiteY11" fmla="*/ 595803 h 880832"/>
              <a:gd name="connsiteX12" fmla="*/ 1037048 w 1077492"/>
              <a:gd name="connsiteY12" fmla="*/ 632408 h 880832"/>
              <a:gd name="connsiteX13" fmla="*/ 1031825 w 1077492"/>
              <a:gd name="connsiteY13" fmla="*/ 840388 h 880832"/>
              <a:gd name="connsiteX14" fmla="*/ 823846 w 1077492"/>
              <a:gd name="connsiteY14" fmla="*/ 835165 h 880832"/>
              <a:gd name="connsiteX15" fmla="*/ 795994 w 1077492"/>
              <a:gd name="connsiteY15" fmla="*/ 674255 h 880832"/>
              <a:gd name="connsiteX16" fmla="*/ 803191 w 1077492"/>
              <a:gd name="connsiteY16" fmla="*/ 664013 h 880832"/>
              <a:gd name="connsiteX17" fmla="*/ 690708 w 1077492"/>
              <a:gd name="connsiteY17" fmla="*/ 545736 h 880832"/>
              <a:gd name="connsiteX18" fmla="*/ 678778 w 1077492"/>
              <a:gd name="connsiteY18" fmla="*/ 553196 h 880832"/>
              <a:gd name="connsiteX19" fmla="*/ 565128 w 1077492"/>
              <a:gd name="connsiteY19" fmla="*/ 526831 h 880832"/>
              <a:gd name="connsiteX20" fmla="*/ 562479 w 1077492"/>
              <a:gd name="connsiteY20" fmla="*/ 522594 h 880832"/>
              <a:gd name="connsiteX21" fmla="*/ 207664 w 1077492"/>
              <a:gd name="connsiteY21" fmla="*/ 608151 h 880832"/>
              <a:gd name="connsiteX22" fmla="*/ 203307 w 1077492"/>
              <a:gd name="connsiteY22" fmla="*/ 628640 h 880832"/>
              <a:gd name="connsiteX23" fmla="*/ 178918 w 1077492"/>
              <a:gd name="connsiteY23" fmla="*/ 663609 h 880832"/>
              <a:gd name="connsiteX24" fmla="*/ 29119 w 1077492"/>
              <a:gd name="connsiteY24" fmla="*/ 659847 h 880832"/>
              <a:gd name="connsiteX25" fmla="*/ 32881 w 1077492"/>
              <a:gd name="connsiteY25" fmla="*/ 510048 h 880832"/>
              <a:gd name="connsiteX26" fmla="*/ 67936 w 1077492"/>
              <a:gd name="connsiteY26" fmla="*/ 487958 h 880832"/>
              <a:gd name="connsiteX27" fmla="*/ 182679 w 1077492"/>
              <a:gd name="connsiteY27" fmla="*/ 513810 h 880832"/>
              <a:gd name="connsiteX28" fmla="*/ 199867 w 1077492"/>
              <a:gd name="connsiteY28" fmla="*/ 541086 h 880832"/>
              <a:gd name="connsiteX29" fmla="*/ 537541 w 1077492"/>
              <a:gd name="connsiteY29" fmla="*/ 459661 h 880832"/>
              <a:gd name="connsiteX30" fmla="*/ 536059 w 1077492"/>
              <a:gd name="connsiteY30" fmla="*/ 450434 h 880832"/>
              <a:gd name="connsiteX31" fmla="*/ 568890 w 1077492"/>
              <a:gd name="connsiteY31" fmla="*/ 377032 h 880832"/>
              <a:gd name="connsiteX32" fmla="*/ 605039 w 1077492"/>
              <a:gd name="connsiteY32" fmla="*/ 354429 h 880832"/>
              <a:gd name="connsiteX33" fmla="*/ 624516 w 1077492"/>
              <a:gd name="connsiteY33" fmla="*/ 351300 h 880832"/>
              <a:gd name="connsiteX34" fmla="*/ 624516 w 1077492"/>
              <a:gd name="connsiteY34" fmla="*/ 160667 h 880832"/>
              <a:gd name="connsiteX35" fmla="*/ 613436 w 1077492"/>
              <a:gd name="connsiteY35" fmla="*/ 158139 h 880832"/>
              <a:gd name="connsiteX36" fmla="*/ 586993 w 1077492"/>
              <a:gd name="connsiteY36" fmla="*/ 139559 h 880832"/>
              <a:gd name="connsiteX37" fmla="*/ 589927 w 1077492"/>
              <a:gd name="connsiteY37" fmla="*/ 22721 h 880832"/>
              <a:gd name="connsiteX38" fmla="*/ 618123 w 1077492"/>
              <a:gd name="connsiteY38" fmla="*/ 5091 h 88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7492" h="880832">
                <a:moveTo>
                  <a:pt x="618123" y="5091"/>
                </a:moveTo>
                <a:cubicBezTo>
                  <a:pt x="628264" y="1341"/>
                  <a:pt x="638938" y="-311"/>
                  <a:pt x="649515" y="48"/>
                </a:cubicBezTo>
                <a:cubicBezTo>
                  <a:pt x="670668" y="767"/>
                  <a:pt x="691432" y="9532"/>
                  <a:pt x="706766" y="25655"/>
                </a:cubicBezTo>
                <a:cubicBezTo>
                  <a:pt x="738893" y="59437"/>
                  <a:pt x="736078" y="111827"/>
                  <a:pt x="703831" y="142493"/>
                </a:cubicBezTo>
                <a:lnTo>
                  <a:pt x="665641" y="157025"/>
                </a:lnTo>
                <a:lnTo>
                  <a:pt x="665641" y="352605"/>
                </a:lnTo>
                <a:lnTo>
                  <a:pt x="684786" y="356972"/>
                </a:lnTo>
                <a:cubicBezTo>
                  <a:pt x="697289" y="362480"/>
                  <a:pt x="708859" y="370458"/>
                  <a:pt x="718689" y="380793"/>
                </a:cubicBezTo>
                <a:cubicBezTo>
                  <a:pt x="749581" y="413278"/>
                  <a:pt x="755275" y="459181"/>
                  <a:pt x="738749" y="496690"/>
                </a:cubicBezTo>
                <a:lnTo>
                  <a:pt x="735230" y="501698"/>
                </a:lnTo>
                <a:lnTo>
                  <a:pt x="845060" y="617186"/>
                </a:lnTo>
                <a:lnTo>
                  <a:pt x="879258" y="595803"/>
                </a:lnTo>
                <a:cubicBezTo>
                  <a:pt x="933414" y="575777"/>
                  <a:pt x="996107" y="589357"/>
                  <a:pt x="1037048" y="632408"/>
                </a:cubicBezTo>
                <a:cubicBezTo>
                  <a:pt x="1094236" y="692542"/>
                  <a:pt x="1089226" y="785799"/>
                  <a:pt x="1031825" y="840388"/>
                </a:cubicBezTo>
                <a:cubicBezTo>
                  <a:pt x="971691" y="897576"/>
                  <a:pt x="878434" y="892566"/>
                  <a:pt x="823846" y="835165"/>
                </a:cubicBezTo>
                <a:cubicBezTo>
                  <a:pt x="780955" y="790064"/>
                  <a:pt x="773050" y="726332"/>
                  <a:pt x="795994" y="674255"/>
                </a:cubicBezTo>
                <a:lnTo>
                  <a:pt x="803191" y="664013"/>
                </a:lnTo>
                <a:lnTo>
                  <a:pt x="690708" y="545736"/>
                </a:lnTo>
                <a:lnTo>
                  <a:pt x="678778" y="553196"/>
                </a:lnTo>
                <a:cubicBezTo>
                  <a:pt x="639771" y="567620"/>
                  <a:pt x="594617" y="557839"/>
                  <a:pt x="565128" y="526831"/>
                </a:cubicBezTo>
                <a:lnTo>
                  <a:pt x="562479" y="522594"/>
                </a:lnTo>
                <a:lnTo>
                  <a:pt x="207664" y="608151"/>
                </a:lnTo>
                <a:lnTo>
                  <a:pt x="203307" y="628640"/>
                </a:lnTo>
                <a:cubicBezTo>
                  <a:pt x="197853" y="641384"/>
                  <a:pt x="189746" y="653311"/>
                  <a:pt x="178918" y="663609"/>
                </a:cubicBezTo>
                <a:cubicBezTo>
                  <a:pt x="137575" y="702927"/>
                  <a:pt x="70309" y="703160"/>
                  <a:pt x="29119" y="659847"/>
                </a:cubicBezTo>
                <a:cubicBezTo>
                  <a:pt x="-10199" y="618504"/>
                  <a:pt x="-10431" y="551239"/>
                  <a:pt x="32881" y="510048"/>
                </a:cubicBezTo>
                <a:cubicBezTo>
                  <a:pt x="43217" y="500219"/>
                  <a:pt x="55173" y="492832"/>
                  <a:pt x="67936" y="487958"/>
                </a:cubicBezTo>
                <a:cubicBezTo>
                  <a:pt x="106227" y="473336"/>
                  <a:pt x="151787" y="481326"/>
                  <a:pt x="182679" y="513810"/>
                </a:cubicBezTo>
                <a:lnTo>
                  <a:pt x="199867" y="541086"/>
                </a:lnTo>
                <a:lnTo>
                  <a:pt x="537541" y="459661"/>
                </a:lnTo>
                <a:lnTo>
                  <a:pt x="536059" y="450434"/>
                </a:lnTo>
                <a:cubicBezTo>
                  <a:pt x="536980" y="423313"/>
                  <a:pt x="548218" y="396691"/>
                  <a:pt x="568890" y="377032"/>
                </a:cubicBezTo>
                <a:cubicBezTo>
                  <a:pt x="579718" y="366735"/>
                  <a:pt x="592037" y="359237"/>
                  <a:pt x="605039" y="354429"/>
                </a:cubicBezTo>
                <a:lnTo>
                  <a:pt x="624516" y="351300"/>
                </a:lnTo>
                <a:lnTo>
                  <a:pt x="624516" y="160667"/>
                </a:lnTo>
                <a:lnTo>
                  <a:pt x="613436" y="158139"/>
                </a:lnTo>
                <a:cubicBezTo>
                  <a:pt x="603685" y="153843"/>
                  <a:pt x="594660" y="147621"/>
                  <a:pt x="586993" y="139559"/>
                </a:cubicBezTo>
                <a:cubicBezTo>
                  <a:pt x="554867" y="105778"/>
                  <a:pt x="557681" y="53388"/>
                  <a:pt x="589927" y="22721"/>
                </a:cubicBezTo>
                <a:cubicBezTo>
                  <a:pt x="598373" y="14690"/>
                  <a:pt x="607982" y="8842"/>
                  <a:pt x="618123" y="5091"/>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89" name="Freeform: Shape 388"/>
          <p:cNvSpPr/>
          <p:nvPr/>
        </p:nvSpPr>
        <p:spPr>
          <a:xfrm rot="1022389">
            <a:off x="2433638" y="896938"/>
            <a:ext cx="1025525" cy="838200"/>
          </a:xfrm>
          <a:custGeom>
            <a:avLst/>
            <a:gdLst>
              <a:gd name="connsiteX0" fmla="*/ 618123 w 1077492"/>
              <a:gd name="connsiteY0" fmla="*/ 5091 h 880832"/>
              <a:gd name="connsiteX1" fmla="*/ 649515 w 1077492"/>
              <a:gd name="connsiteY1" fmla="*/ 48 h 880832"/>
              <a:gd name="connsiteX2" fmla="*/ 706766 w 1077492"/>
              <a:gd name="connsiteY2" fmla="*/ 25655 h 880832"/>
              <a:gd name="connsiteX3" fmla="*/ 703831 w 1077492"/>
              <a:gd name="connsiteY3" fmla="*/ 142493 h 880832"/>
              <a:gd name="connsiteX4" fmla="*/ 665641 w 1077492"/>
              <a:gd name="connsiteY4" fmla="*/ 157025 h 880832"/>
              <a:gd name="connsiteX5" fmla="*/ 665641 w 1077492"/>
              <a:gd name="connsiteY5" fmla="*/ 352605 h 880832"/>
              <a:gd name="connsiteX6" fmla="*/ 684786 w 1077492"/>
              <a:gd name="connsiteY6" fmla="*/ 356972 h 880832"/>
              <a:gd name="connsiteX7" fmla="*/ 718689 w 1077492"/>
              <a:gd name="connsiteY7" fmla="*/ 380793 h 880832"/>
              <a:gd name="connsiteX8" fmla="*/ 738749 w 1077492"/>
              <a:gd name="connsiteY8" fmla="*/ 496690 h 880832"/>
              <a:gd name="connsiteX9" fmla="*/ 735230 w 1077492"/>
              <a:gd name="connsiteY9" fmla="*/ 501698 h 880832"/>
              <a:gd name="connsiteX10" fmla="*/ 845060 w 1077492"/>
              <a:gd name="connsiteY10" fmla="*/ 617186 h 880832"/>
              <a:gd name="connsiteX11" fmla="*/ 879258 w 1077492"/>
              <a:gd name="connsiteY11" fmla="*/ 595803 h 880832"/>
              <a:gd name="connsiteX12" fmla="*/ 1037048 w 1077492"/>
              <a:gd name="connsiteY12" fmla="*/ 632408 h 880832"/>
              <a:gd name="connsiteX13" fmla="*/ 1031825 w 1077492"/>
              <a:gd name="connsiteY13" fmla="*/ 840388 h 880832"/>
              <a:gd name="connsiteX14" fmla="*/ 823846 w 1077492"/>
              <a:gd name="connsiteY14" fmla="*/ 835165 h 880832"/>
              <a:gd name="connsiteX15" fmla="*/ 795994 w 1077492"/>
              <a:gd name="connsiteY15" fmla="*/ 674255 h 880832"/>
              <a:gd name="connsiteX16" fmla="*/ 803191 w 1077492"/>
              <a:gd name="connsiteY16" fmla="*/ 664013 h 880832"/>
              <a:gd name="connsiteX17" fmla="*/ 690708 w 1077492"/>
              <a:gd name="connsiteY17" fmla="*/ 545736 h 880832"/>
              <a:gd name="connsiteX18" fmla="*/ 678778 w 1077492"/>
              <a:gd name="connsiteY18" fmla="*/ 553196 h 880832"/>
              <a:gd name="connsiteX19" fmla="*/ 565128 w 1077492"/>
              <a:gd name="connsiteY19" fmla="*/ 526831 h 880832"/>
              <a:gd name="connsiteX20" fmla="*/ 562479 w 1077492"/>
              <a:gd name="connsiteY20" fmla="*/ 522594 h 880832"/>
              <a:gd name="connsiteX21" fmla="*/ 207664 w 1077492"/>
              <a:gd name="connsiteY21" fmla="*/ 608151 h 880832"/>
              <a:gd name="connsiteX22" fmla="*/ 203307 w 1077492"/>
              <a:gd name="connsiteY22" fmla="*/ 628640 h 880832"/>
              <a:gd name="connsiteX23" fmla="*/ 178918 w 1077492"/>
              <a:gd name="connsiteY23" fmla="*/ 663609 h 880832"/>
              <a:gd name="connsiteX24" fmla="*/ 29119 w 1077492"/>
              <a:gd name="connsiteY24" fmla="*/ 659847 h 880832"/>
              <a:gd name="connsiteX25" fmla="*/ 32881 w 1077492"/>
              <a:gd name="connsiteY25" fmla="*/ 510048 h 880832"/>
              <a:gd name="connsiteX26" fmla="*/ 67936 w 1077492"/>
              <a:gd name="connsiteY26" fmla="*/ 487958 h 880832"/>
              <a:gd name="connsiteX27" fmla="*/ 182679 w 1077492"/>
              <a:gd name="connsiteY27" fmla="*/ 513810 h 880832"/>
              <a:gd name="connsiteX28" fmla="*/ 199867 w 1077492"/>
              <a:gd name="connsiteY28" fmla="*/ 541086 h 880832"/>
              <a:gd name="connsiteX29" fmla="*/ 537541 w 1077492"/>
              <a:gd name="connsiteY29" fmla="*/ 459661 h 880832"/>
              <a:gd name="connsiteX30" fmla="*/ 536059 w 1077492"/>
              <a:gd name="connsiteY30" fmla="*/ 450434 h 880832"/>
              <a:gd name="connsiteX31" fmla="*/ 568890 w 1077492"/>
              <a:gd name="connsiteY31" fmla="*/ 377032 h 880832"/>
              <a:gd name="connsiteX32" fmla="*/ 605039 w 1077492"/>
              <a:gd name="connsiteY32" fmla="*/ 354429 h 880832"/>
              <a:gd name="connsiteX33" fmla="*/ 624516 w 1077492"/>
              <a:gd name="connsiteY33" fmla="*/ 351300 h 880832"/>
              <a:gd name="connsiteX34" fmla="*/ 624516 w 1077492"/>
              <a:gd name="connsiteY34" fmla="*/ 160667 h 880832"/>
              <a:gd name="connsiteX35" fmla="*/ 613436 w 1077492"/>
              <a:gd name="connsiteY35" fmla="*/ 158139 h 880832"/>
              <a:gd name="connsiteX36" fmla="*/ 586993 w 1077492"/>
              <a:gd name="connsiteY36" fmla="*/ 139559 h 880832"/>
              <a:gd name="connsiteX37" fmla="*/ 589927 w 1077492"/>
              <a:gd name="connsiteY37" fmla="*/ 22721 h 880832"/>
              <a:gd name="connsiteX38" fmla="*/ 618123 w 1077492"/>
              <a:gd name="connsiteY38" fmla="*/ 5091 h 88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7492" h="880832">
                <a:moveTo>
                  <a:pt x="618123" y="5091"/>
                </a:moveTo>
                <a:cubicBezTo>
                  <a:pt x="628264" y="1341"/>
                  <a:pt x="638938" y="-311"/>
                  <a:pt x="649515" y="48"/>
                </a:cubicBezTo>
                <a:cubicBezTo>
                  <a:pt x="670668" y="767"/>
                  <a:pt x="691432" y="9532"/>
                  <a:pt x="706766" y="25655"/>
                </a:cubicBezTo>
                <a:cubicBezTo>
                  <a:pt x="738893" y="59437"/>
                  <a:pt x="736078" y="111827"/>
                  <a:pt x="703831" y="142493"/>
                </a:cubicBezTo>
                <a:lnTo>
                  <a:pt x="665641" y="157025"/>
                </a:lnTo>
                <a:lnTo>
                  <a:pt x="665641" y="352605"/>
                </a:lnTo>
                <a:lnTo>
                  <a:pt x="684786" y="356972"/>
                </a:lnTo>
                <a:cubicBezTo>
                  <a:pt x="697289" y="362480"/>
                  <a:pt x="708859" y="370458"/>
                  <a:pt x="718689" y="380793"/>
                </a:cubicBezTo>
                <a:cubicBezTo>
                  <a:pt x="749581" y="413278"/>
                  <a:pt x="755275" y="459181"/>
                  <a:pt x="738749" y="496690"/>
                </a:cubicBezTo>
                <a:lnTo>
                  <a:pt x="735230" y="501698"/>
                </a:lnTo>
                <a:lnTo>
                  <a:pt x="845060" y="617186"/>
                </a:lnTo>
                <a:lnTo>
                  <a:pt x="879258" y="595803"/>
                </a:lnTo>
                <a:cubicBezTo>
                  <a:pt x="933414" y="575777"/>
                  <a:pt x="996107" y="589357"/>
                  <a:pt x="1037048" y="632408"/>
                </a:cubicBezTo>
                <a:cubicBezTo>
                  <a:pt x="1094236" y="692542"/>
                  <a:pt x="1089226" y="785799"/>
                  <a:pt x="1031825" y="840388"/>
                </a:cubicBezTo>
                <a:cubicBezTo>
                  <a:pt x="971691" y="897576"/>
                  <a:pt x="878434" y="892566"/>
                  <a:pt x="823846" y="835165"/>
                </a:cubicBezTo>
                <a:cubicBezTo>
                  <a:pt x="780955" y="790064"/>
                  <a:pt x="773050" y="726332"/>
                  <a:pt x="795994" y="674255"/>
                </a:cubicBezTo>
                <a:lnTo>
                  <a:pt x="803191" y="664013"/>
                </a:lnTo>
                <a:lnTo>
                  <a:pt x="690708" y="545736"/>
                </a:lnTo>
                <a:lnTo>
                  <a:pt x="678778" y="553196"/>
                </a:lnTo>
                <a:cubicBezTo>
                  <a:pt x="639771" y="567620"/>
                  <a:pt x="594617" y="557839"/>
                  <a:pt x="565128" y="526831"/>
                </a:cubicBezTo>
                <a:lnTo>
                  <a:pt x="562479" y="522594"/>
                </a:lnTo>
                <a:lnTo>
                  <a:pt x="207664" y="608151"/>
                </a:lnTo>
                <a:lnTo>
                  <a:pt x="203307" y="628640"/>
                </a:lnTo>
                <a:cubicBezTo>
                  <a:pt x="197853" y="641384"/>
                  <a:pt x="189746" y="653311"/>
                  <a:pt x="178918" y="663609"/>
                </a:cubicBezTo>
                <a:cubicBezTo>
                  <a:pt x="137575" y="702927"/>
                  <a:pt x="70309" y="703160"/>
                  <a:pt x="29119" y="659847"/>
                </a:cubicBezTo>
                <a:cubicBezTo>
                  <a:pt x="-10199" y="618504"/>
                  <a:pt x="-10431" y="551239"/>
                  <a:pt x="32881" y="510048"/>
                </a:cubicBezTo>
                <a:cubicBezTo>
                  <a:pt x="43217" y="500219"/>
                  <a:pt x="55173" y="492832"/>
                  <a:pt x="67936" y="487958"/>
                </a:cubicBezTo>
                <a:cubicBezTo>
                  <a:pt x="106227" y="473336"/>
                  <a:pt x="151787" y="481326"/>
                  <a:pt x="182679" y="513810"/>
                </a:cubicBezTo>
                <a:lnTo>
                  <a:pt x="199867" y="541086"/>
                </a:lnTo>
                <a:lnTo>
                  <a:pt x="537541" y="459661"/>
                </a:lnTo>
                <a:lnTo>
                  <a:pt x="536059" y="450434"/>
                </a:lnTo>
                <a:cubicBezTo>
                  <a:pt x="536980" y="423313"/>
                  <a:pt x="548218" y="396691"/>
                  <a:pt x="568890" y="377032"/>
                </a:cubicBezTo>
                <a:cubicBezTo>
                  <a:pt x="579718" y="366735"/>
                  <a:pt x="592037" y="359237"/>
                  <a:pt x="605039" y="354429"/>
                </a:cubicBezTo>
                <a:lnTo>
                  <a:pt x="624516" y="351300"/>
                </a:lnTo>
                <a:lnTo>
                  <a:pt x="624516" y="160667"/>
                </a:lnTo>
                <a:lnTo>
                  <a:pt x="613436" y="158139"/>
                </a:lnTo>
                <a:cubicBezTo>
                  <a:pt x="603685" y="153843"/>
                  <a:pt x="594660" y="147621"/>
                  <a:pt x="586993" y="139559"/>
                </a:cubicBezTo>
                <a:cubicBezTo>
                  <a:pt x="554867" y="105778"/>
                  <a:pt x="557681" y="53388"/>
                  <a:pt x="589927" y="22721"/>
                </a:cubicBezTo>
                <a:cubicBezTo>
                  <a:pt x="598373" y="14690"/>
                  <a:pt x="607982" y="8842"/>
                  <a:pt x="618123" y="5091"/>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0" name="Rectangle 109"/>
          <p:cNvSpPr/>
          <p:nvPr/>
        </p:nvSpPr>
        <p:spPr>
          <a:xfrm>
            <a:off x="0" y="0"/>
            <a:ext cx="280828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grpSp>
        <p:nvGrpSpPr>
          <p:cNvPr id="38989" name="Group 5"/>
          <p:cNvGrpSpPr/>
          <p:nvPr/>
        </p:nvGrpSpPr>
        <p:grpSpPr>
          <a:xfrm rot="-811757">
            <a:off x="1120775" y="1857375"/>
            <a:ext cx="2314575" cy="2139950"/>
            <a:chOff x="8479089" y="1262387"/>
            <a:chExt cx="6147593" cy="5684813"/>
          </a:xfrm>
        </p:grpSpPr>
        <p:grpSp>
          <p:nvGrpSpPr>
            <p:cNvPr id="38990" name="Group 6"/>
            <p:cNvGrpSpPr/>
            <p:nvPr/>
          </p:nvGrpSpPr>
          <p:grpSpPr>
            <a:xfrm rot="-1324256" flipH="1">
              <a:off x="9114364" y="4275293"/>
              <a:ext cx="965714" cy="1155036"/>
              <a:chOff x="5704433" y="717502"/>
              <a:chExt cx="7365528" cy="8809481"/>
            </a:xfrm>
          </p:grpSpPr>
          <p:sp>
            <p:nvSpPr>
              <p:cNvPr id="96" name="Freeform: Shape 95"/>
              <p:cNvSpPr/>
              <p:nvPr/>
            </p:nvSpPr>
            <p:spPr>
              <a:xfrm>
                <a:off x="11674968" y="8268753"/>
                <a:ext cx="765879" cy="1258230"/>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Lst>
                <a:ahLst/>
                <a:cxnLst>
                  <a:cxn ang="0">
                    <a:pos x="connsiteX0" y="connsiteY0"/>
                  </a:cxn>
                  <a:cxn ang="0">
                    <a:pos x="connsiteX1" y="connsiteY1"/>
                  </a:cxn>
                  <a:cxn ang="0">
                    <a:pos x="connsiteX2" y="connsiteY2"/>
                  </a:cxn>
                  <a:cxn ang="0">
                    <a:pos x="connsiteX3" y="connsiteY3"/>
                  </a:cxn>
                </a:cxnLst>
                <a:rect l="l" t="t" r="r" b="b"/>
                <a:pathLst>
                  <a:path w="266700" h="438150">
                    <a:moveTo>
                      <a:pt x="0" y="0"/>
                    </a:moveTo>
                    <a:lnTo>
                      <a:pt x="19050" y="438150"/>
                    </a:lnTo>
                    <a:lnTo>
                      <a:pt x="266700" y="7620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97" name="Freeform: Shape 96"/>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1" fmla="*/ 1158170 w 1158170"/>
                  <a:gd name="connsiteY0-2" fmla="*/ 561975 h 561975"/>
                  <a:gd name="connsiteX1-3" fmla="*/ 377120 w 1158170"/>
                  <a:gd name="connsiteY1-4" fmla="*/ 0 h 561975"/>
                  <a:gd name="connsiteX2-5" fmla="*/ 0 w 1158170"/>
                  <a:gd name="connsiteY2-6" fmla="*/ 375217 h 561975"/>
                  <a:gd name="connsiteX3-7" fmla="*/ 1158170 w 1158170"/>
                  <a:gd name="connsiteY3-8" fmla="*/ 561975 h 561975"/>
                  <a:gd name="connsiteX0-9" fmla="*/ 1160823 w 1160823"/>
                  <a:gd name="connsiteY0-10" fmla="*/ 561975 h 561975"/>
                  <a:gd name="connsiteX1-11" fmla="*/ 379773 w 1160823"/>
                  <a:gd name="connsiteY1-12" fmla="*/ 0 h 561975"/>
                  <a:gd name="connsiteX2-13" fmla="*/ 0 w 1160823"/>
                  <a:gd name="connsiteY2-14" fmla="*/ 367257 h 561975"/>
                  <a:gd name="connsiteX3-15" fmla="*/ 1160823 w 1160823"/>
                  <a:gd name="connsiteY3-16" fmla="*/ 561975 h 561975"/>
                </a:gdLst>
                <a:ahLst/>
                <a:cxnLst>
                  <a:cxn ang="0">
                    <a:pos x="connsiteX0-1" y="connsiteY0-2"/>
                  </a:cxn>
                  <a:cxn ang="0">
                    <a:pos x="connsiteX1-3" y="connsiteY1-4"/>
                  </a:cxn>
                  <a:cxn ang="0">
                    <a:pos x="connsiteX2-5" y="connsiteY2-6"/>
                  </a:cxn>
                  <a:cxn ang="0">
                    <a:pos x="connsiteX3-7" y="connsiteY3-8"/>
                  </a:cxn>
                </a:cxnLst>
                <a:rect l="l" t="t" r="r" b="b"/>
                <a:pathLst>
                  <a:path w="1160823" h="561975">
                    <a:moveTo>
                      <a:pt x="1160823" y="561975"/>
                    </a:moveTo>
                    <a:lnTo>
                      <a:pt x="379773" y="0"/>
                    </a:lnTo>
                    <a:lnTo>
                      <a:pt x="0" y="367257"/>
                    </a:lnTo>
                    <a:lnTo>
                      <a:pt x="1160823" y="561975"/>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98" name="Freeform: Shape 97"/>
              <p:cNvSpPr/>
              <p:nvPr/>
            </p:nvSpPr>
            <p:spPr>
              <a:xfrm>
                <a:off x="5704433" y="5540923"/>
                <a:ext cx="793232" cy="589649"/>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1" fmla="*/ 157232 w 276225"/>
                  <a:gd name="connsiteY0-2" fmla="*/ 0 h 205332"/>
                  <a:gd name="connsiteX1-3" fmla="*/ 0 w 276225"/>
                  <a:gd name="connsiteY1-4" fmla="*/ 205332 h 205332"/>
                  <a:gd name="connsiteX2-5" fmla="*/ 276225 w 276225"/>
                  <a:gd name="connsiteY2-6" fmla="*/ 157707 h 205332"/>
                  <a:gd name="connsiteX3-7" fmla="*/ 157232 w 276225"/>
                  <a:gd name="connsiteY3-8" fmla="*/ 0 h 205332"/>
                </a:gdLst>
                <a:ahLst/>
                <a:cxnLst>
                  <a:cxn ang="0">
                    <a:pos x="connsiteX0-1" y="connsiteY0-2"/>
                  </a:cxn>
                  <a:cxn ang="0">
                    <a:pos x="connsiteX1-3" y="connsiteY1-4"/>
                  </a:cxn>
                  <a:cxn ang="0">
                    <a:pos x="connsiteX2-5" y="connsiteY2-6"/>
                  </a:cxn>
                  <a:cxn ang="0">
                    <a:pos x="connsiteX3-7" y="connsiteY3-8"/>
                  </a:cxn>
                </a:cxnLst>
                <a:rect l="l" t="t" r="r" b="b"/>
                <a:pathLst>
                  <a:path w="276225" h="205332">
                    <a:moveTo>
                      <a:pt x="157232" y="0"/>
                    </a:moveTo>
                    <a:lnTo>
                      <a:pt x="0" y="205332"/>
                    </a:lnTo>
                    <a:lnTo>
                      <a:pt x="276225" y="157707"/>
                    </a:lnTo>
                    <a:lnTo>
                      <a:pt x="157232"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99" name="Freeform: Shape 98"/>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1" fmla="*/ 552450 w 552450"/>
                  <a:gd name="connsiteY0-2" fmla="*/ 0 h 826497"/>
                  <a:gd name="connsiteX1-3" fmla="*/ 0 w 552450"/>
                  <a:gd name="connsiteY1-4" fmla="*/ 114300 h 826497"/>
                  <a:gd name="connsiteX2-5" fmla="*/ 502647 w 552450"/>
                  <a:gd name="connsiteY2-6" fmla="*/ 826497 h 826497"/>
                  <a:gd name="connsiteX3-7" fmla="*/ 552450 w 552450"/>
                  <a:gd name="connsiteY3-8" fmla="*/ 0 h 826497"/>
                </a:gdLst>
                <a:ahLst/>
                <a:cxnLst>
                  <a:cxn ang="0">
                    <a:pos x="connsiteX0-1" y="connsiteY0-2"/>
                  </a:cxn>
                  <a:cxn ang="0">
                    <a:pos x="connsiteX1-3" y="connsiteY1-4"/>
                  </a:cxn>
                  <a:cxn ang="0">
                    <a:pos x="connsiteX2-5" y="connsiteY2-6"/>
                  </a:cxn>
                  <a:cxn ang="0">
                    <a:pos x="connsiteX3-7" y="connsiteY3-8"/>
                  </a:cxn>
                </a:cxnLst>
                <a:rect l="l" t="t" r="r" b="b"/>
                <a:pathLst>
                  <a:path w="552450" h="826497">
                    <a:moveTo>
                      <a:pt x="552450" y="0"/>
                    </a:moveTo>
                    <a:lnTo>
                      <a:pt x="0" y="114300"/>
                    </a:lnTo>
                    <a:lnTo>
                      <a:pt x="502647" y="826497"/>
                    </a:lnTo>
                    <a:lnTo>
                      <a:pt x="55245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100" name="Freeform: Shape 99"/>
              <p:cNvSpPr/>
              <p:nvPr/>
            </p:nvSpPr>
            <p:spPr>
              <a:xfrm>
                <a:off x="10143209" y="2425829"/>
                <a:ext cx="2926752" cy="3993512"/>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Lst>
                <a:ahLst/>
                <a:cxnLst>
                  <a:cxn ang="0">
                    <a:pos x="connsiteX0" y="connsiteY0"/>
                  </a:cxn>
                  <a:cxn ang="0">
                    <a:pos x="connsiteX1" y="connsiteY1"/>
                  </a:cxn>
                  <a:cxn ang="0">
                    <a:pos x="connsiteX2" y="connsiteY2"/>
                  </a:cxn>
                  <a:cxn ang="0">
                    <a:pos x="connsiteX3" y="connsiteY3"/>
                  </a:cxn>
                </a:cxnLst>
                <a:rect l="l" t="t" r="r" b="b"/>
                <a:pathLst>
                  <a:path w="1019175" h="1390650">
                    <a:moveTo>
                      <a:pt x="1019175" y="0"/>
                    </a:moveTo>
                    <a:lnTo>
                      <a:pt x="0" y="295275"/>
                    </a:lnTo>
                    <a:lnTo>
                      <a:pt x="19050" y="1390650"/>
                    </a:lnTo>
                    <a:lnTo>
                      <a:pt x="101917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101" name="Freeform: Shape 100"/>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1" fmla="*/ 542925 w 942975"/>
                  <a:gd name="connsiteY0-2" fmla="*/ 1304925 h 1304925"/>
                  <a:gd name="connsiteX1-3" fmla="*/ 14288 w 942975"/>
                  <a:gd name="connsiteY1-4" fmla="*/ 1176338 h 1304925"/>
                  <a:gd name="connsiteX2-5" fmla="*/ 0 w 942975"/>
                  <a:gd name="connsiteY2-6" fmla="*/ 0 h 1304925"/>
                  <a:gd name="connsiteX3-7" fmla="*/ 942975 w 942975"/>
                  <a:gd name="connsiteY3-8" fmla="*/ 947738 h 1304925"/>
                  <a:gd name="connsiteX4-9" fmla="*/ 542925 w 942975"/>
                  <a:gd name="connsiteY4-10" fmla="*/ 1304925 h 1304925"/>
                  <a:gd name="connsiteX0-11" fmla="*/ 528637 w 928687"/>
                  <a:gd name="connsiteY0-12" fmla="*/ 1581150 h 1581150"/>
                  <a:gd name="connsiteX1-13" fmla="*/ 0 w 928687"/>
                  <a:gd name="connsiteY1-14" fmla="*/ 1452563 h 1581150"/>
                  <a:gd name="connsiteX2-15" fmla="*/ 61912 w 928687"/>
                  <a:gd name="connsiteY2-16" fmla="*/ 0 h 1581150"/>
                  <a:gd name="connsiteX3-17" fmla="*/ 928687 w 928687"/>
                  <a:gd name="connsiteY3-18" fmla="*/ 1223963 h 1581150"/>
                  <a:gd name="connsiteX4-19" fmla="*/ 528637 w 928687"/>
                  <a:gd name="connsiteY4-20" fmla="*/ 1581150 h 1581150"/>
                  <a:gd name="connsiteX0-21" fmla="*/ 528637 w 928687"/>
                  <a:gd name="connsiteY0-22" fmla="*/ 1619250 h 1619250"/>
                  <a:gd name="connsiteX1-23" fmla="*/ 0 w 928687"/>
                  <a:gd name="connsiteY1-24" fmla="*/ 1490663 h 1619250"/>
                  <a:gd name="connsiteX2-25" fmla="*/ 42862 w 928687"/>
                  <a:gd name="connsiteY2-26" fmla="*/ 0 h 1619250"/>
                  <a:gd name="connsiteX3-27" fmla="*/ 928687 w 928687"/>
                  <a:gd name="connsiteY3-28" fmla="*/ 1262063 h 1619250"/>
                  <a:gd name="connsiteX4-29" fmla="*/ 528637 w 928687"/>
                  <a:gd name="connsiteY4-30" fmla="*/ 1619250 h 1619250"/>
                  <a:gd name="connsiteX0-31" fmla="*/ 528637 w 928687"/>
                  <a:gd name="connsiteY0-32" fmla="*/ 1614196 h 1614196"/>
                  <a:gd name="connsiteX1-33" fmla="*/ 0 w 928687"/>
                  <a:gd name="connsiteY1-34" fmla="*/ 1485609 h 1614196"/>
                  <a:gd name="connsiteX2-35" fmla="*/ 47916 w 928687"/>
                  <a:gd name="connsiteY2-36" fmla="*/ 0 h 1614196"/>
                  <a:gd name="connsiteX3-37" fmla="*/ 928687 w 928687"/>
                  <a:gd name="connsiteY3-38" fmla="*/ 1257009 h 1614196"/>
                  <a:gd name="connsiteX4-39" fmla="*/ 528637 w 928687"/>
                  <a:gd name="connsiteY4-40" fmla="*/ 1614196 h 1614196"/>
                  <a:gd name="connsiteX0-41" fmla="*/ 528637 w 928687"/>
                  <a:gd name="connsiteY0-42" fmla="*/ 1442351 h 1442351"/>
                  <a:gd name="connsiteX1-43" fmla="*/ 0 w 928687"/>
                  <a:gd name="connsiteY1-44" fmla="*/ 1313764 h 1442351"/>
                  <a:gd name="connsiteX2-45" fmla="*/ 2427 w 928687"/>
                  <a:gd name="connsiteY2-46" fmla="*/ 0 h 1442351"/>
                  <a:gd name="connsiteX3-47" fmla="*/ 928687 w 928687"/>
                  <a:gd name="connsiteY3-48" fmla="*/ 1085164 h 1442351"/>
                  <a:gd name="connsiteX4-49" fmla="*/ 528637 w 928687"/>
                  <a:gd name="connsiteY4-50" fmla="*/ 1442351 h 1442351"/>
                  <a:gd name="connsiteX0-51" fmla="*/ 528637 w 928687"/>
                  <a:gd name="connsiteY0-52" fmla="*/ 1624305 h 1624305"/>
                  <a:gd name="connsiteX1-53" fmla="*/ 0 w 928687"/>
                  <a:gd name="connsiteY1-54" fmla="*/ 1495718 h 1624305"/>
                  <a:gd name="connsiteX2-55" fmla="*/ 47916 w 928687"/>
                  <a:gd name="connsiteY2-56" fmla="*/ 0 h 1624305"/>
                  <a:gd name="connsiteX3-57" fmla="*/ 928687 w 928687"/>
                  <a:gd name="connsiteY3-58" fmla="*/ 1267118 h 1624305"/>
                  <a:gd name="connsiteX4-59" fmla="*/ 528637 w 928687"/>
                  <a:gd name="connsiteY4-60" fmla="*/ 1624305 h 1624305"/>
                  <a:gd name="connsiteX0-61" fmla="*/ 528637 w 928687"/>
                  <a:gd name="connsiteY0-62" fmla="*/ 1616345 h 1616345"/>
                  <a:gd name="connsiteX1-63" fmla="*/ 0 w 928687"/>
                  <a:gd name="connsiteY1-64" fmla="*/ 1487758 h 1616345"/>
                  <a:gd name="connsiteX2-65" fmla="*/ 53223 w 928687"/>
                  <a:gd name="connsiteY2-66" fmla="*/ 0 h 1616345"/>
                  <a:gd name="connsiteX3-67" fmla="*/ 928687 w 928687"/>
                  <a:gd name="connsiteY3-68" fmla="*/ 1259158 h 1616345"/>
                  <a:gd name="connsiteX4-69" fmla="*/ 528637 w 928687"/>
                  <a:gd name="connsiteY4-70" fmla="*/ 1616345 h 1616345"/>
                  <a:gd name="connsiteX0-71" fmla="*/ 528637 w 928687"/>
                  <a:gd name="connsiteY0-72" fmla="*/ 1618998 h 1618998"/>
                  <a:gd name="connsiteX1-73" fmla="*/ 0 w 928687"/>
                  <a:gd name="connsiteY1-74" fmla="*/ 1490411 h 1618998"/>
                  <a:gd name="connsiteX2-75" fmla="*/ 55877 w 928687"/>
                  <a:gd name="connsiteY2-76" fmla="*/ 0 h 1618998"/>
                  <a:gd name="connsiteX3-77" fmla="*/ 928687 w 928687"/>
                  <a:gd name="connsiteY3-78" fmla="*/ 1261811 h 1618998"/>
                  <a:gd name="connsiteX4-79" fmla="*/ 528637 w 928687"/>
                  <a:gd name="connsiteY4-80" fmla="*/ 1618998 h 1618998"/>
                  <a:gd name="connsiteX0-81" fmla="*/ 528637 w 928687"/>
                  <a:gd name="connsiteY0-82" fmla="*/ 1611038 h 1611038"/>
                  <a:gd name="connsiteX1-83" fmla="*/ 0 w 928687"/>
                  <a:gd name="connsiteY1-84" fmla="*/ 1482451 h 1611038"/>
                  <a:gd name="connsiteX2-85" fmla="*/ 50570 w 928687"/>
                  <a:gd name="connsiteY2-86" fmla="*/ 0 h 1611038"/>
                  <a:gd name="connsiteX3-87" fmla="*/ 928687 w 928687"/>
                  <a:gd name="connsiteY3-88" fmla="*/ 1253851 h 1611038"/>
                  <a:gd name="connsiteX4-89" fmla="*/ 528637 w 928687"/>
                  <a:gd name="connsiteY4-90" fmla="*/ 1611038 h 1611038"/>
                  <a:gd name="connsiteX0-91" fmla="*/ 536444 w 936494"/>
                  <a:gd name="connsiteY0-92" fmla="*/ 1597771 h 1597771"/>
                  <a:gd name="connsiteX1-93" fmla="*/ 7807 w 936494"/>
                  <a:gd name="connsiteY1-94" fmla="*/ 1469184 h 1597771"/>
                  <a:gd name="connsiteX2-95" fmla="*/ 0 w 936494"/>
                  <a:gd name="connsiteY2-96" fmla="*/ 0 h 1597771"/>
                  <a:gd name="connsiteX3-97" fmla="*/ 936494 w 936494"/>
                  <a:gd name="connsiteY3-98" fmla="*/ 1240584 h 1597771"/>
                  <a:gd name="connsiteX4-99" fmla="*/ 536444 w 936494"/>
                  <a:gd name="connsiteY4-100" fmla="*/ 1597771 h 1597771"/>
                  <a:gd name="connsiteX0-101" fmla="*/ 528735 w 928785"/>
                  <a:gd name="connsiteY0-102" fmla="*/ 1611038 h 1611038"/>
                  <a:gd name="connsiteX1-103" fmla="*/ 98 w 928785"/>
                  <a:gd name="connsiteY1-104" fmla="*/ 1482451 h 1611038"/>
                  <a:gd name="connsiteX2-105" fmla="*/ 45361 w 928785"/>
                  <a:gd name="connsiteY2-106" fmla="*/ 0 h 1611038"/>
                  <a:gd name="connsiteX3-107" fmla="*/ 928785 w 928785"/>
                  <a:gd name="connsiteY3-108" fmla="*/ 1253851 h 1611038"/>
                  <a:gd name="connsiteX4-109" fmla="*/ 528735 w 928785"/>
                  <a:gd name="connsiteY4-110" fmla="*/ 1611038 h 1611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102" name="Freeform: Shape 101"/>
              <p:cNvSpPr/>
              <p:nvPr/>
            </p:nvSpPr>
            <p:spPr>
              <a:xfrm>
                <a:off x="7708809" y="717502"/>
                <a:ext cx="2543812" cy="6236443"/>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Lst>
                <a:ahLst/>
                <a:cxnLst>
                  <a:cxn ang="0">
                    <a:pos x="connsiteX0" y="connsiteY0"/>
                  </a:cxn>
                  <a:cxn ang="0">
                    <a:pos x="connsiteX1" y="connsiteY1"/>
                  </a:cxn>
                  <a:cxn ang="0">
                    <a:pos x="connsiteX2" y="connsiteY2"/>
                  </a:cxn>
                  <a:cxn ang="0">
                    <a:pos x="connsiteX3" y="connsiteY3"/>
                  </a:cxn>
                </a:cxnLst>
                <a:rect l="l" t="t" r="r" b="b"/>
                <a:pathLst>
                  <a:path w="885825" h="2171700">
                    <a:moveTo>
                      <a:pt x="0" y="914400"/>
                    </a:moveTo>
                    <a:lnTo>
                      <a:pt x="871538" y="0"/>
                    </a:lnTo>
                    <a:cubicBezTo>
                      <a:pt x="876300" y="723900"/>
                      <a:pt x="881063" y="1447800"/>
                      <a:pt x="885825" y="2171700"/>
                    </a:cubicBezTo>
                    <a:lnTo>
                      <a:pt x="0" y="91440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8998" name="Group 7"/>
            <p:cNvGrpSpPr/>
            <p:nvPr/>
          </p:nvGrpSpPr>
          <p:grpSpPr>
            <a:xfrm rot="-1324256" flipH="1">
              <a:off x="8479089" y="5341625"/>
              <a:ext cx="1416763" cy="1605575"/>
              <a:chOff x="5365048" y="479821"/>
              <a:chExt cx="8036930" cy="9108010"/>
            </a:xfrm>
          </p:grpSpPr>
          <p:sp>
            <p:nvSpPr>
              <p:cNvPr id="89" name="Freeform: Shape 88"/>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1" fmla="*/ 0 w 366579"/>
                  <a:gd name="connsiteY0-2" fmla="*/ 0 h 459339"/>
                  <a:gd name="connsiteX1-3" fmla="*/ 366579 w 366579"/>
                  <a:gd name="connsiteY1-4" fmla="*/ 459339 h 459339"/>
                  <a:gd name="connsiteX2-5" fmla="*/ 266700 w 366579"/>
                  <a:gd name="connsiteY2-6" fmla="*/ 76200 h 459339"/>
                  <a:gd name="connsiteX3-7" fmla="*/ 0 w 366579"/>
                  <a:gd name="connsiteY3-8" fmla="*/ 0 h 459339"/>
                </a:gdLst>
                <a:ahLst/>
                <a:cxnLst>
                  <a:cxn ang="0">
                    <a:pos x="connsiteX0-1" y="connsiteY0-2"/>
                  </a:cxn>
                  <a:cxn ang="0">
                    <a:pos x="connsiteX1-3" y="connsiteY1-4"/>
                  </a:cxn>
                  <a:cxn ang="0">
                    <a:pos x="connsiteX2-5" y="connsiteY2-6"/>
                  </a:cxn>
                  <a:cxn ang="0">
                    <a:pos x="connsiteX3-7" y="connsiteY3-8"/>
                  </a:cxn>
                </a:cxnLst>
                <a:rect l="l" t="t" r="r" b="b"/>
                <a:pathLst>
                  <a:path w="366579" h="459339">
                    <a:moveTo>
                      <a:pt x="0" y="0"/>
                    </a:moveTo>
                    <a:lnTo>
                      <a:pt x="366579" y="459339"/>
                    </a:lnTo>
                    <a:lnTo>
                      <a:pt x="266700" y="7620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90" name="Freeform: Shape 89"/>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1" fmla="*/ 1158170 w 1158170"/>
                  <a:gd name="connsiteY0-2" fmla="*/ 561975 h 561975"/>
                  <a:gd name="connsiteX1-3" fmla="*/ 377120 w 1158170"/>
                  <a:gd name="connsiteY1-4" fmla="*/ 0 h 561975"/>
                  <a:gd name="connsiteX2-5" fmla="*/ 0 w 1158170"/>
                  <a:gd name="connsiteY2-6" fmla="*/ 375217 h 561975"/>
                  <a:gd name="connsiteX3-7" fmla="*/ 1158170 w 1158170"/>
                  <a:gd name="connsiteY3-8" fmla="*/ 561975 h 561975"/>
                  <a:gd name="connsiteX0-9" fmla="*/ 1160823 w 1160823"/>
                  <a:gd name="connsiteY0-10" fmla="*/ 561975 h 561975"/>
                  <a:gd name="connsiteX1-11" fmla="*/ 379773 w 1160823"/>
                  <a:gd name="connsiteY1-12" fmla="*/ 0 h 561975"/>
                  <a:gd name="connsiteX2-13" fmla="*/ 0 w 1160823"/>
                  <a:gd name="connsiteY2-14" fmla="*/ 367257 h 561975"/>
                  <a:gd name="connsiteX3-15" fmla="*/ 1160823 w 1160823"/>
                  <a:gd name="connsiteY3-16" fmla="*/ 561975 h 561975"/>
                </a:gdLst>
                <a:ahLst/>
                <a:cxnLst>
                  <a:cxn ang="0">
                    <a:pos x="connsiteX0-1" y="connsiteY0-2"/>
                  </a:cxn>
                  <a:cxn ang="0">
                    <a:pos x="connsiteX1-3" y="connsiteY1-4"/>
                  </a:cxn>
                  <a:cxn ang="0">
                    <a:pos x="connsiteX2-5" y="connsiteY2-6"/>
                  </a:cxn>
                  <a:cxn ang="0">
                    <a:pos x="connsiteX3-7" y="connsiteY3-8"/>
                  </a:cxn>
                </a:cxnLst>
                <a:rect l="l" t="t" r="r" b="b"/>
                <a:pathLst>
                  <a:path w="1160823" h="561975">
                    <a:moveTo>
                      <a:pt x="1160823" y="561975"/>
                    </a:moveTo>
                    <a:lnTo>
                      <a:pt x="379773" y="0"/>
                    </a:lnTo>
                    <a:lnTo>
                      <a:pt x="0" y="367257"/>
                    </a:lnTo>
                    <a:lnTo>
                      <a:pt x="1160823" y="561975"/>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91" name="Freeform: Shape 90"/>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1" fmla="*/ 157232 w 276225"/>
                  <a:gd name="connsiteY0-2" fmla="*/ 0 h 205332"/>
                  <a:gd name="connsiteX1-3" fmla="*/ 0 w 276225"/>
                  <a:gd name="connsiteY1-4" fmla="*/ 205332 h 205332"/>
                  <a:gd name="connsiteX2-5" fmla="*/ 276225 w 276225"/>
                  <a:gd name="connsiteY2-6" fmla="*/ 157707 h 205332"/>
                  <a:gd name="connsiteX3-7" fmla="*/ 157232 w 276225"/>
                  <a:gd name="connsiteY3-8" fmla="*/ 0 h 205332"/>
                  <a:gd name="connsiteX0-9" fmla="*/ 275415 w 394408"/>
                  <a:gd name="connsiteY0-10" fmla="*/ 0 h 157707"/>
                  <a:gd name="connsiteX1-11" fmla="*/ 0 w 394408"/>
                  <a:gd name="connsiteY1-12" fmla="*/ 150097 h 157707"/>
                  <a:gd name="connsiteX2-13" fmla="*/ 394408 w 394408"/>
                  <a:gd name="connsiteY2-14" fmla="*/ 157707 h 157707"/>
                  <a:gd name="connsiteX3-15" fmla="*/ 275415 w 394408"/>
                  <a:gd name="connsiteY3-16" fmla="*/ 0 h 157707"/>
                </a:gdLst>
                <a:ahLst/>
                <a:cxnLst>
                  <a:cxn ang="0">
                    <a:pos x="connsiteX0-1" y="connsiteY0-2"/>
                  </a:cxn>
                  <a:cxn ang="0">
                    <a:pos x="connsiteX1-3" y="connsiteY1-4"/>
                  </a:cxn>
                  <a:cxn ang="0">
                    <a:pos x="connsiteX2-5" y="connsiteY2-6"/>
                  </a:cxn>
                  <a:cxn ang="0">
                    <a:pos x="connsiteX3-7" y="connsiteY3-8"/>
                  </a:cxn>
                </a:cxnLst>
                <a:rect l="l" t="t" r="r" b="b"/>
                <a:pathLst>
                  <a:path w="394408" h="157707">
                    <a:moveTo>
                      <a:pt x="275415" y="0"/>
                    </a:moveTo>
                    <a:lnTo>
                      <a:pt x="0" y="150097"/>
                    </a:lnTo>
                    <a:lnTo>
                      <a:pt x="394408" y="157707"/>
                    </a:lnTo>
                    <a:lnTo>
                      <a:pt x="27541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92" name="Freeform: Shape 91"/>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1" fmla="*/ 552450 w 552450"/>
                  <a:gd name="connsiteY0-2" fmla="*/ 0 h 826497"/>
                  <a:gd name="connsiteX1-3" fmla="*/ 0 w 552450"/>
                  <a:gd name="connsiteY1-4" fmla="*/ 114300 h 826497"/>
                  <a:gd name="connsiteX2-5" fmla="*/ 502647 w 552450"/>
                  <a:gd name="connsiteY2-6" fmla="*/ 826497 h 826497"/>
                  <a:gd name="connsiteX3-7" fmla="*/ 552450 w 552450"/>
                  <a:gd name="connsiteY3-8" fmla="*/ 0 h 826497"/>
                </a:gdLst>
                <a:ahLst/>
                <a:cxnLst>
                  <a:cxn ang="0">
                    <a:pos x="connsiteX0-1" y="connsiteY0-2"/>
                  </a:cxn>
                  <a:cxn ang="0">
                    <a:pos x="connsiteX1-3" y="connsiteY1-4"/>
                  </a:cxn>
                  <a:cxn ang="0">
                    <a:pos x="connsiteX2-5" y="connsiteY2-6"/>
                  </a:cxn>
                  <a:cxn ang="0">
                    <a:pos x="connsiteX3-7" y="connsiteY3-8"/>
                  </a:cxn>
                </a:cxnLst>
                <a:rect l="l" t="t" r="r" b="b"/>
                <a:pathLst>
                  <a:path w="552450" h="826497">
                    <a:moveTo>
                      <a:pt x="552450" y="0"/>
                    </a:moveTo>
                    <a:lnTo>
                      <a:pt x="0" y="114300"/>
                    </a:lnTo>
                    <a:lnTo>
                      <a:pt x="502647" y="826497"/>
                    </a:lnTo>
                    <a:lnTo>
                      <a:pt x="55245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93" name="Freeform: Shape 92"/>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1" fmla="*/ 1113905 w 1113905"/>
                  <a:gd name="connsiteY0-2" fmla="*/ 0 h 1390650"/>
                  <a:gd name="connsiteX1-3" fmla="*/ 0 w 1113905"/>
                  <a:gd name="connsiteY1-4" fmla="*/ 643150 h 1390650"/>
                  <a:gd name="connsiteX2-5" fmla="*/ 113780 w 1113905"/>
                  <a:gd name="connsiteY2-6" fmla="*/ 1390650 h 1390650"/>
                  <a:gd name="connsiteX3-7" fmla="*/ 1113905 w 1113905"/>
                  <a:gd name="connsiteY3-8" fmla="*/ 0 h 1390650"/>
                  <a:gd name="connsiteX0-9" fmla="*/ 1229522 w 1229522"/>
                  <a:gd name="connsiteY0-10" fmla="*/ 0 h 1341742"/>
                  <a:gd name="connsiteX1-11" fmla="*/ 0 w 1229522"/>
                  <a:gd name="connsiteY1-12" fmla="*/ 594242 h 1341742"/>
                  <a:gd name="connsiteX2-13" fmla="*/ 113780 w 1229522"/>
                  <a:gd name="connsiteY2-14" fmla="*/ 1341742 h 1341742"/>
                  <a:gd name="connsiteX3-15" fmla="*/ 1229522 w 1229522"/>
                  <a:gd name="connsiteY3-16" fmla="*/ 0 h 1341742"/>
                </a:gdLst>
                <a:ahLst/>
                <a:cxnLst>
                  <a:cxn ang="0">
                    <a:pos x="connsiteX0-1" y="connsiteY0-2"/>
                  </a:cxn>
                  <a:cxn ang="0">
                    <a:pos x="connsiteX1-3" y="connsiteY1-4"/>
                  </a:cxn>
                  <a:cxn ang="0">
                    <a:pos x="connsiteX2-5" y="connsiteY2-6"/>
                  </a:cxn>
                  <a:cxn ang="0">
                    <a:pos x="connsiteX3-7" y="connsiteY3-8"/>
                  </a:cxn>
                </a:cxnLst>
                <a:rect l="l" t="t" r="r" b="b"/>
                <a:pathLst>
                  <a:path w="1229522" h="1341742">
                    <a:moveTo>
                      <a:pt x="1229522" y="0"/>
                    </a:moveTo>
                    <a:lnTo>
                      <a:pt x="0" y="594242"/>
                    </a:lnTo>
                    <a:lnTo>
                      <a:pt x="113780" y="1341742"/>
                    </a:lnTo>
                    <a:lnTo>
                      <a:pt x="1229522"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94" name="Freeform: Shape 93"/>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1" fmla="*/ 542925 w 942975"/>
                  <a:gd name="connsiteY0-2" fmla="*/ 1304925 h 1304925"/>
                  <a:gd name="connsiteX1-3" fmla="*/ 14288 w 942975"/>
                  <a:gd name="connsiteY1-4" fmla="*/ 1176338 h 1304925"/>
                  <a:gd name="connsiteX2-5" fmla="*/ 0 w 942975"/>
                  <a:gd name="connsiteY2-6" fmla="*/ 0 h 1304925"/>
                  <a:gd name="connsiteX3-7" fmla="*/ 942975 w 942975"/>
                  <a:gd name="connsiteY3-8" fmla="*/ 947738 h 1304925"/>
                  <a:gd name="connsiteX4-9" fmla="*/ 542925 w 942975"/>
                  <a:gd name="connsiteY4-10" fmla="*/ 1304925 h 1304925"/>
                  <a:gd name="connsiteX0-11" fmla="*/ 528637 w 928687"/>
                  <a:gd name="connsiteY0-12" fmla="*/ 1581150 h 1581150"/>
                  <a:gd name="connsiteX1-13" fmla="*/ 0 w 928687"/>
                  <a:gd name="connsiteY1-14" fmla="*/ 1452563 h 1581150"/>
                  <a:gd name="connsiteX2-15" fmla="*/ 61912 w 928687"/>
                  <a:gd name="connsiteY2-16" fmla="*/ 0 h 1581150"/>
                  <a:gd name="connsiteX3-17" fmla="*/ 928687 w 928687"/>
                  <a:gd name="connsiteY3-18" fmla="*/ 1223963 h 1581150"/>
                  <a:gd name="connsiteX4-19" fmla="*/ 528637 w 928687"/>
                  <a:gd name="connsiteY4-20" fmla="*/ 1581150 h 1581150"/>
                  <a:gd name="connsiteX0-21" fmla="*/ 528637 w 928687"/>
                  <a:gd name="connsiteY0-22" fmla="*/ 1619250 h 1619250"/>
                  <a:gd name="connsiteX1-23" fmla="*/ 0 w 928687"/>
                  <a:gd name="connsiteY1-24" fmla="*/ 1490663 h 1619250"/>
                  <a:gd name="connsiteX2-25" fmla="*/ 42862 w 928687"/>
                  <a:gd name="connsiteY2-26" fmla="*/ 0 h 1619250"/>
                  <a:gd name="connsiteX3-27" fmla="*/ 928687 w 928687"/>
                  <a:gd name="connsiteY3-28" fmla="*/ 1262063 h 1619250"/>
                  <a:gd name="connsiteX4-29" fmla="*/ 528637 w 928687"/>
                  <a:gd name="connsiteY4-30" fmla="*/ 1619250 h 1619250"/>
                  <a:gd name="connsiteX0-31" fmla="*/ 528637 w 928687"/>
                  <a:gd name="connsiteY0-32" fmla="*/ 1614196 h 1614196"/>
                  <a:gd name="connsiteX1-33" fmla="*/ 0 w 928687"/>
                  <a:gd name="connsiteY1-34" fmla="*/ 1485609 h 1614196"/>
                  <a:gd name="connsiteX2-35" fmla="*/ 47916 w 928687"/>
                  <a:gd name="connsiteY2-36" fmla="*/ 0 h 1614196"/>
                  <a:gd name="connsiteX3-37" fmla="*/ 928687 w 928687"/>
                  <a:gd name="connsiteY3-38" fmla="*/ 1257009 h 1614196"/>
                  <a:gd name="connsiteX4-39" fmla="*/ 528637 w 928687"/>
                  <a:gd name="connsiteY4-40" fmla="*/ 1614196 h 1614196"/>
                  <a:gd name="connsiteX0-41" fmla="*/ 528637 w 928687"/>
                  <a:gd name="connsiteY0-42" fmla="*/ 1442351 h 1442351"/>
                  <a:gd name="connsiteX1-43" fmla="*/ 0 w 928687"/>
                  <a:gd name="connsiteY1-44" fmla="*/ 1313764 h 1442351"/>
                  <a:gd name="connsiteX2-45" fmla="*/ 2427 w 928687"/>
                  <a:gd name="connsiteY2-46" fmla="*/ 0 h 1442351"/>
                  <a:gd name="connsiteX3-47" fmla="*/ 928687 w 928687"/>
                  <a:gd name="connsiteY3-48" fmla="*/ 1085164 h 1442351"/>
                  <a:gd name="connsiteX4-49" fmla="*/ 528637 w 928687"/>
                  <a:gd name="connsiteY4-50" fmla="*/ 1442351 h 1442351"/>
                  <a:gd name="connsiteX0-51" fmla="*/ 528637 w 928687"/>
                  <a:gd name="connsiteY0-52" fmla="*/ 1624305 h 1624305"/>
                  <a:gd name="connsiteX1-53" fmla="*/ 0 w 928687"/>
                  <a:gd name="connsiteY1-54" fmla="*/ 1495718 h 1624305"/>
                  <a:gd name="connsiteX2-55" fmla="*/ 47916 w 928687"/>
                  <a:gd name="connsiteY2-56" fmla="*/ 0 h 1624305"/>
                  <a:gd name="connsiteX3-57" fmla="*/ 928687 w 928687"/>
                  <a:gd name="connsiteY3-58" fmla="*/ 1267118 h 1624305"/>
                  <a:gd name="connsiteX4-59" fmla="*/ 528637 w 928687"/>
                  <a:gd name="connsiteY4-60" fmla="*/ 1624305 h 1624305"/>
                  <a:gd name="connsiteX0-61" fmla="*/ 528637 w 928687"/>
                  <a:gd name="connsiteY0-62" fmla="*/ 1616345 h 1616345"/>
                  <a:gd name="connsiteX1-63" fmla="*/ 0 w 928687"/>
                  <a:gd name="connsiteY1-64" fmla="*/ 1487758 h 1616345"/>
                  <a:gd name="connsiteX2-65" fmla="*/ 53223 w 928687"/>
                  <a:gd name="connsiteY2-66" fmla="*/ 0 h 1616345"/>
                  <a:gd name="connsiteX3-67" fmla="*/ 928687 w 928687"/>
                  <a:gd name="connsiteY3-68" fmla="*/ 1259158 h 1616345"/>
                  <a:gd name="connsiteX4-69" fmla="*/ 528637 w 928687"/>
                  <a:gd name="connsiteY4-70" fmla="*/ 1616345 h 1616345"/>
                  <a:gd name="connsiteX0-71" fmla="*/ 528637 w 928687"/>
                  <a:gd name="connsiteY0-72" fmla="*/ 1618998 h 1618998"/>
                  <a:gd name="connsiteX1-73" fmla="*/ 0 w 928687"/>
                  <a:gd name="connsiteY1-74" fmla="*/ 1490411 h 1618998"/>
                  <a:gd name="connsiteX2-75" fmla="*/ 55877 w 928687"/>
                  <a:gd name="connsiteY2-76" fmla="*/ 0 h 1618998"/>
                  <a:gd name="connsiteX3-77" fmla="*/ 928687 w 928687"/>
                  <a:gd name="connsiteY3-78" fmla="*/ 1261811 h 1618998"/>
                  <a:gd name="connsiteX4-79" fmla="*/ 528637 w 928687"/>
                  <a:gd name="connsiteY4-80" fmla="*/ 1618998 h 1618998"/>
                  <a:gd name="connsiteX0-81" fmla="*/ 528637 w 928687"/>
                  <a:gd name="connsiteY0-82" fmla="*/ 1611038 h 1611038"/>
                  <a:gd name="connsiteX1-83" fmla="*/ 0 w 928687"/>
                  <a:gd name="connsiteY1-84" fmla="*/ 1482451 h 1611038"/>
                  <a:gd name="connsiteX2-85" fmla="*/ 50570 w 928687"/>
                  <a:gd name="connsiteY2-86" fmla="*/ 0 h 1611038"/>
                  <a:gd name="connsiteX3-87" fmla="*/ 928687 w 928687"/>
                  <a:gd name="connsiteY3-88" fmla="*/ 1253851 h 1611038"/>
                  <a:gd name="connsiteX4-89" fmla="*/ 528637 w 928687"/>
                  <a:gd name="connsiteY4-90" fmla="*/ 1611038 h 1611038"/>
                  <a:gd name="connsiteX0-91" fmla="*/ 536444 w 936494"/>
                  <a:gd name="connsiteY0-92" fmla="*/ 1597771 h 1597771"/>
                  <a:gd name="connsiteX1-93" fmla="*/ 7807 w 936494"/>
                  <a:gd name="connsiteY1-94" fmla="*/ 1469184 h 1597771"/>
                  <a:gd name="connsiteX2-95" fmla="*/ 0 w 936494"/>
                  <a:gd name="connsiteY2-96" fmla="*/ 0 h 1597771"/>
                  <a:gd name="connsiteX3-97" fmla="*/ 936494 w 936494"/>
                  <a:gd name="connsiteY3-98" fmla="*/ 1240584 h 1597771"/>
                  <a:gd name="connsiteX4-99" fmla="*/ 536444 w 936494"/>
                  <a:gd name="connsiteY4-100" fmla="*/ 1597771 h 1597771"/>
                  <a:gd name="connsiteX0-101" fmla="*/ 528735 w 928785"/>
                  <a:gd name="connsiteY0-102" fmla="*/ 1611038 h 1611038"/>
                  <a:gd name="connsiteX1-103" fmla="*/ 98 w 928785"/>
                  <a:gd name="connsiteY1-104" fmla="*/ 1482451 h 1611038"/>
                  <a:gd name="connsiteX2-105" fmla="*/ 45361 w 928785"/>
                  <a:gd name="connsiteY2-106" fmla="*/ 0 h 1611038"/>
                  <a:gd name="connsiteX3-107" fmla="*/ 928785 w 928785"/>
                  <a:gd name="connsiteY3-108" fmla="*/ 1253851 h 1611038"/>
                  <a:gd name="connsiteX4-109" fmla="*/ 528735 w 928785"/>
                  <a:gd name="connsiteY4-110" fmla="*/ 1611038 h 1611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95" name="Freeform: Shape 94"/>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1" fmla="*/ 0 w 885825"/>
                  <a:gd name="connsiteY0-2" fmla="*/ 997167 h 2254467"/>
                  <a:gd name="connsiteX1-3" fmla="*/ 675879 w 885825"/>
                  <a:gd name="connsiteY1-4" fmla="*/ 0 h 2254467"/>
                  <a:gd name="connsiteX2-5" fmla="*/ 885825 w 885825"/>
                  <a:gd name="connsiteY2-6" fmla="*/ 2254467 h 2254467"/>
                  <a:gd name="connsiteX3-7" fmla="*/ 0 w 885825"/>
                  <a:gd name="connsiteY3-8" fmla="*/ 997167 h 2254467"/>
                </a:gdLst>
                <a:ahLst/>
                <a:cxnLst>
                  <a:cxn ang="0">
                    <a:pos x="connsiteX0-1" y="connsiteY0-2"/>
                  </a:cxn>
                  <a:cxn ang="0">
                    <a:pos x="connsiteX1-3" y="connsiteY1-4"/>
                  </a:cxn>
                  <a:cxn ang="0">
                    <a:pos x="connsiteX2-5" y="connsiteY2-6"/>
                  </a:cxn>
                  <a:cxn ang="0">
                    <a:pos x="connsiteX3-7" y="connsiteY3-8"/>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9006" name="Group 8"/>
            <p:cNvGrpSpPr/>
            <p:nvPr/>
          </p:nvGrpSpPr>
          <p:grpSpPr>
            <a:xfrm rot="-1324256" flipH="1">
              <a:off x="10278521" y="5974428"/>
              <a:ext cx="496268" cy="512648"/>
              <a:chOff x="5365048" y="1982197"/>
              <a:chExt cx="7362621" cy="7605634"/>
            </a:xfrm>
          </p:grpSpPr>
          <p:sp>
            <p:nvSpPr>
              <p:cNvPr id="2" name="Freeform: Shape 81"/>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1" fmla="*/ 0 w 366579"/>
                  <a:gd name="connsiteY0-2" fmla="*/ 0 h 459339"/>
                  <a:gd name="connsiteX1-3" fmla="*/ 366579 w 366579"/>
                  <a:gd name="connsiteY1-4" fmla="*/ 459339 h 459339"/>
                  <a:gd name="connsiteX2-5" fmla="*/ 266700 w 366579"/>
                  <a:gd name="connsiteY2-6" fmla="*/ 76200 h 459339"/>
                  <a:gd name="connsiteX3-7" fmla="*/ 0 w 366579"/>
                  <a:gd name="connsiteY3-8" fmla="*/ 0 h 459339"/>
                </a:gdLst>
                <a:ahLst/>
                <a:cxnLst>
                  <a:cxn ang="0">
                    <a:pos x="connsiteX0-1" y="connsiteY0-2"/>
                  </a:cxn>
                  <a:cxn ang="0">
                    <a:pos x="connsiteX1-3" y="connsiteY1-4"/>
                  </a:cxn>
                  <a:cxn ang="0">
                    <a:pos x="connsiteX2-5" y="connsiteY2-6"/>
                  </a:cxn>
                  <a:cxn ang="0">
                    <a:pos x="connsiteX3-7" y="connsiteY3-8"/>
                  </a:cxn>
                </a:cxnLst>
                <a:rect l="l" t="t" r="r" b="b"/>
                <a:pathLst>
                  <a:path w="366579" h="459339">
                    <a:moveTo>
                      <a:pt x="0" y="0"/>
                    </a:moveTo>
                    <a:lnTo>
                      <a:pt x="366579" y="459339"/>
                    </a:lnTo>
                    <a:lnTo>
                      <a:pt x="266700" y="7620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3" name="Freeform: Shape 82"/>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1" fmla="*/ 1158170 w 1158170"/>
                  <a:gd name="connsiteY0-2" fmla="*/ 561975 h 561975"/>
                  <a:gd name="connsiteX1-3" fmla="*/ 377120 w 1158170"/>
                  <a:gd name="connsiteY1-4" fmla="*/ 0 h 561975"/>
                  <a:gd name="connsiteX2-5" fmla="*/ 0 w 1158170"/>
                  <a:gd name="connsiteY2-6" fmla="*/ 375217 h 561975"/>
                  <a:gd name="connsiteX3-7" fmla="*/ 1158170 w 1158170"/>
                  <a:gd name="connsiteY3-8" fmla="*/ 561975 h 561975"/>
                  <a:gd name="connsiteX0-9" fmla="*/ 1160823 w 1160823"/>
                  <a:gd name="connsiteY0-10" fmla="*/ 561975 h 561975"/>
                  <a:gd name="connsiteX1-11" fmla="*/ 379773 w 1160823"/>
                  <a:gd name="connsiteY1-12" fmla="*/ 0 h 561975"/>
                  <a:gd name="connsiteX2-13" fmla="*/ 0 w 1160823"/>
                  <a:gd name="connsiteY2-14" fmla="*/ 367257 h 561975"/>
                  <a:gd name="connsiteX3-15" fmla="*/ 1160823 w 1160823"/>
                  <a:gd name="connsiteY3-16" fmla="*/ 561975 h 561975"/>
                </a:gdLst>
                <a:ahLst/>
                <a:cxnLst>
                  <a:cxn ang="0">
                    <a:pos x="connsiteX0-1" y="connsiteY0-2"/>
                  </a:cxn>
                  <a:cxn ang="0">
                    <a:pos x="connsiteX1-3" y="connsiteY1-4"/>
                  </a:cxn>
                  <a:cxn ang="0">
                    <a:pos x="connsiteX2-5" y="connsiteY2-6"/>
                  </a:cxn>
                  <a:cxn ang="0">
                    <a:pos x="connsiteX3-7" y="connsiteY3-8"/>
                  </a:cxn>
                </a:cxnLst>
                <a:rect l="l" t="t" r="r" b="b"/>
                <a:pathLst>
                  <a:path w="1160823" h="561975">
                    <a:moveTo>
                      <a:pt x="1160823" y="561975"/>
                    </a:moveTo>
                    <a:lnTo>
                      <a:pt x="379773" y="0"/>
                    </a:lnTo>
                    <a:lnTo>
                      <a:pt x="0" y="367257"/>
                    </a:lnTo>
                    <a:lnTo>
                      <a:pt x="1160823" y="561975"/>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4" name="Freeform: Shape 83"/>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1" fmla="*/ 157232 w 276225"/>
                  <a:gd name="connsiteY0-2" fmla="*/ 0 h 205332"/>
                  <a:gd name="connsiteX1-3" fmla="*/ 0 w 276225"/>
                  <a:gd name="connsiteY1-4" fmla="*/ 205332 h 205332"/>
                  <a:gd name="connsiteX2-5" fmla="*/ 276225 w 276225"/>
                  <a:gd name="connsiteY2-6" fmla="*/ 157707 h 205332"/>
                  <a:gd name="connsiteX3-7" fmla="*/ 157232 w 276225"/>
                  <a:gd name="connsiteY3-8" fmla="*/ 0 h 205332"/>
                  <a:gd name="connsiteX0-9" fmla="*/ 275415 w 394408"/>
                  <a:gd name="connsiteY0-10" fmla="*/ 0 h 157707"/>
                  <a:gd name="connsiteX1-11" fmla="*/ 0 w 394408"/>
                  <a:gd name="connsiteY1-12" fmla="*/ 150097 h 157707"/>
                  <a:gd name="connsiteX2-13" fmla="*/ 394408 w 394408"/>
                  <a:gd name="connsiteY2-14" fmla="*/ 157707 h 157707"/>
                  <a:gd name="connsiteX3-15" fmla="*/ 275415 w 394408"/>
                  <a:gd name="connsiteY3-16" fmla="*/ 0 h 157707"/>
                </a:gdLst>
                <a:ahLst/>
                <a:cxnLst>
                  <a:cxn ang="0">
                    <a:pos x="connsiteX0-1" y="connsiteY0-2"/>
                  </a:cxn>
                  <a:cxn ang="0">
                    <a:pos x="connsiteX1-3" y="connsiteY1-4"/>
                  </a:cxn>
                  <a:cxn ang="0">
                    <a:pos x="connsiteX2-5" y="connsiteY2-6"/>
                  </a:cxn>
                  <a:cxn ang="0">
                    <a:pos x="connsiteX3-7" y="connsiteY3-8"/>
                  </a:cxn>
                </a:cxnLst>
                <a:rect l="l" t="t" r="r" b="b"/>
                <a:pathLst>
                  <a:path w="394408" h="157707">
                    <a:moveTo>
                      <a:pt x="275415" y="0"/>
                    </a:moveTo>
                    <a:lnTo>
                      <a:pt x="0" y="150097"/>
                    </a:lnTo>
                    <a:lnTo>
                      <a:pt x="394408" y="157707"/>
                    </a:lnTo>
                    <a:lnTo>
                      <a:pt x="27541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5" name="Freeform: Shape 84"/>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1" fmla="*/ 552450 w 552450"/>
                  <a:gd name="connsiteY0-2" fmla="*/ 0 h 826497"/>
                  <a:gd name="connsiteX1-3" fmla="*/ 0 w 552450"/>
                  <a:gd name="connsiteY1-4" fmla="*/ 114300 h 826497"/>
                  <a:gd name="connsiteX2-5" fmla="*/ 502647 w 552450"/>
                  <a:gd name="connsiteY2-6" fmla="*/ 826497 h 826497"/>
                  <a:gd name="connsiteX3-7" fmla="*/ 552450 w 552450"/>
                  <a:gd name="connsiteY3-8" fmla="*/ 0 h 826497"/>
                </a:gdLst>
                <a:ahLst/>
                <a:cxnLst>
                  <a:cxn ang="0">
                    <a:pos x="connsiteX0-1" y="connsiteY0-2"/>
                  </a:cxn>
                  <a:cxn ang="0">
                    <a:pos x="connsiteX1-3" y="connsiteY1-4"/>
                  </a:cxn>
                  <a:cxn ang="0">
                    <a:pos x="connsiteX2-5" y="connsiteY2-6"/>
                  </a:cxn>
                  <a:cxn ang="0">
                    <a:pos x="connsiteX3-7" y="connsiteY3-8"/>
                  </a:cxn>
                </a:cxnLst>
                <a:rect l="l" t="t" r="r" b="b"/>
                <a:pathLst>
                  <a:path w="552450" h="826497">
                    <a:moveTo>
                      <a:pt x="552450" y="0"/>
                    </a:moveTo>
                    <a:lnTo>
                      <a:pt x="0" y="114300"/>
                    </a:lnTo>
                    <a:lnTo>
                      <a:pt x="502647" y="826497"/>
                    </a:lnTo>
                    <a:lnTo>
                      <a:pt x="55245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6" name="Freeform: Shape 85"/>
              <p:cNvSpPr/>
              <p:nvPr/>
            </p:nvSpPr>
            <p:spPr>
              <a:xfrm>
                <a:off x="9871173" y="3444023"/>
                <a:ext cx="1940058" cy="2975318"/>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1" fmla="*/ 1113905 w 1113905"/>
                  <a:gd name="connsiteY0-2" fmla="*/ 0 h 1390650"/>
                  <a:gd name="connsiteX1-3" fmla="*/ 0 w 1113905"/>
                  <a:gd name="connsiteY1-4" fmla="*/ 643150 h 1390650"/>
                  <a:gd name="connsiteX2-5" fmla="*/ 113780 w 1113905"/>
                  <a:gd name="connsiteY2-6" fmla="*/ 1390650 h 1390650"/>
                  <a:gd name="connsiteX3-7" fmla="*/ 1113905 w 1113905"/>
                  <a:gd name="connsiteY3-8" fmla="*/ 0 h 1390650"/>
                  <a:gd name="connsiteX0-9" fmla="*/ 1229522 w 1229522"/>
                  <a:gd name="connsiteY0-10" fmla="*/ 0 h 1341742"/>
                  <a:gd name="connsiteX1-11" fmla="*/ 0 w 1229522"/>
                  <a:gd name="connsiteY1-12" fmla="*/ 594242 h 1341742"/>
                  <a:gd name="connsiteX2-13" fmla="*/ 113780 w 1229522"/>
                  <a:gd name="connsiteY2-14" fmla="*/ 1341742 h 1341742"/>
                  <a:gd name="connsiteX3-15" fmla="*/ 1229522 w 1229522"/>
                  <a:gd name="connsiteY3-16" fmla="*/ 0 h 1341742"/>
                  <a:gd name="connsiteX0-17" fmla="*/ 1247497 w 1247497"/>
                  <a:gd name="connsiteY0-18" fmla="*/ 0 h 1024830"/>
                  <a:gd name="connsiteX1-19" fmla="*/ 0 w 1247497"/>
                  <a:gd name="connsiteY1-20" fmla="*/ 277330 h 1024830"/>
                  <a:gd name="connsiteX2-21" fmla="*/ 113780 w 1247497"/>
                  <a:gd name="connsiteY2-22" fmla="*/ 1024830 h 1024830"/>
                  <a:gd name="connsiteX3-23" fmla="*/ 1247497 w 1247497"/>
                  <a:gd name="connsiteY3-24" fmla="*/ 0 h 1024830"/>
                  <a:gd name="connsiteX0-25" fmla="*/ 675581 w 675581"/>
                  <a:gd name="connsiteY0-26" fmla="*/ 0 h 1036087"/>
                  <a:gd name="connsiteX1-27" fmla="*/ 0 w 675581"/>
                  <a:gd name="connsiteY1-28" fmla="*/ 288587 h 1036087"/>
                  <a:gd name="connsiteX2-29" fmla="*/ 113780 w 675581"/>
                  <a:gd name="connsiteY2-30" fmla="*/ 1036087 h 1036087"/>
                  <a:gd name="connsiteX3-31" fmla="*/ 675581 w 675581"/>
                  <a:gd name="connsiteY3-32" fmla="*/ 0 h 1036087"/>
                </a:gdLst>
                <a:ahLst/>
                <a:cxnLst>
                  <a:cxn ang="0">
                    <a:pos x="connsiteX0-1" y="connsiteY0-2"/>
                  </a:cxn>
                  <a:cxn ang="0">
                    <a:pos x="connsiteX1-3" y="connsiteY1-4"/>
                  </a:cxn>
                  <a:cxn ang="0">
                    <a:pos x="connsiteX2-5" y="connsiteY2-6"/>
                  </a:cxn>
                  <a:cxn ang="0">
                    <a:pos x="connsiteX3-7" y="connsiteY3-8"/>
                  </a:cxn>
                </a:cxnLst>
                <a:rect l="l" t="t" r="r" b="b"/>
                <a:pathLst>
                  <a:path w="675581" h="1036087">
                    <a:moveTo>
                      <a:pt x="675581" y="0"/>
                    </a:moveTo>
                    <a:lnTo>
                      <a:pt x="0" y="288587"/>
                    </a:lnTo>
                    <a:lnTo>
                      <a:pt x="113780" y="1036087"/>
                    </a:lnTo>
                    <a:lnTo>
                      <a:pt x="675581"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7" name="Freeform: Shape 86"/>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1" fmla="*/ 542925 w 942975"/>
                  <a:gd name="connsiteY0-2" fmla="*/ 1304925 h 1304925"/>
                  <a:gd name="connsiteX1-3" fmla="*/ 14288 w 942975"/>
                  <a:gd name="connsiteY1-4" fmla="*/ 1176338 h 1304925"/>
                  <a:gd name="connsiteX2-5" fmla="*/ 0 w 942975"/>
                  <a:gd name="connsiteY2-6" fmla="*/ 0 h 1304925"/>
                  <a:gd name="connsiteX3-7" fmla="*/ 942975 w 942975"/>
                  <a:gd name="connsiteY3-8" fmla="*/ 947738 h 1304925"/>
                  <a:gd name="connsiteX4-9" fmla="*/ 542925 w 942975"/>
                  <a:gd name="connsiteY4-10" fmla="*/ 1304925 h 1304925"/>
                  <a:gd name="connsiteX0-11" fmla="*/ 528637 w 928687"/>
                  <a:gd name="connsiteY0-12" fmla="*/ 1581150 h 1581150"/>
                  <a:gd name="connsiteX1-13" fmla="*/ 0 w 928687"/>
                  <a:gd name="connsiteY1-14" fmla="*/ 1452563 h 1581150"/>
                  <a:gd name="connsiteX2-15" fmla="*/ 61912 w 928687"/>
                  <a:gd name="connsiteY2-16" fmla="*/ 0 h 1581150"/>
                  <a:gd name="connsiteX3-17" fmla="*/ 928687 w 928687"/>
                  <a:gd name="connsiteY3-18" fmla="*/ 1223963 h 1581150"/>
                  <a:gd name="connsiteX4-19" fmla="*/ 528637 w 928687"/>
                  <a:gd name="connsiteY4-20" fmla="*/ 1581150 h 1581150"/>
                  <a:gd name="connsiteX0-21" fmla="*/ 528637 w 928687"/>
                  <a:gd name="connsiteY0-22" fmla="*/ 1619250 h 1619250"/>
                  <a:gd name="connsiteX1-23" fmla="*/ 0 w 928687"/>
                  <a:gd name="connsiteY1-24" fmla="*/ 1490663 h 1619250"/>
                  <a:gd name="connsiteX2-25" fmla="*/ 42862 w 928687"/>
                  <a:gd name="connsiteY2-26" fmla="*/ 0 h 1619250"/>
                  <a:gd name="connsiteX3-27" fmla="*/ 928687 w 928687"/>
                  <a:gd name="connsiteY3-28" fmla="*/ 1262063 h 1619250"/>
                  <a:gd name="connsiteX4-29" fmla="*/ 528637 w 928687"/>
                  <a:gd name="connsiteY4-30" fmla="*/ 1619250 h 1619250"/>
                  <a:gd name="connsiteX0-31" fmla="*/ 528637 w 928687"/>
                  <a:gd name="connsiteY0-32" fmla="*/ 1614196 h 1614196"/>
                  <a:gd name="connsiteX1-33" fmla="*/ 0 w 928687"/>
                  <a:gd name="connsiteY1-34" fmla="*/ 1485609 h 1614196"/>
                  <a:gd name="connsiteX2-35" fmla="*/ 47916 w 928687"/>
                  <a:gd name="connsiteY2-36" fmla="*/ 0 h 1614196"/>
                  <a:gd name="connsiteX3-37" fmla="*/ 928687 w 928687"/>
                  <a:gd name="connsiteY3-38" fmla="*/ 1257009 h 1614196"/>
                  <a:gd name="connsiteX4-39" fmla="*/ 528637 w 928687"/>
                  <a:gd name="connsiteY4-40" fmla="*/ 1614196 h 1614196"/>
                  <a:gd name="connsiteX0-41" fmla="*/ 528637 w 928687"/>
                  <a:gd name="connsiteY0-42" fmla="*/ 1442351 h 1442351"/>
                  <a:gd name="connsiteX1-43" fmla="*/ 0 w 928687"/>
                  <a:gd name="connsiteY1-44" fmla="*/ 1313764 h 1442351"/>
                  <a:gd name="connsiteX2-45" fmla="*/ 2427 w 928687"/>
                  <a:gd name="connsiteY2-46" fmla="*/ 0 h 1442351"/>
                  <a:gd name="connsiteX3-47" fmla="*/ 928687 w 928687"/>
                  <a:gd name="connsiteY3-48" fmla="*/ 1085164 h 1442351"/>
                  <a:gd name="connsiteX4-49" fmla="*/ 528637 w 928687"/>
                  <a:gd name="connsiteY4-50" fmla="*/ 1442351 h 1442351"/>
                  <a:gd name="connsiteX0-51" fmla="*/ 528637 w 928687"/>
                  <a:gd name="connsiteY0-52" fmla="*/ 1624305 h 1624305"/>
                  <a:gd name="connsiteX1-53" fmla="*/ 0 w 928687"/>
                  <a:gd name="connsiteY1-54" fmla="*/ 1495718 h 1624305"/>
                  <a:gd name="connsiteX2-55" fmla="*/ 47916 w 928687"/>
                  <a:gd name="connsiteY2-56" fmla="*/ 0 h 1624305"/>
                  <a:gd name="connsiteX3-57" fmla="*/ 928687 w 928687"/>
                  <a:gd name="connsiteY3-58" fmla="*/ 1267118 h 1624305"/>
                  <a:gd name="connsiteX4-59" fmla="*/ 528637 w 928687"/>
                  <a:gd name="connsiteY4-60" fmla="*/ 1624305 h 1624305"/>
                  <a:gd name="connsiteX0-61" fmla="*/ 528637 w 928687"/>
                  <a:gd name="connsiteY0-62" fmla="*/ 1616345 h 1616345"/>
                  <a:gd name="connsiteX1-63" fmla="*/ 0 w 928687"/>
                  <a:gd name="connsiteY1-64" fmla="*/ 1487758 h 1616345"/>
                  <a:gd name="connsiteX2-65" fmla="*/ 53223 w 928687"/>
                  <a:gd name="connsiteY2-66" fmla="*/ 0 h 1616345"/>
                  <a:gd name="connsiteX3-67" fmla="*/ 928687 w 928687"/>
                  <a:gd name="connsiteY3-68" fmla="*/ 1259158 h 1616345"/>
                  <a:gd name="connsiteX4-69" fmla="*/ 528637 w 928687"/>
                  <a:gd name="connsiteY4-70" fmla="*/ 1616345 h 1616345"/>
                  <a:gd name="connsiteX0-71" fmla="*/ 528637 w 928687"/>
                  <a:gd name="connsiteY0-72" fmla="*/ 1618998 h 1618998"/>
                  <a:gd name="connsiteX1-73" fmla="*/ 0 w 928687"/>
                  <a:gd name="connsiteY1-74" fmla="*/ 1490411 h 1618998"/>
                  <a:gd name="connsiteX2-75" fmla="*/ 55877 w 928687"/>
                  <a:gd name="connsiteY2-76" fmla="*/ 0 h 1618998"/>
                  <a:gd name="connsiteX3-77" fmla="*/ 928687 w 928687"/>
                  <a:gd name="connsiteY3-78" fmla="*/ 1261811 h 1618998"/>
                  <a:gd name="connsiteX4-79" fmla="*/ 528637 w 928687"/>
                  <a:gd name="connsiteY4-80" fmla="*/ 1618998 h 1618998"/>
                  <a:gd name="connsiteX0-81" fmla="*/ 528637 w 928687"/>
                  <a:gd name="connsiteY0-82" fmla="*/ 1611038 h 1611038"/>
                  <a:gd name="connsiteX1-83" fmla="*/ 0 w 928687"/>
                  <a:gd name="connsiteY1-84" fmla="*/ 1482451 h 1611038"/>
                  <a:gd name="connsiteX2-85" fmla="*/ 50570 w 928687"/>
                  <a:gd name="connsiteY2-86" fmla="*/ 0 h 1611038"/>
                  <a:gd name="connsiteX3-87" fmla="*/ 928687 w 928687"/>
                  <a:gd name="connsiteY3-88" fmla="*/ 1253851 h 1611038"/>
                  <a:gd name="connsiteX4-89" fmla="*/ 528637 w 928687"/>
                  <a:gd name="connsiteY4-90" fmla="*/ 1611038 h 1611038"/>
                  <a:gd name="connsiteX0-91" fmla="*/ 536444 w 936494"/>
                  <a:gd name="connsiteY0-92" fmla="*/ 1597771 h 1597771"/>
                  <a:gd name="connsiteX1-93" fmla="*/ 7807 w 936494"/>
                  <a:gd name="connsiteY1-94" fmla="*/ 1469184 h 1597771"/>
                  <a:gd name="connsiteX2-95" fmla="*/ 0 w 936494"/>
                  <a:gd name="connsiteY2-96" fmla="*/ 0 h 1597771"/>
                  <a:gd name="connsiteX3-97" fmla="*/ 936494 w 936494"/>
                  <a:gd name="connsiteY3-98" fmla="*/ 1240584 h 1597771"/>
                  <a:gd name="connsiteX4-99" fmla="*/ 536444 w 936494"/>
                  <a:gd name="connsiteY4-100" fmla="*/ 1597771 h 1597771"/>
                  <a:gd name="connsiteX0-101" fmla="*/ 528735 w 928785"/>
                  <a:gd name="connsiteY0-102" fmla="*/ 1611038 h 1611038"/>
                  <a:gd name="connsiteX1-103" fmla="*/ 98 w 928785"/>
                  <a:gd name="connsiteY1-104" fmla="*/ 1482451 h 1611038"/>
                  <a:gd name="connsiteX2-105" fmla="*/ 45361 w 928785"/>
                  <a:gd name="connsiteY2-106" fmla="*/ 0 h 1611038"/>
                  <a:gd name="connsiteX3-107" fmla="*/ 928785 w 928785"/>
                  <a:gd name="connsiteY3-108" fmla="*/ 1253851 h 1611038"/>
                  <a:gd name="connsiteX4-109" fmla="*/ 528735 w 928785"/>
                  <a:gd name="connsiteY4-110" fmla="*/ 1611038 h 1611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88" name="Freeform: Shape 87"/>
              <p:cNvSpPr/>
              <p:nvPr/>
            </p:nvSpPr>
            <p:spPr>
              <a:xfrm>
                <a:off x="7708809" y="1982197"/>
                <a:ext cx="2543813" cy="4971750"/>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1" fmla="*/ 0 w 885825"/>
                  <a:gd name="connsiteY0-2" fmla="*/ 997167 h 2254467"/>
                  <a:gd name="connsiteX1-3" fmla="*/ 675879 w 885825"/>
                  <a:gd name="connsiteY1-4" fmla="*/ 0 h 2254467"/>
                  <a:gd name="connsiteX2-5" fmla="*/ 885825 w 885825"/>
                  <a:gd name="connsiteY2-6" fmla="*/ 2254467 h 2254467"/>
                  <a:gd name="connsiteX3-7" fmla="*/ 0 w 885825"/>
                  <a:gd name="connsiteY3-8" fmla="*/ 997167 h 2254467"/>
                  <a:gd name="connsiteX0-9" fmla="*/ 0 w 993639"/>
                  <a:gd name="connsiteY0-10" fmla="*/ 595440 h 1852740"/>
                  <a:gd name="connsiteX1-11" fmla="*/ 993498 w 993639"/>
                  <a:gd name="connsiteY1-12" fmla="*/ 0 h 1852740"/>
                  <a:gd name="connsiteX2-13" fmla="*/ 885825 w 993639"/>
                  <a:gd name="connsiteY2-14" fmla="*/ 1852740 h 1852740"/>
                  <a:gd name="connsiteX3-15" fmla="*/ 0 w 993639"/>
                  <a:gd name="connsiteY3-16" fmla="*/ 595440 h 1852740"/>
                  <a:gd name="connsiteX0-17" fmla="*/ 0 w 885825"/>
                  <a:gd name="connsiteY0-18" fmla="*/ 473999 h 1731299"/>
                  <a:gd name="connsiteX1-19" fmla="*/ 784851 w 885825"/>
                  <a:gd name="connsiteY1-20" fmla="*/ 0 h 1731299"/>
                  <a:gd name="connsiteX2-21" fmla="*/ 885825 w 885825"/>
                  <a:gd name="connsiteY2-22" fmla="*/ 1731299 h 1731299"/>
                  <a:gd name="connsiteX3-23" fmla="*/ 0 w 885825"/>
                  <a:gd name="connsiteY3-24" fmla="*/ 473999 h 1731299"/>
                </a:gdLst>
                <a:ahLst/>
                <a:cxnLst>
                  <a:cxn ang="0">
                    <a:pos x="connsiteX0-1" y="connsiteY0-2"/>
                  </a:cxn>
                  <a:cxn ang="0">
                    <a:pos x="connsiteX1-3" y="connsiteY1-4"/>
                  </a:cxn>
                  <a:cxn ang="0">
                    <a:pos x="connsiteX2-5" y="connsiteY2-6"/>
                  </a:cxn>
                  <a:cxn ang="0">
                    <a:pos x="connsiteX3-7" y="connsiteY3-8"/>
                  </a:cxn>
                </a:cxnLst>
                <a:rect l="l" t="t" r="r" b="b"/>
                <a:pathLst>
                  <a:path w="885825" h="1731299">
                    <a:moveTo>
                      <a:pt x="0" y="473999"/>
                    </a:moveTo>
                    <a:lnTo>
                      <a:pt x="784851" y="0"/>
                    </a:lnTo>
                    <a:cubicBezTo>
                      <a:pt x="789613" y="723900"/>
                      <a:pt x="881063" y="1007399"/>
                      <a:pt x="885825" y="1731299"/>
                    </a:cubicBezTo>
                    <a:lnTo>
                      <a:pt x="0" y="473999"/>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9014" name="Group 9"/>
            <p:cNvGrpSpPr/>
            <p:nvPr/>
          </p:nvGrpSpPr>
          <p:grpSpPr>
            <a:xfrm rot="-1324256" flipH="1">
              <a:off x="11620616" y="3813253"/>
              <a:ext cx="1199247" cy="1359069"/>
              <a:chOff x="5365051" y="479822"/>
              <a:chExt cx="8036930" cy="9108006"/>
            </a:xfrm>
          </p:grpSpPr>
          <p:sp>
            <p:nvSpPr>
              <p:cNvPr id="75" name="Freeform: Shape 74"/>
              <p:cNvSpPr/>
              <p:nvPr/>
            </p:nvSpPr>
            <p:spPr>
              <a:xfrm>
                <a:off x="11674978" y="8268752"/>
                <a:ext cx="1052698" cy="1319076"/>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1" fmla="*/ 0 w 366579"/>
                  <a:gd name="connsiteY0-2" fmla="*/ 0 h 459339"/>
                  <a:gd name="connsiteX1-3" fmla="*/ 366579 w 366579"/>
                  <a:gd name="connsiteY1-4" fmla="*/ 459339 h 459339"/>
                  <a:gd name="connsiteX2-5" fmla="*/ 266700 w 366579"/>
                  <a:gd name="connsiteY2-6" fmla="*/ 76200 h 459339"/>
                  <a:gd name="connsiteX3-7" fmla="*/ 0 w 366579"/>
                  <a:gd name="connsiteY3-8" fmla="*/ 0 h 459339"/>
                </a:gdLst>
                <a:ahLst/>
                <a:cxnLst>
                  <a:cxn ang="0">
                    <a:pos x="connsiteX0-1" y="connsiteY0-2"/>
                  </a:cxn>
                  <a:cxn ang="0">
                    <a:pos x="connsiteX1-3" y="connsiteY1-4"/>
                  </a:cxn>
                  <a:cxn ang="0">
                    <a:pos x="connsiteX2-5" y="connsiteY2-6"/>
                  </a:cxn>
                  <a:cxn ang="0">
                    <a:pos x="connsiteX3-7" y="connsiteY3-8"/>
                  </a:cxn>
                </a:cxnLst>
                <a:rect l="l" t="t" r="r" b="b"/>
                <a:pathLst>
                  <a:path w="366579" h="459339">
                    <a:moveTo>
                      <a:pt x="0" y="0"/>
                    </a:moveTo>
                    <a:lnTo>
                      <a:pt x="366579" y="459339"/>
                    </a:lnTo>
                    <a:lnTo>
                      <a:pt x="266700" y="7620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76" name="Freeform: Shape 75"/>
              <p:cNvSpPr/>
              <p:nvPr/>
            </p:nvSpPr>
            <p:spPr>
              <a:xfrm>
                <a:off x="9107333" y="6879848"/>
                <a:ext cx="3333521" cy="1613813"/>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1" fmla="*/ 1158170 w 1158170"/>
                  <a:gd name="connsiteY0-2" fmla="*/ 561975 h 561975"/>
                  <a:gd name="connsiteX1-3" fmla="*/ 377120 w 1158170"/>
                  <a:gd name="connsiteY1-4" fmla="*/ 0 h 561975"/>
                  <a:gd name="connsiteX2-5" fmla="*/ 0 w 1158170"/>
                  <a:gd name="connsiteY2-6" fmla="*/ 375217 h 561975"/>
                  <a:gd name="connsiteX3-7" fmla="*/ 1158170 w 1158170"/>
                  <a:gd name="connsiteY3-8" fmla="*/ 561975 h 561975"/>
                  <a:gd name="connsiteX0-9" fmla="*/ 1160823 w 1160823"/>
                  <a:gd name="connsiteY0-10" fmla="*/ 561975 h 561975"/>
                  <a:gd name="connsiteX1-11" fmla="*/ 379773 w 1160823"/>
                  <a:gd name="connsiteY1-12" fmla="*/ 0 h 561975"/>
                  <a:gd name="connsiteX2-13" fmla="*/ 0 w 1160823"/>
                  <a:gd name="connsiteY2-14" fmla="*/ 367257 h 561975"/>
                  <a:gd name="connsiteX3-15" fmla="*/ 1160823 w 1160823"/>
                  <a:gd name="connsiteY3-16" fmla="*/ 561975 h 561975"/>
                </a:gdLst>
                <a:ahLst/>
                <a:cxnLst>
                  <a:cxn ang="0">
                    <a:pos x="connsiteX0-1" y="connsiteY0-2"/>
                  </a:cxn>
                  <a:cxn ang="0">
                    <a:pos x="connsiteX1-3" y="connsiteY1-4"/>
                  </a:cxn>
                  <a:cxn ang="0">
                    <a:pos x="connsiteX2-5" y="connsiteY2-6"/>
                  </a:cxn>
                  <a:cxn ang="0">
                    <a:pos x="connsiteX3-7" y="connsiteY3-8"/>
                  </a:cxn>
                </a:cxnLst>
                <a:rect l="l" t="t" r="r" b="b"/>
                <a:pathLst>
                  <a:path w="1160823" h="561975">
                    <a:moveTo>
                      <a:pt x="1160823" y="561975"/>
                    </a:moveTo>
                    <a:lnTo>
                      <a:pt x="379773" y="0"/>
                    </a:lnTo>
                    <a:lnTo>
                      <a:pt x="0" y="367257"/>
                    </a:lnTo>
                    <a:lnTo>
                      <a:pt x="1160823" y="561975"/>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77" name="Freeform: Shape 76"/>
              <p:cNvSpPr/>
              <p:nvPr/>
            </p:nvSpPr>
            <p:spPr>
              <a:xfrm>
                <a:off x="5365051" y="5540920"/>
                <a:ext cx="1132614" cy="452887"/>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1" fmla="*/ 157232 w 276225"/>
                  <a:gd name="connsiteY0-2" fmla="*/ 0 h 205332"/>
                  <a:gd name="connsiteX1-3" fmla="*/ 0 w 276225"/>
                  <a:gd name="connsiteY1-4" fmla="*/ 205332 h 205332"/>
                  <a:gd name="connsiteX2-5" fmla="*/ 276225 w 276225"/>
                  <a:gd name="connsiteY2-6" fmla="*/ 157707 h 205332"/>
                  <a:gd name="connsiteX3-7" fmla="*/ 157232 w 276225"/>
                  <a:gd name="connsiteY3-8" fmla="*/ 0 h 205332"/>
                  <a:gd name="connsiteX0-9" fmla="*/ 275415 w 394408"/>
                  <a:gd name="connsiteY0-10" fmla="*/ 0 h 157707"/>
                  <a:gd name="connsiteX1-11" fmla="*/ 0 w 394408"/>
                  <a:gd name="connsiteY1-12" fmla="*/ 150097 h 157707"/>
                  <a:gd name="connsiteX2-13" fmla="*/ 394408 w 394408"/>
                  <a:gd name="connsiteY2-14" fmla="*/ 157707 h 157707"/>
                  <a:gd name="connsiteX3-15" fmla="*/ 275415 w 394408"/>
                  <a:gd name="connsiteY3-16" fmla="*/ 0 h 157707"/>
                </a:gdLst>
                <a:ahLst/>
                <a:cxnLst>
                  <a:cxn ang="0">
                    <a:pos x="connsiteX0-1" y="connsiteY0-2"/>
                  </a:cxn>
                  <a:cxn ang="0">
                    <a:pos x="connsiteX1-3" y="connsiteY1-4"/>
                  </a:cxn>
                  <a:cxn ang="0">
                    <a:pos x="connsiteX2-5" y="connsiteY2-6"/>
                  </a:cxn>
                  <a:cxn ang="0">
                    <a:pos x="connsiteX3-7" y="connsiteY3-8"/>
                  </a:cxn>
                </a:cxnLst>
                <a:rect l="l" t="t" r="r" b="b"/>
                <a:pathLst>
                  <a:path w="394408" h="157707">
                    <a:moveTo>
                      <a:pt x="275415" y="0"/>
                    </a:moveTo>
                    <a:lnTo>
                      <a:pt x="0" y="150097"/>
                    </a:lnTo>
                    <a:lnTo>
                      <a:pt x="394408" y="157707"/>
                    </a:lnTo>
                    <a:lnTo>
                      <a:pt x="27541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8" name="Freeform: Shape 77"/>
              <p:cNvSpPr/>
              <p:nvPr/>
            </p:nvSpPr>
            <p:spPr>
              <a:xfrm>
                <a:off x="6149703" y="5215816"/>
                <a:ext cx="1586462" cy="2373445"/>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1" fmla="*/ 552450 w 552450"/>
                  <a:gd name="connsiteY0-2" fmla="*/ 0 h 826497"/>
                  <a:gd name="connsiteX1-3" fmla="*/ 0 w 552450"/>
                  <a:gd name="connsiteY1-4" fmla="*/ 114300 h 826497"/>
                  <a:gd name="connsiteX2-5" fmla="*/ 502647 w 552450"/>
                  <a:gd name="connsiteY2-6" fmla="*/ 826497 h 826497"/>
                  <a:gd name="connsiteX3-7" fmla="*/ 552450 w 552450"/>
                  <a:gd name="connsiteY3-8" fmla="*/ 0 h 826497"/>
                </a:gdLst>
                <a:ahLst/>
                <a:cxnLst>
                  <a:cxn ang="0">
                    <a:pos x="connsiteX0-1" y="connsiteY0-2"/>
                  </a:cxn>
                  <a:cxn ang="0">
                    <a:pos x="connsiteX1-3" y="connsiteY1-4"/>
                  </a:cxn>
                  <a:cxn ang="0">
                    <a:pos x="connsiteX2-5" y="connsiteY2-6"/>
                  </a:cxn>
                  <a:cxn ang="0">
                    <a:pos x="connsiteX3-7" y="connsiteY3-8"/>
                  </a:cxn>
                </a:cxnLst>
                <a:rect l="l" t="t" r="r" b="b"/>
                <a:pathLst>
                  <a:path w="552450" h="826497">
                    <a:moveTo>
                      <a:pt x="552450" y="0"/>
                    </a:moveTo>
                    <a:lnTo>
                      <a:pt x="0" y="114300"/>
                    </a:lnTo>
                    <a:lnTo>
                      <a:pt x="502647" y="826497"/>
                    </a:lnTo>
                    <a:lnTo>
                      <a:pt x="55245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9" name="Freeform: Shape 78"/>
              <p:cNvSpPr/>
              <p:nvPr/>
            </p:nvSpPr>
            <p:spPr>
              <a:xfrm>
                <a:off x="9871175" y="2566273"/>
                <a:ext cx="3530806"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1" fmla="*/ 1113905 w 1113905"/>
                  <a:gd name="connsiteY0-2" fmla="*/ 0 h 1390650"/>
                  <a:gd name="connsiteX1-3" fmla="*/ 0 w 1113905"/>
                  <a:gd name="connsiteY1-4" fmla="*/ 643150 h 1390650"/>
                  <a:gd name="connsiteX2-5" fmla="*/ 113780 w 1113905"/>
                  <a:gd name="connsiteY2-6" fmla="*/ 1390650 h 1390650"/>
                  <a:gd name="connsiteX3-7" fmla="*/ 1113905 w 1113905"/>
                  <a:gd name="connsiteY3-8" fmla="*/ 0 h 1390650"/>
                  <a:gd name="connsiteX0-9" fmla="*/ 1229522 w 1229522"/>
                  <a:gd name="connsiteY0-10" fmla="*/ 0 h 1341742"/>
                  <a:gd name="connsiteX1-11" fmla="*/ 0 w 1229522"/>
                  <a:gd name="connsiteY1-12" fmla="*/ 594242 h 1341742"/>
                  <a:gd name="connsiteX2-13" fmla="*/ 113780 w 1229522"/>
                  <a:gd name="connsiteY2-14" fmla="*/ 1341742 h 1341742"/>
                  <a:gd name="connsiteX3-15" fmla="*/ 1229522 w 1229522"/>
                  <a:gd name="connsiteY3-16" fmla="*/ 0 h 1341742"/>
                </a:gdLst>
                <a:ahLst/>
                <a:cxnLst>
                  <a:cxn ang="0">
                    <a:pos x="connsiteX0-1" y="connsiteY0-2"/>
                  </a:cxn>
                  <a:cxn ang="0">
                    <a:pos x="connsiteX1-3" y="connsiteY1-4"/>
                  </a:cxn>
                  <a:cxn ang="0">
                    <a:pos x="connsiteX2-5" y="connsiteY2-6"/>
                  </a:cxn>
                  <a:cxn ang="0">
                    <a:pos x="connsiteX3-7" y="connsiteY3-8"/>
                  </a:cxn>
                </a:cxnLst>
                <a:rect l="l" t="t" r="r" b="b"/>
                <a:pathLst>
                  <a:path w="1229522" h="1341742">
                    <a:moveTo>
                      <a:pt x="1229522" y="0"/>
                    </a:moveTo>
                    <a:lnTo>
                      <a:pt x="0" y="594242"/>
                    </a:lnTo>
                    <a:lnTo>
                      <a:pt x="113780" y="1341742"/>
                    </a:lnTo>
                    <a:lnTo>
                      <a:pt x="1229522"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10" name="Freeform: Shape 79"/>
              <p:cNvSpPr/>
              <p:nvPr/>
            </p:nvSpPr>
            <p:spPr>
              <a:xfrm>
                <a:off x="7585443" y="3324704"/>
                <a:ext cx="2667181" cy="4626400"/>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1" fmla="*/ 542925 w 942975"/>
                  <a:gd name="connsiteY0-2" fmla="*/ 1304925 h 1304925"/>
                  <a:gd name="connsiteX1-3" fmla="*/ 14288 w 942975"/>
                  <a:gd name="connsiteY1-4" fmla="*/ 1176338 h 1304925"/>
                  <a:gd name="connsiteX2-5" fmla="*/ 0 w 942975"/>
                  <a:gd name="connsiteY2-6" fmla="*/ 0 h 1304925"/>
                  <a:gd name="connsiteX3-7" fmla="*/ 942975 w 942975"/>
                  <a:gd name="connsiteY3-8" fmla="*/ 947738 h 1304925"/>
                  <a:gd name="connsiteX4-9" fmla="*/ 542925 w 942975"/>
                  <a:gd name="connsiteY4-10" fmla="*/ 1304925 h 1304925"/>
                  <a:gd name="connsiteX0-11" fmla="*/ 528637 w 928687"/>
                  <a:gd name="connsiteY0-12" fmla="*/ 1581150 h 1581150"/>
                  <a:gd name="connsiteX1-13" fmla="*/ 0 w 928687"/>
                  <a:gd name="connsiteY1-14" fmla="*/ 1452563 h 1581150"/>
                  <a:gd name="connsiteX2-15" fmla="*/ 61912 w 928687"/>
                  <a:gd name="connsiteY2-16" fmla="*/ 0 h 1581150"/>
                  <a:gd name="connsiteX3-17" fmla="*/ 928687 w 928687"/>
                  <a:gd name="connsiteY3-18" fmla="*/ 1223963 h 1581150"/>
                  <a:gd name="connsiteX4-19" fmla="*/ 528637 w 928687"/>
                  <a:gd name="connsiteY4-20" fmla="*/ 1581150 h 1581150"/>
                  <a:gd name="connsiteX0-21" fmla="*/ 528637 w 928687"/>
                  <a:gd name="connsiteY0-22" fmla="*/ 1619250 h 1619250"/>
                  <a:gd name="connsiteX1-23" fmla="*/ 0 w 928687"/>
                  <a:gd name="connsiteY1-24" fmla="*/ 1490663 h 1619250"/>
                  <a:gd name="connsiteX2-25" fmla="*/ 42862 w 928687"/>
                  <a:gd name="connsiteY2-26" fmla="*/ 0 h 1619250"/>
                  <a:gd name="connsiteX3-27" fmla="*/ 928687 w 928687"/>
                  <a:gd name="connsiteY3-28" fmla="*/ 1262063 h 1619250"/>
                  <a:gd name="connsiteX4-29" fmla="*/ 528637 w 928687"/>
                  <a:gd name="connsiteY4-30" fmla="*/ 1619250 h 1619250"/>
                  <a:gd name="connsiteX0-31" fmla="*/ 528637 w 928687"/>
                  <a:gd name="connsiteY0-32" fmla="*/ 1614196 h 1614196"/>
                  <a:gd name="connsiteX1-33" fmla="*/ 0 w 928687"/>
                  <a:gd name="connsiteY1-34" fmla="*/ 1485609 h 1614196"/>
                  <a:gd name="connsiteX2-35" fmla="*/ 47916 w 928687"/>
                  <a:gd name="connsiteY2-36" fmla="*/ 0 h 1614196"/>
                  <a:gd name="connsiteX3-37" fmla="*/ 928687 w 928687"/>
                  <a:gd name="connsiteY3-38" fmla="*/ 1257009 h 1614196"/>
                  <a:gd name="connsiteX4-39" fmla="*/ 528637 w 928687"/>
                  <a:gd name="connsiteY4-40" fmla="*/ 1614196 h 1614196"/>
                  <a:gd name="connsiteX0-41" fmla="*/ 528637 w 928687"/>
                  <a:gd name="connsiteY0-42" fmla="*/ 1442351 h 1442351"/>
                  <a:gd name="connsiteX1-43" fmla="*/ 0 w 928687"/>
                  <a:gd name="connsiteY1-44" fmla="*/ 1313764 h 1442351"/>
                  <a:gd name="connsiteX2-45" fmla="*/ 2427 w 928687"/>
                  <a:gd name="connsiteY2-46" fmla="*/ 0 h 1442351"/>
                  <a:gd name="connsiteX3-47" fmla="*/ 928687 w 928687"/>
                  <a:gd name="connsiteY3-48" fmla="*/ 1085164 h 1442351"/>
                  <a:gd name="connsiteX4-49" fmla="*/ 528637 w 928687"/>
                  <a:gd name="connsiteY4-50" fmla="*/ 1442351 h 1442351"/>
                  <a:gd name="connsiteX0-51" fmla="*/ 528637 w 928687"/>
                  <a:gd name="connsiteY0-52" fmla="*/ 1624305 h 1624305"/>
                  <a:gd name="connsiteX1-53" fmla="*/ 0 w 928687"/>
                  <a:gd name="connsiteY1-54" fmla="*/ 1495718 h 1624305"/>
                  <a:gd name="connsiteX2-55" fmla="*/ 47916 w 928687"/>
                  <a:gd name="connsiteY2-56" fmla="*/ 0 h 1624305"/>
                  <a:gd name="connsiteX3-57" fmla="*/ 928687 w 928687"/>
                  <a:gd name="connsiteY3-58" fmla="*/ 1267118 h 1624305"/>
                  <a:gd name="connsiteX4-59" fmla="*/ 528637 w 928687"/>
                  <a:gd name="connsiteY4-60" fmla="*/ 1624305 h 1624305"/>
                  <a:gd name="connsiteX0-61" fmla="*/ 528637 w 928687"/>
                  <a:gd name="connsiteY0-62" fmla="*/ 1616345 h 1616345"/>
                  <a:gd name="connsiteX1-63" fmla="*/ 0 w 928687"/>
                  <a:gd name="connsiteY1-64" fmla="*/ 1487758 h 1616345"/>
                  <a:gd name="connsiteX2-65" fmla="*/ 53223 w 928687"/>
                  <a:gd name="connsiteY2-66" fmla="*/ 0 h 1616345"/>
                  <a:gd name="connsiteX3-67" fmla="*/ 928687 w 928687"/>
                  <a:gd name="connsiteY3-68" fmla="*/ 1259158 h 1616345"/>
                  <a:gd name="connsiteX4-69" fmla="*/ 528637 w 928687"/>
                  <a:gd name="connsiteY4-70" fmla="*/ 1616345 h 1616345"/>
                  <a:gd name="connsiteX0-71" fmla="*/ 528637 w 928687"/>
                  <a:gd name="connsiteY0-72" fmla="*/ 1618998 h 1618998"/>
                  <a:gd name="connsiteX1-73" fmla="*/ 0 w 928687"/>
                  <a:gd name="connsiteY1-74" fmla="*/ 1490411 h 1618998"/>
                  <a:gd name="connsiteX2-75" fmla="*/ 55877 w 928687"/>
                  <a:gd name="connsiteY2-76" fmla="*/ 0 h 1618998"/>
                  <a:gd name="connsiteX3-77" fmla="*/ 928687 w 928687"/>
                  <a:gd name="connsiteY3-78" fmla="*/ 1261811 h 1618998"/>
                  <a:gd name="connsiteX4-79" fmla="*/ 528637 w 928687"/>
                  <a:gd name="connsiteY4-80" fmla="*/ 1618998 h 1618998"/>
                  <a:gd name="connsiteX0-81" fmla="*/ 528637 w 928687"/>
                  <a:gd name="connsiteY0-82" fmla="*/ 1611038 h 1611038"/>
                  <a:gd name="connsiteX1-83" fmla="*/ 0 w 928687"/>
                  <a:gd name="connsiteY1-84" fmla="*/ 1482451 h 1611038"/>
                  <a:gd name="connsiteX2-85" fmla="*/ 50570 w 928687"/>
                  <a:gd name="connsiteY2-86" fmla="*/ 0 h 1611038"/>
                  <a:gd name="connsiteX3-87" fmla="*/ 928687 w 928687"/>
                  <a:gd name="connsiteY3-88" fmla="*/ 1253851 h 1611038"/>
                  <a:gd name="connsiteX4-89" fmla="*/ 528637 w 928687"/>
                  <a:gd name="connsiteY4-90" fmla="*/ 1611038 h 1611038"/>
                  <a:gd name="connsiteX0-91" fmla="*/ 536444 w 936494"/>
                  <a:gd name="connsiteY0-92" fmla="*/ 1597771 h 1597771"/>
                  <a:gd name="connsiteX1-93" fmla="*/ 7807 w 936494"/>
                  <a:gd name="connsiteY1-94" fmla="*/ 1469184 h 1597771"/>
                  <a:gd name="connsiteX2-95" fmla="*/ 0 w 936494"/>
                  <a:gd name="connsiteY2-96" fmla="*/ 0 h 1597771"/>
                  <a:gd name="connsiteX3-97" fmla="*/ 936494 w 936494"/>
                  <a:gd name="connsiteY3-98" fmla="*/ 1240584 h 1597771"/>
                  <a:gd name="connsiteX4-99" fmla="*/ 536444 w 936494"/>
                  <a:gd name="connsiteY4-100" fmla="*/ 1597771 h 1597771"/>
                  <a:gd name="connsiteX0-101" fmla="*/ 528735 w 928785"/>
                  <a:gd name="connsiteY0-102" fmla="*/ 1611038 h 1611038"/>
                  <a:gd name="connsiteX1-103" fmla="*/ 98 w 928785"/>
                  <a:gd name="connsiteY1-104" fmla="*/ 1482451 h 1611038"/>
                  <a:gd name="connsiteX2-105" fmla="*/ 45361 w 928785"/>
                  <a:gd name="connsiteY2-106" fmla="*/ 0 h 1611038"/>
                  <a:gd name="connsiteX3-107" fmla="*/ 928785 w 928785"/>
                  <a:gd name="connsiteY3-108" fmla="*/ 1253851 h 1611038"/>
                  <a:gd name="connsiteX4-109" fmla="*/ 528735 w 928785"/>
                  <a:gd name="connsiteY4-110" fmla="*/ 1611038 h 1611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11" name="Freeform: Shape 80"/>
              <p:cNvSpPr/>
              <p:nvPr/>
            </p:nvSpPr>
            <p:spPr>
              <a:xfrm>
                <a:off x="7708807" y="479822"/>
                <a:ext cx="2543816" cy="6474125"/>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1" fmla="*/ 0 w 885825"/>
                  <a:gd name="connsiteY0-2" fmla="*/ 997167 h 2254467"/>
                  <a:gd name="connsiteX1-3" fmla="*/ 675879 w 885825"/>
                  <a:gd name="connsiteY1-4" fmla="*/ 0 h 2254467"/>
                  <a:gd name="connsiteX2-5" fmla="*/ 885825 w 885825"/>
                  <a:gd name="connsiteY2-6" fmla="*/ 2254467 h 2254467"/>
                  <a:gd name="connsiteX3-7" fmla="*/ 0 w 885825"/>
                  <a:gd name="connsiteY3-8" fmla="*/ 997167 h 2254467"/>
                </a:gdLst>
                <a:ahLst/>
                <a:cxnLst>
                  <a:cxn ang="0">
                    <a:pos x="connsiteX0-1" y="connsiteY0-2"/>
                  </a:cxn>
                  <a:cxn ang="0">
                    <a:pos x="connsiteX1-3" y="connsiteY1-4"/>
                  </a:cxn>
                  <a:cxn ang="0">
                    <a:pos x="connsiteX2-5" y="connsiteY2-6"/>
                  </a:cxn>
                  <a:cxn ang="0">
                    <a:pos x="connsiteX3-7" y="connsiteY3-8"/>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9022" name="Group 10"/>
            <p:cNvGrpSpPr/>
            <p:nvPr/>
          </p:nvGrpSpPr>
          <p:grpSpPr>
            <a:xfrm rot="-1526042" flipH="1">
              <a:off x="10116519" y="4915091"/>
              <a:ext cx="1567652" cy="1079675"/>
              <a:chOff x="3667032" y="1708483"/>
              <a:chExt cx="8105829" cy="5582653"/>
            </a:xfrm>
          </p:grpSpPr>
          <p:sp>
            <p:nvSpPr>
              <p:cNvPr id="68" name="Freeform: Shape 67"/>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1" fmla="*/ 753988 w 753988"/>
                  <a:gd name="connsiteY0-2" fmla="*/ 288628 h 288628"/>
                  <a:gd name="connsiteX1-3" fmla="*/ 288758 w 753988"/>
                  <a:gd name="connsiteY1-4" fmla="*/ 0 h 288628"/>
                  <a:gd name="connsiteX2-5" fmla="*/ 0 w 753988"/>
                  <a:gd name="connsiteY2-6" fmla="*/ 264695 h 288628"/>
                  <a:gd name="connsiteX3-7" fmla="*/ 753988 w 753988"/>
                  <a:gd name="connsiteY3-8" fmla="*/ 288628 h 288628"/>
                  <a:gd name="connsiteX0-9" fmla="*/ 753988 w 753988"/>
                  <a:gd name="connsiteY0-10" fmla="*/ 288628 h 324723"/>
                  <a:gd name="connsiteX1-11" fmla="*/ 288758 w 753988"/>
                  <a:gd name="connsiteY1-12" fmla="*/ 0 h 324723"/>
                  <a:gd name="connsiteX2-13" fmla="*/ 0 w 753988"/>
                  <a:gd name="connsiteY2-14" fmla="*/ 324723 h 324723"/>
                  <a:gd name="connsiteX3-15" fmla="*/ 753988 w 753988"/>
                  <a:gd name="connsiteY3-16" fmla="*/ 288628 h 324723"/>
                  <a:gd name="connsiteX0-17" fmla="*/ 681954 w 681954"/>
                  <a:gd name="connsiteY0-18" fmla="*/ 396679 h 396679"/>
                  <a:gd name="connsiteX1-19" fmla="*/ 288758 w 681954"/>
                  <a:gd name="connsiteY1-20" fmla="*/ 0 h 396679"/>
                  <a:gd name="connsiteX2-21" fmla="*/ 0 w 681954"/>
                  <a:gd name="connsiteY2-22" fmla="*/ 324723 h 396679"/>
                  <a:gd name="connsiteX3-23" fmla="*/ 681954 w 681954"/>
                  <a:gd name="connsiteY3-24" fmla="*/ 396679 h 396679"/>
                  <a:gd name="connsiteX0-25" fmla="*/ 798009 w 798009"/>
                  <a:gd name="connsiteY0-26" fmla="*/ 324645 h 324723"/>
                  <a:gd name="connsiteX1-27" fmla="*/ 288758 w 798009"/>
                  <a:gd name="connsiteY1-28" fmla="*/ 0 h 324723"/>
                  <a:gd name="connsiteX2-29" fmla="*/ 0 w 798009"/>
                  <a:gd name="connsiteY2-30" fmla="*/ 324723 h 324723"/>
                  <a:gd name="connsiteX3-31" fmla="*/ 798009 w 798009"/>
                  <a:gd name="connsiteY3-32" fmla="*/ 324645 h 324723"/>
                  <a:gd name="connsiteX0-33" fmla="*/ 798009 w 798009"/>
                  <a:gd name="connsiteY0-34" fmla="*/ 324645 h 324645"/>
                  <a:gd name="connsiteX1-35" fmla="*/ 288758 w 798009"/>
                  <a:gd name="connsiteY1-36" fmla="*/ 0 h 324645"/>
                  <a:gd name="connsiteX2-37" fmla="*/ 0 w 798009"/>
                  <a:gd name="connsiteY2-38" fmla="*/ 208668 h 324645"/>
                  <a:gd name="connsiteX3-39" fmla="*/ 798009 w 798009"/>
                  <a:gd name="connsiteY3-40" fmla="*/ 324645 h 324645"/>
                  <a:gd name="connsiteX0-41" fmla="*/ 689958 w 689958"/>
                  <a:gd name="connsiteY0-42" fmla="*/ 360662 h 360662"/>
                  <a:gd name="connsiteX1-43" fmla="*/ 288758 w 689958"/>
                  <a:gd name="connsiteY1-44" fmla="*/ 0 h 360662"/>
                  <a:gd name="connsiteX2-45" fmla="*/ 0 w 689958"/>
                  <a:gd name="connsiteY2-46" fmla="*/ 208668 h 360662"/>
                  <a:gd name="connsiteX3-47" fmla="*/ 689958 w 689958"/>
                  <a:gd name="connsiteY3-48" fmla="*/ 360662 h 360662"/>
                </a:gdLst>
                <a:ahLst/>
                <a:cxnLst>
                  <a:cxn ang="0">
                    <a:pos x="connsiteX0-1" y="connsiteY0-2"/>
                  </a:cxn>
                  <a:cxn ang="0">
                    <a:pos x="connsiteX1-3" y="connsiteY1-4"/>
                  </a:cxn>
                  <a:cxn ang="0">
                    <a:pos x="connsiteX2-5" y="connsiteY2-6"/>
                  </a:cxn>
                  <a:cxn ang="0">
                    <a:pos x="connsiteX3-7" y="connsiteY3-8"/>
                  </a:cxn>
                </a:cxnLst>
                <a:rect l="l" t="t" r="r" b="b"/>
                <a:pathLst>
                  <a:path w="689958" h="360662">
                    <a:moveTo>
                      <a:pt x="689958" y="360662"/>
                    </a:moveTo>
                    <a:lnTo>
                      <a:pt x="288758" y="0"/>
                    </a:lnTo>
                    <a:lnTo>
                      <a:pt x="0" y="208668"/>
                    </a:lnTo>
                    <a:lnTo>
                      <a:pt x="689958" y="36066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69" name="Freeform: Shape 68"/>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70" name="Freeform: Shape 69"/>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71" name="Freeform: Shape 70"/>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72" name="Freeform: Shape 71"/>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1" fmla="*/ 0 w 637674"/>
                  <a:gd name="connsiteY0-2" fmla="*/ 0 h 637674"/>
                  <a:gd name="connsiteX1-3" fmla="*/ 537445 w 637674"/>
                  <a:gd name="connsiteY1-4" fmla="*/ 16112 h 637674"/>
                  <a:gd name="connsiteX2-5" fmla="*/ 637674 w 637674"/>
                  <a:gd name="connsiteY2-6" fmla="*/ 637674 h 637674"/>
                  <a:gd name="connsiteX3-7" fmla="*/ 0 w 637674"/>
                  <a:gd name="connsiteY3-8" fmla="*/ 0 h 637674"/>
                </a:gdLst>
                <a:ahLst/>
                <a:cxnLst>
                  <a:cxn ang="0">
                    <a:pos x="connsiteX0-1" y="connsiteY0-2"/>
                  </a:cxn>
                  <a:cxn ang="0">
                    <a:pos x="connsiteX1-3" y="connsiteY1-4"/>
                  </a:cxn>
                  <a:cxn ang="0">
                    <a:pos x="connsiteX2-5" y="connsiteY2-6"/>
                  </a:cxn>
                  <a:cxn ang="0">
                    <a:pos x="connsiteX3-7" y="connsiteY3-8"/>
                  </a:cxn>
                </a:cxnLst>
                <a:rect l="l" t="t" r="r" b="b"/>
                <a:pathLst>
                  <a:path w="637674" h="637674">
                    <a:moveTo>
                      <a:pt x="0" y="0"/>
                    </a:moveTo>
                    <a:lnTo>
                      <a:pt x="537445" y="16112"/>
                    </a:lnTo>
                    <a:lnTo>
                      <a:pt x="637674" y="637674"/>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73" name="Freeform: Shape 72"/>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1" fmla="*/ 196455 w 733927"/>
                  <a:gd name="connsiteY0-2" fmla="*/ 0 h 477287"/>
                  <a:gd name="connsiteX1-3" fmla="*/ 733927 w 733927"/>
                  <a:gd name="connsiteY1-4" fmla="*/ 477287 h 477287"/>
                  <a:gd name="connsiteX2-5" fmla="*/ 0 w 733927"/>
                  <a:gd name="connsiteY2-6" fmla="*/ 441192 h 477287"/>
                  <a:gd name="connsiteX3-7" fmla="*/ 196455 w 733927"/>
                  <a:gd name="connsiteY3-8" fmla="*/ 0 h 477287"/>
                </a:gdLst>
                <a:ahLst/>
                <a:cxnLst>
                  <a:cxn ang="0">
                    <a:pos x="connsiteX0-1" y="connsiteY0-2"/>
                  </a:cxn>
                  <a:cxn ang="0">
                    <a:pos x="connsiteX1-3" y="connsiteY1-4"/>
                  </a:cxn>
                  <a:cxn ang="0">
                    <a:pos x="connsiteX2-5" y="connsiteY2-6"/>
                  </a:cxn>
                  <a:cxn ang="0">
                    <a:pos x="connsiteX3-7" y="connsiteY3-8"/>
                  </a:cxn>
                </a:cxnLst>
                <a:rect l="l" t="t" r="r" b="b"/>
                <a:pathLst>
                  <a:path w="733927" h="477287">
                    <a:moveTo>
                      <a:pt x="196455" y="0"/>
                    </a:moveTo>
                    <a:lnTo>
                      <a:pt x="733927" y="477287"/>
                    </a:lnTo>
                    <a:lnTo>
                      <a:pt x="0" y="441192"/>
                    </a:lnTo>
                    <a:lnTo>
                      <a:pt x="19645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74" name="Freeform: Shape 73"/>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dirty="0">
                  <a:ln>
                    <a:noFill/>
                  </a:ln>
                  <a:solidFill>
                    <a:schemeClr val="lt1"/>
                  </a:solidFill>
                  <a:effectLst/>
                  <a:uLnTx/>
                  <a:uFillTx/>
                  <a:latin typeface="+mn-lt"/>
                  <a:ea typeface="+mn-ea"/>
                  <a:cs typeface="+mn-cs"/>
                </a:endParaRPr>
              </a:p>
            </p:txBody>
          </p:sp>
        </p:grpSp>
        <p:grpSp>
          <p:nvGrpSpPr>
            <p:cNvPr id="39030" name="Group 11"/>
            <p:cNvGrpSpPr/>
            <p:nvPr/>
          </p:nvGrpSpPr>
          <p:grpSpPr>
            <a:xfrm rot="-1526042" flipH="1">
              <a:off x="10286237" y="3877079"/>
              <a:ext cx="981094" cy="675699"/>
              <a:chOff x="3667032" y="1708483"/>
              <a:chExt cx="8105829" cy="5582653"/>
            </a:xfrm>
          </p:grpSpPr>
          <p:sp>
            <p:nvSpPr>
              <p:cNvPr id="61" name="Freeform: Shape 60"/>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1" fmla="*/ 753988 w 753988"/>
                  <a:gd name="connsiteY0-2" fmla="*/ 288628 h 288628"/>
                  <a:gd name="connsiteX1-3" fmla="*/ 288758 w 753988"/>
                  <a:gd name="connsiteY1-4" fmla="*/ 0 h 288628"/>
                  <a:gd name="connsiteX2-5" fmla="*/ 0 w 753988"/>
                  <a:gd name="connsiteY2-6" fmla="*/ 264695 h 288628"/>
                  <a:gd name="connsiteX3-7" fmla="*/ 753988 w 753988"/>
                  <a:gd name="connsiteY3-8" fmla="*/ 288628 h 288628"/>
                  <a:gd name="connsiteX0-9" fmla="*/ 753988 w 753988"/>
                  <a:gd name="connsiteY0-10" fmla="*/ 288628 h 324723"/>
                  <a:gd name="connsiteX1-11" fmla="*/ 288758 w 753988"/>
                  <a:gd name="connsiteY1-12" fmla="*/ 0 h 324723"/>
                  <a:gd name="connsiteX2-13" fmla="*/ 0 w 753988"/>
                  <a:gd name="connsiteY2-14" fmla="*/ 324723 h 324723"/>
                  <a:gd name="connsiteX3-15" fmla="*/ 753988 w 753988"/>
                  <a:gd name="connsiteY3-16" fmla="*/ 288628 h 324723"/>
                  <a:gd name="connsiteX0-17" fmla="*/ 681954 w 681954"/>
                  <a:gd name="connsiteY0-18" fmla="*/ 396679 h 396679"/>
                  <a:gd name="connsiteX1-19" fmla="*/ 288758 w 681954"/>
                  <a:gd name="connsiteY1-20" fmla="*/ 0 h 396679"/>
                  <a:gd name="connsiteX2-21" fmla="*/ 0 w 681954"/>
                  <a:gd name="connsiteY2-22" fmla="*/ 324723 h 396679"/>
                  <a:gd name="connsiteX3-23" fmla="*/ 681954 w 681954"/>
                  <a:gd name="connsiteY3-24" fmla="*/ 396679 h 396679"/>
                  <a:gd name="connsiteX0-25" fmla="*/ 798009 w 798009"/>
                  <a:gd name="connsiteY0-26" fmla="*/ 324645 h 324723"/>
                  <a:gd name="connsiteX1-27" fmla="*/ 288758 w 798009"/>
                  <a:gd name="connsiteY1-28" fmla="*/ 0 h 324723"/>
                  <a:gd name="connsiteX2-29" fmla="*/ 0 w 798009"/>
                  <a:gd name="connsiteY2-30" fmla="*/ 324723 h 324723"/>
                  <a:gd name="connsiteX3-31" fmla="*/ 798009 w 798009"/>
                  <a:gd name="connsiteY3-32" fmla="*/ 324645 h 324723"/>
                  <a:gd name="connsiteX0-33" fmla="*/ 798009 w 798009"/>
                  <a:gd name="connsiteY0-34" fmla="*/ 324645 h 324645"/>
                  <a:gd name="connsiteX1-35" fmla="*/ 288758 w 798009"/>
                  <a:gd name="connsiteY1-36" fmla="*/ 0 h 324645"/>
                  <a:gd name="connsiteX2-37" fmla="*/ 0 w 798009"/>
                  <a:gd name="connsiteY2-38" fmla="*/ 208668 h 324645"/>
                  <a:gd name="connsiteX3-39" fmla="*/ 798009 w 798009"/>
                  <a:gd name="connsiteY3-40" fmla="*/ 324645 h 324645"/>
                  <a:gd name="connsiteX0-41" fmla="*/ 689958 w 689958"/>
                  <a:gd name="connsiteY0-42" fmla="*/ 360662 h 360662"/>
                  <a:gd name="connsiteX1-43" fmla="*/ 288758 w 689958"/>
                  <a:gd name="connsiteY1-44" fmla="*/ 0 h 360662"/>
                  <a:gd name="connsiteX2-45" fmla="*/ 0 w 689958"/>
                  <a:gd name="connsiteY2-46" fmla="*/ 208668 h 360662"/>
                  <a:gd name="connsiteX3-47" fmla="*/ 689958 w 689958"/>
                  <a:gd name="connsiteY3-48" fmla="*/ 360662 h 360662"/>
                </a:gdLst>
                <a:ahLst/>
                <a:cxnLst>
                  <a:cxn ang="0">
                    <a:pos x="connsiteX0-1" y="connsiteY0-2"/>
                  </a:cxn>
                  <a:cxn ang="0">
                    <a:pos x="connsiteX1-3" y="connsiteY1-4"/>
                  </a:cxn>
                  <a:cxn ang="0">
                    <a:pos x="connsiteX2-5" y="connsiteY2-6"/>
                  </a:cxn>
                  <a:cxn ang="0">
                    <a:pos x="connsiteX3-7" y="connsiteY3-8"/>
                  </a:cxn>
                </a:cxnLst>
                <a:rect l="l" t="t" r="r" b="b"/>
                <a:pathLst>
                  <a:path w="689958" h="360662">
                    <a:moveTo>
                      <a:pt x="689958" y="360662"/>
                    </a:moveTo>
                    <a:lnTo>
                      <a:pt x="288758" y="0"/>
                    </a:lnTo>
                    <a:lnTo>
                      <a:pt x="0" y="208668"/>
                    </a:lnTo>
                    <a:lnTo>
                      <a:pt x="689958" y="36066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62" name="Freeform: Shape 61"/>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12" name="Freeform: Shape 62"/>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13" name="Freeform: Shape 63"/>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14" name="Freeform: Shape 64"/>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1" fmla="*/ 0 w 637674"/>
                  <a:gd name="connsiteY0-2" fmla="*/ 0 h 637674"/>
                  <a:gd name="connsiteX1-3" fmla="*/ 537445 w 637674"/>
                  <a:gd name="connsiteY1-4" fmla="*/ 16112 h 637674"/>
                  <a:gd name="connsiteX2-5" fmla="*/ 637674 w 637674"/>
                  <a:gd name="connsiteY2-6" fmla="*/ 637674 h 637674"/>
                  <a:gd name="connsiteX3-7" fmla="*/ 0 w 637674"/>
                  <a:gd name="connsiteY3-8" fmla="*/ 0 h 637674"/>
                </a:gdLst>
                <a:ahLst/>
                <a:cxnLst>
                  <a:cxn ang="0">
                    <a:pos x="connsiteX0-1" y="connsiteY0-2"/>
                  </a:cxn>
                  <a:cxn ang="0">
                    <a:pos x="connsiteX1-3" y="connsiteY1-4"/>
                  </a:cxn>
                  <a:cxn ang="0">
                    <a:pos x="connsiteX2-5" y="connsiteY2-6"/>
                  </a:cxn>
                  <a:cxn ang="0">
                    <a:pos x="connsiteX3-7" y="connsiteY3-8"/>
                  </a:cxn>
                </a:cxnLst>
                <a:rect l="l" t="t" r="r" b="b"/>
                <a:pathLst>
                  <a:path w="637674" h="637674">
                    <a:moveTo>
                      <a:pt x="0" y="0"/>
                    </a:moveTo>
                    <a:lnTo>
                      <a:pt x="537445" y="16112"/>
                    </a:lnTo>
                    <a:lnTo>
                      <a:pt x="637674" y="637674"/>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15" name="Freeform: Shape 65"/>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1" fmla="*/ 196455 w 733927"/>
                  <a:gd name="connsiteY0-2" fmla="*/ 0 h 477287"/>
                  <a:gd name="connsiteX1-3" fmla="*/ 733927 w 733927"/>
                  <a:gd name="connsiteY1-4" fmla="*/ 477287 h 477287"/>
                  <a:gd name="connsiteX2-5" fmla="*/ 0 w 733927"/>
                  <a:gd name="connsiteY2-6" fmla="*/ 441192 h 477287"/>
                  <a:gd name="connsiteX3-7" fmla="*/ 196455 w 733927"/>
                  <a:gd name="connsiteY3-8" fmla="*/ 0 h 477287"/>
                </a:gdLst>
                <a:ahLst/>
                <a:cxnLst>
                  <a:cxn ang="0">
                    <a:pos x="connsiteX0-1" y="connsiteY0-2"/>
                  </a:cxn>
                  <a:cxn ang="0">
                    <a:pos x="connsiteX1-3" y="connsiteY1-4"/>
                  </a:cxn>
                  <a:cxn ang="0">
                    <a:pos x="connsiteX2-5" y="connsiteY2-6"/>
                  </a:cxn>
                  <a:cxn ang="0">
                    <a:pos x="connsiteX3-7" y="connsiteY3-8"/>
                  </a:cxn>
                </a:cxnLst>
                <a:rect l="l" t="t" r="r" b="b"/>
                <a:pathLst>
                  <a:path w="733927" h="477287">
                    <a:moveTo>
                      <a:pt x="196455" y="0"/>
                    </a:moveTo>
                    <a:lnTo>
                      <a:pt x="733927" y="477287"/>
                    </a:lnTo>
                    <a:lnTo>
                      <a:pt x="0" y="441192"/>
                    </a:lnTo>
                    <a:lnTo>
                      <a:pt x="19645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16" name="Freeform: Shape 66"/>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9038" name="Group 12"/>
            <p:cNvGrpSpPr/>
            <p:nvPr/>
          </p:nvGrpSpPr>
          <p:grpSpPr>
            <a:xfrm rot="-1324256" flipH="1">
              <a:off x="10178216" y="1637990"/>
              <a:ext cx="1416763" cy="1605575"/>
              <a:chOff x="5365048" y="479821"/>
              <a:chExt cx="8036930" cy="9108010"/>
            </a:xfrm>
          </p:grpSpPr>
          <p:sp>
            <p:nvSpPr>
              <p:cNvPr id="54" name="Freeform: Shape 53"/>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1" fmla="*/ 0 w 366579"/>
                  <a:gd name="connsiteY0-2" fmla="*/ 0 h 459339"/>
                  <a:gd name="connsiteX1-3" fmla="*/ 366579 w 366579"/>
                  <a:gd name="connsiteY1-4" fmla="*/ 459339 h 459339"/>
                  <a:gd name="connsiteX2-5" fmla="*/ 266700 w 366579"/>
                  <a:gd name="connsiteY2-6" fmla="*/ 76200 h 459339"/>
                  <a:gd name="connsiteX3-7" fmla="*/ 0 w 366579"/>
                  <a:gd name="connsiteY3-8" fmla="*/ 0 h 459339"/>
                </a:gdLst>
                <a:ahLst/>
                <a:cxnLst>
                  <a:cxn ang="0">
                    <a:pos x="connsiteX0-1" y="connsiteY0-2"/>
                  </a:cxn>
                  <a:cxn ang="0">
                    <a:pos x="connsiteX1-3" y="connsiteY1-4"/>
                  </a:cxn>
                  <a:cxn ang="0">
                    <a:pos x="connsiteX2-5" y="connsiteY2-6"/>
                  </a:cxn>
                  <a:cxn ang="0">
                    <a:pos x="connsiteX3-7" y="connsiteY3-8"/>
                  </a:cxn>
                </a:cxnLst>
                <a:rect l="l" t="t" r="r" b="b"/>
                <a:pathLst>
                  <a:path w="366579" h="459339">
                    <a:moveTo>
                      <a:pt x="0" y="0"/>
                    </a:moveTo>
                    <a:lnTo>
                      <a:pt x="366579" y="459339"/>
                    </a:lnTo>
                    <a:lnTo>
                      <a:pt x="266700" y="7620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55" name="Freeform: Shape 54"/>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1" fmla="*/ 1158170 w 1158170"/>
                  <a:gd name="connsiteY0-2" fmla="*/ 561975 h 561975"/>
                  <a:gd name="connsiteX1-3" fmla="*/ 377120 w 1158170"/>
                  <a:gd name="connsiteY1-4" fmla="*/ 0 h 561975"/>
                  <a:gd name="connsiteX2-5" fmla="*/ 0 w 1158170"/>
                  <a:gd name="connsiteY2-6" fmla="*/ 375217 h 561975"/>
                  <a:gd name="connsiteX3-7" fmla="*/ 1158170 w 1158170"/>
                  <a:gd name="connsiteY3-8" fmla="*/ 561975 h 561975"/>
                  <a:gd name="connsiteX0-9" fmla="*/ 1160823 w 1160823"/>
                  <a:gd name="connsiteY0-10" fmla="*/ 561975 h 561975"/>
                  <a:gd name="connsiteX1-11" fmla="*/ 379773 w 1160823"/>
                  <a:gd name="connsiteY1-12" fmla="*/ 0 h 561975"/>
                  <a:gd name="connsiteX2-13" fmla="*/ 0 w 1160823"/>
                  <a:gd name="connsiteY2-14" fmla="*/ 367257 h 561975"/>
                  <a:gd name="connsiteX3-15" fmla="*/ 1160823 w 1160823"/>
                  <a:gd name="connsiteY3-16" fmla="*/ 561975 h 561975"/>
                </a:gdLst>
                <a:ahLst/>
                <a:cxnLst>
                  <a:cxn ang="0">
                    <a:pos x="connsiteX0-1" y="connsiteY0-2"/>
                  </a:cxn>
                  <a:cxn ang="0">
                    <a:pos x="connsiteX1-3" y="connsiteY1-4"/>
                  </a:cxn>
                  <a:cxn ang="0">
                    <a:pos x="connsiteX2-5" y="connsiteY2-6"/>
                  </a:cxn>
                  <a:cxn ang="0">
                    <a:pos x="connsiteX3-7" y="connsiteY3-8"/>
                  </a:cxn>
                </a:cxnLst>
                <a:rect l="l" t="t" r="r" b="b"/>
                <a:pathLst>
                  <a:path w="1160823" h="561975">
                    <a:moveTo>
                      <a:pt x="1160823" y="561975"/>
                    </a:moveTo>
                    <a:lnTo>
                      <a:pt x="379773" y="0"/>
                    </a:lnTo>
                    <a:lnTo>
                      <a:pt x="0" y="367257"/>
                    </a:lnTo>
                    <a:lnTo>
                      <a:pt x="1160823" y="561975"/>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56" name="Freeform: Shape 55"/>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1" fmla="*/ 157232 w 276225"/>
                  <a:gd name="connsiteY0-2" fmla="*/ 0 h 205332"/>
                  <a:gd name="connsiteX1-3" fmla="*/ 0 w 276225"/>
                  <a:gd name="connsiteY1-4" fmla="*/ 205332 h 205332"/>
                  <a:gd name="connsiteX2-5" fmla="*/ 276225 w 276225"/>
                  <a:gd name="connsiteY2-6" fmla="*/ 157707 h 205332"/>
                  <a:gd name="connsiteX3-7" fmla="*/ 157232 w 276225"/>
                  <a:gd name="connsiteY3-8" fmla="*/ 0 h 205332"/>
                  <a:gd name="connsiteX0-9" fmla="*/ 275415 w 394408"/>
                  <a:gd name="connsiteY0-10" fmla="*/ 0 h 157707"/>
                  <a:gd name="connsiteX1-11" fmla="*/ 0 w 394408"/>
                  <a:gd name="connsiteY1-12" fmla="*/ 150097 h 157707"/>
                  <a:gd name="connsiteX2-13" fmla="*/ 394408 w 394408"/>
                  <a:gd name="connsiteY2-14" fmla="*/ 157707 h 157707"/>
                  <a:gd name="connsiteX3-15" fmla="*/ 275415 w 394408"/>
                  <a:gd name="connsiteY3-16" fmla="*/ 0 h 157707"/>
                </a:gdLst>
                <a:ahLst/>
                <a:cxnLst>
                  <a:cxn ang="0">
                    <a:pos x="connsiteX0-1" y="connsiteY0-2"/>
                  </a:cxn>
                  <a:cxn ang="0">
                    <a:pos x="connsiteX1-3" y="connsiteY1-4"/>
                  </a:cxn>
                  <a:cxn ang="0">
                    <a:pos x="connsiteX2-5" y="connsiteY2-6"/>
                  </a:cxn>
                  <a:cxn ang="0">
                    <a:pos x="connsiteX3-7" y="connsiteY3-8"/>
                  </a:cxn>
                </a:cxnLst>
                <a:rect l="l" t="t" r="r" b="b"/>
                <a:pathLst>
                  <a:path w="394408" h="157707">
                    <a:moveTo>
                      <a:pt x="275415" y="0"/>
                    </a:moveTo>
                    <a:lnTo>
                      <a:pt x="0" y="150097"/>
                    </a:lnTo>
                    <a:lnTo>
                      <a:pt x="394408" y="157707"/>
                    </a:lnTo>
                    <a:lnTo>
                      <a:pt x="27541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57" name="Freeform: Shape 56"/>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1" fmla="*/ 552450 w 552450"/>
                  <a:gd name="connsiteY0-2" fmla="*/ 0 h 826497"/>
                  <a:gd name="connsiteX1-3" fmla="*/ 0 w 552450"/>
                  <a:gd name="connsiteY1-4" fmla="*/ 114300 h 826497"/>
                  <a:gd name="connsiteX2-5" fmla="*/ 502647 w 552450"/>
                  <a:gd name="connsiteY2-6" fmla="*/ 826497 h 826497"/>
                  <a:gd name="connsiteX3-7" fmla="*/ 552450 w 552450"/>
                  <a:gd name="connsiteY3-8" fmla="*/ 0 h 826497"/>
                </a:gdLst>
                <a:ahLst/>
                <a:cxnLst>
                  <a:cxn ang="0">
                    <a:pos x="connsiteX0-1" y="connsiteY0-2"/>
                  </a:cxn>
                  <a:cxn ang="0">
                    <a:pos x="connsiteX1-3" y="connsiteY1-4"/>
                  </a:cxn>
                  <a:cxn ang="0">
                    <a:pos x="connsiteX2-5" y="connsiteY2-6"/>
                  </a:cxn>
                  <a:cxn ang="0">
                    <a:pos x="connsiteX3-7" y="connsiteY3-8"/>
                  </a:cxn>
                </a:cxnLst>
                <a:rect l="l" t="t" r="r" b="b"/>
                <a:pathLst>
                  <a:path w="552450" h="826497">
                    <a:moveTo>
                      <a:pt x="552450" y="0"/>
                    </a:moveTo>
                    <a:lnTo>
                      <a:pt x="0" y="114300"/>
                    </a:lnTo>
                    <a:lnTo>
                      <a:pt x="502647" y="826497"/>
                    </a:lnTo>
                    <a:lnTo>
                      <a:pt x="55245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58" name="Freeform: Shape 57"/>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1" fmla="*/ 1113905 w 1113905"/>
                  <a:gd name="connsiteY0-2" fmla="*/ 0 h 1390650"/>
                  <a:gd name="connsiteX1-3" fmla="*/ 0 w 1113905"/>
                  <a:gd name="connsiteY1-4" fmla="*/ 643150 h 1390650"/>
                  <a:gd name="connsiteX2-5" fmla="*/ 113780 w 1113905"/>
                  <a:gd name="connsiteY2-6" fmla="*/ 1390650 h 1390650"/>
                  <a:gd name="connsiteX3-7" fmla="*/ 1113905 w 1113905"/>
                  <a:gd name="connsiteY3-8" fmla="*/ 0 h 1390650"/>
                  <a:gd name="connsiteX0-9" fmla="*/ 1229522 w 1229522"/>
                  <a:gd name="connsiteY0-10" fmla="*/ 0 h 1341742"/>
                  <a:gd name="connsiteX1-11" fmla="*/ 0 w 1229522"/>
                  <a:gd name="connsiteY1-12" fmla="*/ 594242 h 1341742"/>
                  <a:gd name="connsiteX2-13" fmla="*/ 113780 w 1229522"/>
                  <a:gd name="connsiteY2-14" fmla="*/ 1341742 h 1341742"/>
                  <a:gd name="connsiteX3-15" fmla="*/ 1229522 w 1229522"/>
                  <a:gd name="connsiteY3-16" fmla="*/ 0 h 1341742"/>
                </a:gdLst>
                <a:ahLst/>
                <a:cxnLst>
                  <a:cxn ang="0">
                    <a:pos x="connsiteX0-1" y="connsiteY0-2"/>
                  </a:cxn>
                  <a:cxn ang="0">
                    <a:pos x="connsiteX1-3" y="connsiteY1-4"/>
                  </a:cxn>
                  <a:cxn ang="0">
                    <a:pos x="connsiteX2-5" y="connsiteY2-6"/>
                  </a:cxn>
                  <a:cxn ang="0">
                    <a:pos x="connsiteX3-7" y="connsiteY3-8"/>
                  </a:cxn>
                </a:cxnLst>
                <a:rect l="l" t="t" r="r" b="b"/>
                <a:pathLst>
                  <a:path w="1229522" h="1341742">
                    <a:moveTo>
                      <a:pt x="1229522" y="0"/>
                    </a:moveTo>
                    <a:lnTo>
                      <a:pt x="0" y="594242"/>
                    </a:lnTo>
                    <a:lnTo>
                      <a:pt x="113780" y="1341742"/>
                    </a:lnTo>
                    <a:lnTo>
                      <a:pt x="1229522"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59" name="Freeform: Shape 58"/>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1" fmla="*/ 542925 w 942975"/>
                  <a:gd name="connsiteY0-2" fmla="*/ 1304925 h 1304925"/>
                  <a:gd name="connsiteX1-3" fmla="*/ 14288 w 942975"/>
                  <a:gd name="connsiteY1-4" fmla="*/ 1176338 h 1304925"/>
                  <a:gd name="connsiteX2-5" fmla="*/ 0 w 942975"/>
                  <a:gd name="connsiteY2-6" fmla="*/ 0 h 1304925"/>
                  <a:gd name="connsiteX3-7" fmla="*/ 942975 w 942975"/>
                  <a:gd name="connsiteY3-8" fmla="*/ 947738 h 1304925"/>
                  <a:gd name="connsiteX4-9" fmla="*/ 542925 w 942975"/>
                  <a:gd name="connsiteY4-10" fmla="*/ 1304925 h 1304925"/>
                  <a:gd name="connsiteX0-11" fmla="*/ 528637 w 928687"/>
                  <a:gd name="connsiteY0-12" fmla="*/ 1581150 h 1581150"/>
                  <a:gd name="connsiteX1-13" fmla="*/ 0 w 928687"/>
                  <a:gd name="connsiteY1-14" fmla="*/ 1452563 h 1581150"/>
                  <a:gd name="connsiteX2-15" fmla="*/ 61912 w 928687"/>
                  <a:gd name="connsiteY2-16" fmla="*/ 0 h 1581150"/>
                  <a:gd name="connsiteX3-17" fmla="*/ 928687 w 928687"/>
                  <a:gd name="connsiteY3-18" fmla="*/ 1223963 h 1581150"/>
                  <a:gd name="connsiteX4-19" fmla="*/ 528637 w 928687"/>
                  <a:gd name="connsiteY4-20" fmla="*/ 1581150 h 1581150"/>
                  <a:gd name="connsiteX0-21" fmla="*/ 528637 w 928687"/>
                  <a:gd name="connsiteY0-22" fmla="*/ 1619250 h 1619250"/>
                  <a:gd name="connsiteX1-23" fmla="*/ 0 w 928687"/>
                  <a:gd name="connsiteY1-24" fmla="*/ 1490663 h 1619250"/>
                  <a:gd name="connsiteX2-25" fmla="*/ 42862 w 928687"/>
                  <a:gd name="connsiteY2-26" fmla="*/ 0 h 1619250"/>
                  <a:gd name="connsiteX3-27" fmla="*/ 928687 w 928687"/>
                  <a:gd name="connsiteY3-28" fmla="*/ 1262063 h 1619250"/>
                  <a:gd name="connsiteX4-29" fmla="*/ 528637 w 928687"/>
                  <a:gd name="connsiteY4-30" fmla="*/ 1619250 h 1619250"/>
                  <a:gd name="connsiteX0-31" fmla="*/ 528637 w 928687"/>
                  <a:gd name="connsiteY0-32" fmla="*/ 1614196 h 1614196"/>
                  <a:gd name="connsiteX1-33" fmla="*/ 0 w 928687"/>
                  <a:gd name="connsiteY1-34" fmla="*/ 1485609 h 1614196"/>
                  <a:gd name="connsiteX2-35" fmla="*/ 47916 w 928687"/>
                  <a:gd name="connsiteY2-36" fmla="*/ 0 h 1614196"/>
                  <a:gd name="connsiteX3-37" fmla="*/ 928687 w 928687"/>
                  <a:gd name="connsiteY3-38" fmla="*/ 1257009 h 1614196"/>
                  <a:gd name="connsiteX4-39" fmla="*/ 528637 w 928687"/>
                  <a:gd name="connsiteY4-40" fmla="*/ 1614196 h 1614196"/>
                  <a:gd name="connsiteX0-41" fmla="*/ 528637 w 928687"/>
                  <a:gd name="connsiteY0-42" fmla="*/ 1442351 h 1442351"/>
                  <a:gd name="connsiteX1-43" fmla="*/ 0 w 928687"/>
                  <a:gd name="connsiteY1-44" fmla="*/ 1313764 h 1442351"/>
                  <a:gd name="connsiteX2-45" fmla="*/ 2427 w 928687"/>
                  <a:gd name="connsiteY2-46" fmla="*/ 0 h 1442351"/>
                  <a:gd name="connsiteX3-47" fmla="*/ 928687 w 928687"/>
                  <a:gd name="connsiteY3-48" fmla="*/ 1085164 h 1442351"/>
                  <a:gd name="connsiteX4-49" fmla="*/ 528637 w 928687"/>
                  <a:gd name="connsiteY4-50" fmla="*/ 1442351 h 1442351"/>
                  <a:gd name="connsiteX0-51" fmla="*/ 528637 w 928687"/>
                  <a:gd name="connsiteY0-52" fmla="*/ 1624305 h 1624305"/>
                  <a:gd name="connsiteX1-53" fmla="*/ 0 w 928687"/>
                  <a:gd name="connsiteY1-54" fmla="*/ 1495718 h 1624305"/>
                  <a:gd name="connsiteX2-55" fmla="*/ 47916 w 928687"/>
                  <a:gd name="connsiteY2-56" fmla="*/ 0 h 1624305"/>
                  <a:gd name="connsiteX3-57" fmla="*/ 928687 w 928687"/>
                  <a:gd name="connsiteY3-58" fmla="*/ 1267118 h 1624305"/>
                  <a:gd name="connsiteX4-59" fmla="*/ 528637 w 928687"/>
                  <a:gd name="connsiteY4-60" fmla="*/ 1624305 h 1624305"/>
                  <a:gd name="connsiteX0-61" fmla="*/ 528637 w 928687"/>
                  <a:gd name="connsiteY0-62" fmla="*/ 1616345 h 1616345"/>
                  <a:gd name="connsiteX1-63" fmla="*/ 0 w 928687"/>
                  <a:gd name="connsiteY1-64" fmla="*/ 1487758 h 1616345"/>
                  <a:gd name="connsiteX2-65" fmla="*/ 53223 w 928687"/>
                  <a:gd name="connsiteY2-66" fmla="*/ 0 h 1616345"/>
                  <a:gd name="connsiteX3-67" fmla="*/ 928687 w 928687"/>
                  <a:gd name="connsiteY3-68" fmla="*/ 1259158 h 1616345"/>
                  <a:gd name="connsiteX4-69" fmla="*/ 528637 w 928687"/>
                  <a:gd name="connsiteY4-70" fmla="*/ 1616345 h 1616345"/>
                  <a:gd name="connsiteX0-71" fmla="*/ 528637 w 928687"/>
                  <a:gd name="connsiteY0-72" fmla="*/ 1618998 h 1618998"/>
                  <a:gd name="connsiteX1-73" fmla="*/ 0 w 928687"/>
                  <a:gd name="connsiteY1-74" fmla="*/ 1490411 h 1618998"/>
                  <a:gd name="connsiteX2-75" fmla="*/ 55877 w 928687"/>
                  <a:gd name="connsiteY2-76" fmla="*/ 0 h 1618998"/>
                  <a:gd name="connsiteX3-77" fmla="*/ 928687 w 928687"/>
                  <a:gd name="connsiteY3-78" fmla="*/ 1261811 h 1618998"/>
                  <a:gd name="connsiteX4-79" fmla="*/ 528637 w 928687"/>
                  <a:gd name="connsiteY4-80" fmla="*/ 1618998 h 1618998"/>
                  <a:gd name="connsiteX0-81" fmla="*/ 528637 w 928687"/>
                  <a:gd name="connsiteY0-82" fmla="*/ 1611038 h 1611038"/>
                  <a:gd name="connsiteX1-83" fmla="*/ 0 w 928687"/>
                  <a:gd name="connsiteY1-84" fmla="*/ 1482451 h 1611038"/>
                  <a:gd name="connsiteX2-85" fmla="*/ 50570 w 928687"/>
                  <a:gd name="connsiteY2-86" fmla="*/ 0 h 1611038"/>
                  <a:gd name="connsiteX3-87" fmla="*/ 928687 w 928687"/>
                  <a:gd name="connsiteY3-88" fmla="*/ 1253851 h 1611038"/>
                  <a:gd name="connsiteX4-89" fmla="*/ 528637 w 928687"/>
                  <a:gd name="connsiteY4-90" fmla="*/ 1611038 h 1611038"/>
                  <a:gd name="connsiteX0-91" fmla="*/ 536444 w 936494"/>
                  <a:gd name="connsiteY0-92" fmla="*/ 1597771 h 1597771"/>
                  <a:gd name="connsiteX1-93" fmla="*/ 7807 w 936494"/>
                  <a:gd name="connsiteY1-94" fmla="*/ 1469184 h 1597771"/>
                  <a:gd name="connsiteX2-95" fmla="*/ 0 w 936494"/>
                  <a:gd name="connsiteY2-96" fmla="*/ 0 h 1597771"/>
                  <a:gd name="connsiteX3-97" fmla="*/ 936494 w 936494"/>
                  <a:gd name="connsiteY3-98" fmla="*/ 1240584 h 1597771"/>
                  <a:gd name="connsiteX4-99" fmla="*/ 536444 w 936494"/>
                  <a:gd name="connsiteY4-100" fmla="*/ 1597771 h 1597771"/>
                  <a:gd name="connsiteX0-101" fmla="*/ 528735 w 928785"/>
                  <a:gd name="connsiteY0-102" fmla="*/ 1611038 h 1611038"/>
                  <a:gd name="connsiteX1-103" fmla="*/ 98 w 928785"/>
                  <a:gd name="connsiteY1-104" fmla="*/ 1482451 h 1611038"/>
                  <a:gd name="connsiteX2-105" fmla="*/ 45361 w 928785"/>
                  <a:gd name="connsiteY2-106" fmla="*/ 0 h 1611038"/>
                  <a:gd name="connsiteX3-107" fmla="*/ 928785 w 928785"/>
                  <a:gd name="connsiteY3-108" fmla="*/ 1253851 h 1611038"/>
                  <a:gd name="connsiteX4-109" fmla="*/ 528735 w 928785"/>
                  <a:gd name="connsiteY4-110" fmla="*/ 1611038 h 1611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60" name="Freeform: Shape 59"/>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1" fmla="*/ 0 w 885825"/>
                  <a:gd name="connsiteY0-2" fmla="*/ 997167 h 2254467"/>
                  <a:gd name="connsiteX1-3" fmla="*/ 675879 w 885825"/>
                  <a:gd name="connsiteY1-4" fmla="*/ 0 h 2254467"/>
                  <a:gd name="connsiteX2-5" fmla="*/ 885825 w 885825"/>
                  <a:gd name="connsiteY2-6" fmla="*/ 2254467 h 2254467"/>
                  <a:gd name="connsiteX3-7" fmla="*/ 0 w 885825"/>
                  <a:gd name="connsiteY3-8" fmla="*/ 997167 h 2254467"/>
                </a:gdLst>
                <a:ahLst/>
                <a:cxnLst>
                  <a:cxn ang="0">
                    <a:pos x="connsiteX0-1" y="connsiteY0-2"/>
                  </a:cxn>
                  <a:cxn ang="0">
                    <a:pos x="connsiteX1-3" y="connsiteY1-4"/>
                  </a:cxn>
                  <a:cxn ang="0">
                    <a:pos x="connsiteX2-5" y="connsiteY2-6"/>
                  </a:cxn>
                  <a:cxn ang="0">
                    <a:pos x="connsiteX3-7" y="connsiteY3-8"/>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9046" name="Group 13"/>
            <p:cNvGrpSpPr/>
            <p:nvPr/>
          </p:nvGrpSpPr>
          <p:grpSpPr>
            <a:xfrm rot="-1324256" flipH="1">
              <a:off x="11852978" y="2424207"/>
              <a:ext cx="1074020" cy="1217154"/>
              <a:chOff x="5365048" y="479821"/>
              <a:chExt cx="8036930" cy="9108010"/>
            </a:xfrm>
          </p:grpSpPr>
          <p:sp>
            <p:nvSpPr>
              <p:cNvPr id="47" name="Freeform: Shape 46"/>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1" fmla="*/ 0 w 366579"/>
                  <a:gd name="connsiteY0-2" fmla="*/ 0 h 459339"/>
                  <a:gd name="connsiteX1-3" fmla="*/ 366579 w 366579"/>
                  <a:gd name="connsiteY1-4" fmla="*/ 459339 h 459339"/>
                  <a:gd name="connsiteX2-5" fmla="*/ 266700 w 366579"/>
                  <a:gd name="connsiteY2-6" fmla="*/ 76200 h 459339"/>
                  <a:gd name="connsiteX3-7" fmla="*/ 0 w 366579"/>
                  <a:gd name="connsiteY3-8" fmla="*/ 0 h 459339"/>
                </a:gdLst>
                <a:ahLst/>
                <a:cxnLst>
                  <a:cxn ang="0">
                    <a:pos x="connsiteX0-1" y="connsiteY0-2"/>
                  </a:cxn>
                  <a:cxn ang="0">
                    <a:pos x="connsiteX1-3" y="connsiteY1-4"/>
                  </a:cxn>
                  <a:cxn ang="0">
                    <a:pos x="connsiteX2-5" y="connsiteY2-6"/>
                  </a:cxn>
                  <a:cxn ang="0">
                    <a:pos x="connsiteX3-7" y="connsiteY3-8"/>
                  </a:cxn>
                </a:cxnLst>
                <a:rect l="l" t="t" r="r" b="b"/>
                <a:pathLst>
                  <a:path w="366579" h="459339">
                    <a:moveTo>
                      <a:pt x="0" y="0"/>
                    </a:moveTo>
                    <a:lnTo>
                      <a:pt x="366579" y="459339"/>
                    </a:lnTo>
                    <a:lnTo>
                      <a:pt x="266700" y="7620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48" name="Freeform: Shape 47"/>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1" fmla="*/ 1158170 w 1158170"/>
                  <a:gd name="connsiteY0-2" fmla="*/ 561975 h 561975"/>
                  <a:gd name="connsiteX1-3" fmla="*/ 377120 w 1158170"/>
                  <a:gd name="connsiteY1-4" fmla="*/ 0 h 561975"/>
                  <a:gd name="connsiteX2-5" fmla="*/ 0 w 1158170"/>
                  <a:gd name="connsiteY2-6" fmla="*/ 375217 h 561975"/>
                  <a:gd name="connsiteX3-7" fmla="*/ 1158170 w 1158170"/>
                  <a:gd name="connsiteY3-8" fmla="*/ 561975 h 561975"/>
                  <a:gd name="connsiteX0-9" fmla="*/ 1160823 w 1160823"/>
                  <a:gd name="connsiteY0-10" fmla="*/ 561975 h 561975"/>
                  <a:gd name="connsiteX1-11" fmla="*/ 379773 w 1160823"/>
                  <a:gd name="connsiteY1-12" fmla="*/ 0 h 561975"/>
                  <a:gd name="connsiteX2-13" fmla="*/ 0 w 1160823"/>
                  <a:gd name="connsiteY2-14" fmla="*/ 367257 h 561975"/>
                  <a:gd name="connsiteX3-15" fmla="*/ 1160823 w 1160823"/>
                  <a:gd name="connsiteY3-16" fmla="*/ 561975 h 561975"/>
                </a:gdLst>
                <a:ahLst/>
                <a:cxnLst>
                  <a:cxn ang="0">
                    <a:pos x="connsiteX0-1" y="connsiteY0-2"/>
                  </a:cxn>
                  <a:cxn ang="0">
                    <a:pos x="connsiteX1-3" y="connsiteY1-4"/>
                  </a:cxn>
                  <a:cxn ang="0">
                    <a:pos x="connsiteX2-5" y="connsiteY2-6"/>
                  </a:cxn>
                  <a:cxn ang="0">
                    <a:pos x="connsiteX3-7" y="connsiteY3-8"/>
                  </a:cxn>
                </a:cxnLst>
                <a:rect l="l" t="t" r="r" b="b"/>
                <a:pathLst>
                  <a:path w="1160823" h="561975">
                    <a:moveTo>
                      <a:pt x="1160823" y="561975"/>
                    </a:moveTo>
                    <a:lnTo>
                      <a:pt x="379773" y="0"/>
                    </a:lnTo>
                    <a:lnTo>
                      <a:pt x="0" y="367257"/>
                    </a:lnTo>
                    <a:lnTo>
                      <a:pt x="1160823" y="561975"/>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49" name="Freeform: Shape 48"/>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1" fmla="*/ 157232 w 276225"/>
                  <a:gd name="connsiteY0-2" fmla="*/ 0 h 205332"/>
                  <a:gd name="connsiteX1-3" fmla="*/ 0 w 276225"/>
                  <a:gd name="connsiteY1-4" fmla="*/ 205332 h 205332"/>
                  <a:gd name="connsiteX2-5" fmla="*/ 276225 w 276225"/>
                  <a:gd name="connsiteY2-6" fmla="*/ 157707 h 205332"/>
                  <a:gd name="connsiteX3-7" fmla="*/ 157232 w 276225"/>
                  <a:gd name="connsiteY3-8" fmla="*/ 0 h 205332"/>
                  <a:gd name="connsiteX0-9" fmla="*/ 275415 w 394408"/>
                  <a:gd name="connsiteY0-10" fmla="*/ 0 h 157707"/>
                  <a:gd name="connsiteX1-11" fmla="*/ 0 w 394408"/>
                  <a:gd name="connsiteY1-12" fmla="*/ 150097 h 157707"/>
                  <a:gd name="connsiteX2-13" fmla="*/ 394408 w 394408"/>
                  <a:gd name="connsiteY2-14" fmla="*/ 157707 h 157707"/>
                  <a:gd name="connsiteX3-15" fmla="*/ 275415 w 394408"/>
                  <a:gd name="connsiteY3-16" fmla="*/ 0 h 157707"/>
                </a:gdLst>
                <a:ahLst/>
                <a:cxnLst>
                  <a:cxn ang="0">
                    <a:pos x="connsiteX0-1" y="connsiteY0-2"/>
                  </a:cxn>
                  <a:cxn ang="0">
                    <a:pos x="connsiteX1-3" y="connsiteY1-4"/>
                  </a:cxn>
                  <a:cxn ang="0">
                    <a:pos x="connsiteX2-5" y="connsiteY2-6"/>
                  </a:cxn>
                  <a:cxn ang="0">
                    <a:pos x="connsiteX3-7" y="connsiteY3-8"/>
                  </a:cxn>
                </a:cxnLst>
                <a:rect l="l" t="t" r="r" b="b"/>
                <a:pathLst>
                  <a:path w="394408" h="157707">
                    <a:moveTo>
                      <a:pt x="275415" y="0"/>
                    </a:moveTo>
                    <a:lnTo>
                      <a:pt x="0" y="150097"/>
                    </a:lnTo>
                    <a:lnTo>
                      <a:pt x="394408" y="157707"/>
                    </a:lnTo>
                    <a:lnTo>
                      <a:pt x="27541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50" name="Freeform: Shape 49"/>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1" fmla="*/ 552450 w 552450"/>
                  <a:gd name="connsiteY0-2" fmla="*/ 0 h 826497"/>
                  <a:gd name="connsiteX1-3" fmla="*/ 0 w 552450"/>
                  <a:gd name="connsiteY1-4" fmla="*/ 114300 h 826497"/>
                  <a:gd name="connsiteX2-5" fmla="*/ 502647 w 552450"/>
                  <a:gd name="connsiteY2-6" fmla="*/ 826497 h 826497"/>
                  <a:gd name="connsiteX3-7" fmla="*/ 552450 w 552450"/>
                  <a:gd name="connsiteY3-8" fmla="*/ 0 h 826497"/>
                </a:gdLst>
                <a:ahLst/>
                <a:cxnLst>
                  <a:cxn ang="0">
                    <a:pos x="connsiteX0-1" y="connsiteY0-2"/>
                  </a:cxn>
                  <a:cxn ang="0">
                    <a:pos x="connsiteX1-3" y="connsiteY1-4"/>
                  </a:cxn>
                  <a:cxn ang="0">
                    <a:pos x="connsiteX2-5" y="connsiteY2-6"/>
                  </a:cxn>
                  <a:cxn ang="0">
                    <a:pos x="connsiteX3-7" y="connsiteY3-8"/>
                  </a:cxn>
                </a:cxnLst>
                <a:rect l="l" t="t" r="r" b="b"/>
                <a:pathLst>
                  <a:path w="552450" h="826497">
                    <a:moveTo>
                      <a:pt x="552450" y="0"/>
                    </a:moveTo>
                    <a:lnTo>
                      <a:pt x="0" y="114300"/>
                    </a:lnTo>
                    <a:lnTo>
                      <a:pt x="502647" y="826497"/>
                    </a:lnTo>
                    <a:lnTo>
                      <a:pt x="55245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51" name="Freeform: Shape 50"/>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1" fmla="*/ 1113905 w 1113905"/>
                  <a:gd name="connsiteY0-2" fmla="*/ 0 h 1390650"/>
                  <a:gd name="connsiteX1-3" fmla="*/ 0 w 1113905"/>
                  <a:gd name="connsiteY1-4" fmla="*/ 643150 h 1390650"/>
                  <a:gd name="connsiteX2-5" fmla="*/ 113780 w 1113905"/>
                  <a:gd name="connsiteY2-6" fmla="*/ 1390650 h 1390650"/>
                  <a:gd name="connsiteX3-7" fmla="*/ 1113905 w 1113905"/>
                  <a:gd name="connsiteY3-8" fmla="*/ 0 h 1390650"/>
                  <a:gd name="connsiteX0-9" fmla="*/ 1229522 w 1229522"/>
                  <a:gd name="connsiteY0-10" fmla="*/ 0 h 1341742"/>
                  <a:gd name="connsiteX1-11" fmla="*/ 0 w 1229522"/>
                  <a:gd name="connsiteY1-12" fmla="*/ 594242 h 1341742"/>
                  <a:gd name="connsiteX2-13" fmla="*/ 113780 w 1229522"/>
                  <a:gd name="connsiteY2-14" fmla="*/ 1341742 h 1341742"/>
                  <a:gd name="connsiteX3-15" fmla="*/ 1229522 w 1229522"/>
                  <a:gd name="connsiteY3-16" fmla="*/ 0 h 1341742"/>
                </a:gdLst>
                <a:ahLst/>
                <a:cxnLst>
                  <a:cxn ang="0">
                    <a:pos x="connsiteX0-1" y="connsiteY0-2"/>
                  </a:cxn>
                  <a:cxn ang="0">
                    <a:pos x="connsiteX1-3" y="connsiteY1-4"/>
                  </a:cxn>
                  <a:cxn ang="0">
                    <a:pos x="connsiteX2-5" y="connsiteY2-6"/>
                  </a:cxn>
                  <a:cxn ang="0">
                    <a:pos x="connsiteX3-7" y="connsiteY3-8"/>
                  </a:cxn>
                </a:cxnLst>
                <a:rect l="l" t="t" r="r" b="b"/>
                <a:pathLst>
                  <a:path w="1229522" h="1341742">
                    <a:moveTo>
                      <a:pt x="1229522" y="0"/>
                    </a:moveTo>
                    <a:lnTo>
                      <a:pt x="0" y="594242"/>
                    </a:lnTo>
                    <a:lnTo>
                      <a:pt x="113780" y="1341742"/>
                    </a:lnTo>
                    <a:lnTo>
                      <a:pt x="1229522"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52" name="Freeform: Shape 51"/>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1" fmla="*/ 542925 w 942975"/>
                  <a:gd name="connsiteY0-2" fmla="*/ 1304925 h 1304925"/>
                  <a:gd name="connsiteX1-3" fmla="*/ 14288 w 942975"/>
                  <a:gd name="connsiteY1-4" fmla="*/ 1176338 h 1304925"/>
                  <a:gd name="connsiteX2-5" fmla="*/ 0 w 942975"/>
                  <a:gd name="connsiteY2-6" fmla="*/ 0 h 1304925"/>
                  <a:gd name="connsiteX3-7" fmla="*/ 942975 w 942975"/>
                  <a:gd name="connsiteY3-8" fmla="*/ 947738 h 1304925"/>
                  <a:gd name="connsiteX4-9" fmla="*/ 542925 w 942975"/>
                  <a:gd name="connsiteY4-10" fmla="*/ 1304925 h 1304925"/>
                  <a:gd name="connsiteX0-11" fmla="*/ 528637 w 928687"/>
                  <a:gd name="connsiteY0-12" fmla="*/ 1581150 h 1581150"/>
                  <a:gd name="connsiteX1-13" fmla="*/ 0 w 928687"/>
                  <a:gd name="connsiteY1-14" fmla="*/ 1452563 h 1581150"/>
                  <a:gd name="connsiteX2-15" fmla="*/ 61912 w 928687"/>
                  <a:gd name="connsiteY2-16" fmla="*/ 0 h 1581150"/>
                  <a:gd name="connsiteX3-17" fmla="*/ 928687 w 928687"/>
                  <a:gd name="connsiteY3-18" fmla="*/ 1223963 h 1581150"/>
                  <a:gd name="connsiteX4-19" fmla="*/ 528637 w 928687"/>
                  <a:gd name="connsiteY4-20" fmla="*/ 1581150 h 1581150"/>
                  <a:gd name="connsiteX0-21" fmla="*/ 528637 w 928687"/>
                  <a:gd name="connsiteY0-22" fmla="*/ 1619250 h 1619250"/>
                  <a:gd name="connsiteX1-23" fmla="*/ 0 w 928687"/>
                  <a:gd name="connsiteY1-24" fmla="*/ 1490663 h 1619250"/>
                  <a:gd name="connsiteX2-25" fmla="*/ 42862 w 928687"/>
                  <a:gd name="connsiteY2-26" fmla="*/ 0 h 1619250"/>
                  <a:gd name="connsiteX3-27" fmla="*/ 928687 w 928687"/>
                  <a:gd name="connsiteY3-28" fmla="*/ 1262063 h 1619250"/>
                  <a:gd name="connsiteX4-29" fmla="*/ 528637 w 928687"/>
                  <a:gd name="connsiteY4-30" fmla="*/ 1619250 h 1619250"/>
                  <a:gd name="connsiteX0-31" fmla="*/ 528637 w 928687"/>
                  <a:gd name="connsiteY0-32" fmla="*/ 1614196 h 1614196"/>
                  <a:gd name="connsiteX1-33" fmla="*/ 0 w 928687"/>
                  <a:gd name="connsiteY1-34" fmla="*/ 1485609 h 1614196"/>
                  <a:gd name="connsiteX2-35" fmla="*/ 47916 w 928687"/>
                  <a:gd name="connsiteY2-36" fmla="*/ 0 h 1614196"/>
                  <a:gd name="connsiteX3-37" fmla="*/ 928687 w 928687"/>
                  <a:gd name="connsiteY3-38" fmla="*/ 1257009 h 1614196"/>
                  <a:gd name="connsiteX4-39" fmla="*/ 528637 w 928687"/>
                  <a:gd name="connsiteY4-40" fmla="*/ 1614196 h 1614196"/>
                  <a:gd name="connsiteX0-41" fmla="*/ 528637 w 928687"/>
                  <a:gd name="connsiteY0-42" fmla="*/ 1442351 h 1442351"/>
                  <a:gd name="connsiteX1-43" fmla="*/ 0 w 928687"/>
                  <a:gd name="connsiteY1-44" fmla="*/ 1313764 h 1442351"/>
                  <a:gd name="connsiteX2-45" fmla="*/ 2427 w 928687"/>
                  <a:gd name="connsiteY2-46" fmla="*/ 0 h 1442351"/>
                  <a:gd name="connsiteX3-47" fmla="*/ 928687 w 928687"/>
                  <a:gd name="connsiteY3-48" fmla="*/ 1085164 h 1442351"/>
                  <a:gd name="connsiteX4-49" fmla="*/ 528637 w 928687"/>
                  <a:gd name="connsiteY4-50" fmla="*/ 1442351 h 1442351"/>
                  <a:gd name="connsiteX0-51" fmla="*/ 528637 w 928687"/>
                  <a:gd name="connsiteY0-52" fmla="*/ 1624305 h 1624305"/>
                  <a:gd name="connsiteX1-53" fmla="*/ 0 w 928687"/>
                  <a:gd name="connsiteY1-54" fmla="*/ 1495718 h 1624305"/>
                  <a:gd name="connsiteX2-55" fmla="*/ 47916 w 928687"/>
                  <a:gd name="connsiteY2-56" fmla="*/ 0 h 1624305"/>
                  <a:gd name="connsiteX3-57" fmla="*/ 928687 w 928687"/>
                  <a:gd name="connsiteY3-58" fmla="*/ 1267118 h 1624305"/>
                  <a:gd name="connsiteX4-59" fmla="*/ 528637 w 928687"/>
                  <a:gd name="connsiteY4-60" fmla="*/ 1624305 h 1624305"/>
                  <a:gd name="connsiteX0-61" fmla="*/ 528637 w 928687"/>
                  <a:gd name="connsiteY0-62" fmla="*/ 1616345 h 1616345"/>
                  <a:gd name="connsiteX1-63" fmla="*/ 0 w 928687"/>
                  <a:gd name="connsiteY1-64" fmla="*/ 1487758 h 1616345"/>
                  <a:gd name="connsiteX2-65" fmla="*/ 53223 w 928687"/>
                  <a:gd name="connsiteY2-66" fmla="*/ 0 h 1616345"/>
                  <a:gd name="connsiteX3-67" fmla="*/ 928687 w 928687"/>
                  <a:gd name="connsiteY3-68" fmla="*/ 1259158 h 1616345"/>
                  <a:gd name="connsiteX4-69" fmla="*/ 528637 w 928687"/>
                  <a:gd name="connsiteY4-70" fmla="*/ 1616345 h 1616345"/>
                  <a:gd name="connsiteX0-71" fmla="*/ 528637 w 928687"/>
                  <a:gd name="connsiteY0-72" fmla="*/ 1618998 h 1618998"/>
                  <a:gd name="connsiteX1-73" fmla="*/ 0 w 928687"/>
                  <a:gd name="connsiteY1-74" fmla="*/ 1490411 h 1618998"/>
                  <a:gd name="connsiteX2-75" fmla="*/ 55877 w 928687"/>
                  <a:gd name="connsiteY2-76" fmla="*/ 0 h 1618998"/>
                  <a:gd name="connsiteX3-77" fmla="*/ 928687 w 928687"/>
                  <a:gd name="connsiteY3-78" fmla="*/ 1261811 h 1618998"/>
                  <a:gd name="connsiteX4-79" fmla="*/ 528637 w 928687"/>
                  <a:gd name="connsiteY4-80" fmla="*/ 1618998 h 1618998"/>
                  <a:gd name="connsiteX0-81" fmla="*/ 528637 w 928687"/>
                  <a:gd name="connsiteY0-82" fmla="*/ 1611038 h 1611038"/>
                  <a:gd name="connsiteX1-83" fmla="*/ 0 w 928687"/>
                  <a:gd name="connsiteY1-84" fmla="*/ 1482451 h 1611038"/>
                  <a:gd name="connsiteX2-85" fmla="*/ 50570 w 928687"/>
                  <a:gd name="connsiteY2-86" fmla="*/ 0 h 1611038"/>
                  <a:gd name="connsiteX3-87" fmla="*/ 928687 w 928687"/>
                  <a:gd name="connsiteY3-88" fmla="*/ 1253851 h 1611038"/>
                  <a:gd name="connsiteX4-89" fmla="*/ 528637 w 928687"/>
                  <a:gd name="connsiteY4-90" fmla="*/ 1611038 h 1611038"/>
                  <a:gd name="connsiteX0-91" fmla="*/ 536444 w 936494"/>
                  <a:gd name="connsiteY0-92" fmla="*/ 1597771 h 1597771"/>
                  <a:gd name="connsiteX1-93" fmla="*/ 7807 w 936494"/>
                  <a:gd name="connsiteY1-94" fmla="*/ 1469184 h 1597771"/>
                  <a:gd name="connsiteX2-95" fmla="*/ 0 w 936494"/>
                  <a:gd name="connsiteY2-96" fmla="*/ 0 h 1597771"/>
                  <a:gd name="connsiteX3-97" fmla="*/ 936494 w 936494"/>
                  <a:gd name="connsiteY3-98" fmla="*/ 1240584 h 1597771"/>
                  <a:gd name="connsiteX4-99" fmla="*/ 536444 w 936494"/>
                  <a:gd name="connsiteY4-100" fmla="*/ 1597771 h 1597771"/>
                  <a:gd name="connsiteX0-101" fmla="*/ 528735 w 928785"/>
                  <a:gd name="connsiteY0-102" fmla="*/ 1611038 h 1611038"/>
                  <a:gd name="connsiteX1-103" fmla="*/ 98 w 928785"/>
                  <a:gd name="connsiteY1-104" fmla="*/ 1482451 h 1611038"/>
                  <a:gd name="connsiteX2-105" fmla="*/ 45361 w 928785"/>
                  <a:gd name="connsiteY2-106" fmla="*/ 0 h 1611038"/>
                  <a:gd name="connsiteX3-107" fmla="*/ 928785 w 928785"/>
                  <a:gd name="connsiteY3-108" fmla="*/ 1253851 h 1611038"/>
                  <a:gd name="connsiteX4-109" fmla="*/ 528735 w 928785"/>
                  <a:gd name="connsiteY4-110" fmla="*/ 1611038 h 1611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dirty="0">
                  <a:ln>
                    <a:noFill/>
                  </a:ln>
                  <a:solidFill>
                    <a:schemeClr val="lt1"/>
                  </a:solidFill>
                  <a:effectLst/>
                  <a:uLnTx/>
                  <a:uFillTx/>
                  <a:latin typeface="+mn-lt"/>
                  <a:ea typeface="+mn-ea"/>
                  <a:cs typeface="+mn-cs"/>
                </a:endParaRPr>
              </a:p>
            </p:txBody>
          </p:sp>
          <p:sp>
            <p:nvSpPr>
              <p:cNvPr id="53" name="Freeform: Shape 52"/>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1" fmla="*/ 0 w 885825"/>
                  <a:gd name="connsiteY0-2" fmla="*/ 997167 h 2254467"/>
                  <a:gd name="connsiteX1-3" fmla="*/ 675879 w 885825"/>
                  <a:gd name="connsiteY1-4" fmla="*/ 0 h 2254467"/>
                  <a:gd name="connsiteX2-5" fmla="*/ 885825 w 885825"/>
                  <a:gd name="connsiteY2-6" fmla="*/ 2254467 h 2254467"/>
                  <a:gd name="connsiteX3-7" fmla="*/ 0 w 885825"/>
                  <a:gd name="connsiteY3-8" fmla="*/ 997167 h 2254467"/>
                </a:gdLst>
                <a:ahLst/>
                <a:cxnLst>
                  <a:cxn ang="0">
                    <a:pos x="connsiteX0-1" y="connsiteY0-2"/>
                  </a:cxn>
                  <a:cxn ang="0">
                    <a:pos x="connsiteX1-3" y="connsiteY1-4"/>
                  </a:cxn>
                  <a:cxn ang="0">
                    <a:pos x="connsiteX2-5" y="connsiteY2-6"/>
                  </a:cxn>
                  <a:cxn ang="0">
                    <a:pos x="connsiteX3-7" y="connsiteY3-8"/>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9054" name="Group 14"/>
            <p:cNvGrpSpPr/>
            <p:nvPr/>
          </p:nvGrpSpPr>
          <p:grpSpPr>
            <a:xfrm rot="-556216" flipH="1">
              <a:off x="12949687" y="4848328"/>
              <a:ext cx="885221" cy="609671"/>
              <a:chOff x="3667032" y="1708483"/>
              <a:chExt cx="8105829" cy="5582653"/>
            </a:xfrm>
          </p:grpSpPr>
          <p:sp>
            <p:nvSpPr>
              <p:cNvPr id="40" name="Freeform: Shape 39"/>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1" fmla="*/ 753988 w 753988"/>
                  <a:gd name="connsiteY0-2" fmla="*/ 288628 h 288628"/>
                  <a:gd name="connsiteX1-3" fmla="*/ 288758 w 753988"/>
                  <a:gd name="connsiteY1-4" fmla="*/ 0 h 288628"/>
                  <a:gd name="connsiteX2-5" fmla="*/ 0 w 753988"/>
                  <a:gd name="connsiteY2-6" fmla="*/ 264695 h 288628"/>
                  <a:gd name="connsiteX3-7" fmla="*/ 753988 w 753988"/>
                  <a:gd name="connsiteY3-8" fmla="*/ 288628 h 288628"/>
                  <a:gd name="connsiteX0-9" fmla="*/ 753988 w 753988"/>
                  <a:gd name="connsiteY0-10" fmla="*/ 288628 h 324723"/>
                  <a:gd name="connsiteX1-11" fmla="*/ 288758 w 753988"/>
                  <a:gd name="connsiteY1-12" fmla="*/ 0 h 324723"/>
                  <a:gd name="connsiteX2-13" fmla="*/ 0 w 753988"/>
                  <a:gd name="connsiteY2-14" fmla="*/ 324723 h 324723"/>
                  <a:gd name="connsiteX3-15" fmla="*/ 753988 w 753988"/>
                  <a:gd name="connsiteY3-16" fmla="*/ 288628 h 324723"/>
                  <a:gd name="connsiteX0-17" fmla="*/ 681954 w 681954"/>
                  <a:gd name="connsiteY0-18" fmla="*/ 396679 h 396679"/>
                  <a:gd name="connsiteX1-19" fmla="*/ 288758 w 681954"/>
                  <a:gd name="connsiteY1-20" fmla="*/ 0 h 396679"/>
                  <a:gd name="connsiteX2-21" fmla="*/ 0 w 681954"/>
                  <a:gd name="connsiteY2-22" fmla="*/ 324723 h 396679"/>
                  <a:gd name="connsiteX3-23" fmla="*/ 681954 w 681954"/>
                  <a:gd name="connsiteY3-24" fmla="*/ 396679 h 396679"/>
                  <a:gd name="connsiteX0-25" fmla="*/ 798009 w 798009"/>
                  <a:gd name="connsiteY0-26" fmla="*/ 324645 h 324723"/>
                  <a:gd name="connsiteX1-27" fmla="*/ 288758 w 798009"/>
                  <a:gd name="connsiteY1-28" fmla="*/ 0 h 324723"/>
                  <a:gd name="connsiteX2-29" fmla="*/ 0 w 798009"/>
                  <a:gd name="connsiteY2-30" fmla="*/ 324723 h 324723"/>
                  <a:gd name="connsiteX3-31" fmla="*/ 798009 w 798009"/>
                  <a:gd name="connsiteY3-32" fmla="*/ 324645 h 324723"/>
                  <a:gd name="connsiteX0-33" fmla="*/ 798009 w 798009"/>
                  <a:gd name="connsiteY0-34" fmla="*/ 324645 h 324645"/>
                  <a:gd name="connsiteX1-35" fmla="*/ 288758 w 798009"/>
                  <a:gd name="connsiteY1-36" fmla="*/ 0 h 324645"/>
                  <a:gd name="connsiteX2-37" fmla="*/ 0 w 798009"/>
                  <a:gd name="connsiteY2-38" fmla="*/ 208668 h 324645"/>
                  <a:gd name="connsiteX3-39" fmla="*/ 798009 w 798009"/>
                  <a:gd name="connsiteY3-40" fmla="*/ 324645 h 324645"/>
                  <a:gd name="connsiteX0-41" fmla="*/ 689958 w 689958"/>
                  <a:gd name="connsiteY0-42" fmla="*/ 360662 h 360662"/>
                  <a:gd name="connsiteX1-43" fmla="*/ 288758 w 689958"/>
                  <a:gd name="connsiteY1-44" fmla="*/ 0 h 360662"/>
                  <a:gd name="connsiteX2-45" fmla="*/ 0 w 689958"/>
                  <a:gd name="connsiteY2-46" fmla="*/ 208668 h 360662"/>
                  <a:gd name="connsiteX3-47" fmla="*/ 689958 w 689958"/>
                  <a:gd name="connsiteY3-48" fmla="*/ 360662 h 360662"/>
                </a:gdLst>
                <a:ahLst/>
                <a:cxnLst>
                  <a:cxn ang="0">
                    <a:pos x="connsiteX0-1" y="connsiteY0-2"/>
                  </a:cxn>
                  <a:cxn ang="0">
                    <a:pos x="connsiteX1-3" y="connsiteY1-4"/>
                  </a:cxn>
                  <a:cxn ang="0">
                    <a:pos x="connsiteX2-5" y="connsiteY2-6"/>
                  </a:cxn>
                  <a:cxn ang="0">
                    <a:pos x="connsiteX3-7" y="connsiteY3-8"/>
                  </a:cxn>
                </a:cxnLst>
                <a:rect l="l" t="t" r="r" b="b"/>
                <a:pathLst>
                  <a:path w="689958" h="360662">
                    <a:moveTo>
                      <a:pt x="689958" y="360662"/>
                    </a:moveTo>
                    <a:lnTo>
                      <a:pt x="288758" y="0"/>
                    </a:lnTo>
                    <a:lnTo>
                      <a:pt x="0" y="208668"/>
                    </a:lnTo>
                    <a:lnTo>
                      <a:pt x="689958" y="36066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41" name="Freeform: Shape 40"/>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42" name="Freeform: Shape 41"/>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43" name="Freeform: Shape 42"/>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44" name="Freeform: Shape 43"/>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1" fmla="*/ 0 w 637674"/>
                  <a:gd name="connsiteY0-2" fmla="*/ 0 h 637674"/>
                  <a:gd name="connsiteX1-3" fmla="*/ 537445 w 637674"/>
                  <a:gd name="connsiteY1-4" fmla="*/ 16112 h 637674"/>
                  <a:gd name="connsiteX2-5" fmla="*/ 637674 w 637674"/>
                  <a:gd name="connsiteY2-6" fmla="*/ 637674 h 637674"/>
                  <a:gd name="connsiteX3-7" fmla="*/ 0 w 637674"/>
                  <a:gd name="connsiteY3-8" fmla="*/ 0 h 637674"/>
                </a:gdLst>
                <a:ahLst/>
                <a:cxnLst>
                  <a:cxn ang="0">
                    <a:pos x="connsiteX0-1" y="connsiteY0-2"/>
                  </a:cxn>
                  <a:cxn ang="0">
                    <a:pos x="connsiteX1-3" y="connsiteY1-4"/>
                  </a:cxn>
                  <a:cxn ang="0">
                    <a:pos x="connsiteX2-5" y="connsiteY2-6"/>
                  </a:cxn>
                  <a:cxn ang="0">
                    <a:pos x="connsiteX3-7" y="connsiteY3-8"/>
                  </a:cxn>
                </a:cxnLst>
                <a:rect l="l" t="t" r="r" b="b"/>
                <a:pathLst>
                  <a:path w="637674" h="637674">
                    <a:moveTo>
                      <a:pt x="0" y="0"/>
                    </a:moveTo>
                    <a:lnTo>
                      <a:pt x="537445" y="16112"/>
                    </a:lnTo>
                    <a:lnTo>
                      <a:pt x="637674" y="637674"/>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45" name="Freeform: Shape 44"/>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1" fmla="*/ 196455 w 733927"/>
                  <a:gd name="connsiteY0-2" fmla="*/ 0 h 477287"/>
                  <a:gd name="connsiteX1-3" fmla="*/ 733927 w 733927"/>
                  <a:gd name="connsiteY1-4" fmla="*/ 477287 h 477287"/>
                  <a:gd name="connsiteX2-5" fmla="*/ 0 w 733927"/>
                  <a:gd name="connsiteY2-6" fmla="*/ 441192 h 477287"/>
                  <a:gd name="connsiteX3-7" fmla="*/ 196455 w 733927"/>
                  <a:gd name="connsiteY3-8" fmla="*/ 0 h 477287"/>
                </a:gdLst>
                <a:ahLst/>
                <a:cxnLst>
                  <a:cxn ang="0">
                    <a:pos x="connsiteX0-1" y="connsiteY0-2"/>
                  </a:cxn>
                  <a:cxn ang="0">
                    <a:pos x="connsiteX1-3" y="connsiteY1-4"/>
                  </a:cxn>
                  <a:cxn ang="0">
                    <a:pos x="connsiteX2-5" y="connsiteY2-6"/>
                  </a:cxn>
                  <a:cxn ang="0">
                    <a:pos x="connsiteX3-7" y="connsiteY3-8"/>
                  </a:cxn>
                </a:cxnLst>
                <a:rect l="l" t="t" r="r" b="b"/>
                <a:pathLst>
                  <a:path w="733927" h="477287">
                    <a:moveTo>
                      <a:pt x="196455" y="0"/>
                    </a:moveTo>
                    <a:lnTo>
                      <a:pt x="733927" y="477287"/>
                    </a:lnTo>
                    <a:lnTo>
                      <a:pt x="0" y="441192"/>
                    </a:lnTo>
                    <a:lnTo>
                      <a:pt x="19645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46" name="Freeform: Shape 45"/>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9062" name="Group 15"/>
            <p:cNvGrpSpPr/>
            <p:nvPr/>
          </p:nvGrpSpPr>
          <p:grpSpPr>
            <a:xfrm rot="-556216" flipH="1">
              <a:off x="9098407" y="3250270"/>
              <a:ext cx="740471" cy="509978"/>
              <a:chOff x="3667032" y="1708483"/>
              <a:chExt cx="8105829" cy="5582653"/>
            </a:xfrm>
          </p:grpSpPr>
          <p:sp>
            <p:nvSpPr>
              <p:cNvPr id="33" name="Freeform: Shape 32"/>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1" fmla="*/ 753988 w 753988"/>
                  <a:gd name="connsiteY0-2" fmla="*/ 288628 h 288628"/>
                  <a:gd name="connsiteX1-3" fmla="*/ 288758 w 753988"/>
                  <a:gd name="connsiteY1-4" fmla="*/ 0 h 288628"/>
                  <a:gd name="connsiteX2-5" fmla="*/ 0 w 753988"/>
                  <a:gd name="connsiteY2-6" fmla="*/ 264695 h 288628"/>
                  <a:gd name="connsiteX3-7" fmla="*/ 753988 w 753988"/>
                  <a:gd name="connsiteY3-8" fmla="*/ 288628 h 288628"/>
                  <a:gd name="connsiteX0-9" fmla="*/ 753988 w 753988"/>
                  <a:gd name="connsiteY0-10" fmla="*/ 288628 h 324723"/>
                  <a:gd name="connsiteX1-11" fmla="*/ 288758 w 753988"/>
                  <a:gd name="connsiteY1-12" fmla="*/ 0 h 324723"/>
                  <a:gd name="connsiteX2-13" fmla="*/ 0 w 753988"/>
                  <a:gd name="connsiteY2-14" fmla="*/ 324723 h 324723"/>
                  <a:gd name="connsiteX3-15" fmla="*/ 753988 w 753988"/>
                  <a:gd name="connsiteY3-16" fmla="*/ 288628 h 324723"/>
                  <a:gd name="connsiteX0-17" fmla="*/ 681954 w 681954"/>
                  <a:gd name="connsiteY0-18" fmla="*/ 396679 h 396679"/>
                  <a:gd name="connsiteX1-19" fmla="*/ 288758 w 681954"/>
                  <a:gd name="connsiteY1-20" fmla="*/ 0 h 396679"/>
                  <a:gd name="connsiteX2-21" fmla="*/ 0 w 681954"/>
                  <a:gd name="connsiteY2-22" fmla="*/ 324723 h 396679"/>
                  <a:gd name="connsiteX3-23" fmla="*/ 681954 w 681954"/>
                  <a:gd name="connsiteY3-24" fmla="*/ 396679 h 396679"/>
                  <a:gd name="connsiteX0-25" fmla="*/ 798009 w 798009"/>
                  <a:gd name="connsiteY0-26" fmla="*/ 324645 h 324723"/>
                  <a:gd name="connsiteX1-27" fmla="*/ 288758 w 798009"/>
                  <a:gd name="connsiteY1-28" fmla="*/ 0 h 324723"/>
                  <a:gd name="connsiteX2-29" fmla="*/ 0 w 798009"/>
                  <a:gd name="connsiteY2-30" fmla="*/ 324723 h 324723"/>
                  <a:gd name="connsiteX3-31" fmla="*/ 798009 w 798009"/>
                  <a:gd name="connsiteY3-32" fmla="*/ 324645 h 324723"/>
                  <a:gd name="connsiteX0-33" fmla="*/ 798009 w 798009"/>
                  <a:gd name="connsiteY0-34" fmla="*/ 324645 h 324645"/>
                  <a:gd name="connsiteX1-35" fmla="*/ 288758 w 798009"/>
                  <a:gd name="connsiteY1-36" fmla="*/ 0 h 324645"/>
                  <a:gd name="connsiteX2-37" fmla="*/ 0 w 798009"/>
                  <a:gd name="connsiteY2-38" fmla="*/ 208668 h 324645"/>
                  <a:gd name="connsiteX3-39" fmla="*/ 798009 w 798009"/>
                  <a:gd name="connsiteY3-40" fmla="*/ 324645 h 324645"/>
                  <a:gd name="connsiteX0-41" fmla="*/ 689958 w 689958"/>
                  <a:gd name="connsiteY0-42" fmla="*/ 360662 h 360662"/>
                  <a:gd name="connsiteX1-43" fmla="*/ 288758 w 689958"/>
                  <a:gd name="connsiteY1-44" fmla="*/ 0 h 360662"/>
                  <a:gd name="connsiteX2-45" fmla="*/ 0 w 689958"/>
                  <a:gd name="connsiteY2-46" fmla="*/ 208668 h 360662"/>
                  <a:gd name="connsiteX3-47" fmla="*/ 689958 w 689958"/>
                  <a:gd name="connsiteY3-48" fmla="*/ 360662 h 360662"/>
                </a:gdLst>
                <a:ahLst/>
                <a:cxnLst>
                  <a:cxn ang="0">
                    <a:pos x="connsiteX0-1" y="connsiteY0-2"/>
                  </a:cxn>
                  <a:cxn ang="0">
                    <a:pos x="connsiteX1-3" y="connsiteY1-4"/>
                  </a:cxn>
                  <a:cxn ang="0">
                    <a:pos x="connsiteX2-5" y="connsiteY2-6"/>
                  </a:cxn>
                  <a:cxn ang="0">
                    <a:pos x="connsiteX3-7" y="connsiteY3-8"/>
                  </a:cxn>
                </a:cxnLst>
                <a:rect l="l" t="t" r="r" b="b"/>
                <a:pathLst>
                  <a:path w="689958" h="360662">
                    <a:moveTo>
                      <a:pt x="689958" y="360662"/>
                    </a:moveTo>
                    <a:lnTo>
                      <a:pt x="288758" y="0"/>
                    </a:lnTo>
                    <a:lnTo>
                      <a:pt x="0" y="208668"/>
                    </a:lnTo>
                    <a:lnTo>
                      <a:pt x="689958" y="36066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34" name="Freeform: Shape 33"/>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35" name="Freeform: Shape 34"/>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36" name="Freeform: Shape 35"/>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37" name="Freeform: Shape 36"/>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1" fmla="*/ 0 w 637674"/>
                  <a:gd name="connsiteY0-2" fmla="*/ 0 h 637674"/>
                  <a:gd name="connsiteX1-3" fmla="*/ 537445 w 637674"/>
                  <a:gd name="connsiteY1-4" fmla="*/ 16112 h 637674"/>
                  <a:gd name="connsiteX2-5" fmla="*/ 637674 w 637674"/>
                  <a:gd name="connsiteY2-6" fmla="*/ 637674 h 637674"/>
                  <a:gd name="connsiteX3-7" fmla="*/ 0 w 637674"/>
                  <a:gd name="connsiteY3-8" fmla="*/ 0 h 637674"/>
                </a:gdLst>
                <a:ahLst/>
                <a:cxnLst>
                  <a:cxn ang="0">
                    <a:pos x="connsiteX0-1" y="connsiteY0-2"/>
                  </a:cxn>
                  <a:cxn ang="0">
                    <a:pos x="connsiteX1-3" y="connsiteY1-4"/>
                  </a:cxn>
                  <a:cxn ang="0">
                    <a:pos x="connsiteX2-5" y="connsiteY2-6"/>
                  </a:cxn>
                  <a:cxn ang="0">
                    <a:pos x="connsiteX3-7" y="connsiteY3-8"/>
                  </a:cxn>
                </a:cxnLst>
                <a:rect l="l" t="t" r="r" b="b"/>
                <a:pathLst>
                  <a:path w="637674" h="637674">
                    <a:moveTo>
                      <a:pt x="0" y="0"/>
                    </a:moveTo>
                    <a:lnTo>
                      <a:pt x="537445" y="16112"/>
                    </a:lnTo>
                    <a:lnTo>
                      <a:pt x="637674" y="637674"/>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38" name="Freeform: Shape 37"/>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1" fmla="*/ 196455 w 733927"/>
                  <a:gd name="connsiteY0-2" fmla="*/ 0 h 477287"/>
                  <a:gd name="connsiteX1-3" fmla="*/ 733927 w 733927"/>
                  <a:gd name="connsiteY1-4" fmla="*/ 477287 h 477287"/>
                  <a:gd name="connsiteX2-5" fmla="*/ 0 w 733927"/>
                  <a:gd name="connsiteY2-6" fmla="*/ 441192 h 477287"/>
                  <a:gd name="connsiteX3-7" fmla="*/ 196455 w 733927"/>
                  <a:gd name="connsiteY3-8" fmla="*/ 0 h 477287"/>
                </a:gdLst>
                <a:ahLst/>
                <a:cxnLst>
                  <a:cxn ang="0">
                    <a:pos x="connsiteX0-1" y="connsiteY0-2"/>
                  </a:cxn>
                  <a:cxn ang="0">
                    <a:pos x="connsiteX1-3" y="connsiteY1-4"/>
                  </a:cxn>
                  <a:cxn ang="0">
                    <a:pos x="connsiteX2-5" y="connsiteY2-6"/>
                  </a:cxn>
                  <a:cxn ang="0">
                    <a:pos x="connsiteX3-7" y="connsiteY3-8"/>
                  </a:cxn>
                </a:cxnLst>
                <a:rect l="l" t="t" r="r" b="b"/>
                <a:pathLst>
                  <a:path w="733927" h="477287">
                    <a:moveTo>
                      <a:pt x="196455" y="0"/>
                    </a:moveTo>
                    <a:lnTo>
                      <a:pt x="733927" y="477287"/>
                    </a:lnTo>
                    <a:lnTo>
                      <a:pt x="0" y="441192"/>
                    </a:lnTo>
                    <a:lnTo>
                      <a:pt x="19645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39" name="Freeform: Shape 38"/>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9070" name="Group 16"/>
            <p:cNvGrpSpPr/>
            <p:nvPr/>
          </p:nvGrpSpPr>
          <p:grpSpPr>
            <a:xfrm rot="-1324256" flipH="1">
              <a:off x="12999428" y="1262387"/>
              <a:ext cx="1627254" cy="1844118"/>
              <a:chOff x="5365048" y="479821"/>
              <a:chExt cx="8036930" cy="9108010"/>
            </a:xfrm>
          </p:grpSpPr>
          <p:sp>
            <p:nvSpPr>
              <p:cNvPr id="26" name="Freeform: Shape 25"/>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1" fmla="*/ 0 w 366579"/>
                  <a:gd name="connsiteY0-2" fmla="*/ 0 h 459339"/>
                  <a:gd name="connsiteX1-3" fmla="*/ 366579 w 366579"/>
                  <a:gd name="connsiteY1-4" fmla="*/ 459339 h 459339"/>
                  <a:gd name="connsiteX2-5" fmla="*/ 266700 w 366579"/>
                  <a:gd name="connsiteY2-6" fmla="*/ 76200 h 459339"/>
                  <a:gd name="connsiteX3-7" fmla="*/ 0 w 366579"/>
                  <a:gd name="connsiteY3-8" fmla="*/ 0 h 459339"/>
                </a:gdLst>
                <a:ahLst/>
                <a:cxnLst>
                  <a:cxn ang="0">
                    <a:pos x="connsiteX0-1" y="connsiteY0-2"/>
                  </a:cxn>
                  <a:cxn ang="0">
                    <a:pos x="connsiteX1-3" y="connsiteY1-4"/>
                  </a:cxn>
                  <a:cxn ang="0">
                    <a:pos x="connsiteX2-5" y="connsiteY2-6"/>
                  </a:cxn>
                  <a:cxn ang="0">
                    <a:pos x="connsiteX3-7" y="connsiteY3-8"/>
                  </a:cxn>
                </a:cxnLst>
                <a:rect l="l" t="t" r="r" b="b"/>
                <a:pathLst>
                  <a:path w="366579" h="459339">
                    <a:moveTo>
                      <a:pt x="0" y="0"/>
                    </a:moveTo>
                    <a:lnTo>
                      <a:pt x="366579" y="459339"/>
                    </a:lnTo>
                    <a:lnTo>
                      <a:pt x="266700" y="7620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27" name="Freeform: Shape 26"/>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1" fmla="*/ 1158170 w 1158170"/>
                  <a:gd name="connsiteY0-2" fmla="*/ 561975 h 561975"/>
                  <a:gd name="connsiteX1-3" fmla="*/ 377120 w 1158170"/>
                  <a:gd name="connsiteY1-4" fmla="*/ 0 h 561975"/>
                  <a:gd name="connsiteX2-5" fmla="*/ 0 w 1158170"/>
                  <a:gd name="connsiteY2-6" fmla="*/ 375217 h 561975"/>
                  <a:gd name="connsiteX3-7" fmla="*/ 1158170 w 1158170"/>
                  <a:gd name="connsiteY3-8" fmla="*/ 561975 h 561975"/>
                  <a:gd name="connsiteX0-9" fmla="*/ 1160823 w 1160823"/>
                  <a:gd name="connsiteY0-10" fmla="*/ 561975 h 561975"/>
                  <a:gd name="connsiteX1-11" fmla="*/ 379773 w 1160823"/>
                  <a:gd name="connsiteY1-12" fmla="*/ 0 h 561975"/>
                  <a:gd name="connsiteX2-13" fmla="*/ 0 w 1160823"/>
                  <a:gd name="connsiteY2-14" fmla="*/ 367257 h 561975"/>
                  <a:gd name="connsiteX3-15" fmla="*/ 1160823 w 1160823"/>
                  <a:gd name="connsiteY3-16" fmla="*/ 561975 h 561975"/>
                </a:gdLst>
                <a:ahLst/>
                <a:cxnLst>
                  <a:cxn ang="0">
                    <a:pos x="connsiteX0-1" y="connsiteY0-2"/>
                  </a:cxn>
                  <a:cxn ang="0">
                    <a:pos x="connsiteX1-3" y="connsiteY1-4"/>
                  </a:cxn>
                  <a:cxn ang="0">
                    <a:pos x="connsiteX2-5" y="connsiteY2-6"/>
                  </a:cxn>
                  <a:cxn ang="0">
                    <a:pos x="connsiteX3-7" y="connsiteY3-8"/>
                  </a:cxn>
                </a:cxnLst>
                <a:rect l="l" t="t" r="r" b="b"/>
                <a:pathLst>
                  <a:path w="1160823" h="561975">
                    <a:moveTo>
                      <a:pt x="1160823" y="561975"/>
                    </a:moveTo>
                    <a:lnTo>
                      <a:pt x="379773" y="0"/>
                    </a:lnTo>
                    <a:lnTo>
                      <a:pt x="0" y="367257"/>
                    </a:lnTo>
                    <a:lnTo>
                      <a:pt x="1160823" y="561975"/>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28" name="Freeform: Shape 27"/>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1" fmla="*/ 157232 w 276225"/>
                  <a:gd name="connsiteY0-2" fmla="*/ 0 h 205332"/>
                  <a:gd name="connsiteX1-3" fmla="*/ 0 w 276225"/>
                  <a:gd name="connsiteY1-4" fmla="*/ 205332 h 205332"/>
                  <a:gd name="connsiteX2-5" fmla="*/ 276225 w 276225"/>
                  <a:gd name="connsiteY2-6" fmla="*/ 157707 h 205332"/>
                  <a:gd name="connsiteX3-7" fmla="*/ 157232 w 276225"/>
                  <a:gd name="connsiteY3-8" fmla="*/ 0 h 205332"/>
                  <a:gd name="connsiteX0-9" fmla="*/ 275415 w 394408"/>
                  <a:gd name="connsiteY0-10" fmla="*/ 0 h 157707"/>
                  <a:gd name="connsiteX1-11" fmla="*/ 0 w 394408"/>
                  <a:gd name="connsiteY1-12" fmla="*/ 150097 h 157707"/>
                  <a:gd name="connsiteX2-13" fmla="*/ 394408 w 394408"/>
                  <a:gd name="connsiteY2-14" fmla="*/ 157707 h 157707"/>
                  <a:gd name="connsiteX3-15" fmla="*/ 275415 w 394408"/>
                  <a:gd name="connsiteY3-16" fmla="*/ 0 h 157707"/>
                </a:gdLst>
                <a:ahLst/>
                <a:cxnLst>
                  <a:cxn ang="0">
                    <a:pos x="connsiteX0-1" y="connsiteY0-2"/>
                  </a:cxn>
                  <a:cxn ang="0">
                    <a:pos x="connsiteX1-3" y="connsiteY1-4"/>
                  </a:cxn>
                  <a:cxn ang="0">
                    <a:pos x="connsiteX2-5" y="connsiteY2-6"/>
                  </a:cxn>
                  <a:cxn ang="0">
                    <a:pos x="connsiteX3-7" y="connsiteY3-8"/>
                  </a:cxn>
                </a:cxnLst>
                <a:rect l="l" t="t" r="r" b="b"/>
                <a:pathLst>
                  <a:path w="394408" h="157707">
                    <a:moveTo>
                      <a:pt x="275415" y="0"/>
                    </a:moveTo>
                    <a:lnTo>
                      <a:pt x="0" y="150097"/>
                    </a:lnTo>
                    <a:lnTo>
                      <a:pt x="394408" y="157707"/>
                    </a:lnTo>
                    <a:lnTo>
                      <a:pt x="27541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29" name="Freeform: Shape 28"/>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1" fmla="*/ 552450 w 552450"/>
                  <a:gd name="connsiteY0-2" fmla="*/ 0 h 826497"/>
                  <a:gd name="connsiteX1-3" fmla="*/ 0 w 552450"/>
                  <a:gd name="connsiteY1-4" fmla="*/ 114300 h 826497"/>
                  <a:gd name="connsiteX2-5" fmla="*/ 502647 w 552450"/>
                  <a:gd name="connsiteY2-6" fmla="*/ 826497 h 826497"/>
                  <a:gd name="connsiteX3-7" fmla="*/ 552450 w 552450"/>
                  <a:gd name="connsiteY3-8" fmla="*/ 0 h 826497"/>
                </a:gdLst>
                <a:ahLst/>
                <a:cxnLst>
                  <a:cxn ang="0">
                    <a:pos x="connsiteX0-1" y="connsiteY0-2"/>
                  </a:cxn>
                  <a:cxn ang="0">
                    <a:pos x="connsiteX1-3" y="connsiteY1-4"/>
                  </a:cxn>
                  <a:cxn ang="0">
                    <a:pos x="connsiteX2-5" y="connsiteY2-6"/>
                  </a:cxn>
                  <a:cxn ang="0">
                    <a:pos x="connsiteX3-7" y="connsiteY3-8"/>
                  </a:cxn>
                </a:cxnLst>
                <a:rect l="l" t="t" r="r" b="b"/>
                <a:pathLst>
                  <a:path w="552450" h="826497">
                    <a:moveTo>
                      <a:pt x="552450" y="0"/>
                    </a:moveTo>
                    <a:lnTo>
                      <a:pt x="0" y="114300"/>
                    </a:lnTo>
                    <a:lnTo>
                      <a:pt x="502647" y="826497"/>
                    </a:lnTo>
                    <a:lnTo>
                      <a:pt x="55245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30" name="Freeform: Shape 29"/>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1" fmla="*/ 1113905 w 1113905"/>
                  <a:gd name="connsiteY0-2" fmla="*/ 0 h 1390650"/>
                  <a:gd name="connsiteX1-3" fmla="*/ 0 w 1113905"/>
                  <a:gd name="connsiteY1-4" fmla="*/ 643150 h 1390650"/>
                  <a:gd name="connsiteX2-5" fmla="*/ 113780 w 1113905"/>
                  <a:gd name="connsiteY2-6" fmla="*/ 1390650 h 1390650"/>
                  <a:gd name="connsiteX3-7" fmla="*/ 1113905 w 1113905"/>
                  <a:gd name="connsiteY3-8" fmla="*/ 0 h 1390650"/>
                  <a:gd name="connsiteX0-9" fmla="*/ 1229522 w 1229522"/>
                  <a:gd name="connsiteY0-10" fmla="*/ 0 h 1341742"/>
                  <a:gd name="connsiteX1-11" fmla="*/ 0 w 1229522"/>
                  <a:gd name="connsiteY1-12" fmla="*/ 594242 h 1341742"/>
                  <a:gd name="connsiteX2-13" fmla="*/ 113780 w 1229522"/>
                  <a:gd name="connsiteY2-14" fmla="*/ 1341742 h 1341742"/>
                  <a:gd name="connsiteX3-15" fmla="*/ 1229522 w 1229522"/>
                  <a:gd name="connsiteY3-16" fmla="*/ 0 h 1341742"/>
                </a:gdLst>
                <a:ahLst/>
                <a:cxnLst>
                  <a:cxn ang="0">
                    <a:pos x="connsiteX0-1" y="connsiteY0-2"/>
                  </a:cxn>
                  <a:cxn ang="0">
                    <a:pos x="connsiteX1-3" y="connsiteY1-4"/>
                  </a:cxn>
                  <a:cxn ang="0">
                    <a:pos x="connsiteX2-5" y="connsiteY2-6"/>
                  </a:cxn>
                  <a:cxn ang="0">
                    <a:pos x="connsiteX3-7" y="connsiteY3-8"/>
                  </a:cxn>
                </a:cxnLst>
                <a:rect l="l" t="t" r="r" b="b"/>
                <a:pathLst>
                  <a:path w="1229522" h="1341742">
                    <a:moveTo>
                      <a:pt x="1229522" y="0"/>
                    </a:moveTo>
                    <a:lnTo>
                      <a:pt x="0" y="594242"/>
                    </a:lnTo>
                    <a:lnTo>
                      <a:pt x="113780" y="1341742"/>
                    </a:lnTo>
                    <a:lnTo>
                      <a:pt x="1229522"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31" name="Freeform: Shape 30"/>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1" fmla="*/ 542925 w 942975"/>
                  <a:gd name="connsiteY0-2" fmla="*/ 1304925 h 1304925"/>
                  <a:gd name="connsiteX1-3" fmla="*/ 14288 w 942975"/>
                  <a:gd name="connsiteY1-4" fmla="*/ 1176338 h 1304925"/>
                  <a:gd name="connsiteX2-5" fmla="*/ 0 w 942975"/>
                  <a:gd name="connsiteY2-6" fmla="*/ 0 h 1304925"/>
                  <a:gd name="connsiteX3-7" fmla="*/ 942975 w 942975"/>
                  <a:gd name="connsiteY3-8" fmla="*/ 947738 h 1304925"/>
                  <a:gd name="connsiteX4-9" fmla="*/ 542925 w 942975"/>
                  <a:gd name="connsiteY4-10" fmla="*/ 1304925 h 1304925"/>
                  <a:gd name="connsiteX0-11" fmla="*/ 528637 w 928687"/>
                  <a:gd name="connsiteY0-12" fmla="*/ 1581150 h 1581150"/>
                  <a:gd name="connsiteX1-13" fmla="*/ 0 w 928687"/>
                  <a:gd name="connsiteY1-14" fmla="*/ 1452563 h 1581150"/>
                  <a:gd name="connsiteX2-15" fmla="*/ 61912 w 928687"/>
                  <a:gd name="connsiteY2-16" fmla="*/ 0 h 1581150"/>
                  <a:gd name="connsiteX3-17" fmla="*/ 928687 w 928687"/>
                  <a:gd name="connsiteY3-18" fmla="*/ 1223963 h 1581150"/>
                  <a:gd name="connsiteX4-19" fmla="*/ 528637 w 928687"/>
                  <a:gd name="connsiteY4-20" fmla="*/ 1581150 h 1581150"/>
                  <a:gd name="connsiteX0-21" fmla="*/ 528637 w 928687"/>
                  <a:gd name="connsiteY0-22" fmla="*/ 1619250 h 1619250"/>
                  <a:gd name="connsiteX1-23" fmla="*/ 0 w 928687"/>
                  <a:gd name="connsiteY1-24" fmla="*/ 1490663 h 1619250"/>
                  <a:gd name="connsiteX2-25" fmla="*/ 42862 w 928687"/>
                  <a:gd name="connsiteY2-26" fmla="*/ 0 h 1619250"/>
                  <a:gd name="connsiteX3-27" fmla="*/ 928687 w 928687"/>
                  <a:gd name="connsiteY3-28" fmla="*/ 1262063 h 1619250"/>
                  <a:gd name="connsiteX4-29" fmla="*/ 528637 w 928687"/>
                  <a:gd name="connsiteY4-30" fmla="*/ 1619250 h 1619250"/>
                  <a:gd name="connsiteX0-31" fmla="*/ 528637 w 928687"/>
                  <a:gd name="connsiteY0-32" fmla="*/ 1614196 h 1614196"/>
                  <a:gd name="connsiteX1-33" fmla="*/ 0 w 928687"/>
                  <a:gd name="connsiteY1-34" fmla="*/ 1485609 h 1614196"/>
                  <a:gd name="connsiteX2-35" fmla="*/ 47916 w 928687"/>
                  <a:gd name="connsiteY2-36" fmla="*/ 0 h 1614196"/>
                  <a:gd name="connsiteX3-37" fmla="*/ 928687 w 928687"/>
                  <a:gd name="connsiteY3-38" fmla="*/ 1257009 h 1614196"/>
                  <a:gd name="connsiteX4-39" fmla="*/ 528637 w 928687"/>
                  <a:gd name="connsiteY4-40" fmla="*/ 1614196 h 1614196"/>
                  <a:gd name="connsiteX0-41" fmla="*/ 528637 w 928687"/>
                  <a:gd name="connsiteY0-42" fmla="*/ 1442351 h 1442351"/>
                  <a:gd name="connsiteX1-43" fmla="*/ 0 w 928687"/>
                  <a:gd name="connsiteY1-44" fmla="*/ 1313764 h 1442351"/>
                  <a:gd name="connsiteX2-45" fmla="*/ 2427 w 928687"/>
                  <a:gd name="connsiteY2-46" fmla="*/ 0 h 1442351"/>
                  <a:gd name="connsiteX3-47" fmla="*/ 928687 w 928687"/>
                  <a:gd name="connsiteY3-48" fmla="*/ 1085164 h 1442351"/>
                  <a:gd name="connsiteX4-49" fmla="*/ 528637 w 928687"/>
                  <a:gd name="connsiteY4-50" fmla="*/ 1442351 h 1442351"/>
                  <a:gd name="connsiteX0-51" fmla="*/ 528637 w 928687"/>
                  <a:gd name="connsiteY0-52" fmla="*/ 1624305 h 1624305"/>
                  <a:gd name="connsiteX1-53" fmla="*/ 0 w 928687"/>
                  <a:gd name="connsiteY1-54" fmla="*/ 1495718 h 1624305"/>
                  <a:gd name="connsiteX2-55" fmla="*/ 47916 w 928687"/>
                  <a:gd name="connsiteY2-56" fmla="*/ 0 h 1624305"/>
                  <a:gd name="connsiteX3-57" fmla="*/ 928687 w 928687"/>
                  <a:gd name="connsiteY3-58" fmla="*/ 1267118 h 1624305"/>
                  <a:gd name="connsiteX4-59" fmla="*/ 528637 w 928687"/>
                  <a:gd name="connsiteY4-60" fmla="*/ 1624305 h 1624305"/>
                  <a:gd name="connsiteX0-61" fmla="*/ 528637 w 928687"/>
                  <a:gd name="connsiteY0-62" fmla="*/ 1616345 h 1616345"/>
                  <a:gd name="connsiteX1-63" fmla="*/ 0 w 928687"/>
                  <a:gd name="connsiteY1-64" fmla="*/ 1487758 h 1616345"/>
                  <a:gd name="connsiteX2-65" fmla="*/ 53223 w 928687"/>
                  <a:gd name="connsiteY2-66" fmla="*/ 0 h 1616345"/>
                  <a:gd name="connsiteX3-67" fmla="*/ 928687 w 928687"/>
                  <a:gd name="connsiteY3-68" fmla="*/ 1259158 h 1616345"/>
                  <a:gd name="connsiteX4-69" fmla="*/ 528637 w 928687"/>
                  <a:gd name="connsiteY4-70" fmla="*/ 1616345 h 1616345"/>
                  <a:gd name="connsiteX0-71" fmla="*/ 528637 w 928687"/>
                  <a:gd name="connsiteY0-72" fmla="*/ 1618998 h 1618998"/>
                  <a:gd name="connsiteX1-73" fmla="*/ 0 w 928687"/>
                  <a:gd name="connsiteY1-74" fmla="*/ 1490411 h 1618998"/>
                  <a:gd name="connsiteX2-75" fmla="*/ 55877 w 928687"/>
                  <a:gd name="connsiteY2-76" fmla="*/ 0 h 1618998"/>
                  <a:gd name="connsiteX3-77" fmla="*/ 928687 w 928687"/>
                  <a:gd name="connsiteY3-78" fmla="*/ 1261811 h 1618998"/>
                  <a:gd name="connsiteX4-79" fmla="*/ 528637 w 928687"/>
                  <a:gd name="connsiteY4-80" fmla="*/ 1618998 h 1618998"/>
                  <a:gd name="connsiteX0-81" fmla="*/ 528637 w 928687"/>
                  <a:gd name="connsiteY0-82" fmla="*/ 1611038 h 1611038"/>
                  <a:gd name="connsiteX1-83" fmla="*/ 0 w 928687"/>
                  <a:gd name="connsiteY1-84" fmla="*/ 1482451 h 1611038"/>
                  <a:gd name="connsiteX2-85" fmla="*/ 50570 w 928687"/>
                  <a:gd name="connsiteY2-86" fmla="*/ 0 h 1611038"/>
                  <a:gd name="connsiteX3-87" fmla="*/ 928687 w 928687"/>
                  <a:gd name="connsiteY3-88" fmla="*/ 1253851 h 1611038"/>
                  <a:gd name="connsiteX4-89" fmla="*/ 528637 w 928687"/>
                  <a:gd name="connsiteY4-90" fmla="*/ 1611038 h 1611038"/>
                  <a:gd name="connsiteX0-91" fmla="*/ 536444 w 936494"/>
                  <a:gd name="connsiteY0-92" fmla="*/ 1597771 h 1597771"/>
                  <a:gd name="connsiteX1-93" fmla="*/ 7807 w 936494"/>
                  <a:gd name="connsiteY1-94" fmla="*/ 1469184 h 1597771"/>
                  <a:gd name="connsiteX2-95" fmla="*/ 0 w 936494"/>
                  <a:gd name="connsiteY2-96" fmla="*/ 0 h 1597771"/>
                  <a:gd name="connsiteX3-97" fmla="*/ 936494 w 936494"/>
                  <a:gd name="connsiteY3-98" fmla="*/ 1240584 h 1597771"/>
                  <a:gd name="connsiteX4-99" fmla="*/ 536444 w 936494"/>
                  <a:gd name="connsiteY4-100" fmla="*/ 1597771 h 1597771"/>
                  <a:gd name="connsiteX0-101" fmla="*/ 528735 w 928785"/>
                  <a:gd name="connsiteY0-102" fmla="*/ 1611038 h 1611038"/>
                  <a:gd name="connsiteX1-103" fmla="*/ 98 w 928785"/>
                  <a:gd name="connsiteY1-104" fmla="*/ 1482451 h 1611038"/>
                  <a:gd name="connsiteX2-105" fmla="*/ 45361 w 928785"/>
                  <a:gd name="connsiteY2-106" fmla="*/ 0 h 1611038"/>
                  <a:gd name="connsiteX3-107" fmla="*/ 928785 w 928785"/>
                  <a:gd name="connsiteY3-108" fmla="*/ 1253851 h 1611038"/>
                  <a:gd name="connsiteX4-109" fmla="*/ 528735 w 928785"/>
                  <a:gd name="connsiteY4-110" fmla="*/ 1611038 h 1611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32" name="Freeform: Shape 31"/>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1" fmla="*/ 0 w 885825"/>
                  <a:gd name="connsiteY0-2" fmla="*/ 997167 h 2254467"/>
                  <a:gd name="connsiteX1-3" fmla="*/ 675879 w 885825"/>
                  <a:gd name="connsiteY1-4" fmla="*/ 0 h 2254467"/>
                  <a:gd name="connsiteX2-5" fmla="*/ 885825 w 885825"/>
                  <a:gd name="connsiteY2-6" fmla="*/ 2254467 h 2254467"/>
                  <a:gd name="connsiteX3-7" fmla="*/ 0 w 885825"/>
                  <a:gd name="connsiteY3-8" fmla="*/ 997167 h 2254467"/>
                </a:gdLst>
                <a:ahLst/>
                <a:cxnLst>
                  <a:cxn ang="0">
                    <a:pos x="connsiteX0-1" y="connsiteY0-2"/>
                  </a:cxn>
                  <a:cxn ang="0">
                    <a:pos x="connsiteX1-3" y="connsiteY1-4"/>
                  </a:cxn>
                  <a:cxn ang="0">
                    <a:pos x="connsiteX2-5" y="connsiteY2-6"/>
                  </a:cxn>
                  <a:cxn ang="0">
                    <a:pos x="connsiteX3-7" y="connsiteY3-8"/>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9078" name="Group 17"/>
            <p:cNvGrpSpPr/>
            <p:nvPr/>
          </p:nvGrpSpPr>
          <p:grpSpPr>
            <a:xfrm rot="-2238371" flipH="1">
              <a:off x="13519304" y="3604291"/>
              <a:ext cx="825203" cy="568334"/>
              <a:chOff x="3667032" y="1708483"/>
              <a:chExt cx="8105829" cy="5582653"/>
            </a:xfrm>
          </p:grpSpPr>
          <p:sp>
            <p:nvSpPr>
              <p:cNvPr id="19" name="Freeform: Shape 18"/>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1" fmla="*/ 753988 w 753988"/>
                  <a:gd name="connsiteY0-2" fmla="*/ 288628 h 288628"/>
                  <a:gd name="connsiteX1-3" fmla="*/ 288758 w 753988"/>
                  <a:gd name="connsiteY1-4" fmla="*/ 0 h 288628"/>
                  <a:gd name="connsiteX2-5" fmla="*/ 0 w 753988"/>
                  <a:gd name="connsiteY2-6" fmla="*/ 264695 h 288628"/>
                  <a:gd name="connsiteX3-7" fmla="*/ 753988 w 753988"/>
                  <a:gd name="connsiteY3-8" fmla="*/ 288628 h 288628"/>
                  <a:gd name="connsiteX0-9" fmla="*/ 753988 w 753988"/>
                  <a:gd name="connsiteY0-10" fmla="*/ 288628 h 324723"/>
                  <a:gd name="connsiteX1-11" fmla="*/ 288758 w 753988"/>
                  <a:gd name="connsiteY1-12" fmla="*/ 0 h 324723"/>
                  <a:gd name="connsiteX2-13" fmla="*/ 0 w 753988"/>
                  <a:gd name="connsiteY2-14" fmla="*/ 324723 h 324723"/>
                  <a:gd name="connsiteX3-15" fmla="*/ 753988 w 753988"/>
                  <a:gd name="connsiteY3-16" fmla="*/ 288628 h 324723"/>
                  <a:gd name="connsiteX0-17" fmla="*/ 681954 w 681954"/>
                  <a:gd name="connsiteY0-18" fmla="*/ 396679 h 396679"/>
                  <a:gd name="connsiteX1-19" fmla="*/ 288758 w 681954"/>
                  <a:gd name="connsiteY1-20" fmla="*/ 0 h 396679"/>
                  <a:gd name="connsiteX2-21" fmla="*/ 0 w 681954"/>
                  <a:gd name="connsiteY2-22" fmla="*/ 324723 h 396679"/>
                  <a:gd name="connsiteX3-23" fmla="*/ 681954 w 681954"/>
                  <a:gd name="connsiteY3-24" fmla="*/ 396679 h 396679"/>
                  <a:gd name="connsiteX0-25" fmla="*/ 798009 w 798009"/>
                  <a:gd name="connsiteY0-26" fmla="*/ 324645 h 324723"/>
                  <a:gd name="connsiteX1-27" fmla="*/ 288758 w 798009"/>
                  <a:gd name="connsiteY1-28" fmla="*/ 0 h 324723"/>
                  <a:gd name="connsiteX2-29" fmla="*/ 0 w 798009"/>
                  <a:gd name="connsiteY2-30" fmla="*/ 324723 h 324723"/>
                  <a:gd name="connsiteX3-31" fmla="*/ 798009 w 798009"/>
                  <a:gd name="connsiteY3-32" fmla="*/ 324645 h 324723"/>
                  <a:gd name="connsiteX0-33" fmla="*/ 798009 w 798009"/>
                  <a:gd name="connsiteY0-34" fmla="*/ 324645 h 324645"/>
                  <a:gd name="connsiteX1-35" fmla="*/ 288758 w 798009"/>
                  <a:gd name="connsiteY1-36" fmla="*/ 0 h 324645"/>
                  <a:gd name="connsiteX2-37" fmla="*/ 0 w 798009"/>
                  <a:gd name="connsiteY2-38" fmla="*/ 208668 h 324645"/>
                  <a:gd name="connsiteX3-39" fmla="*/ 798009 w 798009"/>
                  <a:gd name="connsiteY3-40" fmla="*/ 324645 h 324645"/>
                  <a:gd name="connsiteX0-41" fmla="*/ 689958 w 689958"/>
                  <a:gd name="connsiteY0-42" fmla="*/ 360662 h 360662"/>
                  <a:gd name="connsiteX1-43" fmla="*/ 288758 w 689958"/>
                  <a:gd name="connsiteY1-44" fmla="*/ 0 h 360662"/>
                  <a:gd name="connsiteX2-45" fmla="*/ 0 w 689958"/>
                  <a:gd name="connsiteY2-46" fmla="*/ 208668 h 360662"/>
                  <a:gd name="connsiteX3-47" fmla="*/ 689958 w 689958"/>
                  <a:gd name="connsiteY3-48" fmla="*/ 360662 h 360662"/>
                </a:gdLst>
                <a:ahLst/>
                <a:cxnLst>
                  <a:cxn ang="0">
                    <a:pos x="connsiteX0-1" y="connsiteY0-2"/>
                  </a:cxn>
                  <a:cxn ang="0">
                    <a:pos x="connsiteX1-3" y="connsiteY1-4"/>
                  </a:cxn>
                  <a:cxn ang="0">
                    <a:pos x="connsiteX2-5" y="connsiteY2-6"/>
                  </a:cxn>
                  <a:cxn ang="0">
                    <a:pos x="connsiteX3-7" y="connsiteY3-8"/>
                  </a:cxn>
                </a:cxnLst>
                <a:rect l="l" t="t" r="r" b="b"/>
                <a:pathLst>
                  <a:path w="689958" h="360662">
                    <a:moveTo>
                      <a:pt x="689958" y="360662"/>
                    </a:moveTo>
                    <a:lnTo>
                      <a:pt x="288758" y="0"/>
                    </a:lnTo>
                    <a:lnTo>
                      <a:pt x="0" y="208668"/>
                    </a:lnTo>
                    <a:lnTo>
                      <a:pt x="689958" y="36066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20" name="Freeform: Shape 19"/>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21" name="Freeform: Shape 20"/>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22" name="Freeform: Shape 21"/>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23" name="Freeform: Shape 22"/>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1" fmla="*/ 0 w 637674"/>
                  <a:gd name="connsiteY0-2" fmla="*/ 0 h 637674"/>
                  <a:gd name="connsiteX1-3" fmla="*/ 537445 w 637674"/>
                  <a:gd name="connsiteY1-4" fmla="*/ 16112 h 637674"/>
                  <a:gd name="connsiteX2-5" fmla="*/ 637674 w 637674"/>
                  <a:gd name="connsiteY2-6" fmla="*/ 637674 h 637674"/>
                  <a:gd name="connsiteX3-7" fmla="*/ 0 w 637674"/>
                  <a:gd name="connsiteY3-8" fmla="*/ 0 h 637674"/>
                </a:gdLst>
                <a:ahLst/>
                <a:cxnLst>
                  <a:cxn ang="0">
                    <a:pos x="connsiteX0-1" y="connsiteY0-2"/>
                  </a:cxn>
                  <a:cxn ang="0">
                    <a:pos x="connsiteX1-3" y="connsiteY1-4"/>
                  </a:cxn>
                  <a:cxn ang="0">
                    <a:pos x="connsiteX2-5" y="connsiteY2-6"/>
                  </a:cxn>
                  <a:cxn ang="0">
                    <a:pos x="connsiteX3-7" y="connsiteY3-8"/>
                  </a:cxn>
                </a:cxnLst>
                <a:rect l="l" t="t" r="r" b="b"/>
                <a:pathLst>
                  <a:path w="637674" h="637674">
                    <a:moveTo>
                      <a:pt x="0" y="0"/>
                    </a:moveTo>
                    <a:lnTo>
                      <a:pt x="537445" y="16112"/>
                    </a:lnTo>
                    <a:lnTo>
                      <a:pt x="637674" y="637674"/>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24" name="Freeform: Shape 23"/>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1" fmla="*/ 196455 w 733927"/>
                  <a:gd name="connsiteY0-2" fmla="*/ 0 h 477287"/>
                  <a:gd name="connsiteX1-3" fmla="*/ 733927 w 733927"/>
                  <a:gd name="connsiteY1-4" fmla="*/ 477287 h 477287"/>
                  <a:gd name="connsiteX2-5" fmla="*/ 0 w 733927"/>
                  <a:gd name="connsiteY2-6" fmla="*/ 441192 h 477287"/>
                  <a:gd name="connsiteX3-7" fmla="*/ 196455 w 733927"/>
                  <a:gd name="connsiteY3-8" fmla="*/ 0 h 477287"/>
                </a:gdLst>
                <a:ahLst/>
                <a:cxnLst>
                  <a:cxn ang="0">
                    <a:pos x="connsiteX0-1" y="connsiteY0-2"/>
                  </a:cxn>
                  <a:cxn ang="0">
                    <a:pos x="connsiteX1-3" y="connsiteY1-4"/>
                  </a:cxn>
                  <a:cxn ang="0">
                    <a:pos x="connsiteX2-5" y="connsiteY2-6"/>
                  </a:cxn>
                  <a:cxn ang="0">
                    <a:pos x="connsiteX3-7" y="connsiteY3-8"/>
                  </a:cxn>
                </a:cxnLst>
                <a:rect l="l" t="t" r="r" b="b"/>
                <a:pathLst>
                  <a:path w="733927" h="477287">
                    <a:moveTo>
                      <a:pt x="196455" y="0"/>
                    </a:moveTo>
                    <a:lnTo>
                      <a:pt x="733927" y="477287"/>
                    </a:lnTo>
                    <a:lnTo>
                      <a:pt x="0" y="441192"/>
                    </a:lnTo>
                    <a:lnTo>
                      <a:pt x="19645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25" name="Freeform: Shape 24"/>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grpSp>
      </p:grpSp>
      <p:grpSp>
        <p:nvGrpSpPr>
          <p:cNvPr id="39086" name="Group 102"/>
          <p:cNvGrpSpPr/>
          <p:nvPr/>
        </p:nvGrpSpPr>
        <p:grpSpPr>
          <a:xfrm>
            <a:off x="249238" y="4192588"/>
            <a:ext cx="2511425" cy="668337"/>
            <a:chOff x="3960971" y="2767117"/>
            <a:chExt cx="4267200" cy="1321489"/>
          </a:xfrm>
        </p:grpSpPr>
        <p:sp>
          <p:nvSpPr>
            <p:cNvPr id="39087" name="Freeform: Shape 103"/>
            <p:cNvSpPr/>
            <p:nvPr/>
          </p:nvSpPr>
          <p:spPr>
            <a:xfrm>
              <a:off x="4049553" y="3359522"/>
              <a:ext cx="4086225" cy="657225"/>
            </a:xfrm>
            <a:custGeom>
              <a:avLst/>
              <a:gdLst/>
              <a:ahLst/>
              <a:cxnLst>
                <a:cxn ang="0">
                  <a:pos x="3881915" y="86622"/>
                </a:cxn>
                <a:cxn ang="0">
                  <a:pos x="2049305" y="319032"/>
                </a:cxn>
                <a:cxn ang="0">
                  <a:pos x="2049305" y="313317"/>
                </a:cxn>
                <a:cxn ang="0">
                  <a:pos x="210979" y="78050"/>
                </a:cxn>
                <a:cxn ang="0">
                  <a:pos x="7144" y="603830"/>
                </a:cxn>
                <a:cxn ang="0">
                  <a:pos x="1779747" y="375230"/>
                </a:cxn>
                <a:cxn ang="0">
                  <a:pos x="2043590" y="643835"/>
                </a:cxn>
                <a:cxn ang="0">
                  <a:pos x="2043590" y="652407"/>
                </a:cxn>
                <a:cxn ang="0">
                  <a:pos x="2312195" y="383802"/>
                </a:cxn>
                <a:cxn ang="0">
                  <a:pos x="4084797" y="612402"/>
                </a:cxn>
                <a:cxn ang="0">
                  <a:pos x="3881915" y="86622"/>
                </a:cxn>
              </a:cxnLst>
              <a:pathLst>
                <a:path w="4086225" h="657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solidFill>
              <a:srgbClr val="F9F8F7">
                <a:alpha val="100000"/>
              </a:srgbClr>
            </a:solidFill>
            <a:ln w="9525">
              <a:noFill/>
            </a:ln>
          </p:spPr>
          <p:txBody>
            <a:bodyPr/>
            <a:p>
              <a:endParaRPr lang="en-US"/>
            </a:p>
          </p:txBody>
        </p:sp>
        <p:sp>
          <p:nvSpPr>
            <p:cNvPr id="105" name="Freeform: Shape 104"/>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5">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9089" name="Freeform: Shape 105"/>
            <p:cNvSpPr/>
            <p:nvPr/>
          </p:nvSpPr>
          <p:spPr>
            <a:xfrm>
              <a:off x="6068849" y="2857621"/>
              <a:ext cx="1809750" cy="857250"/>
            </a:xfrm>
            <a:custGeom>
              <a:avLst/>
              <a:gdLst/>
              <a:ahLst/>
              <a:cxnLst>
                <a:cxn ang="0">
                  <a:pos x="1806416" y="463748"/>
                </a:cxn>
                <a:cxn ang="0">
                  <a:pos x="423386" y="638056"/>
                </a:cxn>
                <a:cxn ang="0">
                  <a:pos x="437674" y="632341"/>
                </a:cxn>
                <a:cxn ang="0">
                  <a:pos x="1751171" y="395168"/>
                </a:cxn>
                <a:cxn ang="0">
                  <a:pos x="1769269" y="375166"/>
                </a:cxn>
                <a:cxn ang="0">
                  <a:pos x="1749266" y="357068"/>
                </a:cxn>
                <a:cxn ang="0">
                  <a:pos x="421481" y="598051"/>
                </a:cxn>
                <a:cxn ang="0">
                  <a:pos x="343376" y="631388"/>
                </a:cxn>
                <a:cxn ang="0">
                  <a:pos x="1721644" y="305633"/>
                </a:cxn>
                <a:cxn ang="0">
                  <a:pos x="1726406" y="300871"/>
                </a:cxn>
                <a:cxn ang="0">
                  <a:pos x="1721644" y="296108"/>
                </a:cxn>
                <a:cxn ang="0">
                  <a:pos x="381476" y="603766"/>
                </a:cxn>
                <a:cxn ang="0">
                  <a:pos x="454819" y="566618"/>
                </a:cxn>
                <a:cxn ang="0">
                  <a:pos x="1654016" y="252293"/>
                </a:cxn>
                <a:cxn ang="0">
                  <a:pos x="1671161" y="232291"/>
                </a:cxn>
                <a:cxn ang="0">
                  <a:pos x="1650206" y="214193"/>
                </a:cxn>
                <a:cxn ang="0">
                  <a:pos x="435769" y="532328"/>
                </a:cxn>
                <a:cxn ang="0">
                  <a:pos x="104299" y="725686"/>
                </a:cxn>
                <a:cxn ang="0">
                  <a:pos x="1428274" y="17026"/>
                </a:cxn>
                <a:cxn ang="0">
                  <a:pos x="1431131" y="10358"/>
                </a:cxn>
                <a:cxn ang="0">
                  <a:pos x="1424464" y="7501"/>
                </a:cxn>
                <a:cxn ang="0">
                  <a:pos x="57626" y="759023"/>
                </a:cxn>
                <a:cxn ang="0">
                  <a:pos x="9049" y="799028"/>
                </a:cxn>
                <a:cxn ang="0">
                  <a:pos x="21431" y="812363"/>
                </a:cxn>
                <a:cxn ang="0">
                  <a:pos x="7144" y="823793"/>
                </a:cxn>
                <a:cxn ang="0">
                  <a:pos x="31909" y="852368"/>
                </a:cxn>
                <a:cxn ang="0">
                  <a:pos x="327184" y="679013"/>
                </a:cxn>
                <a:cxn ang="0">
                  <a:pos x="330994" y="681871"/>
                </a:cxn>
                <a:cxn ang="0">
                  <a:pos x="332899" y="681871"/>
                </a:cxn>
                <a:cxn ang="0">
                  <a:pos x="1805464" y="472321"/>
                </a:cxn>
                <a:cxn ang="0">
                  <a:pos x="1810226" y="467558"/>
                </a:cxn>
                <a:cxn ang="0">
                  <a:pos x="1806416" y="463748"/>
                </a:cxn>
              </a:cxnLst>
              <a:pathLst>
                <a:path w="1809750" h="8572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solidFill>
              <a:srgbClr val="F9F8F7">
                <a:alpha val="100000"/>
              </a:srgbClr>
            </a:solidFill>
            <a:ln w="9525">
              <a:noFill/>
            </a:ln>
          </p:spPr>
          <p:txBody>
            <a:bodyPr/>
            <a:p>
              <a:endParaRPr lang="en-US"/>
            </a:p>
          </p:txBody>
        </p:sp>
        <p:sp>
          <p:nvSpPr>
            <p:cNvPr id="39090" name="Freeform: Shape 106"/>
            <p:cNvSpPr/>
            <p:nvPr/>
          </p:nvSpPr>
          <p:spPr>
            <a:xfrm>
              <a:off x="4297199" y="2767117"/>
              <a:ext cx="1809750" cy="942975"/>
            </a:xfrm>
            <a:custGeom>
              <a:avLst/>
              <a:gdLst/>
              <a:ahLst/>
              <a:cxnLst>
                <a:cxn ang="0">
                  <a:pos x="1811179" y="915250"/>
                </a:cxn>
                <a:cxn ang="0">
                  <a:pos x="1796891" y="903820"/>
                </a:cxn>
                <a:cxn ang="0">
                  <a:pos x="1809274" y="890485"/>
                </a:cxn>
                <a:cxn ang="0">
                  <a:pos x="1779746" y="865720"/>
                </a:cxn>
                <a:cxn ang="0">
                  <a:pos x="451009" y="7517"/>
                </a:cxn>
                <a:cxn ang="0">
                  <a:pos x="444341" y="9422"/>
                </a:cxn>
                <a:cxn ang="0">
                  <a:pos x="446246" y="16090"/>
                </a:cxn>
                <a:cxn ang="0">
                  <a:pos x="1745456" y="839050"/>
                </a:cxn>
                <a:cxn ang="0">
                  <a:pos x="1381601" y="621880"/>
                </a:cxn>
                <a:cxn ang="0">
                  <a:pos x="168116" y="304697"/>
                </a:cxn>
                <a:cxn ang="0">
                  <a:pos x="147161" y="322795"/>
                </a:cxn>
                <a:cxn ang="0">
                  <a:pos x="164306" y="342797"/>
                </a:cxn>
                <a:cxn ang="0">
                  <a:pos x="1363504" y="657122"/>
                </a:cxn>
                <a:cxn ang="0">
                  <a:pos x="1436846" y="694270"/>
                </a:cxn>
                <a:cxn ang="0">
                  <a:pos x="97631" y="385660"/>
                </a:cxn>
                <a:cxn ang="0">
                  <a:pos x="92869" y="390422"/>
                </a:cxn>
                <a:cxn ang="0">
                  <a:pos x="97631" y="395185"/>
                </a:cxn>
                <a:cxn ang="0">
                  <a:pos x="1475899" y="720940"/>
                </a:cxn>
                <a:cxn ang="0">
                  <a:pos x="1397794" y="687602"/>
                </a:cxn>
                <a:cxn ang="0">
                  <a:pos x="70009" y="446620"/>
                </a:cxn>
                <a:cxn ang="0">
                  <a:pos x="50006" y="464717"/>
                </a:cxn>
                <a:cxn ang="0">
                  <a:pos x="68104" y="484720"/>
                </a:cxn>
                <a:cxn ang="0">
                  <a:pos x="1381601" y="721892"/>
                </a:cxn>
                <a:cxn ang="0">
                  <a:pos x="1395889" y="727607"/>
                </a:cxn>
                <a:cxn ang="0">
                  <a:pos x="11906" y="554252"/>
                </a:cxn>
                <a:cxn ang="0">
                  <a:pos x="7144" y="559015"/>
                </a:cxn>
                <a:cxn ang="0">
                  <a:pos x="11906" y="563777"/>
                </a:cxn>
                <a:cxn ang="0">
                  <a:pos x="1484471" y="773327"/>
                </a:cxn>
                <a:cxn ang="0">
                  <a:pos x="1486376" y="773327"/>
                </a:cxn>
                <a:cxn ang="0">
                  <a:pos x="1490186" y="770470"/>
                </a:cxn>
                <a:cxn ang="0">
                  <a:pos x="1785461" y="943825"/>
                </a:cxn>
                <a:cxn ang="0">
                  <a:pos x="1811179" y="915250"/>
                </a:cxn>
              </a:cxnLst>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rgbClr val="F9F8F7">
                <a:alpha val="100000"/>
              </a:srgbClr>
            </a:solidFill>
            <a:ln w="9525">
              <a:noFill/>
            </a:ln>
          </p:spPr>
          <p:txBody>
            <a:bodyPr/>
            <a:p>
              <a:endParaRPr lang="en-US"/>
            </a:p>
          </p:txBody>
        </p:sp>
      </p:grpSp>
      <p:sp>
        <p:nvSpPr>
          <p:cNvPr id="108" name="Freeform: Shape 107"/>
          <p:cNvSpPr/>
          <p:nvPr/>
        </p:nvSpPr>
        <p:spPr>
          <a:xfrm>
            <a:off x="0" y="2239963"/>
            <a:ext cx="3044825" cy="2905125"/>
          </a:xfrm>
          <a:custGeom>
            <a:avLst/>
            <a:gdLst>
              <a:gd name="connsiteX0" fmla="*/ 0 w 4567324"/>
              <a:gd name="connsiteY0" fmla="*/ 0 h 4357814"/>
              <a:gd name="connsiteX1" fmla="*/ 2186363 w 4567324"/>
              <a:gd name="connsiteY1" fmla="*/ 0 h 4357814"/>
              <a:gd name="connsiteX2" fmla="*/ 2186363 w 4567324"/>
              <a:gd name="connsiteY2" fmla="*/ 195535 h 4357814"/>
              <a:gd name="connsiteX3" fmla="*/ 195535 w 4567324"/>
              <a:gd name="connsiteY3" fmla="*/ 195535 h 4357814"/>
              <a:gd name="connsiteX4" fmla="*/ 195535 w 4567324"/>
              <a:gd name="connsiteY4" fmla="*/ 4162279 h 4357814"/>
              <a:gd name="connsiteX5" fmla="*/ 4371789 w 4567324"/>
              <a:gd name="connsiteY5" fmla="*/ 4162279 h 4357814"/>
              <a:gd name="connsiteX6" fmla="*/ 4371789 w 4567324"/>
              <a:gd name="connsiteY6" fmla="*/ 1765145 h 4357814"/>
              <a:gd name="connsiteX7" fmla="*/ 4567324 w 4567324"/>
              <a:gd name="connsiteY7" fmla="*/ 1765145 h 4357814"/>
              <a:gd name="connsiteX8" fmla="*/ 4567324 w 4567324"/>
              <a:gd name="connsiteY8" fmla="*/ 4357814 h 4357814"/>
              <a:gd name="connsiteX9" fmla="*/ 0 w 4567324"/>
              <a:gd name="connsiteY9" fmla="*/ 4357814 h 435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7324" h="4357814">
                <a:moveTo>
                  <a:pt x="0" y="0"/>
                </a:moveTo>
                <a:lnTo>
                  <a:pt x="2186363" y="0"/>
                </a:lnTo>
                <a:lnTo>
                  <a:pt x="2186363" y="195535"/>
                </a:lnTo>
                <a:lnTo>
                  <a:pt x="195535" y="195535"/>
                </a:lnTo>
                <a:lnTo>
                  <a:pt x="195535" y="4162279"/>
                </a:lnTo>
                <a:lnTo>
                  <a:pt x="4371789" y="4162279"/>
                </a:lnTo>
                <a:lnTo>
                  <a:pt x="4371789" y="1765145"/>
                </a:lnTo>
                <a:lnTo>
                  <a:pt x="4567324" y="1765145"/>
                </a:lnTo>
                <a:lnTo>
                  <a:pt x="4567324" y="4357814"/>
                </a:lnTo>
                <a:lnTo>
                  <a:pt x="0" y="43578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9096" name="Rectangles 39095"/>
          <p:cNvSpPr/>
          <p:nvPr/>
        </p:nvSpPr>
        <p:spPr>
          <a:xfrm>
            <a:off x="4900613" y="1106488"/>
            <a:ext cx="6724650" cy="1635125"/>
          </a:xfrm>
          <a:prstGeom prst="rect">
            <a:avLst/>
          </a:prstGeom>
          <a:noFill/>
          <a:ln w="19050" cap="flat" cmpd="sng">
            <a:solidFill>
              <a:srgbClr val="FF3300"/>
            </a:solidFill>
            <a:prstDash val="solid"/>
            <a:miter/>
            <a:headEnd type="none" w="med" len="med"/>
            <a:tailEnd type="none" w="med" len="med"/>
          </a:ln>
        </p:spPr>
        <p:txBody>
          <a:bodyPr anchor="ctr" anchorCtr="0">
            <a:spAutoFit/>
          </a:bodyPr>
          <a:p>
            <a:r>
              <a:rPr lang="vi-VN" altLang="x-none" sz="2500" dirty="0">
                <a:latin typeface="Arial Unicode MS" pitchFamily="34" charset="-128"/>
                <a:ea typeface="Arial Unicode MS" pitchFamily="34" charset="-128"/>
              </a:rPr>
              <a:t>Đảng Cộng sản Việt Nam là một bộ phận của hệ thống chính trị, đồng thời là tổ chức giữ vai trò lãnh đạo của cả hệ thống chính trị Việt Nam;</a:t>
            </a:r>
            <a:endParaRPr lang="vi-VN" altLang="x-none" sz="2500" dirty="0">
              <a:latin typeface="Arial Unicode MS" pitchFamily="34" charset="-128"/>
              <a:ea typeface="Arial Unicode MS" pitchFamily="34" charset="-128"/>
            </a:endParaRPr>
          </a:p>
        </p:txBody>
      </p:sp>
      <p:sp>
        <p:nvSpPr>
          <p:cNvPr id="39097" name="Rectangles 39096"/>
          <p:cNvSpPr/>
          <p:nvPr/>
        </p:nvSpPr>
        <p:spPr>
          <a:xfrm>
            <a:off x="4953000" y="3108325"/>
            <a:ext cx="6618288" cy="879475"/>
          </a:xfrm>
          <a:prstGeom prst="rect">
            <a:avLst/>
          </a:prstGeom>
          <a:noFill/>
          <a:ln w="25400" cap="flat" cmpd="sng">
            <a:solidFill>
              <a:srgbClr val="3333CC"/>
            </a:solidFill>
            <a:prstDash val="solid"/>
            <a:miter/>
            <a:headEnd type="none" w="med" len="med"/>
            <a:tailEnd type="none" w="med" len="med"/>
          </a:ln>
        </p:spPr>
        <p:txBody>
          <a:bodyPr anchor="ctr" anchorCtr="0">
            <a:spAutoFit/>
          </a:bodyPr>
          <a:p>
            <a:r>
              <a:rPr lang="vi-VN" altLang="x-none" sz="2500" dirty="0">
                <a:solidFill>
                  <a:srgbClr val="FF3300"/>
                </a:solidFill>
                <a:latin typeface="Arial Unicode MS" pitchFamily="34" charset="-128"/>
                <a:ea typeface="Arial Unicode MS" pitchFamily="34" charset="-128"/>
              </a:rPr>
              <a:t>Thống nhất về tổ chức lãnh đạo, mục tiêu chính trị, nguyên tắc tổ chức và hoạt động,...;</a:t>
            </a:r>
            <a:endParaRPr lang="vi-VN" altLang="x-none" sz="2500" dirty="0">
              <a:solidFill>
                <a:srgbClr val="FF3300"/>
              </a:solidFill>
              <a:latin typeface="Arial Unicode MS" pitchFamily="34" charset="-128"/>
              <a:ea typeface="Arial Unicode MS" pitchFamily="34" charset="-128"/>
            </a:endParaRPr>
          </a:p>
        </p:txBody>
      </p:sp>
      <p:sp>
        <p:nvSpPr>
          <p:cNvPr id="39098" name="Rectangles 39097"/>
          <p:cNvSpPr/>
          <p:nvPr/>
        </p:nvSpPr>
        <p:spPr>
          <a:xfrm>
            <a:off x="4953000" y="4457700"/>
            <a:ext cx="6654800" cy="1257300"/>
          </a:xfrm>
          <a:prstGeom prst="rect">
            <a:avLst/>
          </a:prstGeom>
          <a:noFill/>
          <a:ln w="22225" cap="flat" cmpd="sng">
            <a:solidFill>
              <a:srgbClr val="FF3300"/>
            </a:solidFill>
            <a:prstDash val="solid"/>
            <a:miter/>
            <a:headEnd type="none" w="med" len="med"/>
            <a:tailEnd type="none" w="med" len="med"/>
          </a:ln>
        </p:spPr>
        <p:txBody>
          <a:bodyPr anchor="ctr" anchorCtr="0">
            <a:spAutoFit/>
          </a:bodyPr>
          <a:p>
            <a:r>
              <a:rPr lang="vi-VN" altLang="x-none" sz="2500" dirty="0">
                <a:latin typeface="Arial Unicode MS" pitchFamily="34" charset="-128"/>
                <a:ea typeface="Arial Unicode MS" pitchFamily="34" charset="-128"/>
              </a:rPr>
              <a:t>Cơ quan, tổ chức gắn bó mật thiết với nhân dân, phục vụ cho lợi ích của  nhân dân dân và chịu sự kiểm tra, giám sát của nhân dân.</a:t>
            </a:r>
            <a:endParaRPr lang="vi-VN" altLang="x-none" sz="2500" dirty="0">
              <a:latin typeface="Arial Unicode MS" pitchFamily="34" charset="-128"/>
              <a:ea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blinds(horizontal)">
                                      <p:cBhvr>
                                        <p:cTn id="7" dur="500"/>
                                        <p:tgtEl>
                                          <p:spTgt spid="110"/>
                                        </p:tgtEl>
                                      </p:cBhvr>
                                    </p:animEffect>
                                  </p:childTnLst>
                                </p:cTn>
                              </p:par>
                              <p:par>
                                <p:cTn id="8" presetID="3" presetClass="entr" presetSubtype="10" fill="hold" nodeType="withEffect">
                                  <p:stCondLst>
                                    <p:cond delay="0"/>
                                  </p:stCondLst>
                                  <p:childTnLst>
                                    <p:set>
                                      <p:cBhvr>
                                        <p:cTn id="9" dur="1" fill="hold">
                                          <p:stCondLst>
                                            <p:cond delay="0"/>
                                          </p:stCondLst>
                                        </p:cTn>
                                        <p:tgtEl>
                                          <p:spTgt spid="38989"/>
                                        </p:tgtEl>
                                        <p:attrNameLst>
                                          <p:attrName>style.visibility</p:attrName>
                                        </p:attrNameLst>
                                      </p:cBhvr>
                                      <p:to>
                                        <p:strVal val="visible"/>
                                      </p:to>
                                    </p:set>
                                    <p:animEffect transition="in" filter="blinds(horizontal)">
                                      <p:cBhvr>
                                        <p:cTn id="10" dur="500"/>
                                        <p:tgtEl>
                                          <p:spTgt spid="38989"/>
                                        </p:tgtEl>
                                      </p:cBhvr>
                                    </p:animEffect>
                                  </p:childTnLst>
                                </p:cTn>
                              </p:par>
                              <p:par>
                                <p:cTn id="11" presetID="3" presetClass="entr" presetSubtype="10" fill="hold" nodeType="withEffect">
                                  <p:stCondLst>
                                    <p:cond delay="0"/>
                                  </p:stCondLst>
                                  <p:childTnLst>
                                    <p:set>
                                      <p:cBhvr>
                                        <p:cTn id="12" dur="1" fill="hold">
                                          <p:stCondLst>
                                            <p:cond delay="0"/>
                                          </p:stCondLst>
                                        </p:cTn>
                                        <p:tgtEl>
                                          <p:spTgt spid="39086"/>
                                        </p:tgtEl>
                                        <p:attrNameLst>
                                          <p:attrName>style.visibility</p:attrName>
                                        </p:attrNameLst>
                                      </p:cBhvr>
                                      <p:to>
                                        <p:strVal val="visible"/>
                                      </p:to>
                                    </p:set>
                                    <p:animEffect transition="in" filter="blinds(horizontal)">
                                      <p:cBhvr>
                                        <p:cTn id="13" dur="500"/>
                                        <p:tgtEl>
                                          <p:spTgt spid="39086"/>
                                        </p:tgtEl>
                                      </p:cBhvr>
                                    </p:animEffect>
                                  </p:childTnLst>
                                </p:cTn>
                              </p:par>
                              <p:par>
                                <p:cTn id="14" presetID="3" presetClass="entr" presetSubtype="10" fill="hold" nodeType="withEffect">
                                  <p:stCondLst>
                                    <p:cond delay="0"/>
                                  </p:stCondLst>
                                  <p:childTnLst>
                                    <p:set>
                                      <p:cBhvr>
                                        <p:cTn id="15" dur="1" fill="hold">
                                          <p:stCondLst>
                                            <p:cond delay="0"/>
                                          </p:stCondLst>
                                        </p:cTn>
                                        <p:tgtEl>
                                          <p:spTgt spid="108"/>
                                        </p:tgtEl>
                                        <p:attrNameLst>
                                          <p:attrName>style.visibility</p:attrName>
                                        </p:attrNameLst>
                                      </p:cBhvr>
                                      <p:to>
                                        <p:strVal val="visible"/>
                                      </p:to>
                                    </p:set>
                                    <p:animEffect transition="in" filter="blinds(horizontal)">
                                      <p:cBhvr>
                                        <p:cTn id="16" dur="500"/>
                                        <p:tgtEl>
                                          <p:spTgt spid="10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8957"/>
                                        </p:tgtEl>
                                        <p:attrNameLst>
                                          <p:attrName>style.visibility</p:attrName>
                                        </p:attrNameLst>
                                      </p:cBhvr>
                                      <p:to>
                                        <p:strVal val="visible"/>
                                      </p:to>
                                    </p:set>
                                    <p:animEffect transition="in" filter="blinds(horizontal)">
                                      <p:cBhvr>
                                        <p:cTn id="21" dur="500"/>
                                        <p:tgtEl>
                                          <p:spTgt spid="3895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8915"/>
                                        </p:tgtEl>
                                        <p:attrNameLst>
                                          <p:attrName>style.visibility</p:attrName>
                                        </p:attrNameLst>
                                      </p:cBhvr>
                                      <p:to>
                                        <p:strVal val="visible"/>
                                      </p:to>
                                    </p:set>
                                    <p:animEffect transition="in" filter="blinds(horizontal)">
                                      <p:cBhvr>
                                        <p:cTn id="26" dur="500"/>
                                        <p:tgtEl>
                                          <p:spTgt spid="38915"/>
                                        </p:tgtEl>
                                      </p:cBhvr>
                                    </p:animEffect>
                                  </p:childTnLst>
                                </p:cTn>
                              </p:par>
                              <p:par>
                                <p:cTn id="27" presetID="3" presetClass="entr" presetSubtype="10" fill="hold" nodeType="withEffect">
                                  <p:stCondLst>
                                    <p:cond delay="0"/>
                                  </p:stCondLst>
                                  <p:childTnLst>
                                    <p:set>
                                      <p:cBhvr>
                                        <p:cTn id="28" dur="1" fill="hold">
                                          <p:stCondLst>
                                            <p:cond delay="0"/>
                                          </p:stCondLst>
                                        </p:cTn>
                                        <p:tgtEl>
                                          <p:spTgt spid="38916"/>
                                        </p:tgtEl>
                                        <p:attrNameLst>
                                          <p:attrName>style.visibility</p:attrName>
                                        </p:attrNameLst>
                                      </p:cBhvr>
                                      <p:to>
                                        <p:strVal val="visible"/>
                                      </p:to>
                                    </p:set>
                                    <p:animEffect transition="in" filter="blinds(horizontal)">
                                      <p:cBhvr>
                                        <p:cTn id="29" dur="500"/>
                                        <p:tgtEl>
                                          <p:spTgt spid="38916"/>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blinds(horizontal)">
                                      <p:cBhvr>
                                        <p:cTn id="32" dur="500"/>
                                        <p:tgtEl>
                                          <p:spTgt spid="6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linds(horizontal)">
                                      <p:cBhvr>
                                        <p:cTn id="35" dur="500"/>
                                        <p:tgtEl>
                                          <p:spTgt spid="6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blinds(horizontal)">
                                      <p:cBhvr>
                                        <p:cTn id="38" dur="500"/>
                                        <p:tgtEl>
                                          <p:spTgt spid="65"/>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blinds(horizontal)">
                                      <p:cBhvr>
                                        <p:cTn id="41" dur="500"/>
                                        <p:tgtEl>
                                          <p:spTgt spid="66"/>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blinds(horizontal)">
                                      <p:cBhvr>
                                        <p:cTn id="44" dur="500"/>
                                        <p:tgtEl>
                                          <p:spTgt spid="67"/>
                                        </p:tgtEl>
                                      </p:cBhvr>
                                    </p:animEffect>
                                  </p:childTnLst>
                                </p:cTn>
                              </p:par>
                              <p:par>
                                <p:cTn id="45" presetID="3" presetClass="entr" presetSubtype="10" fill="hold" nodeType="withEffect">
                                  <p:stCondLst>
                                    <p:cond delay="0"/>
                                  </p:stCondLst>
                                  <p:childTnLst>
                                    <p:set>
                                      <p:cBhvr>
                                        <p:cTn id="46" dur="1" fill="hold">
                                          <p:stCondLst>
                                            <p:cond delay="0"/>
                                          </p:stCondLst>
                                        </p:cTn>
                                        <p:tgtEl>
                                          <p:spTgt spid="78"/>
                                        </p:tgtEl>
                                        <p:attrNameLst>
                                          <p:attrName>style.visibility</p:attrName>
                                        </p:attrNameLst>
                                      </p:cBhvr>
                                      <p:to>
                                        <p:strVal val="visible"/>
                                      </p:to>
                                    </p:set>
                                    <p:animEffect transition="in" filter="blinds(horizontal)">
                                      <p:cBhvr>
                                        <p:cTn id="47" dur="500"/>
                                        <p:tgtEl>
                                          <p:spTgt spid="78"/>
                                        </p:tgtEl>
                                      </p:cBhvr>
                                    </p:animEffect>
                                  </p:childTnLst>
                                </p:cTn>
                              </p:par>
                              <p:par>
                                <p:cTn id="48" presetID="3" presetClass="entr" presetSubtype="10" fill="hold" nodeType="withEffect">
                                  <p:stCondLst>
                                    <p:cond delay="0"/>
                                  </p:stCondLst>
                                  <p:childTnLst>
                                    <p:set>
                                      <p:cBhvr>
                                        <p:cTn id="49" dur="1" fill="hold">
                                          <p:stCondLst>
                                            <p:cond delay="0"/>
                                          </p:stCondLst>
                                        </p:cTn>
                                        <p:tgtEl>
                                          <p:spTgt spid="79"/>
                                        </p:tgtEl>
                                        <p:attrNameLst>
                                          <p:attrName>style.visibility</p:attrName>
                                        </p:attrNameLst>
                                      </p:cBhvr>
                                      <p:to>
                                        <p:strVal val="visible"/>
                                      </p:to>
                                    </p:set>
                                    <p:animEffect transition="in" filter="blinds(horizontal)">
                                      <p:cBhvr>
                                        <p:cTn id="50" dur="500"/>
                                        <p:tgtEl>
                                          <p:spTgt spid="79"/>
                                        </p:tgtEl>
                                      </p:cBhvr>
                                    </p:animEffect>
                                  </p:childTnLst>
                                </p:cTn>
                              </p:par>
                              <p:par>
                                <p:cTn id="51" presetID="3" presetClass="entr" presetSubtype="10" fill="hold" nodeType="withEffect">
                                  <p:stCondLst>
                                    <p:cond delay="0"/>
                                  </p:stCondLst>
                                  <p:childTnLst>
                                    <p:set>
                                      <p:cBhvr>
                                        <p:cTn id="52" dur="1" fill="hold">
                                          <p:stCondLst>
                                            <p:cond delay="0"/>
                                          </p:stCondLst>
                                        </p:cTn>
                                        <p:tgtEl>
                                          <p:spTgt spid="80"/>
                                        </p:tgtEl>
                                        <p:attrNameLst>
                                          <p:attrName>style.visibility</p:attrName>
                                        </p:attrNameLst>
                                      </p:cBhvr>
                                      <p:to>
                                        <p:strVal val="visible"/>
                                      </p:to>
                                    </p:set>
                                    <p:animEffect transition="in" filter="blinds(horizontal)">
                                      <p:cBhvr>
                                        <p:cTn id="53" dur="500"/>
                                        <p:tgtEl>
                                          <p:spTgt spid="80"/>
                                        </p:tgtEl>
                                      </p:cBhvr>
                                    </p:animEffect>
                                  </p:childTnLst>
                                </p:cTn>
                              </p:par>
                              <p:par>
                                <p:cTn id="54" presetID="3" presetClass="entr" presetSubtype="10" fill="hold" nodeType="with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blinds(horizontal)">
                                      <p:cBhvr>
                                        <p:cTn id="56" dur="500"/>
                                        <p:tgtEl>
                                          <p:spTgt spid="81"/>
                                        </p:tgtEl>
                                      </p:cBhvr>
                                    </p:animEffect>
                                  </p:childTnLst>
                                </p:cTn>
                              </p:par>
                              <p:par>
                                <p:cTn id="57" presetID="3" presetClass="entr" presetSubtype="10" fill="hold" nodeType="with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blinds(horizontal)">
                                      <p:cBhvr>
                                        <p:cTn id="59" dur="500"/>
                                        <p:tgtEl>
                                          <p:spTgt spid="82"/>
                                        </p:tgtEl>
                                      </p:cBhvr>
                                    </p:animEffect>
                                  </p:childTnLst>
                                </p:cTn>
                              </p:par>
                              <p:par>
                                <p:cTn id="60" presetID="3" presetClass="entr" presetSubtype="10"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blinds(horizontal)">
                                      <p:cBhvr>
                                        <p:cTn id="62" dur="500"/>
                                        <p:tgtEl>
                                          <p:spTgt spid="83"/>
                                        </p:tgtEl>
                                      </p:cBhvr>
                                    </p:animEffect>
                                  </p:childTnLst>
                                </p:cTn>
                              </p:par>
                              <p:par>
                                <p:cTn id="63" presetID="3" presetClass="entr" presetSubtype="10" fill="hold" nodeType="withEffect">
                                  <p:stCondLst>
                                    <p:cond delay="0"/>
                                  </p:stCondLst>
                                  <p:childTnLst>
                                    <p:set>
                                      <p:cBhvr>
                                        <p:cTn id="64" dur="1" fill="hold">
                                          <p:stCondLst>
                                            <p:cond delay="0"/>
                                          </p:stCondLst>
                                        </p:cTn>
                                        <p:tgtEl>
                                          <p:spTgt spid="84"/>
                                        </p:tgtEl>
                                        <p:attrNameLst>
                                          <p:attrName>style.visibility</p:attrName>
                                        </p:attrNameLst>
                                      </p:cBhvr>
                                      <p:to>
                                        <p:strVal val="visible"/>
                                      </p:to>
                                    </p:set>
                                    <p:animEffect transition="in" filter="blinds(horizontal)">
                                      <p:cBhvr>
                                        <p:cTn id="65" dur="500"/>
                                        <p:tgtEl>
                                          <p:spTgt spid="84"/>
                                        </p:tgtEl>
                                      </p:cBhvr>
                                    </p:animEffect>
                                  </p:childTnLst>
                                </p:cTn>
                              </p:par>
                              <p:par>
                                <p:cTn id="66" presetID="3" presetClass="entr" presetSubtype="10" fill="hold" nodeType="withEffect">
                                  <p:stCondLst>
                                    <p:cond delay="0"/>
                                  </p:stCondLst>
                                  <p:childTnLst>
                                    <p:set>
                                      <p:cBhvr>
                                        <p:cTn id="67" dur="1" fill="hold">
                                          <p:stCondLst>
                                            <p:cond delay="0"/>
                                          </p:stCondLst>
                                        </p:cTn>
                                        <p:tgtEl>
                                          <p:spTgt spid="85"/>
                                        </p:tgtEl>
                                        <p:attrNameLst>
                                          <p:attrName>style.visibility</p:attrName>
                                        </p:attrNameLst>
                                      </p:cBhvr>
                                      <p:to>
                                        <p:strVal val="visible"/>
                                      </p:to>
                                    </p:set>
                                    <p:animEffect transition="in" filter="blinds(horizontal)">
                                      <p:cBhvr>
                                        <p:cTn id="68" dur="500"/>
                                        <p:tgtEl>
                                          <p:spTgt spid="85"/>
                                        </p:tgtEl>
                                      </p:cBhvr>
                                    </p:animEffect>
                                  </p:childTnLst>
                                </p:cTn>
                              </p:par>
                              <p:par>
                                <p:cTn id="69" presetID="3" presetClass="entr" presetSubtype="10" fill="hold" nodeType="with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blinds(horizontal)">
                                      <p:cBhvr>
                                        <p:cTn id="71" dur="500"/>
                                        <p:tgtEl>
                                          <p:spTgt spid="86"/>
                                        </p:tgtEl>
                                      </p:cBhvr>
                                    </p:animEffect>
                                  </p:childTnLst>
                                </p:cTn>
                              </p:par>
                              <p:par>
                                <p:cTn id="72" presetID="3" presetClass="entr" presetSubtype="10" fill="hold" nodeType="withEffect">
                                  <p:stCondLst>
                                    <p:cond delay="0"/>
                                  </p:stCondLst>
                                  <p:childTnLst>
                                    <p:set>
                                      <p:cBhvr>
                                        <p:cTn id="73" dur="1" fill="hold">
                                          <p:stCondLst>
                                            <p:cond delay="0"/>
                                          </p:stCondLst>
                                        </p:cTn>
                                        <p:tgtEl>
                                          <p:spTgt spid="87"/>
                                        </p:tgtEl>
                                        <p:attrNameLst>
                                          <p:attrName>style.visibility</p:attrName>
                                        </p:attrNameLst>
                                      </p:cBhvr>
                                      <p:to>
                                        <p:strVal val="visible"/>
                                      </p:to>
                                    </p:set>
                                    <p:animEffect transition="in" filter="blinds(horizontal)">
                                      <p:cBhvr>
                                        <p:cTn id="74" dur="500"/>
                                        <p:tgtEl>
                                          <p:spTgt spid="87"/>
                                        </p:tgtEl>
                                      </p:cBhvr>
                                    </p:animEffect>
                                  </p:childTnLst>
                                </p:cTn>
                              </p:par>
                              <p:par>
                                <p:cTn id="75" presetID="3" presetClass="entr" presetSubtype="10" fill="hold" nodeType="withEffect">
                                  <p:stCondLst>
                                    <p:cond delay="0"/>
                                  </p:stCondLst>
                                  <p:childTnLst>
                                    <p:set>
                                      <p:cBhvr>
                                        <p:cTn id="76" dur="1" fill="hold">
                                          <p:stCondLst>
                                            <p:cond delay="0"/>
                                          </p:stCondLst>
                                        </p:cTn>
                                        <p:tgtEl>
                                          <p:spTgt spid="389"/>
                                        </p:tgtEl>
                                        <p:attrNameLst>
                                          <p:attrName>style.visibility</p:attrName>
                                        </p:attrNameLst>
                                      </p:cBhvr>
                                      <p:to>
                                        <p:strVal val="visible"/>
                                      </p:to>
                                    </p:set>
                                    <p:animEffect transition="in" filter="blinds(horizontal)">
                                      <p:cBhvr>
                                        <p:cTn id="77" dur="500"/>
                                        <p:tgtEl>
                                          <p:spTgt spid="38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9096"/>
                                        </p:tgtEl>
                                        <p:attrNameLst>
                                          <p:attrName>style.visibility</p:attrName>
                                        </p:attrNameLst>
                                      </p:cBhvr>
                                      <p:to>
                                        <p:strVal val="visible"/>
                                      </p:to>
                                    </p:set>
                                    <p:animEffect transition="in" filter="blinds(horizontal)">
                                      <p:cBhvr>
                                        <p:cTn id="82" dur="500"/>
                                        <p:tgtEl>
                                          <p:spTgt spid="39096"/>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9097"/>
                                        </p:tgtEl>
                                        <p:attrNameLst>
                                          <p:attrName>style.visibility</p:attrName>
                                        </p:attrNameLst>
                                      </p:cBhvr>
                                      <p:to>
                                        <p:strVal val="visible"/>
                                      </p:to>
                                    </p:set>
                                    <p:animEffect transition="in" filter="blinds(horizontal)">
                                      <p:cBhvr>
                                        <p:cTn id="87" dur="500"/>
                                        <p:tgtEl>
                                          <p:spTgt spid="39097"/>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9098"/>
                                        </p:tgtEl>
                                        <p:attrNameLst>
                                          <p:attrName>style.visibility</p:attrName>
                                        </p:attrNameLst>
                                      </p:cBhvr>
                                      <p:to>
                                        <p:strVal val="visible"/>
                                      </p:to>
                                    </p:set>
                                    <p:animEffect transition="in" filter="blinds(horizontal)">
                                      <p:cBhvr>
                                        <p:cTn id="92" dur="500"/>
                                        <p:tgtEl>
                                          <p:spTgt spid="39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7" grpId="0" animBg="1"/>
      <p:bldP spid="38957" grpId="0"/>
      <p:bldP spid="110" grpId="0" animBg="1"/>
      <p:bldP spid="39096" grpId="0" animBg="1"/>
      <p:bldP spid="39097" grpId="0" animBg="1"/>
      <p:bldP spid="3909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a:spLocks noGrp="1"/>
          </p:cNvSpPr>
          <p:nvPr>
            <p:ph type="body" sz="quarter" idx="4294967295"/>
          </p:nvPr>
        </p:nvSpPr>
        <p:spPr>
          <a:xfrm>
            <a:off x="323850" y="339725"/>
            <a:ext cx="11572875" cy="723900"/>
          </a:xfrm>
        </p:spPr>
        <p:txBody>
          <a:bodyPr anchor="ctr"/>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lgn="ctr">
              <a:buNone/>
            </a:pPr>
            <a:r>
              <a:rPr sz="3000">
                <a:solidFill>
                  <a:srgbClr val="FF3300"/>
                </a:solidFill>
                <a:latin typeface="Arial Unicode MS" pitchFamily="34" charset="-128"/>
                <a:ea typeface="Arial Unicode MS" pitchFamily="34" charset="-128"/>
              </a:rPr>
              <a:t>3. NGUYÊN TẮC HOẠT ĐỘNG CỦA HỆ THỐNG CHÍNH TRỊ</a:t>
            </a:r>
            <a:endParaRPr sz="3000">
              <a:solidFill>
                <a:srgbClr val="FF3300"/>
              </a:solidFill>
              <a:latin typeface="Arial Unicode MS" pitchFamily="34" charset="-128"/>
              <a:ea typeface="Arial Unicode MS" pitchFamily="34" charset="-128"/>
            </a:endParaRPr>
          </a:p>
        </p:txBody>
      </p:sp>
      <p:sp>
        <p:nvSpPr>
          <p:cNvPr id="3" name="Rectangle 2"/>
          <p:cNvSpPr/>
          <p:nvPr/>
        </p:nvSpPr>
        <p:spPr>
          <a:xfrm>
            <a:off x="966788" y="1392238"/>
            <a:ext cx="504825" cy="504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a:endParaRPr lang="ko-KR" altLang="en-US" sz="2700" dirty="0">
              <a:solidFill>
                <a:srgbClr val="FFFFFF"/>
              </a:solidFill>
              <a:latin typeface="Arial" panose="020B0604020202020204" pitchFamily="34" charset="0"/>
              <a:ea typeface="Arial Unicode MS" pitchFamily="34" charset="-128"/>
            </a:endParaRPr>
          </a:p>
        </p:txBody>
      </p:sp>
      <p:sp>
        <p:nvSpPr>
          <p:cNvPr id="4" name="Rectangle 3"/>
          <p:cNvSpPr/>
          <p:nvPr/>
        </p:nvSpPr>
        <p:spPr>
          <a:xfrm>
            <a:off x="966788" y="2382838"/>
            <a:ext cx="504825" cy="506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a:endParaRPr lang="ko-KR" altLang="en-US" sz="2700" dirty="0">
              <a:solidFill>
                <a:srgbClr val="FFFFFF"/>
              </a:solidFill>
              <a:latin typeface="Arial" panose="020B0604020202020204" pitchFamily="34" charset="0"/>
              <a:ea typeface="Arial Unicode MS" pitchFamily="34" charset="-128"/>
            </a:endParaRPr>
          </a:p>
        </p:txBody>
      </p:sp>
      <p:sp>
        <p:nvSpPr>
          <p:cNvPr id="5" name="Rectangle 4"/>
          <p:cNvSpPr/>
          <p:nvPr/>
        </p:nvSpPr>
        <p:spPr>
          <a:xfrm>
            <a:off x="966788" y="3317875"/>
            <a:ext cx="504825" cy="504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a:endParaRPr lang="ko-KR" altLang="en-US" sz="2700" dirty="0">
              <a:solidFill>
                <a:srgbClr val="FFFFFF"/>
              </a:solidFill>
              <a:latin typeface="Arial" panose="020B0604020202020204" pitchFamily="34" charset="0"/>
              <a:ea typeface="Arial Unicode MS" pitchFamily="34" charset="-128"/>
            </a:endParaRPr>
          </a:p>
        </p:txBody>
      </p:sp>
      <p:sp>
        <p:nvSpPr>
          <p:cNvPr id="6" name="Rectangle 5"/>
          <p:cNvSpPr/>
          <p:nvPr/>
        </p:nvSpPr>
        <p:spPr>
          <a:xfrm>
            <a:off x="966788" y="4281488"/>
            <a:ext cx="504825" cy="504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a:endParaRPr lang="ko-KR" altLang="en-US" sz="2700" dirty="0">
              <a:solidFill>
                <a:srgbClr val="FFFFFF"/>
              </a:solidFill>
              <a:latin typeface="Arial" panose="020B0604020202020204" pitchFamily="34" charset="0"/>
              <a:ea typeface="Arial Unicode MS" pitchFamily="34" charset="-128"/>
            </a:endParaRPr>
          </a:p>
        </p:txBody>
      </p:sp>
      <p:sp>
        <p:nvSpPr>
          <p:cNvPr id="8" name="Freeform 3"/>
          <p:cNvSpPr/>
          <p:nvPr/>
        </p:nvSpPr>
        <p:spPr>
          <a:xfrm>
            <a:off x="0" y="3752850"/>
            <a:ext cx="12153900" cy="2635250"/>
          </a:xfrm>
          <a:custGeom>
            <a:avLst/>
            <a:gdLst>
              <a:gd name="connsiteX0" fmla="*/ 0 w 9096375"/>
              <a:gd name="connsiteY0" fmla="*/ 2457450 h 2466975"/>
              <a:gd name="connsiteX1" fmla="*/ 6610350 w 9096375"/>
              <a:gd name="connsiteY1" fmla="*/ 2457450 h 2466975"/>
              <a:gd name="connsiteX2" fmla="*/ 6591300 w 9096375"/>
              <a:gd name="connsiteY2" fmla="*/ 2219325 h 2466975"/>
              <a:gd name="connsiteX3" fmla="*/ 6000750 w 9096375"/>
              <a:gd name="connsiteY3" fmla="*/ 1152525 h 2466975"/>
              <a:gd name="connsiteX4" fmla="*/ 6124575 w 9096375"/>
              <a:gd name="connsiteY4" fmla="*/ 1009650 h 2466975"/>
              <a:gd name="connsiteX5" fmla="*/ 6619875 w 9096375"/>
              <a:gd name="connsiteY5" fmla="*/ 1466850 h 2466975"/>
              <a:gd name="connsiteX6" fmla="*/ 6562725 w 9096375"/>
              <a:gd name="connsiteY6" fmla="*/ 0 h 2466975"/>
              <a:gd name="connsiteX7" fmla="*/ 6838950 w 9096375"/>
              <a:gd name="connsiteY7" fmla="*/ 9525 h 2466975"/>
              <a:gd name="connsiteX8" fmla="*/ 6905625 w 9096375"/>
              <a:gd name="connsiteY8" fmla="*/ 981075 h 2466975"/>
              <a:gd name="connsiteX9" fmla="*/ 7239000 w 9096375"/>
              <a:gd name="connsiteY9" fmla="*/ 981075 h 2466975"/>
              <a:gd name="connsiteX10" fmla="*/ 7629525 w 9096375"/>
              <a:gd name="connsiteY10" fmla="*/ 981075 h 2466975"/>
              <a:gd name="connsiteX11" fmla="*/ 7915275 w 9096375"/>
              <a:gd name="connsiteY11" fmla="*/ 981075 h 2466975"/>
              <a:gd name="connsiteX12" fmla="*/ 7896225 w 9096375"/>
              <a:gd name="connsiteY12" fmla="*/ 1781175 h 2466975"/>
              <a:gd name="connsiteX13" fmla="*/ 7658100 w 9096375"/>
              <a:gd name="connsiteY13" fmla="*/ 2466975 h 2466975"/>
              <a:gd name="connsiteX14" fmla="*/ 9096375 w 9096375"/>
              <a:gd name="connsiteY14" fmla="*/ 2466975 h 2466975"/>
              <a:gd name="connsiteX0-1" fmla="*/ 0 w 9144000"/>
              <a:gd name="connsiteY0-2" fmla="*/ 2457450 h 2466975"/>
              <a:gd name="connsiteX1-3" fmla="*/ 6610350 w 9144000"/>
              <a:gd name="connsiteY1-4" fmla="*/ 2457450 h 2466975"/>
              <a:gd name="connsiteX2-5" fmla="*/ 6591300 w 9144000"/>
              <a:gd name="connsiteY2-6" fmla="*/ 2219325 h 2466975"/>
              <a:gd name="connsiteX3-7" fmla="*/ 6000750 w 9144000"/>
              <a:gd name="connsiteY3-8" fmla="*/ 1152525 h 2466975"/>
              <a:gd name="connsiteX4-9" fmla="*/ 6124575 w 9144000"/>
              <a:gd name="connsiteY4-10" fmla="*/ 1009650 h 2466975"/>
              <a:gd name="connsiteX5-11" fmla="*/ 6619875 w 9144000"/>
              <a:gd name="connsiteY5-12" fmla="*/ 1466850 h 2466975"/>
              <a:gd name="connsiteX6-13" fmla="*/ 6562725 w 9144000"/>
              <a:gd name="connsiteY6-14" fmla="*/ 0 h 2466975"/>
              <a:gd name="connsiteX7-15" fmla="*/ 6838950 w 9144000"/>
              <a:gd name="connsiteY7-16" fmla="*/ 9525 h 2466975"/>
              <a:gd name="connsiteX8-17" fmla="*/ 6905625 w 9144000"/>
              <a:gd name="connsiteY8-18" fmla="*/ 981075 h 2466975"/>
              <a:gd name="connsiteX9-19" fmla="*/ 7239000 w 9144000"/>
              <a:gd name="connsiteY9-20" fmla="*/ 981075 h 2466975"/>
              <a:gd name="connsiteX10-21" fmla="*/ 7629525 w 9144000"/>
              <a:gd name="connsiteY10-22" fmla="*/ 981075 h 2466975"/>
              <a:gd name="connsiteX11-23" fmla="*/ 7915275 w 9144000"/>
              <a:gd name="connsiteY11-24" fmla="*/ 981075 h 2466975"/>
              <a:gd name="connsiteX12-25" fmla="*/ 7896225 w 9144000"/>
              <a:gd name="connsiteY12-26" fmla="*/ 1781175 h 2466975"/>
              <a:gd name="connsiteX13-27" fmla="*/ 7658100 w 9144000"/>
              <a:gd name="connsiteY13-28" fmla="*/ 2466975 h 2466975"/>
              <a:gd name="connsiteX14-29" fmla="*/ 9144000 w 9144000"/>
              <a:gd name="connsiteY14-30" fmla="*/ 2466975 h 2466975"/>
              <a:gd name="connsiteX0-31" fmla="*/ 0 w 9144000"/>
              <a:gd name="connsiteY0-32" fmla="*/ 2457450 h 2466975"/>
              <a:gd name="connsiteX1-33" fmla="*/ 6610350 w 9144000"/>
              <a:gd name="connsiteY1-34" fmla="*/ 2457450 h 2466975"/>
              <a:gd name="connsiteX2-35" fmla="*/ 6591300 w 9144000"/>
              <a:gd name="connsiteY2-36" fmla="*/ 2219325 h 2466975"/>
              <a:gd name="connsiteX3-37" fmla="*/ 6000750 w 9144000"/>
              <a:gd name="connsiteY3-38" fmla="*/ 1152525 h 2466975"/>
              <a:gd name="connsiteX4-39" fmla="*/ 6124575 w 9144000"/>
              <a:gd name="connsiteY4-40" fmla="*/ 1009650 h 2466975"/>
              <a:gd name="connsiteX5-41" fmla="*/ 6619875 w 9144000"/>
              <a:gd name="connsiteY5-42" fmla="*/ 1466850 h 2466975"/>
              <a:gd name="connsiteX6-43" fmla="*/ 6562725 w 9144000"/>
              <a:gd name="connsiteY6-44" fmla="*/ 0 h 2466975"/>
              <a:gd name="connsiteX7-45" fmla="*/ 6838950 w 9144000"/>
              <a:gd name="connsiteY7-46" fmla="*/ 9525 h 2466975"/>
              <a:gd name="connsiteX8-47" fmla="*/ 6905625 w 9144000"/>
              <a:gd name="connsiteY8-48" fmla="*/ 981075 h 2466975"/>
              <a:gd name="connsiteX9-49" fmla="*/ 7239000 w 9144000"/>
              <a:gd name="connsiteY9-50" fmla="*/ 981075 h 2466975"/>
              <a:gd name="connsiteX10-51" fmla="*/ 7629525 w 9144000"/>
              <a:gd name="connsiteY10-52" fmla="*/ 981075 h 2466975"/>
              <a:gd name="connsiteX11-53" fmla="*/ 7915275 w 9144000"/>
              <a:gd name="connsiteY11-54" fmla="*/ 981075 h 2466975"/>
              <a:gd name="connsiteX12-55" fmla="*/ 7896225 w 9144000"/>
              <a:gd name="connsiteY12-56" fmla="*/ 1781175 h 2466975"/>
              <a:gd name="connsiteX13-57" fmla="*/ 7658100 w 9144000"/>
              <a:gd name="connsiteY13-58" fmla="*/ 2466975 h 2466975"/>
              <a:gd name="connsiteX14-59" fmla="*/ 9144000 w 9144000"/>
              <a:gd name="connsiteY14-60" fmla="*/ 2466975 h 2466975"/>
              <a:gd name="connsiteX0-61" fmla="*/ 0 w 9144000"/>
              <a:gd name="connsiteY0-62" fmla="*/ 2457450 h 2466975"/>
              <a:gd name="connsiteX1-63" fmla="*/ 6610350 w 9144000"/>
              <a:gd name="connsiteY1-64" fmla="*/ 2457450 h 2466975"/>
              <a:gd name="connsiteX2-65" fmla="*/ 6591300 w 9144000"/>
              <a:gd name="connsiteY2-66" fmla="*/ 2219325 h 2466975"/>
              <a:gd name="connsiteX3-67" fmla="*/ 6000750 w 9144000"/>
              <a:gd name="connsiteY3-68" fmla="*/ 1152525 h 2466975"/>
              <a:gd name="connsiteX4-69" fmla="*/ 6124575 w 9144000"/>
              <a:gd name="connsiteY4-70" fmla="*/ 1009650 h 2466975"/>
              <a:gd name="connsiteX5-71" fmla="*/ 6619875 w 9144000"/>
              <a:gd name="connsiteY5-72" fmla="*/ 1466850 h 2466975"/>
              <a:gd name="connsiteX6-73" fmla="*/ 6562725 w 9144000"/>
              <a:gd name="connsiteY6-74" fmla="*/ 0 h 2466975"/>
              <a:gd name="connsiteX7-75" fmla="*/ 6838950 w 9144000"/>
              <a:gd name="connsiteY7-76" fmla="*/ 9525 h 2466975"/>
              <a:gd name="connsiteX8-77" fmla="*/ 6905625 w 9144000"/>
              <a:gd name="connsiteY8-78" fmla="*/ 981075 h 2466975"/>
              <a:gd name="connsiteX9-79" fmla="*/ 7239000 w 9144000"/>
              <a:gd name="connsiteY9-80" fmla="*/ 981075 h 2466975"/>
              <a:gd name="connsiteX10-81" fmla="*/ 7629525 w 9144000"/>
              <a:gd name="connsiteY10-82" fmla="*/ 981075 h 2466975"/>
              <a:gd name="connsiteX11-83" fmla="*/ 7915275 w 9144000"/>
              <a:gd name="connsiteY11-84" fmla="*/ 981075 h 2466975"/>
              <a:gd name="connsiteX12-85" fmla="*/ 7896225 w 9144000"/>
              <a:gd name="connsiteY12-86" fmla="*/ 1781175 h 2466975"/>
              <a:gd name="connsiteX13-87" fmla="*/ 7658100 w 9144000"/>
              <a:gd name="connsiteY13-88" fmla="*/ 2466975 h 2466975"/>
              <a:gd name="connsiteX14-89" fmla="*/ 9144000 w 9144000"/>
              <a:gd name="connsiteY14-90" fmla="*/ 2466975 h 2466975"/>
              <a:gd name="connsiteX0-91" fmla="*/ 0 w 9144000"/>
              <a:gd name="connsiteY0-92" fmla="*/ 2457450 h 2466975"/>
              <a:gd name="connsiteX1-93" fmla="*/ 6610350 w 9144000"/>
              <a:gd name="connsiteY1-94" fmla="*/ 2457450 h 2466975"/>
              <a:gd name="connsiteX2-95" fmla="*/ 6591300 w 9144000"/>
              <a:gd name="connsiteY2-96" fmla="*/ 2219325 h 2466975"/>
              <a:gd name="connsiteX3-97" fmla="*/ 6000750 w 9144000"/>
              <a:gd name="connsiteY3-98" fmla="*/ 1152525 h 2466975"/>
              <a:gd name="connsiteX4-99" fmla="*/ 6124575 w 9144000"/>
              <a:gd name="connsiteY4-100" fmla="*/ 1009650 h 2466975"/>
              <a:gd name="connsiteX5-101" fmla="*/ 6619875 w 9144000"/>
              <a:gd name="connsiteY5-102" fmla="*/ 1466850 h 2466975"/>
              <a:gd name="connsiteX6-103" fmla="*/ 6562725 w 9144000"/>
              <a:gd name="connsiteY6-104" fmla="*/ 0 h 2466975"/>
              <a:gd name="connsiteX7-105" fmla="*/ 6838950 w 9144000"/>
              <a:gd name="connsiteY7-106" fmla="*/ 9525 h 2466975"/>
              <a:gd name="connsiteX8-107" fmla="*/ 6905625 w 9144000"/>
              <a:gd name="connsiteY8-108" fmla="*/ 981075 h 2466975"/>
              <a:gd name="connsiteX9-109" fmla="*/ 7239000 w 9144000"/>
              <a:gd name="connsiteY9-110" fmla="*/ 981075 h 2466975"/>
              <a:gd name="connsiteX10-111" fmla="*/ 7629525 w 9144000"/>
              <a:gd name="connsiteY10-112" fmla="*/ 981075 h 2466975"/>
              <a:gd name="connsiteX11-113" fmla="*/ 7915275 w 9144000"/>
              <a:gd name="connsiteY11-114" fmla="*/ 981075 h 2466975"/>
              <a:gd name="connsiteX12-115" fmla="*/ 7896225 w 9144000"/>
              <a:gd name="connsiteY12-116" fmla="*/ 1781175 h 2466975"/>
              <a:gd name="connsiteX13-117" fmla="*/ 7658100 w 9144000"/>
              <a:gd name="connsiteY13-118" fmla="*/ 2466975 h 2466975"/>
              <a:gd name="connsiteX14-119" fmla="*/ 9144000 w 9144000"/>
              <a:gd name="connsiteY14-120" fmla="*/ 2466975 h 2466975"/>
              <a:gd name="connsiteX0-121" fmla="*/ 0 w 9144000"/>
              <a:gd name="connsiteY0-122" fmla="*/ 2457450 h 2466975"/>
              <a:gd name="connsiteX1-123" fmla="*/ 6610350 w 9144000"/>
              <a:gd name="connsiteY1-124" fmla="*/ 2457450 h 2466975"/>
              <a:gd name="connsiteX2-125" fmla="*/ 6591300 w 9144000"/>
              <a:gd name="connsiteY2-126" fmla="*/ 2219325 h 2466975"/>
              <a:gd name="connsiteX3-127" fmla="*/ 6000750 w 9144000"/>
              <a:gd name="connsiteY3-128" fmla="*/ 1152525 h 2466975"/>
              <a:gd name="connsiteX4-129" fmla="*/ 6124575 w 9144000"/>
              <a:gd name="connsiteY4-130" fmla="*/ 1009650 h 2466975"/>
              <a:gd name="connsiteX5-131" fmla="*/ 6619875 w 9144000"/>
              <a:gd name="connsiteY5-132" fmla="*/ 1466850 h 2466975"/>
              <a:gd name="connsiteX6-133" fmla="*/ 6562725 w 9144000"/>
              <a:gd name="connsiteY6-134" fmla="*/ 0 h 2466975"/>
              <a:gd name="connsiteX7-135" fmla="*/ 6838950 w 9144000"/>
              <a:gd name="connsiteY7-136" fmla="*/ 9525 h 2466975"/>
              <a:gd name="connsiteX8-137" fmla="*/ 6905625 w 9144000"/>
              <a:gd name="connsiteY8-138" fmla="*/ 981075 h 2466975"/>
              <a:gd name="connsiteX9-139" fmla="*/ 7239000 w 9144000"/>
              <a:gd name="connsiteY9-140" fmla="*/ 981075 h 2466975"/>
              <a:gd name="connsiteX10-141" fmla="*/ 7629525 w 9144000"/>
              <a:gd name="connsiteY10-142" fmla="*/ 981075 h 2466975"/>
              <a:gd name="connsiteX11-143" fmla="*/ 7915275 w 9144000"/>
              <a:gd name="connsiteY11-144" fmla="*/ 981075 h 2466975"/>
              <a:gd name="connsiteX12-145" fmla="*/ 7896225 w 9144000"/>
              <a:gd name="connsiteY12-146" fmla="*/ 1781175 h 2466975"/>
              <a:gd name="connsiteX13-147" fmla="*/ 7658100 w 9144000"/>
              <a:gd name="connsiteY13-148" fmla="*/ 2466975 h 2466975"/>
              <a:gd name="connsiteX14-149" fmla="*/ 9144000 w 9144000"/>
              <a:gd name="connsiteY14-150" fmla="*/ 2466975 h 2466975"/>
              <a:gd name="connsiteX0-151" fmla="*/ 0 w 9144000"/>
              <a:gd name="connsiteY0-152" fmla="*/ 2457450 h 2466975"/>
              <a:gd name="connsiteX1-153" fmla="*/ 6610350 w 9144000"/>
              <a:gd name="connsiteY1-154" fmla="*/ 2457450 h 2466975"/>
              <a:gd name="connsiteX2-155" fmla="*/ 6591300 w 9144000"/>
              <a:gd name="connsiteY2-156" fmla="*/ 2219325 h 2466975"/>
              <a:gd name="connsiteX3-157" fmla="*/ 6000750 w 9144000"/>
              <a:gd name="connsiteY3-158" fmla="*/ 1152525 h 2466975"/>
              <a:gd name="connsiteX4-159" fmla="*/ 6157493 w 9144000"/>
              <a:gd name="connsiteY4-160" fmla="*/ 998677 h 2466975"/>
              <a:gd name="connsiteX5-161" fmla="*/ 6619875 w 9144000"/>
              <a:gd name="connsiteY5-162" fmla="*/ 1466850 h 2466975"/>
              <a:gd name="connsiteX6-163" fmla="*/ 6562725 w 9144000"/>
              <a:gd name="connsiteY6-164" fmla="*/ 0 h 2466975"/>
              <a:gd name="connsiteX7-165" fmla="*/ 6838950 w 9144000"/>
              <a:gd name="connsiteY7-166" fmla="*/ 9525 h 2466975"/>
              <a:gd name="connsiteX8-167" fmla="*/ 6905625 w 9144000"/>
              <a:gd name="connsiteY8-168" fmla="*/ 981075 h 2466975"/>
              <a:gd name="connsiteX9-169" fmla="*/ 7239000 w 9144000"/>
              <a:gd name="connsiteY9-170" fmla="*/ 981075 h 2466975"/>
              <a:gd name="connsiteX10-171" fmla="*/ 7629525 w 9144000"/>
              <a:gd name="connsiteY10-172" fmla="*/ 981075 h 2466975"/>
              <a:gd name="connsiteX11-173" fmla="*/ 7915275 w 9144000"/>
              <a:gd name="connsiteY11-174" fmla="*/ 981075 h 2466975"/>
              <a:gd name="connsiteX12-175" fmla="*/ 7896225 w 9144000"/>
              <a:gd name="connsiteY12-176" fmla="*/ 1781175 h 2466975"/>
              <a:gd name="connsiteX13-177" fmla="*/ 7658100 w 9144000"/>
              <a:gd name="connsiteY13-178" fmla="*/ 2466975 h 2466975"/>
              <a:gd name="connsiteX14-179" fmla="*/ 9144000 w 9144000"/>
              <a:gd name="connsiteY14-180" fmla="*/ 2466975 h 2466975"/>
              <a:gd name="connsiteX0-181" fmla="*/ 0 w 9144000"/>
              <a:gd name="connsiteY0-182" fmla="*/ 2457450 h 2466975"/>
              <a:gd name="connsiteX1-183" fmla="*/ 6610350 w 9144000"/>
              <a:gd name="connsiteY1-184" fmla="*/ 2457450 h 2466975"/>
              <a:gd name="connsiteX2-185" fmla="*/ 6591300 w 9144000"/>
              <a:gd name="connsiteY2-186" fmla="*/ 2219325 h 2466975"/>
              <a:gd name="connsiteX3-187" fmla="*/ 6000750 w 9144000"/>
              <a:gd name="connsiteY3-188" fmla="*/ 1152525 h 2466975"/>
              <a:gd name="connsiteX4-189" fmla="*/ 6190411 w 9144000"/>
              <a:gd name="connsiteY4-190" fmla="*/ 998677 h 2466975"/>
              <a:gd name="connsiteX5-191" fmla="*/ 6619875 w 9144000"/>
              <a:gd name="connsiteY5-192" fmla="*/ 1466850 h 2466975"/>
              <a:gd name="connsiteX6-193" fmla="*/ 6562725 w 9144000"/>
              <a:gd name="connsiteY6-194" fmla="*/ 0 h 2466975"/>
              <a:gd name="connsiteX7-195" fmla="*/ 6838950 w 9144000"/>
              <a:gd name="connsiteY7-196" fmla="*/ 9525 h 2466975"/>
              <a:gd name="connsiteX8-197" fmla="*/ 6905625 w 9144000"/>
              <a:gd name="connsiteY8-198" fmla="*/ 981075 h 2466975"/>
              <a:gd name="connsiteX9-199" fmla="*/ 7239000 w 9144000"/>
              <a:gd name="connsiteY9-200" fmla="*/ 981075 h 2466975"/>
              <a:gd name="connsiteX10-201" fmla="*/ 7629525 w 9144000"/>
              <a:gd name="connsiteY10-202" fmla="*/ 981075 h 2466975"/>
              <a:gd name="connsiteX11-203" fmla="*/ 7915275 w 9144000"/>
              <a:gd name="connsiteY11-204" fmla="*/ 981075 h 2466975"/>
              <a:gd name="connsiteX12-205" fmla="*/ 7896225 w 9144000"/>
              <a:gd name="connsiteY12-206" fmla="*/ 1781175 h 2466975"/>
              <a:gd name="connsiteX13-207" fmla="*/ 7658100 w 9144000"/>
              <a:gd name="connsiteY13-208" fmla="*/ 2466975 h 2466975"/>
              <a:gd name="connsiteX14-209" fmla="*/ 9144000 w 9144000"/>
              <a:gd name="connsiteY14-210" fmla="*/ 2466975 h 2466975"/>
              <a:gd name="connsiteX0-211" fmla="*/ 0 w 9144000"/>
              <a:gd name="connsiteY0-212" fmla="*/ 2457450 h 2466975"/>
              <a:gd name="connsiteX1-213" fmla="*/ 6610350 w 9144000"/>
              <a:gd name="connsiteY1-214" fmla="*/ 2457450 h 2466975"/>
              <a:gd name="connsiteX2-215" fmla="*/ 6591300 w 9144000"/>
              <a:gd name="connsiteY2-216" fmla="*/ 2219325 h 2466975"/>
              <a:gd name="connsiteX3-217" fmla="*/ 6000750 w 9144000"/>
              <a:gd name="connsiteY3-218" fmla="*/ 1152525 h 2466975"/>
              <a:gd name="connsiteX4-219" fmla="*/ 6190411 w 9144000"/>
              <a:gd name="connsiteY4-220" fmla="*/ 998677 h 2466975"/>
              <a:gd name="connsiteX5-221" fmla="*/ 6619875 w 9144000"/>
              <a:gd name="connsiteY5-222" fmla="*/ 1466850 h 2466975"/>
              <a:gd name="connsiteX6-223" fmla="*/ 6562725 w 9144000"/>
              <a:gd name="connsiteY6-224" fmla="*/ 0 h 2466975"/>
              <a:gd name="connsiteX7-225" fmla="*/ 6838950 w 9144000"/>
              <a:gd name="connsiteY7-226" fmla="*/ 9525 h 2466975"/>
              <a:gd name="connsiteX8-227" fmla="*/ 6905625 w 9144000"/>
              <a:gd name="connsiteY8-228" fmla="*/ 981075 h 2466975"/>
              <a:gd name="connsiteX9-229" fmla="*/ 7239000 w 9144000"/>
              <a:gd name="connsiteY9-230" fmla="*/ 981075 h 2466975"/>
              <a:gd name="connsiteX10-231" fmla="*/ 7629525 w 9144000"/>
              <a:gd name="connsiteY10-232" fmla="*/ 981075 h 2466975"/>
              <a:gd name="connsiteX11-233" fmla="*/ 7915275 w 9144000"/>
              <a:gd name="connsiteY11-234" fmla="*/ 981075 h 2466975"/>
              <a:gd name="connsiteX12-235" fmla="*/ 7896225 w 9144000"/>
              <a:gd name="connsiteY12-236" fmla="*/ 1781175 h 2466975"/>
              <a:gd name="connsiteX13-237" fmla="*/ 7658100 w 9144000"/>
              <a:gd name="connsiteY13-238" fmla="*/ 2466975 h 2466975"/>
              <a:gd name="connsiteX14-239" fmla="*/ 9144000 w 9144000"/>
              <a:gd name="connsiteY14-240" fmla="*/ 2466975 h 2466975"/>
              <a:gd name="connsiteX0-241" fmla="*/ 0 w 9144000"/>
              <a:gd name="connsiteY0-242" fmla="*/ 2457450 h 2466975"/>
              <a:gd name="connsiteX1-243" fmla="*/ 6610350 w 9144000"/>
              <a:gd name="connsiteY1-244" fmla="*/ 2457450 h 2466975"/>
              <a:gd name="connsiteX2-245" fmla="*/ 6591300 w 9144000"/>
              <a:gd name="connsiteY2-246" fmla="*/ 2219325 h 2466975"/>
              <a:gd name="connsiteX3-247" fmla="*/ 6000750 w 9144000"/>
              <a:gd name="connsiteY3-248" fmla="*/ 1152525 h 2466975"/>
              <a:gd name="connsiteX4-249" fmla="*/ 6190411 w 9144000"/>
              <a:gd name="connsiteY4-250" fmla="*/ 998677 h 2466975"/>
              <a:gd name="connsiteX5-251" fmla="*/ 6619875 w 9144000"/>
              <a:gd name="connsiteY5-252" fmla="*/ 1466850 h 2466975"/>
              <a:gd name="connsiteX6-253" fmla="*/ 6562725 w 9144000"/>
              <a:gd name="connsiteY6-254" fmla="*/ 0 h 2466975"/>
              <a:gd name="connsiteX7-255" fmla="*/ 6838950 w 9144000"/>
              <a:gd name="connsiteY7-256" fmla="*/ 9525 h 2466975"/>
              <a:gd name="connsiteX8-257" fmla="*/ 6905625 w 9144000"/>
              <a:gd name="connsiteY8-258" fmla="*/ 981075 h 2466975"/>
              <a:gd name="connsiteX9-259" fmla="*/ 7239000 w 9144000"/>
              <a:gd name="connsiteY9-260" fmla="*/ 981075 h 2466975"/>
              <a:gd name="connsiteX10-261" fmla="*/ 7629525 w 9144000"/>
              <a:gd name="connsiteY10-262" fmla="*/ 981075 h 2466975"/>
              <a:gd name="connsiteX11-263" fmla="*/ 7915275 w 9144000"/>
              <a:gd name="connsiteY11-264" fmla="*/ 981075 h 2466975"/>
              <a:gd name="connsiteX12-265" fmla="*/ 7896225 w 9144000"/>
              <a:gd name="connsiteY12-266" fmla="*/ 1781175 h 2466975"/>
              <a:gd name="connsiteX13-267" fmla="*/ 7658100 w 9144000"/>
              <a:gd name="connsiteY13-268" fmla="*/ 2466975 h 2466975"/>
              <a:gd name="connsiteX14-269" fmla="*/ 9144000 w 9144000"/>
              <a:gd name="connsiteY14-270" fmla="*/ 2466975 h 2466975"/>
              <a:gd name="connsiteX0-271" fmla="*/ 0 w 9144000"/>
              <a:gd name="connsiteY0-272" fmla="*/ 2457450 h 2466975"/>
              <a:gd name="connsiteX1-273" fmla="*/ 6610350 w 9144000"/>
              <a:gd name="connsiteY1-274" fmla="*/ 2457450 h 2466975"/>
              <a:gd name="connsiteX2-275" fmla="*/ 6591300 w 9144000"/>
              <a:gd name="connsiteY2-276" fmla="*/ 2219325 h 2466975"/>
              <a:gd name="connsiteX3-277" fmla="*/ 6000750 w 9144000"/>
              <a:gd name="connsiteY3-278" fmla="*/ 1152525 h 2466975"/>
              <a:gd name="connsiteX4-279" fmla="*/ 6190411 w 9144000"/>
              <a:gd name="connsiteY4-280" fmla="*/ 998677 h 2466975"/>
              <a:gd name="connsiteX5-281" fmla="*/ 6619875 w 9144000"/>
              <a:gd name="connsiteY5-282" fmla="*/ 1466850 h 2466975"/>
              <a:gd name="connsiteX6-283" fmla="*/ 6562725 w 9144000"/>
              <a:gd name="connsiteY6-284" fmla="*/ 0 h 2466975"/>
              <a:gd name="connsiteX7-285" fmla="*/ 6838950 w 9144000"/>
              <a:gd name="connsiteY7-286" fmla="*/ 9525 h 2466975"/>
              <a:gd name="connsiteX8-287" fmla="*/ 6905625 w 9144000"/>
              <a:gd name="connsiteY8-288" fmla="*/ 981075 h 2466975"/>
              <a:gd name="connsiteX9-289" fmla="*/ 7239000 w 9144000"/>
              <a:gd name="connsiteY9-290" fmla="*/ 981075 h 2466975"/>
              <a:gd name="connsiteX10-291" fmla="*/ 7629525 w 9144000"/>
              <a:gd name="connsiteY10-292" fmla="*/ 981075 h 2466975"/>
              <a:gd name="connsiteX11-293" fmla="*/ 7915275 w 9144000"/>
              <a:gd name="connsiteY11-294" fmla="*/ 981075 h 2466975"/>
              <a:gd name="connsiteX12-295" fmla="*/ 7896225 w 9144000"/>
              <a:gd name="connsiteY12-296" fmla="*/ 1781175 h 2466975"/>
              <a:gd name="connsiteX13-297" fmla="*/ 7658100 w 9144000"/>
              <a:gd name="connsiteY13-298" fmla="*/ 2466975 h 2466975"/>
              <a:gd name="connsiteX14-299" fmla="*/ 9144000 w 9144000"/>
              <a:gd name="connsiteY14-300" fmla="*/ 2466975 h 2466975"/>
              <a:gd name="connsiteX0-301" fmla="*/ 0 w 9144000"/>
              <a:gd name="connsiteY0-302" fmla="*/ 2457450 h 2466975"/>
              <a:gd name="connsiteX1-303" fmla="*/ 6610350 w 9144000"/>
              <a:gd name="connsiteY1-304" fmla="*/ 2457450 h 2466975"/>
              <a:gd name="connsiteX2-305" fmla="*/ 6591300 w 9144000"/>
              <a:gd name="connsiteY2-306" fmla="*/ 2219325 h 2466975"/>
              <a:gd name="connsiteX3-307" fmla="*/ 6000750 w 9144000"/>
              <a:gd name="connsiteY3-308" fmla="*/ 1152525 h 2466975"/>
              <a:gd name="connsiteX4-309" fmla="*/ 6190411 w 9144000"/>
              <a:gd name="connsiteY4-310" fmla="*/ 998677 h 2466975"/>
              <a:gd name="connsiteX5-311" fmla="*/ 6619875 w 9144000"/>
              <a:gd name="connsiteY5-312" fmla="*/ 1466850 h 2466975"/>
              <a:gd name="connsiteX6-313" fmla="*/ 6562725 w 9144000"/>
              <a:gd name="connsiteY6-314" fmla="*/ 0 h 2466975"/>
              <a:gd name="connsiteX7-315" fmla="*/ 6838950 w 9144000"/>
              <a:gd name="connsiteY7-316" fmla="*/ 9525 h 2466975"/>
              <a:gd name="connsiteX8-317" fmla="*/ 6905625 w 9144000"/>
              <a:gd name="connsiteY8-318" fmla="*/ 981075 h 2466975"/>
              <a:gd name="connsiteX9-319" fmla="*/ 7239000 w 9144000"/>
              <a:gd name="connsiteY9-320" fmla="*/ 981075 h 2466975"/>
              <a:gd name="connsiteX10-321" fmla="*/ 7629525 w 9144000"/>
              <a:gd name="connsiteY10-322" fmla="*/ 981075 h 2466975"/>
              <a:gd name="connsiteX11-323" fmla="*/ 7915275 w 9144000"/>
              <a:gd name="connsiteY11-324" fmla="*/ 981075 h 2466975"/>
              <a:gd name="connsiteX12-325" fmla="*/ 7896225 w 9144000"/>
              <a:gd name="connsiteY12-326" fmla="*/ 1781175 h 2466975"/>
              <a:gd name="connsiteX13-327" fmla="*/ 7658100 w 9144000"/>
              <a:gd name="connsiteY13-328" fmla="*/ 2466975 h 2466975"/>
              <a:gd name="connsiteX14-329" fmla="*/ 9144000 w 9144000"/>
              <a:gd name="connsiteY14-330" fmla="*/ 2466975 h 2466975"/>
              <a:gd name="connsiteX0-331" fmla="*/ 0 w 9144000"/>
              <a:gd name="connsiteY0-332" fmla="*/ 2457450 h 2466975"/>
              <a:gd name="connsiteX1-333" fmla="*/ 6610350 w 9144000"/>
              <a:gd name="connsiteY1-334" fmla="*/ 2457450 h 2466975"/>
              <a:gd name="connsiteX2-335" fmla="*/ 6591300 w 9144000"/>
              <a:gd name="connsiteY2-336" fmla="*/ 2219325 h 2466975"/>
              <a:gd name="connsiteX3-337" fmla="*/ 6000750 w 9144000"/>
              <a:gd name="connsiteY3-338" fmla="*/ 1152525 h 2466975"/>
              <a:gd name="connsiteX4-339" fmla="*/ 6190411 w 9144000"/>
              <a:gd name="connsiteY4-340" fmla="*/ 998677 h 2466975"/>
              <a:gd name="connsiteX5-341" fmla="*/ 6619875 w 9144000"/>
              <a:gd name="connsiteY5-342" fmla="*/ 1466850 h 2466975"/>
              <a:gd name="connsiteX6-343" fmla="*/ 6562725 w 9144000"/>
              <a:gd name="connsiteY6-344" fmla="*/ 0 h 2466975"/>
              <a:gd name="connsiteX7-345" fmla="*/ 6838950 w 9144000"/>
              <a:gd name="connsiteY7-346" fmla="*/ 9525 h 2466975"/>
              <a:gd name="connsiteX8-347" fmla="*/ 6905625 w 9144000"/>
              <a:gd name="connsiteY8-348" fmla="*/ 981075 h 2466975"/>
              <a:gd name="connsiteX9-349" fmla="*/ 7239000 w 9144000"/>
              <a:gd name="connsiteY9-350" fmla="*/ 981075 h 2466975"/>
              <a:gd name="connsiteX10-351" fmla="*/ 7629525 w 9144000"/>
              <a:gd name="connsiteY10-352" fmla="*/ 981075 h 2466975"/>
              <a:gd name="connsiteX11-353" fmla="*/ 7915275 w 9144000"/>
              <a:gd name="connsiteY11-354" fmla="*/ 981075 h 2466975"/>
              <a:gd name="connsiteX12-355" fmla="*/ 7896225 w 9144000"/>
              <a:gd name="connsiteY12-356" fmla="*/ 1781175 h 2466975"/>
              <a:gd name="connsiteX13-357" fmla="*/ 7658100 w 9144000"/>
              <a:gd name="connsiteY13-358" fmla="*/ 2466975 h 2466975"/>
              <a:gd name="connsiteX14-359" fmla="*/ 9144000 w 9144000"/>
              <a:gd name="connsiteY14-360" fmla="*/ 2466975 h 2466975"/>
              <a:gd name="connsiteX0-361" fmla="*/ 0 w 9144000"/>
              <a:gd name="connsiteY0-362" fmla="*/ 2457450 h 2466975"/>
              <a:gd name="connsiteX1-363" fmla="*/ 6610350 w 9144000"/>
              <a:gd name="connsiteY1-364" fmla="*/ 2457450 h 2466975"/>
              <a:gd name="connsiteX2-365" fmla="*/ 6591300 w 9144000"/>
              <a:gd name="connsiteY2-366" fmla="*/ 2219325 h 2466975"/>
              <a:gd name="connsiteX3-367" fmla="*/ 6000750 w 9144000"/>
              <a:gd name="connsiteY3-368" fmla="*/ 1152525 h 2466975"/>
              <a:gd name="connsiteX4-369" fmla="*/ 6190411 w 9144000"/>
              <a:gd name="connsiteY4-370" fmla="*/ 998677 h 2466975"/>
              <a:gd name="connsiteX5-371" fmla="*/ 6619875 w 9144000"/>
              <a:gd name="connsiteY5-372" fmla="*/ 1466850 h 2466975"/>
              <a:gd name="connsiteX6-373" fmla="*/ 6562725 w 9144000"/>
              <a:gd name="connsiteY6-374" fmla="*/ 0 h 2466975"/>
              <a:gd name="connsiteX7-375" fmla="*/ 6838950 w 9144000"/>
              <a:gd name="connsiteY7-376" fmla="*/ 9525 h 2466975"/>
              <a:gd name="connsiteX8-377" fmla="*/ 6905625 w 9144000"/>
              <a:gd name="connsiteY8-378" fmla="*/ 981075 h 2466975"/>
              <a:gd name="connsiteX9-379" fmla="*/ 7239000 w 9144000"/>
              <a:gd name="connsiteY9-380" fmla="*/ 981075 h 2466975"/>
              <a:gd name="connsiteX10-381" fmla="*/ 7629525 w 9144000"/>
              <a:gd name="connsiteY10-382" fmla="*/ 981075 h 2466975"/>
              <a:gd name="connsiteX11-383" fmla="*/ 7915275 w 9144000"/>
              <a:gd name="connsiteY11-384" fmla="*/ 981075 h 2466975"/>
              <a:gd name="connsiteX12-385" fmla="*/ 7896225 w 9144000"/>
              <a:gd name="connsiteY12-386" fmla="*/ 1781175 h 2466975"/>
              <a:gd name="connsiteX13-387" fmla="*/ 7658100 w 9144000"/>
              <a:gd name="connsiteY13-388" fmla="*/ 2466975 h 2466975"/>
              <a:gd name="connsiteX14-389" fmla="*/ 9144000 w 9144000"/>
              <a:gd name="connsiteY14-390" fmla="*/ 2466975 h 2466975"/>
              <a:gd name="connsiteX0-391" fmla="*/ 0 w 9144000"/>
              <a:gd name="connsiteY0-392" fmla="*/ 2457450 h 2466975"/>
              <a:gd name="connsiteX1-393" fmla="*/ 6610350 w 9144000"/>
              <a:gd name="connsiteY1-394" fmla="*/ 2457450 h 2466975"/>
              <a:gd name="connsiteX2-395" fmla="*/ 6591300 w 9144000"/>
              <a:gd name="connsiteY2-396" fmla="*/ 2219325 h 2466975"/>
              <a:gd name="connsiteX3-397" fmla="*/ 6000750 w 9144000"/>
              <a:gd name="connsiteY3-398" fmla="*/ 1152525 h 2466975"/>
              <a:gd name="connsiteX4-399" fmla="*/ 6190411 w 9144000"/>
              <a:gd name="connsiteY4-400" fmla="*/ 998677 h 2466975"/>
              <a:gd name="connsiteX5-401" fmla="*/ 6619875 w 9144000"/>
              <a:gd name="connsiteY5-402" fmla="*/ 1466850 h 2466975"/>
              <a:gd name="connsiteX6-403" fmla="*/ 6562725 w 9144000"/>
              <a:gd name="connsiteY6-404" fmla="*/ 0 h 2466975"/>
              <a:gd name="connsiteX7-405" fmla="*/ 6838950 w 9144000"/>
              <a:gd name="connsiteY7-406" fmla="*/ 9525 h 2466975"/>
              <a:gd name="connsiteX8-407" fmla="*/ 6905625 w 9144000"/>
              <a:gd name="connsiteY8-408" fmla="*/ 981075 h 2466975"/>
              <a:gd name="connsiteX9-409" fmla="*/ 7239000 w 9144000"/>
              <a:gd name="connsiteY9-410" fmla="*/ 981075 h 2466975"/>
              <a:gd name="connsiteX10-411" fmla="*/ 7629525 w 9144000"/>
              <a:gd name="connsiteY10-412" fmla="*/ 981075 h 2466975"/>
              <a:gd name="connsiteX11-413" fmla="*/ 7915275 w 9144000"/>
              <a:gd name="connsiteY11-414" fmla="*/ 981075 h 2466975"/>
              <a:gd name="connsiteX12-415" fmla="*/ 7896225 w 9144000"/>
              <a:gd name="connsiteY12-416" fmla="*/ 1781175 h 2466975"/>
              <a:gd name="connsiteX13-417" fmla="*/ 7658100 w 9144000"/>
              <a:gd name="connsiteY13-418" fmla="*/ 2466975 h 2466975"/>
              <a:gd name="connsiteX14-419" fmla="*/ 9144000 w 9144000"/>
              <a:gd name="connsiteY14-420" fmla="*/ 2466975 h 2466975"/>
              <a:gd name="connsiteX0-421" fmla="*/ 0 w 9144000"/>
              <a:gd name="connsiteY0-422" fmla="*/ 2457450 h 2466975"/>
              <a:gd name="connsiteX1-423" fmla="*/ 6610350 w 9144000"/>
              <a:gd name="connsiteY1-424" fmla="*/ 2457450 h 2466975"/>
              <a:gd name="connsiteX2-425" fmla="*/ 6591300 w 9144000"/>
              <a:gd name="connsiteY2-426" fmla="*/ 2219325 h 2466975"/>
              <a:gd name="connsiteX3-427" fmla="*/ 6000750 w 9144000"/>
              <a:gd name="connsiteY3-428" fmla="*/ 1152525 h 2466975"/>
              <a:gd name="connsiteX4-429" fmla="*/ 6190411 w 9144000"/>
              <a:gd name="connsiteY4-430" fmla="*/ 998677 h 2466975"/>
              <a:gd name="connsiteX5-431" fmla="*/ 6619875 w 9144000"/>
              <a:gd name="connsiteY5-432" fmla="*/ 1466850 h 2466975"/>
              <a:gd name="connsiteX6-433" fmla="*/ 6562725 w 9144000"/>
              <a:gd name="connsiteY6-434" fmla="*/ 0 h 2466975"/>
              <a:gd name="connsiteX7-435" fmla="*/ 6838950 w 9144000"/>
              <a:gd name="connsiteY7-436" fmla="*/ 9525 h 2466975"/>
              <a:gd name="connsiteX8-437" fmla="*/ 6905625 w 9144000"/>
              <a:gd name="connsiteY8-438" fmla="*/ 981075 h 2466975"/>
              <a:gd name="connsiteX9-439" fmla="*/ 7239000 w 9144000"/>
              <a:gd name="connsiteY9-440" fmla="*/ 981075 h 2466975"/>
              <a:gd name="connsiteX10-441" fmla="*/ 7629525 w 9144000"/>
              <a:gd name="connsiteY10-442" fmla="*/ 981075 h 2466975"/>
              <a:gd name="connsiteX11-443" fmla="*/ 7915275 w 9144000"/>
              <a:gd name="connsiteY11-444" fmla="*/ 981075 h 2466975"/>
              <a:gd name="connsiteX12-445" fmla="*/ 7896225 w 9144000"/>
              <a:gd name="connsiteY12-446" fmla="*/ 1781175 h 2466975"/>
              <a:gd name="connsiteX13-447" fmla="*/ 7658100 w 9144000"/>
              <a:gd name="connsiteY13-448" fmla="*/ 2466975 h 2466975"/>
              <a:gd name="connsiteX14-449" fmla="*/ 9144000 w 9144000"/>
              <a:gd name="connsiteY14-450" fmla="*/ 2466975 h 2466975"/>
              <a:gd name="connsiteX0-451" fmla="*/ 0 w 9144000"/>
              <a:gd name="connsiteY0-452" fmla="*/ 2457450 h 2466975"/>
              <a:gd name="connsiteX1-453" fmla="*/ 6610350 w 9144000"/>
              <a:gd name="connsiteY1-454" fmla="*/ 2457450 h 2466975"/>
              <a:gd name="connsiteX2-455" fmla="*/ 6591300 w 9144000"/>
              <a:gd name="connsiteY2-456" fmla="*/ 2219325 h 2466975"/>
              <a:gd name="connsiteX3-457" fmla="*/ 6000750 w 9144000"/>
              <a:gd name="connsiteY3-458" fmla="*/ 1152525 h 2466975"/>
              <a:gd name="connsiteX4-459" fmla="*/ 6190411 w 9144000"/>
              <a:gd name="connsiteY4-460" fmla="*/ 998677 h 2466975"/>
              <a:gd name="connsiteX5-461" fmla="*/ 6619875 w 9144000"/>
              <a:gd name="connsiteY5-462" fmla="*/ 1466850 h 2466975"/>
              <a:gd name="connsiteX6-463" fmla="*/ 6562725 w 9144000"/>
              <a:gd name="connsiteY6-464" fmla="*/ 0 h 2466975"/>
              <a:gd name="connsiteX7-465" fmla="*/ 6838950 w 9144000"/>
              <a:gd name="connsiteY7-466" fmla="*/ 9525 h 2466975"/>
              <a:gd name="connsiteX8-467" fmla="*/ 6905625 w 9144000"/>
              <a:gd name="connsiteY8-468" fmla="*/ 981075 h 2466975"/>
              <a:gd name="connsiteX9-469" fmla="*/ 7239000 w 9144000"/>
              <a:gd name="connsiteY9-470" fmla="*/ 981075 h 2466975"/>
              <a:gd name="connsiteX10-471" fmla="*/ 7629525 w 9144000"/>
              <a:gd name="connsiteY10-472" fmla="*/ 981075 h 2466975"/>
              <a:gd name="connsiteX11-473" fmla="*/ 7915275 w 9144000"/>
              <a:gd name="connsiteY11-474" fmla="*/ 981075 h 2466975"/>
              <a:gd name="connsiteX12-475" fmla="*/ 7896225 w 9144000"/>
              <a:gd name="connsiteY12-476" fmla="*/ 1781175 h 2466975"/>
              <a:gd name="connsiteX13-477" fmla="*/ 7658100 w 9144000"/>
              <a:gd name="connsiteY13-478" fmla="*/ 2466975 h 2466975"/>
              <a:gd name="connsiteX14-479" fmla="*/ 9144000 w 9144000"/>
              <a:gd name="connsiteY14-480" fmla="*/ 2466975 h 2466975"/>
              <a:gd name="connsiteX0-481" fmla="*/ 0 w 9144000"/>
              <a:gd name="connsiteY0-482" fmla="*/ 2457450 h 2466975"/>
              <a:gd name="connsiteX1-483" fmla="*/ 6610350 w 9144000"/>
              <a:gd name="connsiteY1-484" fmla="*/ 2457450 h 2466975"/>
              <a:gd name="connsiteX2-485" fmla="*/ 6591300 w 9144000"/>
              <a:gd name="connsiteY2-486" fmla="*/ 2219325 h 2466975"/>
              <a:gd name="connsiteX3-487" fmla="*/ 6000750 w 9144000"/>
              <a:gd name="connsiteY3-488" fmla="*/ 1152525 h 2466975"/>
              <a:gd name="connsiteX4-489" fmla="*/ 6190411 w 9144000"/>
              <a:gd name="connsiteY4-490" fmla="*/ 998677 h 2466975"/>
              <a:gd name="connsiteX5-491" fmla="*/ 6619875 w 9144000"/>
              <a:gd name="connsiteY5-492" fmla="*/ 1466850 h 2466975"/>
              <a:gd name="connsiteX6-493" fmla="*/ 6562725 w 9144000"/>
              <a:gd name="connsiteY6-494" fmla="*/ 0 h 2466975"/>
              <a:gd name="connsiteX7-495" fmla="*/ 6838950 w 9144000"/>
              <a:gd name="connsiteY7-496" fmla="*/ 9525 h 2466975"/>
              <a:gd name="connsiteX8-497" fmla="*/ 6905625 w 9144000"/>
              <a:gd name="connsiteY8-498" fmla="*/ 981075 h 2466975"/>
              <a:gd name="connsiteX9-499" fmla="*/ 7239000 w 9144000"/>
              <a:gd name="connsiteY9-500" fmla="*/ 981075 h 2466975"/>
              <a:gd name="connsiteX10-501" fmla="*/ 7629525 w 9144000"/>
              <a:gd name="connsiteY10-502" fmla="*/ 981075 h 2466975"/>
              <a:gd name="connsiteX11-503" fmla="*/ 7915275 w 9144000"/>
              <a:gd name="connsiteY11-504" fmla="*/ 981075 h 2466975"/>
              <a:gd name="connsiteX12-505" fmla="*/ 7896225 w 9144000"/>
              <a:gd name="connsiteY12-506" fmla="*/ 1781175 h 2466975"/>
              <a:gd name="connsiteX13-507" fmla="*/ 7658100 w 9144000"/>
              <a:gd name="connsiteY13-508" fmla="*/ 2466975 h 2466975"/>
              <a:gd name="connsiteX14-509" fmla="*/ 9144000 w 9144000"/>
              <a:gd name="connsiteY14-510" fmla="*/ 2466975 h 2466975"/>
              <a:gd name="connsiteX0-511" fmla="*/ 0 w 9144000"/>
              <a:gd name="connsiteY0-512" fmla="*/ 2457450 h 2466975"/>
              <a:gd name="connsiteX1-513" fmla="*/ 6610350 w 9144000"/>
              <a:gd name="connsiteY1-514" fmla="*/ 2457450 h 2466975"/>
              <a:gd name="connsiteX2-515" fmla="*/ 6591300 w 9144000"/>
              <a:gd name="connsiteY2-516" fmla="*/ 2219325 h 2466975"/>
              <a:gd name="connsiteX3-517" fmla="*/ 6000750 w 9144000"/>
              <a:gd name="connsiteY3-518" fmla="*/ 1152525 h 2466975"/>
              <a:gd name="connsiteX4-519" fmla="*/ 6190411 w 9144000"/>
              <a:gd name="connsiteY4-520" fmla="*/ 998677 h 2466975"/>
              <a:gd name="connsiteX5-521" fmla="*/ 6619875 w 9144000"/>
              <a:gd name="connsiteY5-522" fmla="*/ 1466850 h 2466975"/>
              <a:gd name="connsiteX6-523" fmla="*/ 6562725 w 9144000"/>
              <a:gd name="connsiteY6-524" fmla="*/ 0 h 2466975"/>
              <a:gd name="connsiteX7-525" fmla="*/ 6838950 w 9144000"/>
              <a:gd name="connsiteY7-526" fmla="*/ 9525 h 2466975"/>
              <a:gd name="connsiteX8-527" fmla="*/ 6905625 w 9144000"/>
              <a:gd name="connsiteY8-528" fmla="*/ 981075 h 2466975"/>
              <a:gd name="connsiteX9-529" fmla="*/ 7239000 w 9144000"/>
              <a:gd name="connsiteY9-530" fmla="*/ 981075 h 2466975"/>
              <a:gd name="connsiteX10-531" fmla="*/ 7629525 w 9144000"/>
              <a:gd name="connsiteY10-532" fmla="*/ 981075 h 2466975"/>
              <a:gd name="connsiteX11-533" fmla="*/ 7915275 w 9144000"/>
              <a:gd name="connsiteY11-534" fmla="*/ 981075 h 2466975"/>
              <a:gd name="connsiteX12-535" fmla="*/ 7896225 w 9144000"/>
              <a:gd name="connsiteY12-536" fmla="*/ 1781175 h 2466975"/>
              <a:gd name="connsiteX13-537" fmla="*/ 7658100 w 9144000"/>
              <a:gd name="connsiteY13-538" fmla="*/ 2466975 h 2466975"/>
              <a:gd name="connsiteX14-539" fmla="*/ 9144000 w 9144000"/>
              <a:gd name="connsiteY14-540" fmla="*/ 2466975 h 2466975"/>
              <a:gd name="connsiteX0-541" fmla="*/ 0 w 9144000"/>
              <a:gd name="connsiteY0-542" fmla="*/ 2457450 h 2466975"/>
              <a:gd name="connsiteX1-543" fmla="*/ 6610350 w 9144000"/>
              <a:gd name="connsiteY1-544" fmla="*/ 2457450 h 2466975"/>
              <a:gd name="connsiteX2-545" fmla="*/ 6591300 w 9144000"/>
              <a:gd name="connsiteY2-546" fmla="*/ 2219325 h 2466975"/>
              <a:gd name="connsiteX3-547" fmla="*/ 6000750 w 9144000"/>
              <a:gd name="connsiteY3-548" fmla="*/ 1152525 h 2466975"/>
              <a:gd name="connsiteX4-549" fmla="*/ 6190411 w 9144000"/>
              <a:gd name="connsiteY4-550" fmla="*/ 998677 h 2466975"/>
              <a:gd name="connsiteX5-551" fmla="*/ 6619875 w 9144000"/>
              <a:gd name="connsiteY5-552" fmla="*/ 1466850 h 2466975"/>
              <a:gd name="connsiteX6-553" fmla="*/ 6562725 w 9144000"/>
              <a:gd name="connsiteY6-554" fmla="*/ 0 h 2466975"/>
              <a:gd name="connsiteX7-555" fmla="*/ 6838950 w 9144000"/>
              <a:gd name="connsiteY7-556" fmla="*/ 9525 h 2466975"/>
              <a:gd name="connsiteX8-557" fmla="*/ 6905625 w 9144000"/>
              <a:gd name="connsiteY8-558" fmla="*/ 981075 h 2466975"/>
              <a:gd name="connsiteX9-559" fmla="*/ 7239000 w 9144000"/>
              <a:gd name="connsiteY9-560" fmla="*/ 981075 h 2466975"/>
              <a:gd name="connsiteX10-561" fmla="*/ 7629525 w 9144000"/>
              <a:gd name="connsiteY10-562" fmla="*/ 981075 h 2466975"/>
              <a:gd name="connsiteX11-563" fmla="*/ 7915275 w 9144000"/>
              <a:gd name="connsiteY11-564" fmla="*/ 981075 h 2466975"/>
              <a:gd name="connsiteX12-565" fmla="*/ 7896225 w 9144000"/>
              <a:gd name="connsiteY12-566" fmla="*/ 1781175 h 2466975"/>
              <a:gd name="connsiteX13-567" fmla="*/ 7658100 w 9144000"/>
              <a:gd name="connsiteY13-568" fmla="*/ 2466975 h 2466975"/>
              <a:gd name="connsiteX14-569" fmla="*/ 9144000 w 9144000"/>
              <a:gd name="connsiteY14-570" fmla="*/ 2466975 h 2466975"/>
              <a:gd name="connsiteX0-571" fmla="*/ 0 w 9144000"/>
              <a:gd name="connsiteY0-572" fmla="*/ 2457450 h 2466975"/>
              <a:gd name="connsiteX1-573" fmla="*/ 6610350 w 9144000"/>
              <a:gd name="connsiteY1-574" fmla="*/ 2457450 h 2466975"/>
              <a:gd name="connsiteX2-575" fmla="*/ 6591300 w 9144000"/>
              <a:gd name="connsiteY2-576" fmla="*/ 2219325 h 2466975"/>
              <a:gd name="connsiteX3-577" fmla="*/ 6000750 w 9144000"/>
              <a:gd name="connsiteY3-578" fmla="*/ 1152525 h 2466975"/>
              <a:gd name="connsiteX4-579" fmla="*/ 6190411 w 9144000"/>
              <a:gd name="connsiteY4-580" fmla="*/ 998677 h 2466975"/>
              <a:gd name="connsiteX5-581" fmla="*/ 6619875 w 9144000"/>
              <a:gd name="connsiteY5-582" fmla="*/ 1466850 h 2466975"/>
              <a:gd name="connsiteX6-583" fmla="*/ 6562725 w 9144000"/>
              <a:gd name="connsiteY6-584" fmla="*/ 0 h 2466975"/>
              <a:gd name="connsiteX7-585" fmla="*/ 6838950 w 9144000"/>
              <a:gd name="connsiteY7-586" fmla="*/ 9525 h 2466975"/>
              <a:gd name="connsiteX8-587" fmla="*/ 6905625 w 9144000"/>
              <a:gd name="connsiteY8-588" fmla="*/ 981075 h 2466975"/>
              <a:gd name="connsiteX9-589" fmla="*/ 7239000 w 9144000"/>
              <a:gd name="connsiteY9-590" fmla="*/ 981075 h 2466975"/>
              <a:gd name="connsiteX10-591" fmla="*/ 7629525 w 9144000"/>
              <a:gd name="connsiteY10-592" fmla="*/ 981075 h 2466975"/>
              <a:gd name="connsiteX11-593" fmla="*/ 7915275 w 9144000"/>
              <a:gd name="connsiteY11-594" fmla="*/ 981075 h 2466975"/>
              <a:gd name="connsiteX12-595" fmla="*/ 7896225 w 9144000"/>
              <a:gd name="connsiteY12-596" fmla="*/ 1781175 h 2466975"/>
              <a:gd name="connsiteX13-597" fmla="*/ 7658100 w 9144000"/>
              <a:gd name="connsiteY13-598" fmla="*/ 2466975 h 2466975"/>
              <a:gd name="connsiteX14-599" fmla="*/ 9144000 w 9144000"/>
              <a:gd name="connsiteY14-600" fmla="*/ 2466975 h 2466975"/>
              <a:gd name="connsiteX0-601" fmla="*/ 0 w 9144000"/>
              <a:gd name="connsiteY0-602" fmla="*/ 2457450 h 2466975"/>
              <a:gd name="connsiteX1-603" fmla="*/ 6610350 w 9144000"/>
              <a:gd name="connsiteY1-604" fmla="*/ 2457450 h 2466975"/>
              <a:gd name="connsiteX2-605" fmla="*/ 6591300 w 9144000"/>
              <a:gd name="connsiteY2-606" fmla="*/ 2219325 h 2466975"/>
              <a:gd name="connsiteX3-607" fmla="*/ 6000750 w 9144000"/>
              <a:gd name="connsiteY3-608" fmla="*/ 1152525 h 2466975"/>
              <a:gd name="connsiteX4-609" fmla="*/ 6190411 w 9144000"/>
              <a:gd name="connsiteY4-610" fmla="*/ 998677 h 2466975"/>
              <a:gd name="connsiteX5-611" fmla="*/ 6619875 w 9144000"/>
              <a:gd name="connsiteY5-612" fmla="*/ 1466850 h 2466975"/>
              <a:gd name="connsiteX6-613" fmla="*/ 6562725 w 9144000"/>
              <a:gd name="connsiteY6-614" fmla="*/ 0 h 2466975"/>
              <a:gd name="connsiteX7-615" fmla="*/ 6838950 w 9144000"/>
              <a:gd name="connsiteY7-616" fmla="*/ 9525 h 2466975"/>
              <a:gd name="connsiteX8-617" fmla="*/ 6905625 w 9144000"/>
              <a:gd name="connsiteY8-618" fmla="*/ 981075 h 2466975"/>
              <a:gd name="connsiteX9-619" fmla="*/ 7239000 w 9144000"/>
              <a:gd name="connsiteY9-620" fmla="*/ 981075 h 2466975"/>
              <a:gd name="connsiteX10-621" fmla="*/ 7629525 w 9144000"/>
              <a:gd name="connsiteY10-622" fmla="*/ 981075 h 2466975"/>
              <a:gd name="connsiteX11-623" fmla="*/ 7915275 w 9144000"/>
              <a:gd name="connsiteY11-624" fmla="*/ 981075 h 2466975"/>
              <a:gd name="connsiteX12-625" fmla="*/ 7896225 w 9144000"/>
              <a:gd name="connsiteY12-626" fmla="*/ 1781175 h 2466975"/>
              <a:gd name="connsiteX13-627" fmla="*/ 7658100 w 9144000"/>
              <a:gd name="connsiteY13-628" fmla="*/ 2466975 h 2466975"/>
              <a:gd name="connsiteX14-629" fmla="*/ 9144000 w 9144000"/>
              <a:gd name="connsiteY14-630" fmla="*/ 2466975 h 2466975"/>
              <a:gd name="connsiteX0-631" fmla="*/ 0 w 9144000"/>
              <a:gd name="connsiteY0-632" fmla="*/ 2457450 h 2466975"/>
              <a:gd name="connsiteX1-633" fmla="*/ 6592062 w 9144000"/>
              <a:gd name="connsiteY1-634" fmla="*/ 2464766 h 2466975"/>
              <a:gd name="connsiteX2-635" fmla="*/ 6591300 w 9144000"/>
              <a:gd name="connsiteY2-636" fmla="*/ 2219325 h 2466975"/>
              <a:gd name="connsiteX3-637" fmla="*/ 6000750 w 9144000"/>
              <a:gd name="connsiteY3-638" fmla="*/ 1152525 h 2466975"/>
              <a:gd name="connsiteX4-639" fmla="*/ 6190411 w 9144000"/>
              <a:gd name="connsiteY4-640" fmla="*/ 998677 h 2466975"/>
              <a:gd name="connsiteX5-641" fmla="*/ 6619875 w 9144000"/>
              <a:gd name="connsiteY5-642" fmla="*/ 1466850 h 2466975"/>
              <a:gd name="connsiteX6-643" fmla="*/ 6562725 w 9144000"/>
              <a:gd name="connsiteY6-644" fmla="*/ 0 h 2466975"/>
              <a:gd name="connsiteX7-645" fmla="*/ 6838950 w 9144000"/>
              <a:gd name="connsiteY7-646" fmla="*/ 9525 h 2466975"/>
              <a:gd name="connsiteX8-647" fmla="*/ 6905625 w 9144000"/>
              <a:gd name="connsiteY8-648" fmla="*/ 981075 h 2466975"/>
              <a:gd name="connsiteX9-649" fmla="*/ 7239000 w 9144000"/>
              <a:gd name="connsiteY9-650" fmla="*/ 981075 h 2466975"/>
              <a:gd name="connsiteX10-651" fmla="*/ 7629525 w 9144000"/>
              <a:gd name="connsiteY10-652" fmla="*/ 981075 h 2466975"/>
              <a:gd name="connsiteX11-653" fmla="*/ 7915275 w 9144000"/>
              <a:gd name="connsiteY11-654" fmla="*/ 981075 h 2466975"/>
              <a:gd name="connsiteX12-655" fmla="*/ 7896225 w 9144000"/>
              <a:gd name="connsiteY12-656" fmla="*/ 1781175 h 2466975"/>
              <a:gd name="connsiteX13-657" fmla="*/ 7658100 w 9144000"/>
              <a:gd name="connsiteY13-658" fmla="*/ 2466975 h 2466975"/>
              <a:gd name="connsiteX14-659" fmla="*/ 9144000 w 9144000"/>
              <a:gd name="connsiteY14-660" fmla="*/ 2466975 h 2466975"/>
              <a:gd name="connsiteX0-661" fmla="*/ 0 w 9144000"/>
              <a:gd name="connsiteY0-662" fmla="*/ 2457450 h 2466975"/>
              <a:gd name="connsiteX1-663" fmla="*/ 6592062 w 9144000"/>
              <a:gd name="connsiteY1-664" fmla="*/ 2464766 h 2466975"/>
              <a:gd name="connsiteX2-665" fmla="*/ 6591300 w 9144000"/>
              <a:gd name="connsiteY2-666" fmla="*/ 2219325 h 2466975"/>
              <a:gd name="connsiteX3-667" fmla="*/ 6000750 w 9144000"/>
              <a:gd name="connsiteY3-668" fmla="*/ 1152525 h 2466975"/>
              <a:gd name="connsiteX4-669" fmla="*/ 6190411 w 9144000"/>
              <a:gd name="connsiteY4-670" fmla="*/ 998677 h 2466975"/>
              <a:gd name="connsiteX5-671" fmla="*/ 6619875 w 9144000"/>
              <a:gd name="connsiteY5-672" fmla="*/ 1466850 h 2466975"/>
              <a:gd name="connsiteX6-673" fmla="*/ 6562725 w 9144000"/>
              <a:gd name="connsiteY6-674" fmla="*/ 0 h 2466975"/>
              <a:gd name="connsiteX7-675" fmla="*/ 6838950 w 9144000"/>
              <a:gd name="connsiteY7-676" fmla="*/ 9525 h 2466975"/>
              <a:gd name="connsiteX8-677" fmla="*/ 6905625 w 9144000"/>
              <a:gd name="connsiteY8-678" fmla="*/ 981075 h 2466975"/>
              <a:gd name="connsiteX9-679" fmla="*/ 7239000 w 9144000"/>
              <a:gd name="connsiteY9-680" fmla="*/ 981075 h 2466975"/>
              <a:gd name="connsiteX10-681" fmla="*/ 7629525 w 9144000"/>
              <a:gd name="connsiteY10-682" fmla="*/ 981075 h 2466975"/>
              <a:gd name="connsiteX11-683" fmla="*/ 7915275 w 9144000"/>
              <a:gd name="connsiteY11-684" fmla="*/ 981075 h 2466975"/>
              <a:gd name="connsiteX12-685" fmla="*/ 7896225 w 9144000"/>
              <a:gd name="connsiteY12-686" fmla="*/ 1781175 h 2466975"/>
              <a:gd name="connsiteX13-687" fmla="*/ 7658100 w 9144000"/>
              <a:gd name="connsiteY13-688" fmla="*/ 2466975 h 2466975"/>
              <a:gd name="connsiteX14-689" fmla="*/ 9144000 w 9144000"/>
              <a:gd name="connsiteY14-690" fmla="*/ 2466975 h 2466975"/>
              <a:gd name="connsiteX0-691" fmla="*/ 0 w 9144000"/>
              <a:gd name="connsiteY0-692" fmla="*/ 2457450 h 2466975"/>
              <a:gd name="connsiteX1-693" fmla="*/ 6592062 w 9144000"/>
              <a:gd name="connsiteY1-694" fmla="*/ 2464766 h 2466975"/>
              <a:gd name="connsiteX2-695" fmla="*/ 6591300 w 9144000"/>
              <a:gd name="connsiteY2-696" fmla="*/ 2219325 h 2466975"/>
              <a:gd name="connsiteX3-697" fmla="*/ 6000750 w 9144000"/>
              <a:gd name="connsiteY3-698" fmla="*/ 1152525 h 2466975"/>
              <a:gd name="connsiteX4-699" fmla="*/ 6190411 w 9144000"/>
              <a:gd name="connsiteY4-700" fmla="*/ 998677 h 2466975"/>
              <a:gd name="connsiteX5-701" fmla="*/ 6619875 w 9144000"/>
              <a:gd name="connsiteY5-702" fmla="*/ 1466850 h 2466975"/>
              <a:gd name="connsiteX6-703" fmla="*/ 6562725 w 9144000"/>
              <a:gd name="connsiteY6-704" fmla="*/ 0 h 2466975"/>
              <a:gd name="connsiteX7-705" fmla="*/ 6838950 w 9144000"/>
              <a:gd name="connsiteY7-706" fmla="*/ 9525 h 2466975"/>
              <a:gd name="connsiteX8-707" fmla="*/ 6905625 w 9144000"/>
              <a:gd name="connsiteY8-708" fmla="*/ 981075 h 2466975"/>
              <a:gd name="connsiteX9-709" fmla="*/ 7239000 w 9144000"/>
              <a:gd name="connsiteY9-710" fmla="*/ 981075 h 2466975"/>
              <a:gd name="connsiteX10-711" fmla="*/ 7629525 w 9144000"/>
              <a:gd name="connsiteY10-712" fmla="*/ 981075 h 2466975"/>
              <a:gd name="connsiteX11-713" fmla="*/ 7915275 w 9144000"/>
              <a:gd name="connsiteY11-714" fmla="*/ 981075 h 2466975"/>
              <a:gd name="connsiteX12-715" fmla="*/ 7896225 w 9144000"/>
              <a:gd name="connsiteY12-716" fmla="*/ 1781175 h 2466975"/>
              <a:gd name="connsiteX13-717" fmla="*/ 7658100 w 9144000"/>
              <a:gd name="connsiteY13-718" fmla="*/ 2466975 h 2466975"/>
              <a:gd name="connsiteX14-719" fmla="*/ 9144000 w 9144000"/>
              <a:gd name="connsiteY14-720" fmla="*/ 2466975 h 2466975"/>
              <a:gd name="connsiteX0-721" fmla="*/ 0 w 9144000"/>
              <a:gd name="connsiteY0-722" fmla="*/ 2457450 h 2466975"/>
              <a:gd name="connsiteX1-723" fmla="*/ 6592062 w 9144000"/>
              <a:gd name="connsiteY1-724" fmla="*/ 2464766 h 2466975"/>
              <a:gd name="connsiteX2-725" fmla="*/ 6591300 w 9144000"/>
              <a:gd name="connsiteY2-726" fmla="*/ 2219325 h 2466975"/>
              <a:gd name="connsiteX3-727" fmla="*/ 6000750 w 9144000"/>
              <a:gd name="connsiteY3-728" fmla="*/ 1152525 h 2466975"/>
              <a:gd name="connsiteX4-729" fmla="*/ 6190411 w 9144000"/>
              <a:gd name="connsiteY4-730" fmla="*/ 998677 h 2466975"/>
              <a:gd name="connsiteX5-731" fmla="*/ 6619875 w 9144000"/>
              <a:gd name="connsiteY5-732" fmla="*/ 1466850 h 2466975"/>
              <a:gd name="connsiteX6-733" fmla="*/ 6562725 w 9144000"/>
              <a:gd name="connsiteY6-734" fmla="*/ 0 h 2466975"/>
              <a:gd name="connsiteX7-735" fmla="*/ 6838950 w 9144000"/>
              <a:gd name="connsiteY7-736" fmla="*/ 9525 h 2466975"/>
              <a:gd name="connsiteX8-737" fmla="*/ 6905625 w 9144000"/>
              <a:gd name="connsiteY8-738" fmla="*/ 981075 h 2466975"/>
              <a:gd name="connsiteX9-739" fmla="*/ 7239000 w 9144000"/>
              <a:gd name="connsiteY9-740" fmla="*/ 981075 h 2466975"/>
              <a:gd name="connsiteX10-741" fmla="*/ 7629525 w 9144000"/>
              <a:gd name="connsiteY10-742" fmla="*/ 981075 h 2466975"/>
              <a:gd name="connsiteX11-743" fmla="*/ 7915275 w 9144000"/>
              <a:gd name="connsiteY11-744" fmla="*/ 981075 h 2466975"/>
              <a:gd name="connsiteX12-745" fmla="*/ 7896225 w 9144000"/>
              <a:gd name="connsiteY12-746" fmla="*/ 1781175 h 2466975"/>
              <a:gd name="connsiteX13-747" fmla="*/ 7658100 w 9144000"/>
              <a:gd name="connsiteY13-748" fmla="*/ 2466975 h 2466975"/>
              <a:gd name="connsiteX14-749" fmla="*/ 9144000 w 9144000"/>
              <a:gd name="connsiteY14-750" fmla="*/ 2466975 h 2466975"/>
              <a:gd name="connsiteX0-751" fmla="*/ 0 w 9144000"/>
              <a:gd name="connsiteY0-752" fmla="*/ 2457450 h 2466975"/>
              <a:gd name="connsiteX1-753" fmla="*/ 6592062 w 9144000"/>
              <a:gd name="connsiteY1-754" fmla="*/ 2464766 h 2466975"/>
              <a:gd name="connsiteX2-755" fmla="*/ 6591300 w 9144000"/>
              <a:gd name="connsiteY2-756" fmla="*/ 2219325 h 2466975"/>
              <a:gd name="connsiteX3-757" fmla="*/ 6000750 w 9144000"/>
              <a:gd name="connsiteY3-758" fmla="*/ 1152525 h 2466975"/>
              <a:gd name="connsiteX4-759" fmla="*/ 6190411 w 9144000"/>
              <a:gd name="connsiteY4-760" fmla="*/ 998677 h 2466975"/>
              <a:gd name="connsiteX5-761" fmla="*/ 6619875 w 9144000"/>
              <a:gd name="connsiteY5-762" fmla="*/ 1466850 h 2466975"/>
              <a:gd name="connsiteX6-763" fmla="*/ 6562725 w 9144000"/>
              <a:gd name="connsiteY6-764" fmla="*/ 0 h 2466975"/>
              <a:gd name="connsiteX7-765" fmla="*/ 6838950 w 9144000"/>
              <a:gd name="connsiteY7-766" fmla="*/ 9525 h 2466975"/>
              <a:gd name="connsiteX8-767" fmla="*/ 6905625 w 9144000"/>
              <a:gd name="connsiteY8-768" fmla="*/ 981075 h 2466975"/>
              <a:gd name="connsiteX9-769" fmla="*/ 7239000 w 9144000"/>
              <a:gd name="connsiteY9-770" fmla="*/ 981075 h 2466975"/>
              <a:gd name="connsiteX10-771" fmla="*/ 7629525 w 9144000"/>
              <a:gd name="connsiteY10-772" fmla="*/ 981075 h 2466975"/>
              <a:gd name="connsiteX11-773" fmla="*/ 7915275 w 9144000"/>
              <a:gd name="connsiteY11-774" fmla="*/ 981075 h 2466975"/>
              <a:gd name="connsiteX12-775" fmla="*/ 7896225 w 9144000"/>
              <a:gd name="connsiteY12-776" fmla="*/ 1781175 h 2466975"/>
              <a:gd name="connsiteX13-777" fmla="*/ 7658100 w 9144000"/>
              <a:gd name="connsiteY13-778" fmla="*/ 2466975 h 2466975"/>
              <a:gd name="connsiteX14-779" fmla="*/ 9144000 w 9144000"/>
              <a:gd name="connsiteY14-780" fmla="*/ 2466975 h 2466975"/>
              <a:gd name="connsiteX0-781" fmla="*/ 0 w 9144000"/>
              <a:gd name="connsiteY0-782" fmla="*/ 2457450 h 2466975"/>
              <a:gd name="connsiteX1-783" fmla="*/ 6592062 w 9144000"/>
              <a:gd name="connsiteY1-784" fmla="*/ 2464766 h 2466975"/>
              <a:gd name="connsiteX2-785" fmla="*/ 6591300 w 9144000"/>
              <a:gd name="connsiteY2-786" fmla="*/ 2219325 h 2466975"/>
              <a:gd name="connsiteX3-787" fmla="*/ 6000750 w 9144000"/>
              <a:gd name="connsiteY3-788" fmla="*/ 1152525 h 2466975"/>
              <a:gd name="connsiteX4-789" fmla="*/ 6190411 w 9144000"/>
              <a:gd name="connsiteY4-790" fmla="*/ 998677 h 2466975"/>
              <a:gd name="connsiteX5-791" fmla="*/ 6619875 w 9144000"/>
              <a:gd name="connsiteY5-792" fmla="*/ 1466850 h 2466975"/>
              <a:gd name="connsiteX6-793" fmla="*/ 6562725 w 9144000"/>
              <a:gd name="connsiteY6-794" fmla="*/ 0 h 2466975"/>
              <a:gd name="connsiteX7-795" fmla="*/ 6838950 w 9144000"/>
              <a:gd name="connsiteY7-796" fmla="*/ 9525 h 2466975"/>
              <a:gd name="connsiteX8-797" fmla="*/ 6905625 w 9144000"/>
              <a:gd name="connsiteY8-798" fmla="*/ 981075 h 2466975"/>
              <a:gd name="connsiteX9-799" fmla="*/ 7239000 w 9144000"/>
              <a:gd name="connsiteY9-800" fmla="*/ 981075 h 2466975"/>
              <a:gd name="connsiteX10-801" fmla="*/ 7629525 w 9144000"/>
              <a:gd name="connsiteY10-802" fmla="*/ 981075 h 2466975"/>
              <a:gd name="connsiteX11-803" fmla="*/ 7915275 w 9144000"/>
              <a:gd name="connsiteY11-804" fmla="*/ 981075 h 2466975"/>
              <a:gd name="connsiteX12-805" fmla="*/ 7896225 w 9144000"/>
              <a:gd name="connsiteY12-806" fmla="*/ 1781175 h 2466975"/>
              <a:gd name="connsiteX13-807" fmla="*/ 7658100 w 9144000"/>
              <a:gd name="connsiteY13-808" fmla="*/ 2466975 h 2466975"/>
              <a:gd name="connsiteX14-809" fmla="*/ 9144000 w 9144000"/>
              <a:gd name="connsiteY14-810" fmla="*/ 2466975 h 2466975"/>
              <a:gd name="connsiteX0-811" fmla="*/ 0 w 9144000"/>
              <a:gd name="connsiteY0-812" fmla="*/ 2457450 h 2466975"/>
              <a:gd name="connsiteX1-813" fmla="*/ 6592062 w 9144000"/>
              <a:gd name="connsiteY1-814" fmla="*/ 2464766 h 2466975"/>
              <a:gd name="connsiteX2-815" fmla="*/ 6591300 w 9144000"/>
              <a:gd name="connsiteY2-816" fmla="*/ 2219325 h 2466975"/>
              <a:gd name="connsiteX3-817" fmla="*/ 6000750 w 9144000"/>
              <a:gd name="connsiteY3-818" fmla="*/ 1152525 h 2466975"/>
              <a:gd name="connsiteX4-819" fmla="*/ 6197726 w 9144000"/>
              <a:gd name="connsiteY4-820" fmla="*/ 984046 h 2466975"/>
              <a:gd name="connsiteX5-821" fmla="*/ 6619875 w 9144000"/>
              <a:gd name="connsiteY5-822" fmla="*/ 1466850 h 2466975"/>
              <a:gd name="connsiteX6-823" fmla="*/ 6562725 w 9144000"/>
              <a:gd name="connsiteY6-824" fmla="*/ 0 h 2466975"/>
              <a:gd name="connsiteX7-825" fmla="*/ 6838950 w 9144000"/>
              <a:gd name="connsiteY7-826" fmla="*/ 9525 h 2466975"/>
              <a:gd name="connsiteX8-827" fmla="*/ 6905625 w 9144000"/>
              <a:gd name="connsiteY8-828" fmla="*/ 981075 h 2466975"/>
              <a:gd name="connsiteX9-829" fmla="*/ 7239000 w 9144000"/>
              <a:gd name="connsiteY9-830" fmla="*/ 981075 h 2466975"/>
              <a:gd name="connsiteX10-831" fmla="*/ 7629525 w 9144000"/>
              <a:gd name="connsiteY10-832" fmla="*/ 981075 h 2466975"/>
              <a:gd name="connsiteX11-833" fmla="*/ 7915275 w 9144000"/>
              <a:gd name="connsiteY11-834" fmla="*/ 981075 h 2466975"/>
              <a:gd name="connsiteX12-835" fmla="*/ 7896225 w 9144000"/>
              <a:gd name="connsiteY12-836" fmla="*/ 1781175 h 2466975"/>
              <a:gd name="connsiteX13-837" fmla="*/ 7658100 w 9144000"/>
              <a:gd name="connsiteY13-838" fmla="*/ 2466975 h 2466975"/>
              <a:gd name="connsiteX14-839" fmla="*/ 9144000 w 9144000"/>
              <a:gd name="connsiteY14-840" fmla="*/ 2466975 h 2466975"/>
              <a:gd name="connsiteX0-841" fmla="*/ 0 w 9144000"/>
              <a:gd name="connsiteY0-842" fmla="*/ 2457450 h 2466975"/>
              <a:gd name="connsiteX1-843" fmla="*/ 6592062 w 9144000"/>
              <a:gd name="connsiteY1-844" fmla="*/ 2464766 h 2466975"/>
              <a:gd name="connsiteX2-845" fmla="*/ 6591300 w 9144000"/>
              <a:gd name="connsiteY2-846" fmla="*/ 2219325 h 2466975"/>
              <a:gd name="connsiteX3-847" fmla="*/ 6000750 w 9144000"/>
              <a:gd name="connsiteY3-848" fmla="*/ 1152525 h 2466975"/>
              <a:gd name="connsiteX4-849" fmla="*/ 6197726 w 9144000"/>
              <a:gd name="connsiteY4-850" fmla="*/ 984046 h 2466975"/>
              <a:gd name="connsiteX5-851" fmla="*/ 6619875 w 9144000"/>
              <a:gd name="connsiteY5-852" fmla="*/ 1466850 h 2466975"/>
              <a:gd name="connsiteX6-853" fmla="*/ 6562725 w 9144000"/>
              <a:gd name="connsiteY6-854" fmla="*/ 0 h 2466975"/>
              <a:gd name="connsiteX7-855" fmla="*/ 6838950 w 9144000"/>
              <a:gd name="connsiteY7-856" fmla="*/ 9525 h 2466975"/>
              <a:gd name="connsiteX8-857" fmla="*/ 6905625 w 9144000"/>
              <a:gd name="connsiteY8-858" fmla="*/ 981075 h 2466975"/>
              <a:gd name="connsiteX9-859" fmla="*/ 7239000 w 9144000"/>
              <a:gd name="connsiteY9-860" fmla="*/ 981075 h 2466975"/>
              <a:gd name="connsiteX10-861" fmla="*/ 7629525 w 9144000"/>
              <a:gd name="connsiteY10-862" fmla="*/ 981075 h 2466975"/>
              <a:gd name="connsiteX11-863" fmla="*/ 7915275 w 9144000"/>
              <a:gd name="connsiteY11-864" fmla="*/ 981075 h 2466975"/>
              <a:gd name="connsiteX12-865" fmla="*/ 7896225 w 9144000"/>
              <a:gd name="connsiteY12-866" fmla="*/ 1781175 h 2466975"/>
              <a:gd name="connsiteX13-867" fmla="*/ 7658100 w 9144000"/>
              <a:gd name="connsiteY13-868" fmla="*/ 2466975 h 2466975"/>
              <a:gd name="connsiteX14-869" fmla="*/ 9144000 w 9144000"/>
              <a:gd name="connsiteY14-870" fmla="*/ 2466975 h 2466975"/>
              <a:gd name="connsiteX0-871" fmla="*/ 0 w 9144000"/>
              <a:gd name="connsiteY0-872" fmla="*/ 2457450 h 2466975"/>
              <a:gd name="connsiteX1-873" fmla="*/ 6592062 w 9144000"/>
              <a:gd name="connsiteY1-874" fmla="*/ 2464766 h 2466975"/>
              <a:gd name="connsiteX2-875" fmla="*/ 6591300 w 9144000"/>
              <a:gd name="connsiteY2-876" fmla="*/ 2219325 h 2466975"/>
              <a:gd name="connsiteX3-877" fmla="*/ 6000750 w 9144000"/>
              <a:gd name="connsiteY3-878" fmla="*/ 1152525 h 2466975"/>
              <a:gd name="connsiteX4-879" fmla="*/ 6197726 w 9144000"/>
              <a:gd name="connsiteY4-880" fmla="*/ 984046 h 2466975"/>
              <a:gd name="connsiteX5-881" fmla="*/ 6619875 w 9144000"/>
              <a:gd name="connsiteY5-882" fmla="*/ 1466850 h 2466975"/>
              <a:gd name="connsiteX6-883" fmla="*/ 6562725 w 9144000"/>
              <a:gd name="connsiteY6-884" fmla="*/ 0 h 2466975"/>
              <a:gd name="connsiteX7-885" fmla="*/ 6838950 w 9144000"/>
              <a:gd name="connsiteY7-886" fmla="*/ 9525 h 2466975"/>
              <a:gd name="connsiteX8-887" fmla="*/ 6905625 w 9144000"/>
              <a:gd name="connsiteY8-888" fmla="*/ 981075 h 2466975"/>
              <a:gd name="connsiteX9-889" fmla="*/ 7239000 w 9144000"/>
              <a:gd name="connsiteY9-890" fmla="*/ 981075 h 2466975"/>
              <a:gd name="connsiteX10-891" fmla="*/ 7629525 w 9144000"/>
              <a:gd name="connsiteY10-892" fmla="*/ 981075 h 2466975"/>
              <a:gd name="connsiteX11-893" fmla="*/ 7915275 w 9144000"/>
              <a:gd name="connsiteY11-894" fmla="*/ 981075 h 2466975"/>
              <a:gd name="connsiteX12-895" fmla="*/ 7896225 w 9144000"/>
              <a:gd name="connsiteY12-896" fmla="*/ 1781175 h 2466975"/>
              <a:gd name="connsiteX13-897" fmla="*/ 7658100 w 9144000"/>
              <a:gd name="connsiteY13-898" fmla="*/ 2466975 h 2466975"/>
              <a:gd name="connsiteX14-899" fmla="*/ 9144000 w 9144000"/>
              <a:gd name="connsiteY14-900" fmla="*/ 2466975 h 2466975"/>
              <a:gd name="connsiteX0-901" fmla="*/ 0 w 9144000"/>
              <a:gd name="connsiteY0-902" fmla="*/ 2457450 h 2466975"/>
              <a:gd name="connsiteX1-903" fmla="*/ 6592062 w 9144000"/>
              <a:gd name="connsiteY1-904" fmla="*/ 2464766 h 2466975"/>
              <a:gd name="connsiteX2-905" fmla="*/ 6591300 w 9144000"/>
              <a:gd name="connsiteY2-906" fmla="*/ 2219325 h 2466975"/>
              <a:gd name="connsiteX3-907" fmla="*/ 6000750 w 9144000"/>
              <a:gd name="connsiteY3-908" fmla="*/ 1152525 h 2466975"/>
              <a:gd name="connsiteX4-909" fmla="*/ 6197726 w 9144000"/>
              <a:gd name="connsiteY4-910" fmla="*/ 984046 h 2466975"/>
              <a:gd name="connsiteX5-911" fmla="*/ 6619875 w 9144000"/>
              <a:gd name="connsiteY5-912" fmla="*/ 1466850 h 2466975"/>
              <a:gd name="connsiteX6-913" fmla="*/ 6562725 w 9144000"/>
              <a:gd name="connsiteY6-914" fmla="*/ 0 h 2466975"/>
              <a:gd name="connsiteX7-915" fmla="*/ 6838950 w 9144000"/>
              <a:gd name="connsiteY7-916" fmla="*/ 9525 h 2466975"/>
              <a:gd name="connsiteX8-917" fmla="*/ 6905625 w 9144000"/>
              <a:gd name="connsiteY8-918" fmla="*/ 981075 h 2466975"/>
              <a:gd name="connsiteX9-919" fmla="*/ 7239000 w 9144000"/>
              <a:gd name="connsiteY9-920" fmla="*/ 981075 h 2466975"/>
              <a:gd name="connsiteX10-921" fmla="*/ 7629525 w 9144000"/>
              <a:gd name="connsiteY10-922" fmla="*/ 981075 h 2466975"/>
              <a:gd name="connsiteX11-923" fmla="*/ 7915275 w 9144000"/>
              <a:gd name="connsiteY11-924" fmla="*/ 981075 h 2466975"/>
              <a:gd name="connsiteX12-925" fmla="*/ 7896225 w 9144000"/>
              <a:gd name="connsiteY12-926" fmla="*/ 1781175 h 2466975"/>
              <a:gd name="connsiteX13-927" fmla="*/ 7658100 w 9144000"/>
              <a:gd name="connsiteY13-928" fmla="*/ 2466975 h 2466975"/>
              <a:gd name="connsiteX14-929" fmla="*/ 9144000 w 9144000"/>
              <a:gd name="connsiteY14-930" fmla="*/ 2466975 h 2466975"/>
              <a:gd name="connsiteX0-931" fmla="*/ 0 w 9144000"/>
              <a:gd name="connsiteY0-932" fmla="*/ 2457450 h 2466975"/>
              <a:gd name="connsiteX1-933" fmla="*/ 6592062 w 9144000"/>
              <a:gd name="connsiteY1-934" fmla="*/ 2464766 h 2466975"/>
              <a:gd name="connsiteX2-935" fmla="*/ 6591300 w 9144000"/>
              <a:gd name="connsiteY2-936" fmla="*/ 2219325 h 2466975"/>
              <a:gd name="connsiteX3-937" fmla="*/ 6000750 w 9144000"/>
              <a:gd name="connsiteY3-938" fmla="*/ 1152525 h 2466975"/>
              <a:gd name="connsiteX4-939" fmla="*/ 6197726 w 9144000"/>
              <a:gd name="connsiteY4-940" fmla="*/ 984046 h 2466975"/>
              <a:gd name="connsiteX5-941" fmla="*/ 6619875 w 9144000"/>
              <a:gd name="connsiteY5-942" fmla="*/ 1466850 h 2466975"/>
              <a:gd name="connsiteX6-943" fmla="*/ 6562725 w 9144000"/>
              <a:gd name="connsiteY6-944" fmla="*/ 0 h 2466975"/>
              <a:gd name="connsiteX7-945" fmla="*/ 6838950 w 9144000"/>
              <a:gd name="connsiteY7-946" fmla="*/ 9525 h 2466975"/>
              <a:gd name="connsiteX8-947" fmla="*/ 6905625 w 9144000"/>
              <a:gd name="connsiteY8-948" fmla="*/ 981075 h 2466975"/>
              <a:gd name="connsiteX9-949" fmla="*/ 7239000 w 9144000"/>
              <a:gd name="connsiteY9-950" fmla="*/ 981075 h 2466975"/>
              <a:gd name="connsiteX10-951" fmla="*/ 7629525 w 9144000"/>
              <a:gd name="connsiteY10-952" fmla="*/ 981075 h 2466975"/>
              <a:gd name="connsiteX11-953" fmla="*/ 7915275 w 9144000"/>
              <a:gd name="connsiteY11-954" fmla="*/ 981075 h 2466975"/>
              <a:gd name="connsiteX12-955" fmla="*/ 7896225 w 9144000"/>
              <a:gd name="connsiteY12-956" fmla="*/ 1781175 h 2466975"/>
              <a:gd name="connsiteX13-957" fmla="*/ 7658100 w 9144000"/>
              <a:gd name="connsiteY13-958" fmla="*/ 2466975 h 2466975"/>
              <a:gd name="connsiteX14-959" fmla="*/ 9144000 w 9144000"/>
              <a:gd name="connsiteY14-960" fmla="*/ 2466975 h 2466975"/>
              <a:gd name="connsiteX0-961" fmla="*/ 0 w 9144000"/>
              <a:gd name="connsiteY0-962" fmla="*/ 2457450 h 2466975"/>
              <a:gd name="connsiteX1-963" fmla="*/ 6592062 w 9144000"/>
              <a:gd name="connsiteY1-964" fmla="*/ 2464766 h 2466975"/>
              <a:gd name="connsiteX2-965" fmla="*/ 6591300 w 9144000"/>
              <a:gd name="connsiteY2-966" fmla="*/ 2219325 h 2466975"/>
              <a:gd name="connsiteX3-967" fmla="*/ 6000750 w 9144000"/>
              <a:gd name="connsiteY3-968" fmla="*/ 1152525 h 2466975"/>
              <a:gd name="connsiteX4-969" fmla="*/ 6197726 w 9144000"/>
              <a:gd name="connsiteY4-970" fmla="*/ 984046 h 2466975"/>
              <a:gd name="connsiteX5-971" fmla="*/ 6619875 w 9144000"/>
              <a:gd name="connsiteY5-972" fmla="*/ 1466850 h 2466975"/>
              <a:gd name="connsiteX6-973" fmla="*/ 6562725 w 9144000"/>
              <a:gd name="connsiteY6-974" fmla="*/ 0 h 2466975"/>
              <a:gd name="connsiteX7-975" fmla="*/ 6838950 w 9144000"/>
              <a:gd name="connsiteY7-976" fmla="*/ 9525 h 2466975"/>
              <a:gd name="connsiteX8-977" fmla="*/ 6905625 w 9144000"/>
              <a:gd name="connsiteY8-978" fmla="*/ 981075 h 2466975"/>
              <a:gd name="connsiteX9-979" fmla="*/ 7239000 w 9144000"/>
              <a:gd name="connsiteY9-980" fmla="*/ 981075 h 2466975"/>
              <a:gd name="connsiteX10-981" fmla="*/ 7629525 w 9144000"/>
              <a:gd name="connsiteY10-982" fmla="*/ 981075 h 2466975"/>
              <a:gd name="connsiteX11-983" fmla="*/ 7915275 w 9144000"/>
              <a:gd name="connsiteY11-984" fmla="*/ 981075 h 2466975"/>
              <a:gd name="connsiteX12-985" fmla="*/ 7896225 w 9144000"/>
              <a:gd name="connsiteY12-986" fmla="*/ 1781175 h 2466975"/>
              <a:gd name="connsiteX13-987" fmla="*/ 7658100 w 9144000"/>
              <a:gd name="connsiteY13-988" fmla="*/ 2466975 h 2466975"/>
              <a:gd name="connsiteX14-989" fmla="*/ 9144000 w 9144000"/>
              <a:gd name="connsiteY14-990" fmla="*/ 2466975 h 2466975"/>
              <a:gd name="connsiteX0-991" fmla="*/ 0 w 9144000"/>
              <a:gd name="connsiteY0-992" fmla="*/ 2553469 h 2562994"/>
              <a:gd name="connsiteX1-993" fmla="*/ 6592062 w 9144000"/>
              <a:gd name="connsiteY1-994" fmla="*/ 2560785 h 2562994"/>
              <a:gd name="connsiteX2-995" fmla="*/ 6591300 w 9144000"/>
              <a:gd name="connsiteY2-996" fmla="*/ 2315344 h 2562994"/>
              <a:gd name="connsiteX3-997" fmla="*/ 6000750 w 9144000"/>
              <a:gd name="connsiteY3-998" fmla="*/ 1248544 h 2562994"/>
              <a:gd name="connsiteX4-999" fmla="*/ 6197726 w 9144000"/>
              <a:gd name="connsiteY4-1000" fmla="*/ 1080065 h 2562994"/>
              <a:gd name="connsiteX5-1001" fmla="*/ 6619875 w 9144000"/>
              <a:gd name="connsiteY5-1002" fmla="*/ 1562869 h 2562994"/>
              <a:gd name="connsiteX6-1003" fmla="*/ 6562725 w 9144000"/>
              <a:gd name="connsiteY6-1004" fmla="*/ 96019 h 2562994"/>
              <a:gd name="connsiteX7-1005" fmla="*/ 6838950 w 9144000"/>
              <a:gd name="connsiteY7-1006" fmla="*/ 105544 h 2562994"/>
              <a:gd name="connsiteX8-1007" fmla="*/ 6905625 w 9144000"/>
              <a:gd name="connsiteY8-1008" fmla="*/ 1077094 h 2562994"/>
              <a:gd name="connsiteX9-1009" fmla="*/ 7239000 w 9144000"/>
              <a:gd name="connsiteY9-1010" fmla="*/ 1077094 h 2562994"/>
              <a:gd name="connsiteX10-1011" fmla="*/ 7629525 w 9144000"/>
              <a:gd name="connsiteY10-1012" fmla="*/ 1077094 h 2562994"/>
              <a:gd name="connsiteX11-1013" fmla="*/ 7915275 w 9144000"/>
              <a:gd name="connsiteY11-1014" fmla="*/ 1077094 h 2562994"/>
              <a:gd name="connsiteX12-1015" fmla="*/ 7896225 w 9144000"/>
              <a:gd name="connsiteY12-1016" fmla="*/ 1877194 h 2562994"/>
              <a:gd name="connsiteX13-1017" fmla="*/ 7658100 w 9144000"/>
              <a:gd name="connsiteY13-1018" fmla="*/ 2562994 h 2562994"/>
              <a:gd name="connsiteX14-1019" fmla="*/ 9144000 w 9144000"/>
              <a:gd name="connsiteY14-1020" fmla="*/ 2562994 h 2562994"/>
              <a:gd name="connsiteX0-1021" fmla="*/ 0 w 9144000"/>
              <a:gd name="connsiteY0-1022" fmla="*/ 2613374 h 2622899"/>
              <a:gd name="connsiteX1-1023" fmla="*/ 6592062 w 9144000"/>
              <a:gd name="connsiteY1-1024" fmla="*/ 2620690 h 2622899"/>
              <a:gd name="connsiteX2-1025" fmla="*/ 6591300 w 9144000"/>
              <a:gd name="connsiteY2-1026" fmla="*/ 2375249 h 2622899"/>
              <a:gd name="connsiteX3-1027" fmla="*/ 6000750 w 9144000"/>
              <a:gd name="connsiteY3-1028" fmla="*/ 1308449 h 2622899"/>
              <a:gd name="connsiteX4-1029" fmla="*/ 6197726 w 9144000"/>
              <a:gd name="connsiteY4-1030" fmla="*/ 1139970 h 2622899"/>
              <a:gd name="connsiteX5-1031" fmla="*/ 6619875 w 9144000"/>
              <a:gd name="connsiteY5-1032" fmla="*/ 1622774 h 2622899"/>
              <a:gd name="connsiteX6-1033" fmla="*/ 6562725 w 9144000"/>
              <a:gd name="connsiteY6-1034" fmla="*/ 155924 h 2622899"/>
              <a:gd name="connsiteX7-1035" fmla="*/ 6838950 w 9144000"/>
              <a:gd name="connsiteY7-1036" fmla="*/ 165449 h 2622899"/>
              <a:gd name="connsiteX8-1037" fmla="*/ 6905625 w 9144000"/>
              <a:gd name="connsiteY8-1038" fmla="*/ 1136999 h 2622899"/>
              <a:gd name="connsiteX9-1039" fmla="*/ 7239000 w 9144000"/>
              <a:gd name="connsiteY9-1040" fmla="*/ 1136999 h 2622899"/>
              <a:gd name="connsiteX10-1041" fmla="*/ 7629525 w 9144000"/>
              <a:gd name="connsiteY10-1042" fmla="*/ 1136999 h 2622899"/>
              <a:gd name="connsiteX11-1043" fmla="*/ 7915275 w 9144000"/>
              <a:gd name="connsiteY11-1044" fmla="*/ 1136999 h 2622899"/>
              <a:gd name="connsiteX12-1045" fmla="*/ 7896225 w 9144000"/>
              <a:gd name="connsiteY12-1046" fmla="*/ 1937099 h 2622899"/>
              <a:gd name="connsiteX13-1047" fmla="*/ 7658100 w 9144000"/>
              <a:gd name="connsiteY13-1048" fmla="*/ 2622899 h 2622899"/>
              <a:gd name="connsiteX14-1049" fmla="*/ 9144000 w 9144000"/>
              <a:gd name="connsiteY14-1050" fmla="*/ 2622899 h 2622899"/>
              <a:gd name="connsiteX0-1051" fmla="*/ 0 w 9144000"/>
              <a:gd name="connsiteY0-1052" fmla="*/ 2625509 h 2635034"/>
              <a:gd name="connsiteX1-1053" fmla="*/ 6592062 w 9144000"/>
              <a:gd name="connsiteY1-1054" fmla="*/ 2632825 h 2635034"/>
              <a:gd name="connsiteX2-1055" fmla="*/ 6591300 w 9144000"/>
              <a:gd name="connsiteY2-1056" fmla="*/ 2387384 h 2635034"/>
              <a:gd name="connsiteX3-1057" fmla="*/ 6000750 w 9144000"/>
              <a:gd name="connsiteY3-1058" fmla="*/ 1320584 h 2635034"/>
              <a:gd name="connsiteX4-1059" fmla="*/ 6197726 w 9144000"/>
              <a:gd name="connsiteY4-1060" fmla="*/ 1152105 h 2635034"/>
              <a:gd name="connsiteX5-1061" fmla="*/ 6619875 w 9144000"/>
              <a:gd name="connsiteY5-1062" fmla="*/ 1634909 h 2635034"/>
              <a:gd name="connsiteX6-1063" fmla="*/ 6562725 w 9144000"/>
              <a:gd name="connsiteY6-1064" fmla="*/ 168059 h 2635034"/>
              <a:gd name="connsiteX7-1065" fmla="*/ 6838950 w 9144000"/>
              <a:gd name="connsiteY7-1066" fmla="*/ 177584 h 2635034"/>
              <a:gd name="connsiteX8-1067" fmla="*/ 6905625 w 9144000"/>
              <a:gd name="connsiteY8-1068" fmla="*/ 1149134 h 2635034"/>
              <a:gd name="connsiteX9-1069" fmla="*/ 7239000 w 9144000"/>
              <a:gd name="connsiteY9-1070" fmla="*/ 1149134 h 2635034"/>
              <a:gd name="connsiteX10-1071" fmla="*/ 7629525 w 9144000"/>
              <a:gd name="connsiteY10-1072" fmla="*/ 1149134 h 2635034"/>
              <a:gd name="connsiteX11-1073" fmla="*/ 7915275 w 9144000"/>
              <a:gd name="connsiteY11-1074" fmla="*/ 1149134 h 2635034"/>
              <a:gd name="connsiteX12-1075" fmla="*/ 7896225 w 9144000"/>
              <a:gd name="connsiteY12-1076" fmla="*/ 1949234 h 2635034"/>
              <a:gd name="connsiteX13-1077" fmla="*/ 7658100 w 9144000"/>
              <a:gd name="connsiteY13-1078" fmla="*/ 2635034 h 2635034"/>
              <a:gd name="connsiteX14-1079" fmla="*/ 9144000 w 9144000"/>
              <a:gd name="connsiteY14-1080" fmla="*/ 2635034 h 2635034"/>
              <a:gd name="connsiteX0-1081" fmla="*/ 0 w 9144000"/>
              <a:gd name="connsiteY0-1082" fmla="*/ 2625509 h 2635034"/>
              <a:gd name="connsiteX1-1083" fmla="*/ 6592062 w 9144000"/>
              <a:gd name="connsiteY1-1084" fmla="*/ 2632825 h 2635034"/>
              <a:gd name="connsiteX2-1085" fmla="*/ 6591300 w 9144000"/>
              <a:gd name="connsiteY2-1086" fmla="*/ 2387384 h 2635034"/>
              <a:gd name="connsiteX3-1087" fmla="*/ 6000750 w 9144000"/>
              <a:gd name="connsiteY3-1088" fmla="*/ 1320584 h 2635034"/>
              <a:gd name="connsiteX4-1089" fmla="*/ 6197726 w 9144000"/>
              <a:gd name="connsiteY4-1090" fmla="*/ 1152105 h 2635034"/>
              <a:gd name="connsiteX5-1091" fmla="*/ 6619875 w 9144000"/>
              <a:gd name="connsiteY5-1092" fmla="*/ 1634909 h 2635034"/>
              <a:gd name="connsiteX6-1093" fmla="*/ 6562725 w 9144000"/>
              <a:gd name="connsiteY6-1094" fmla="*/ 168059 h 2635034"/>
              <a:gd name="connsiteX7-1095" fmla="*/ 6838950 w 9144000"/>
              <a:gd name="connsiteY7-1096" fmla="*/ 177584 h 2635034"/>
              <a:gd name="connsiteX8-1097" fmla="*/ 6905625 w 9144000"/>
              <a:gd name="connsiteY8-1098" fmla="*/ 1149134 h 2635034"/>
              <a:gd name="connsiteX9-1099" fmla="*/ 7239000 w 9144000"/>
              <a:gd name="connsiteY9-1100" fmla="*/ 1149134 h 2635034"/>
              <a:gd name="connsiteX10-1101" fmla="*/ 7629525 w 9144000"/>
              <a:gd name="connsiteY10-1102" fmla="*/ 1149134 h 2635034"/>
              <a:gd name="connsiteX11-1103" fmla="*/ 7915275 w 9144000"/>
              <a:gd name="connsiteY11-1104" fmla="*/ 1149134 h 2635034"/>
              <a:gd name="connsiteX12-1105" fmla="*/ 7896225 w 9144000"/>
              <a:gd name="connsiteY12-1106" fmla="*/ 1949234 h 2635034"/>
              <a:gd name="connsiteX13-1107" fmla="*/ 7658100 w 9144000"/>
              <a:gd name="connsiteY13-1108" fmla="*/ 2635034 h 2635034"/>
              <a:gd name="connsiteX14-1109" fmla="*/ 9144000 w 9144000"/>
              <a:gd name="connsiteY14-1110" fmla="*/ 2635034 h 2635034"/>
              <a:gd name="connsiteX0-1111" fmla="*/ 0 w 9144000"/>
              <a:gd name="connsiteY0-1112" fmla="*/ 2625509 h 2635034"/>
              <a:gd name="connsiteX1-1113" fmla="*/ 6592062 w 9144000"/>
              <a:gd name="connsiteY1-1114" fmla="*/ 2632825 h 2635034"/>
              <a:gd name="connsiteX2-1115" fmla="*/ 6591300 w 9144000"/>
              <a:gd name="connsiteY2-1116" fmla="*/ 2387384 h 2635034"/>
              <a:gd name="connsiteX3-1117" fmla="*/ 6000750 w 9144000"/>
              <a:gd name="connsiteY3-1118" fmla="*/ 1320584 h 2635034"/>
              <a:gd name="connsiteX4-1119" fmla="*/ 6197726 w 9144000"/>
              <a:gd name="connsiteY4-1120" fmla="*/ 1152105 h 2635034"/>
              <a:gd name="connsiteX5-1121" fmla="*/ 6619875 w 9144000"/>
              <a:gd name="connsiteY5-1122" fmla="*/ 1634909 h 2635034"/>
              <a:gd name="connsiteX6-1123" fmla="*/ 6562725 w 9144000"/>
              <a:gd name="connsiteY6-1124" fmla="*/ 168059 h 2635034"/>
              <a:gd name="connsiteX7-1125" fmla="*/ 6838950 w 9144000"/>
              <a:gd name="connsiteY7-1126" fmla="*/ 177584 h 2635034"/>
              <a:gd name="connsiteX8-1127" fmla="*/ 6905625 w 9144000"/>
              <a:gd name="connsiteY8-1128" fmla="*/ 1149134 h 2635034"/>
              <a:gd name="connsiteX9-1129" fmla="*/ 7239000 w 9144000"/>
              <a:gd name="connsiteY9-1130" fmla="*/ 1149134 h 2635034"/>
              <a:gd name="connsiteX10-1131" fmla="*/ 7629525 w 9144000"/>
              <a:gd name="connsiteY10-1132" fmla="*/ 1149134 h 2635034"/>
              <a:gd name="connsiteX11-1133" fmla="*/ 7915275 w 9144000"/>
              <a:gd name="connsiteY11-1134" fmla="*/ 1149134 h 2635034"/>
              <a:gd name="connsiteX12-1135" fmla="*/ 7896225 w 9144000"/>
              <a:gd name="connsiteY12-1136" fmla="*/ 1949234 h 2635034"/>
              <a:gd name="connsiteX13-1137" fmla="*/ 7658100 w 9144000"/>
              <a:gd name="connsiteY13-1138" fmla="*/ 2635034 h 2635034"/>
              <a:gd name="connsiteX14-1139" fmla="*/ 9144000 w 9144000"/>
              <a:gd name="connsiteY14-1140" fmla="*/ 2635034 h 2635034"/>
              <a:gd name="connsiteX0-1141" fmla="*/ 0 w 9144000"/>
              <a:gd name="connsiteY0-1142" fmla="*/ 2625509 h 2635034"/>
              <a:gd name="connsiteX1-1143" fmla="*/ 6592062 w 9144000"/>
              <a:gd name="connsiteY1-1144" fmla="*/ 2632825 h 2635034"/>
              <a:gd name="connsiteX2-1145" fmla="*/ 6591300 w 9144000"/>
              <a:gd name="connsiteY2-1146" fmla="*/ 2387384 h 2635034"/>
              <a:gd name="connsiteX3-1147" fmla="*/ 6000750 w 9144000"/>
              <a:gd name="connsiteY3-1148" fmla="*/ 1320584 h 2635034"/>
              <a:gd name="connsiteX4-1149" fmla="*/ 6197726 w 9144000"/>
              <a:gd name="connsiteY4-1150" fmla="*/ 1152105 h 2635034"/>
              <a:gd name="connsiteX5-1151" fmla="*/ 6619875 w 9144000"/>
              <a:gd name="connsiteY5-1152" fmla="*/ 1634909 h 2635034"/>
              <a:gd name="connsiteX6-1153" fmla="*/ 6562725 w 9144000"/>
              <a:gd name="connsiteY6-1154" fmla="*/ 168059 h 2635034"/>
              <a:gd name="connsiteX7-1155" fmla="*/ 6838950 w 9144000"/>
              <a:gd name="connsiteY7-1156" fmla="*/ 177584 h 2635034"/>
              <a:gd name="connsiteX8-1157" fmla="*/ 6905625 w 9144000"/>
              <a:gd name="connsiteY8-1158" fmla="*/ 1149134 h 2635034"/>
              <a:gd name="connsiteX9-1159" fmla="*/ 7239000 w 9144000"/>
              <a:gd name="connsiteY9-1160" fmla="*/ 1149134 h 2635034"/>
              <a:gd name="connsiteX10-1161" fmla="*/ 7629525 w 9144000"/>
              <a:gd name="connsiteY10-1162" fmla="*/ 1149134 h 2635034"/>
              <a:gd name="connsiteX11-1163" fmla="*/ 7915275 w 9144000"/>
              <a:gd name="connsiteY11-1164" fmla="*/ 1149134 h 2635034"/>
              <a:gd name="connsiteX12-1165" fmla="*/ 7896225 w 9144000"/>
              <a:gd name="connsiteY12-1166" fmla="*/ 1949234 h 2635034"/>
              <a:gd name="connsiteX13-1167" fmla="*/ 7658100 w 9144000"/>
              <a:gd name="connsiteY13-1168" fmla="*/ 2635034 h 2635034"/>
              <a:gd name="connsiteX14-1169" fmla="*/ 9144000 w 9144000"/>
              <a:gd name="connsiteY14-1170" fmla="*/ 2635034 h 2635034"/>
              <a:gd name="connsiteX0-1171" fmla="*/ 0 w 9144000"/>
              <a:gd name="connsiteY0-1172" fmla="*/ 2625509 h 2635034"/>
              <a:gd name="connsiteX1-1173" fmla="*/ 6592062 w 9144000"/>
              <a:gd name="connsiteY1-1174" fmla="*/ 2632825 h 2635034"/>
              <a:gd name="connsiteX2-1175" fmla="*/ 6591300 w 9144000"/>
              <a:gd name="connsiteY2-1176" fmla="*/ 2387384 h 2635034"/>
              <a:gd name="connsiteX3-1177" fmla="*/ 6000750 w 9144000"/>
              <a:gd name="connsiteY3-1178" fmla="*/ 1320584 h 2635034"/>
              <a:gd name="connsiteX4-1179" fmla="*/ 6197726 w 9144000"/>
              <a:gd name="connsiteY4-1180" fmla="*/ 1152105 h 2635034"/>
              <a:gd name="connsiteX5-1181" fmla="*/ 6619875 w 9144000"/>
              <a:gd name="connsiteY5-1182" fmla="*/ 1634909 h 2635034"/>
              <a:gd name="connsiteX6-1183" fmla="*/ 6562725 w 9144000"/>
              <a:gd name="connsiteY6-1184" fmla="*/ 168059 h 2635034"/>
              <a:gd name="connsiteX7-1185" fmla="*/ 6838950 w 9144000"/>
              <a:gd name="connsiteY7-1186" fmla="*/ 177584 h 2635034"/>
              <a:gd name="connsiteX8-1187" fmla="*/ 6905625 w 9144000"/>
              <a:gd name="connsiteY8-1188" fmla="*/ 1149134 h 2635034"/>
              <a:gd name="connsiteX9-1189" fmla="*/ 7239000 w 9144000"/>
              <a:gd name="connsiteY9-1190" fmla="*/ 1149134 h 2635034"/>
              <a:gd name="connsiteX10-1191" fmla="*/ 7629525 w 9144000"/>
              <a:gd name="connsiteY10-1192" fmla="*/ 1149134 h 2635034"/>
              <a:gd name="connsiteX11-1193" fmla="*/ 7915275 w 9144000"/>
              <a:gd name="connsiteY11-1194" fmla="*/ 1149134 h 2635034"/>
              <a:gd name="connsiteX12-1195" fmla="*/ 7896225 w 9144000"/>
              <a:gd name="connsiteY12-1196" fmla="*/ 1949234 h 2635034"/>
              <a:gd name="connsiteX13-1197" fmla="*/ 7658100 w 9144000"/>
              <a:gd name="connsiteY13-1198" fmla="*/ 2635034 h 2635034"/>
              <a:gd name="connsiteX14-1199" fmla="*/ 9144000 w 9144000"/>
              <a:gd name="connsiteY14-1200" fmla="*/ 2635034 h 2635034"/>
              <a:gd name="connsiteX0-1201" fmla="*/ 0 w 9144000"/>
              <a:gd name="connsiteY0-1202" fmla="*/ 2625509 h 2635034"/>
              <a:gd name="connsiteX1-1203" fmla="*/ 6592062 w 9144000"/>
              <a:gd name="connsiteY1-1204" fmla="*/ 2632825 h 2635034"/>
              <a:gd name="connsiteX2-1205" fmla="*/ 6591300 w 9144000"/>
              <a:gd name="connsiteY2-1206" fmla="*/ 2387384 h 2635034"/>
              <a:gd name="connsiteX3-1207" fmla="*/ 6000750 w 9144000"/>
              <a:gd name="connsiteY3-1208" fmla="*/ 1320584 h 2635034"/>
              <a:gd name="connsiteX4-1209" fmla="*/ 6197726 w 9144000"/>
              <a:gd name="connsiteY4-1210" fmla="*/ 1152105 h 2635034"/>
              <a:gd name="connsiteX5-1211" fmla="*/ 6619875 w 9144000"/>
              <a:gd name="connsiteY5-1212" fmla="*/ 1634909 h 2635034"/>
              <a:gd name="connsiteX6-1213" fmla="*/ 6562725 w 9144000"/>
              <a:gd name="connsiteY6-1214" fmla="*/ 168059 h 2635034"/>
              <a:gd name="connsiteX7-1215" fmla="*/ 6838950 w 9144000"/>
              <a:gd name="connsiteY7-1216" fmla="*/ 177584 h 2635034"/>
              <a:gd name="connsiteX8-1217" fmla="*/ 6905625 w 9144000"/>
              <a:gd name="connsiteY8-1218" fmla="*/ 1149134 h 2635034"/>
              <a:gd name="connsiteX9-1219" fmla="*/ 7239000 w 9144000"/>
              <a:gd name="connsiteY9-1220" fmla="*/ 1149134 h 2635034"/>
              <a:gd name="connsiteX10-1221" fmla="*/ 7629525 w 9144000"/>
              <a:gd name="connsiteY10-1222" fmla="*/ 1149134 h 2635034"/>
              <a:gd name="connsiteX11-1223" fmla="*/ 7915275 w 9144000"/>
              <a:gd name="connsiteY11-1224" fmla="*/ 1149134 h 2635034"/>
              <a:gd name="connsiteX12-1225" fmla="*/ 7896225 w 9144000"/>
              <a:gd name="connsiteY12-1226" fmla="*/ 1949234 h 2635034"/>
              <a:gd name="connsiteX13-1227" fmla="*/ 7658100 w 9144000"/>
              <a:gd name="connsiteY13-1228" fmla="*/ 2635034 h 2635034"/>
              <a:gd name="connsiteX14-1229" fmla="*/ 9144000 w 9144000"/>
              <a:gd name="connsiteY14-1230" fmla="*/ 2635034 h 2635034"/>
              <a:gd name="connsiteX0-1231" fmla="*/ 0 w 9144000"/>
              <a:gd name="connsiteY0-1232" fmla="*/ 2625509 h 2635034"/>
              <a:gd name="connsiteX1-1233" fmla="*/ 6592062 w 9144000"/>
              <a:gd name="connsiteY1-1234" fmla="*/ 2632825 h 2635034"/>
              <a:gd name="connsiteX2-1235" fmla="*/ 6591300 w 9144000"/>
              <a:gd name="connsiteY2-1236" fmla="*/ 2387384 h 2635034"/>
              <a:gd name="connsiteX3-1237" fmla="*/ 6000750 w 9144000"/>
              <a:gd name="connsiteY3-1238" fmla="*/ 1320584 h 2635034"/>
              <a:gd name="connsiteX4-1239" fmla="*/ 6197726 w 9144000"/>
              <a:gd name="connsiteY4-1240" fmla="*/ 1152105 h 2635034"/>
              <a:gd name="connsiteX5-1241" fmla="*/ 6619875 w 9144000"/>
              <a:gd name="connsiteY5-1242" fmla="*/ 1634909 h 2635034"/>
              <a:gd name="connsiteX6-1243" fmla="*/ 6562725 w 9144000"/>
              <a:gd name="connsiteY6-1244" fmla="*/ 168059 h 2635034"/>
              <a:gd name="connsiteX7-1245" fmla="*/ 6838950 w 9144000"/>
              <a:gd name="connsiteY7-1246" fmla="*/ 177584 h 2635034"/>
              <a:gd name="connsiteX8-1247" fmla="*/ 6905625 w 9144000"/>
              <a:gd name="connsiteY8-1248" fmla="*/ 1149134 h 2635034"/>
              <a:gd name="connsiteX9-1249" fmla="*/ 7239000 w 9144000"/>
              <a:gd name="connsiteY9-1250" fmla="*/ 1149134 h 2635034"/>
              <a:gd name="connsiteX10-1251" fmla="*/ 7629525 w 9144000"/>
              <a:gd name="connsiteY10-1252" fmla="*/ 1149134 h 2635034"/>
              <a:gd name="connsiteX11-1253" fmla="*/ 7915275 w 9144000"/>
              <a:gd name="connsiteY11-1254" fmla="*/ 1149134 h 2635034"/>
              <a:gd name="connsiteX12-1255" fmla="*/ 7896225 w 9144000"/>
              <a:gd name="connsiteY12-1256" fmla="*/ 1949234 h 2635034"/>
              <a:gd name="connsiteX13-1257" fmla="*/ 7658100 w 9144000"/>
              <a:gd name="connsiteY13-1258" fmla="*/ 2635034 h 2635034"/>
              <a:gd name="connsiteX14-1259" fmla="*/ 9144000 w 9144000"/>
              <a:gd name="connsiteY14-1260" fmla="*/ 2635034 h 2635034"/>
              <a:gd name="connsiteX0-1261" fmla="*/ 0 w 9144000"/>
              <a:gd name="connsiteY0-1262" fmla="*/ 2625509 h 2635034"/>
              <a:gd name="connsiteX1-1263" fmla="*/ 6592062 w 9144000"/>
              <a:gd name="connsiteY1-1264" fmla="*/ 2632825 h 2635034"/>
              <a:gd name="connsiteX2-1265" fmla="*/ 6591300 w 9144000"/>
              <a:gd name="connsiteY2-1266" fmla="*/ 2387384 h 2635034"/>
              <a:gd name="connsiteX3-1267" fmla="*/ 6000750 w 9144000"/>
              <a:gd name="connsiteY3-1268" fmla="*/ 1320584 h 2635034"/>
              <a:gd name="connsiteX4-1269" fmla="*/ 6197726 w 9144000"/>
              <a:gd name="connsiteY4-1270" fmla="*/ 1152105 h 2635034"/>
              <a:gd name="connsiteX5-1271" fmla="*/ 6619875 w 9144000"/>
              <a:gd name="connsiteY5-1272" fmla="*/ 1634909 h 2635034"/>
              <a:gd name="connsiteX6-1273" fmla="*/ 6562725 w 9144000"/>
              <a:gd name="connsiteY6-1274" fmla="*/ 168059 h 2635034"/>
              <a:gd name="connsiteX7-1275" fmla="*/ 6838950 w 9144000"/>
              <a:gd name="connsiteY7-1276" fmla="*/ 177584 h 2635034"/>
              <a:gd name="connsiteX8-1277" fmla="*/ 6905625 w 9144000"/>
              <a:gd name="connsiteY8-1278" fmla="*/ 1149134 h 2635034"/>
              <a:gd name="connsiteX9-1279" fmla="*/ 7239000 w 9144000"/>
              <a:gd name="connsiteY9-1280" fmla="*/ 1149134 h 2635034"/>
              <a:gd name="connsiteX10-1281" fmla="*/ 7629525 w 9144000"/>
              <a:gd name="connsiteY10-1282" fmla="*/ 1149134 h 2635034"/>
              <a:gd name="connsiteX11-1283" fmla="*/ 7915275 w 9144000"/>
              <a:gd name="connsiteY11-1284" fmla="*/ 1149134 h 2635034"/>
              <a:gd name="connsiteX12-1285" fmla="*/ 7896225 w 9144000"/>
              <a:gd name="connsiteY12-1286" fmla="*/ 1949234 h 2635034"/>
              <a:gd name="connsiteX13-1287" fmla="*/ 7658100 w 9144000"/>
              <a:gd name="connsiteY13-1288" fmla="*/ 2635034 h 2635034"/>
              <a:gd name="connsiteX14-1289" fmla="*/ 9144000 w 9144000"/>
              <a:gd name="connsiteY14-1290" fmla="*/ 2635034 h 2635034"/>
              <a:gd name="connsiteX0-1291" fmla="*/ 0 w 9144000"/>
              <a:gd name="connsiteY0-1292" fmla="*/ 2625509 h 2635034"/>
              <a:gd name="connsiteX1-1293" fmla="*/ 6592062 w 9144000"/>
              <a:gd name="connsiteY1-1294" fmla="*/ 2632825 h 2635034"/>
              <a:gd name="connsiteX2-1295" fmla="*/ 6591300 w 9144000"/>
              <a:gd name="connsiteY2-1296" fmla="*/ 2387384 h 2635034"/>
              <a:gd name="connsiteX3-1297" fmla="*/ 6000750 w 9144000"/>
              <a:gd name="connsiteY3-1298" fmla="*/ 1320584 h 2635034"/>
              <a:gd name="connsiteX4-1299" fmla="*/ 6197726 w 9144000"/>
              <a:gd name="connsiteY4-1300" fmla="*/ 1152105 h 2635034"/>
              <a:gd name="connsiteX5-1301" fmla="*/ 6619875 w 9144000"/>
              <a:gd name="connsiteY5-1302" fmla="*/ 1634909 h 2635034"/>
              <a:gd name="connsiteX6-1303" fmla="*/ 6562725 w 9144000"/>
              <a:gd name="connsiteY6-1304" fmla="*/ 168059 h 2635034"/>
              <a:gd name="connsiteX7-1305" fmla="*/ 6838950 w 9144000"/>
              <a:gd name="connsiteY7-1306" fmla="*/ 177584 h 2635034"/>
              <a:gd name="connsiteX8-1307" fmla="*/ 6905625 w 9144000"/>
              <a:gd name="connsiteY8-1308" fmla="*/ 1149134 h 2635034"/>
              <a:gd name="connsiteX9-1309" fmla="*/ 7239000 w 9144000"/>
              <a:gd name="connsiteY9-1310" fmla="*/ 1149134 h 2635034"/>
              <a:gd name="connsiteX10-1311" fmla="*/ 7629525 w 9144000"/>
              <a:gd name="connsiteY10-1312" fmla="*/ 1149134 h 2635034"/>
              <a:gd name="connsiteX11-1313" fmla="*/ 7915275 w 9144000"/>
              <a:gd name="connsiteY11-1314" fmla="*/ 1149134 h 2635034"/>
              <a:gd name="connsiteX12-1315" fmla="*/ 7896225 w 9144000"/>
              <a:gd name="connsiteY12-1316" fmla="*/ 1949234 h 2635034"/>
              <a:gd name="connsiteX13-1317" fmla="*/ 7658100 w 9144000"/>
              <a:gd name="connsiteY13-1318" fmla="*/ 2635034 h 2635034"/>
              <a:gd name="connsiteX14-1319" fmla="*/ 9144000 w 9144000"/>
              <a:gd name="connsiteY14-1320" fmla="*/ 2635034 h 2635034"/>
              <a:gd name="connsiteX0-1321" fmla="*/ 0 w 9144000"/>
              <a:gd name="connsiteY0-1322" fmla="*/ 2625509 h 2635034"/>
              <a:gd name="connsiteX1-1323" fmla="*/ 6592062 w 9144000"/>
              <a:gd name="connsiteY1-1324" fmla="*/ 2632825 h 2635034"/>
              <a:gd name="connsiteX2-1325" fmla="*/ 6591300 w 9144000"/>
              <a:gd name="connsiteY2-1326" fmla="*/ 2387384 h 2635034"/>
              <a:gd name="connsiteX3-1327" fmla="*/ 6000750 w 9144000"/>
              <a:gd name="connsiteY3-1328" fmla="*/ 1320584 h 2635034"/>
              <a:gd name="connsiteX4-1329" fmla="*/ 6197726 w 9144000"/>
              <a:gd name="connsiteY4-1330" fmla="*/ 1152105 h 2635034"/>
              <a:gd name="connsiteX5-1331" fmla="*/ 6619875 w 9144000"/>
              <a:gd name="connsiteY5-1332" fmla="*/ 1634909 h 2635034"/>
              <a:gd name="connsiteX6-1333" fmla="*/ 6562725 w 9144000"/>
              <a:gd name="connsiteY6-1334" fmla="*/ 168059 h 2635034"/>
              <a:gd name="connsiteX7-1335" fmla="*/ 6838950 w 9144000"/>
              <a:gd name="connsiteY7-1336" fmla="*/ 177584 h 2635034"/>
              <a:gd name="connsiteX8-1337" fmla="*/ 6905625 w 9144000"/>
              <a:gd name="connsiteY8-1338" fmla="*/ 1149134 h 2635034"/>
              <a:gd name="connsiteX9-1339" fmla="*/ 7239000 w 9144000"/>
              <a:gd name="connsiteY9-1340" fmla="*/ 1149134 h 2635034"/>
              <a:gd name="connsiteX10-1341" fmla="*/ 7629525 w 9144000"/>
              <a:gd name="connsiteY10-1342" fmla="*/ 1149134 h 2635034"/>
              <a:gd name="connsiteX11-1343" fmla="*/ 7915275 w 9144000"/>
              <a:gd name="connsiteY11-1344" fmla="*/ 1149134 h 2635034"/>
              <a:gd name="connsiteX12-1345" fmla="*/ 7896225 w 9144000"/>
              <a:gd name="connsiteY12-1346" fmla="*/ 1949234 h 2635034"/>
              <a:gd name="connsiteX13-1347" fmla="*/ 7658100 w 9144000"/>
              <a:gd name="connsiteY13-1348" fmla="*/ 2635034 h 2635034"/>
              <a:gd name="connsiteX14-1349" fmla="*/ 9144000 w 9144000"/>
              <a:gd name="connsiteY14-1350" fmla="*/ 2635034 h 2635034"/>
              <a:gd name="connsiteX0-1351" fmla="*/ 0 w 9144000"/>
              <a:gd name="connsiteY0-1352" fmla="*/ 2625509 h 2635034"/>
              <a:gd name="connsiteX1-1353" fmla="*/ 6592062 w 9144000"/>
              <a:gd name="connsiteY1-1354" fmla="*/ 2632825 h 2635034"/>
              <a:gd name="connsiteX2-1355" fmla="*/ 6591300 w 9144000"/>
              <a:gd name="connsiteY2-1356" fmla="*/ 2387384 h 2635034"/>
              <a:gd name="connsiteX3-1357" fmla="*/ 6000750 w 9144000"/>
              <a:gd name="connsiteY3-1358" fmla="*/ 1320584 h 2635034"/>
              <a:gd name="connsiteX4-1359" fmla="*/ 6197726 w 9144000"/>
              <a:gd name="connsiteY4-1360" fmla="*/ 1152105 h 2635034"/>
              <a:gd name="connsiteX5-1361" fmla="*/ 6619875 w 9144000"/>
              <a:gd name="connsiteY5-1362" fmla="*/ 1634909 h 2635034"/>
              <a:gd name="connsiteX6-1363" fmla="*/ 6562725 w 9144000"/>
              <a:gd name="connsiteY6-1364" fmla="*/ 168059 h 2635034"/>
              <a:gd name="connsiteX7-1365" fmla="*/ 6838950 w 9144000"/>
              <a:gd name="connsiteY7-1366" fmla="*/ 177584 h 2635034"/>
              <a:gd name="connsiteX8-1367" fmla="*/ 6905625 w 9144000"/>
              <a:gd name="connsiteY8-1368" fmla="*/ 1149134 h 2635034"/>
              <a:gd name="connsiteX9-1369" fmla="*/ 7239000 w 9144000"/>
              <a:gd name="connsiteY9-1370" fmla="*/ 1149134 h 2635034"/>
              <a:gd name="connsiteX10-1371" fmla="*/ 7629525 w 9144000"/>
              <a:gd name="connsiteY10-1372" fmla="*/ 1149134 h 2635034"/>
              <a:gd name="connsiteX11-1373" fmla="*/ 7915275 w 9144000"/>
              <a:gd name="connsiteY11-1374" fmla="*/ 1149134 h 2635034"/>
              <a:gd name="connsiteX12-1375" fmla="*/ 7896225 w 9144000"/>
              <a:gd name="connsiteY12-1376" fmla="*/ 1949234 h 2635034"/>
              <a:gd name="connsiteX13-1377" fmla="*/ 7658100 w 9144000"/>
              <a:gd name="connsiteY13-1378" fmla="*/ 2635034 h 2635034"/>
              <a:gd name="connsiteX14-1379" fmla="*/ 9144000 w 9144000"/>
              <a:gd name="connsiteY14-1380" fmla="*/ 2635034 h 2635034"/>
              <a:gd name="connsiteX0-1381" fmla="*/ 0 w 9144000"/>
              <a:gd name="connsiteY0-1382" fmla="*/ 2625509 h 2635034"/>
              <a:gd name="connsiteX1-1383" fmla="*/ 6592062 w 9144000"/>
              <a:gd name="connsiteY1-1384" fmla="*/ 2632825 h 2635034"/>
              <a:gd name="connsiteX2-1385" fmla="*/ 6591300 w 9144000"/>
              <a:gd name="connsiteY2-1386" fmla="*/ 2387384 h 2635034"/>
              <a:gd name="connsiteX3-1387" fmla="*/ 6000750 w 9144000"/>
              <a:gd name="connsiteY3-1388" fmla="*/ 1320584 h 2635034"/>
              <a:gd name="connsiteX4-1389" fmla="*/ 6197726 w 9144000"/>
              <a:gd name="connsiteY4-1390" fmla="*/ 1152105 h 2635034"/>
              <a:gd name="connsiteX5-1391" fmla="*/ 6619875 w 9144000"/>
              <a:gd name="connsiteY5-1392" fmla="*/ 1634909 h 2635034"/>
              <a:gd name="connsiteX6-1393" fmla="*/ 6562725 w 9144000"/>
              <a:gd name="connsiteY6-1394" fmla="*/ 168059 h 2635034"/>
              <a:gd name="connsiteX7-1395" fmla="*/ 6838950 w 9144000"/>
              <a:gd name="connsiteY7-1396" fmla="*/ 177584 h 2635034"/>
              <a:gd name="connsiteX8-1397" fmla="*/ 6905625 w 9144000"/>
              <a:gd name="connsiteY8-1398" fmla="*/ 1149134 h 2635034"/>
              <a:gd name="connsiteX9-1399" fmla="*/ 7239000 w 9144000"/>
              <a:gd name="connsiteY9-1400" fmla="*/ 1149134 h 2635034"/>
              <a:gd name="connsiteX10-1401" fmla="*/ 7629525 w 9144000"/>
              <a:gd name="connsiteY10-1402" fmla="*/ 1149134 h 2635034"/>
              <a:gd name="connsiteX11-1403" fmla="*/ 7915275 w 9144000"/>
              <a:gd name="connsiteY11-1404" fmla="*/ 1149134 h 2635034"/>
              <a:gd name="connsiteX12-1405" fmla="*/ 7896225 w 9144000"/>
              <a:gd name="connsiteY12-1406" fmla="*/ 1949234 h 2635034"/>
              <a:gd name="connsiteX13-1407" fmla="*/ 7658100 w 9144000"/>
              <a:gd name="connsiteY13-1408" fmla="*/ 2635034 h 2635034"/>
              <a:gd name="connsiteX14-1409" fmla="*/ 9144000 w 9144000"/>
              <a:gd name="connsiteY14-1410" fmla="*/ 2635034 h 2635034"/>
              <a:gd name="connsiteX0-1411" fmla="*/ 0 w 9144000"/>
              <a:gd name="connsiteY0-1412" fmla="*/ 2625509 h 2635034"/>
              <a:gd name="connsiteX1-1413" fmla="*/ 6592062 w 9144000"/>
              <a:gd name="connsiteY1-1414" fmla="*/ 2632825 h 2635034"/>
              <a:gd name="connsiteX2-1415" fmla="*/ 6591300 w 9144000"/>
              <a:gd name="connsiteY2-1416" fmla="*/ 2387384 h 2635034"/>
              <a:gd name="connsiteX3-1417" fmla="*/ 6000750 w 9144000"/>
              <a:gd name="connsiteY3-1418" fmla="*/ 1320584 h 2635034"/>
              <a:gd name="connsiteX4-1419" fmla="*/ 6197726 w 9144000"/>
              <a:gd name="connsiteY4-1420" fmla="*/ 1152105 h 2635034"/>
              <a:gd name="connsiteX5-1421" fmla="*/ 6619875 w 9144000"/>
              <a:gd name="connsiteY5-1422" fmla="*/ 1634909 h 2635034"/>
              <a:gd name="connsiteX6-1423" fmla="*/ 6562725 w 9144000"/>
              <a:gd name="connsiteY6-1424" fmla="*/ 168059 h 2635034"/>
              <a:gd name="connsiteX7-1425" fmla="*/ 6838950 w 9144000"/>
              <a:gd name="connsiteY7-1426" fmla="*/ 177584 h 2635034"/>
              <a:gd name="connsiteX8-1427" fmla="*/ 6905625 w 9144000"/>
              <a:gd name="connsiteY8-1428" fmla="*/ 1149134 h 2635034"/>
              <a:gd name="connsiteX9-1429" fmla="*/ 7239000 w 9144000"/>
              <a:gd name="connsiteY9-1430" fmla="*/ 1149134 h 2635034"/>
              <a:gd name="connsiteX10-1431" fmla="*/ 7629525 w 9144000"/>
              <a:gd name="connsiteY10-1432" fmla="*/ 1149134 h 2635034"/>
              <a:gd name="connsiteX11-1433" fmla="*/ 7915275 w 9144000"/>
              <a:gd name="connsiteY11-1434" fmla="*/ 1149134 h 2635034"/>
              <a:gd name="connsiteX12-1435" fmla="*/ 7896225 w 9144000"/>
              <a:gd name="connsiteY12-1436" fmla="*/ 1949234 h 2635034"/>
              <a:gd name="connsiteX13-1437" fmla="*/ 7658100 w 9144000"/>
              <a:gd name="connsiteY13-1438" fmla="*/ 2635034 h 2635034"/>
              <a:gd name="connsiteX14-1439" fmla="*/ 9144000 w 9144000"/>
              <a:gd name="connsiteY14-1440" fmla="*/ 2635034 h 2635034"/>
              <a:gd name="connsiteX0-1441" fmla="*/ 0 w 9144000"/>
              <a:gd name="connsiteY0-1442" fmla="*/ 2625509 h 2635034"/>
              <a:gd name="connsiteX1-1443" fmla="*/ 6592062 w 9144000"/>
              <a:gd name="connsiteY1-1444" fmla="*/ 2632825 h 2635034"/>
              <a:gd name="connsiteX2-1445" fmla="*/ 6591300 w 9144000"/>
              <a:gd name="connsiteY2-1446" fmla="*/ 2387384 h 2635034"/>
              <a:gd name="connsiteX3-1447" fmla="*/ 6000750 w 9144000"/>
              <a:gd name="connsiteY3-1448" fmla="*/ 1320584 h 2635034"/>
              <a:gd name="connsiteX4-1449" fmla="*/ 6197726 w 9144000"/>
              <a:gd name="connsiteY4-1450" fmla="*/ 1152105 h 2635034"/>
              <a:gd name="connsiteX5-1451" fmla="*/ 6619875 w 9144000"/>
              <a:gd name="connsiteY5-1452" fmla="*/ 1634909 h 2635034"/>
              <a:gd name="connsiteX6-1453" fmla="*/ 6562725 w 9144000"/>
              <a:gd name="connsiteY6-1454" fmla="*/ 168059 h 2635034"/>
              <a:gd name="connsiteX7-1455" fmla="*/ 6838950 w 9144000"/>
              <a:gd name="connsiteY7-1456" fmla="*/ 177584 h 2635034"/>
              <a:gd name="connsiteX8-1457" fmla="*/ 6905625 w 9144000"/>
              <a:gd name="connsiteY8-1458" fmla="*/ 1149134 h 2635034"/>
              <a:gd name="connsiteX9-1459" fmla="*/ 7239000 w 9144000"/>
              <a:gd name="connsiteY9-1460" fmla="*/ 1149134 h 2635034"/>
              <a:gd name="connsiteX10-1461" fmla="*/ 7629525 w 9144000"/>
              <a:gd name="connsiteY10-1462" fmla="*/ 1149134 h 2635034"/>
              <a:gd name="connsiteX11-1463" fmla="*/ 7915275 w 9144000"/>
              <a:gd name="connsiteY11-1464" fmla="*/ 1149134 h 2635034"/>
              <a:gd name="connsiteX12-1465" fmla="*/ 7896225 w 9144000"/>
              <a:gd name="connsiteY12-1466" fmla="*/ 1949234 h 2635034"/>
              <a:gd name="connsiteX13-1467" fmla="*/ 7658100 w 9144000"/>
              <a:gd name="connsiteY13-1468" fmla="*/ 2635034 h 2635034"/>
              <a:gd name="connsiteX14-1469" fmla="*/ 9144000 w 9144000"/>
              <a:gd name="connsiteY14-1470" fmla="*/ 2635034 h 2635034"/>
              <a:gd name="connsiteX0-1471" fmla="*/ 0 w 9144000"/>
              <a:gd name="connsiteY0-1472" fmla="*/ 2625509 h 2635034"/>
              <a:gd name="connsiteX1-1473" fmla="*/ 6592062 w 9144000"/>
              <a:gd name="connsiteY1-1474" fmla="*/ 2632825 h 2635034"/>
              <a:gd name="connsiteX2-1475" fmla="*/ 6591300 w 9144000"/>
              <a:gd name="connsiteY2-1476" fmla="*/ 2387384 h 2635034"/>
              <a:gd name="connsiteX3-1477" fmla="*/ 6000750 w 9144000"/>
              <a:gd name="connsiteY3-1478" fmla="*/ 1320584 h 2635034"/>
              <a:gd name="connsiteX4-1479" fmla="*/ 6197726 w 9144000"/>
              <a:gd name="connsiteY4-1480" fmla="*/ 1152105 h 2635034"/>
              <a:gd name="connsiteX5-1481" fmla="*/ 6619875 w 9144000"/>
              <a:gd name="connsiteY5-1482" fmla="*/ 1634909 h 2635034"/>
              <a:gd name="connsiteX6-1483" fmla="*/ 6562725 w 9144000"/>
              <a:gd name="connsiteY6-1484" fmla="*/ 168059 h 2635034"/>
              <a:gd name="connsiteX7-1485" fmla="*/ 6838950 w 9144000"/>
              <a:gd name="connsiteY7-1486" fmla="*/ 177584 h 2635034"/>
              <a:gd name="connsiteX8-1487" fmla="*/ 6905625 w 9144000"/>
              <a:gd name="connsiteY8-1488" fmla="*/ 1149134 h 2635034"/>
              <a:gd name="connsiteX9-1489" fmla="*/ 7239000 w 9144000"/>
              <a:gd name="connsiteY9-1490" fmla="*/ 1149134 h 2635034"/>
              <a:gd name="connsiteX10-1491" fmla="*/ 7629525 w 9144000"/>
              <a:gd name="connsiteY10-1492" fmla="*/ 1149134 h 2635034"/>
              <a:gd name="connsiteX11-1493" fmla="*/ 7915275 w 9144000"/>
              <a:gd name="connsiteY11-1494" fmla="*/ 1149134 h 2635034"/>
              <a:gd name="connsiteX12-1495" fmla="*/ 7896225 w 9144000"/>
              <a:gd name="connsiteY12-1496" fmla="*/ 1949234 h 2635034"/>
              <a:gd name="connsiteX13-1497" fmla="*/ 7658100 w 9144000"/>
              <a:gd name="connsiteY13-1498" fmla="*/ 2635034 h 2635034"/>
              <a:gd name="connsiteX14-1499" fmla="*/ 9144000 w 9144000"/>
              <a:gd name="connsiteY14-1500" fmla="*/ 2635034 h 2635034"/>
              <a:gd name="connsiteX0-1501" fmla="*/ 0 w 9144000"/>
              <a:gd name="connsiteY0-1502" fmla="*/ 2625509 h 2635034"/>
              <a:gd name="connsiteX1-1503" fmla="*/ 6592062 w 9144000"/>
              <a:gd name="connsiteY1-1504" fmla="*/ 2632825 h 2635034"/>
              <a:gd name="connsiteX2-1505" fmla="*/ 6591300 w 9144000"/>
              <a:gd name="connsiteY2-1506" fmla="*/ 2387384 h 2635034"/>
              <a:gd name="connsiteX3-1507" fmla="*/ 6000750 w 9144000"/>
              <a:gd name="connsiteY3-1508" fmla="*/ 1320584 h 2635034"/>
              <a:gd name="connsiteX4-1509" fmla="*/ 6197726 w 9144000"/>
              <a:gd name="connsiteY4-1510" fmla="*/ 1152105 h 2635034"/>
              <a:gd name="connsiteX5-1511" fmla="*/ 6619875 w 9144000"/>
              <a:gd name="connsiteY5-1512" fmla="*/ 1634909 h 2635034"/>
              <a:gd name="connsiteX6-1513" fmla="*/ 6562725 w 9144000"/>
              <a:gd name="connsiteY6-1514" fmla="*/ 168059 h 2635034"/>
              <a:gd name="connsiteX7-1515" fmla="*/ 6838950 w 9144000"/>
              <a:gd name="connsiteY7-1516" fmla="*/ 177584 h 2635034"/>
              <a:gd name="connsiteX8-1517" fmla="*/ 6905625 w 9144000"/>
              <a:gd name="connsiteY8-1518" fmla="*/ 1149134 h 2635034"/>
              <a:gd name="connsiteX9-1519" fmla="*/ 7239000 w 9144000"/>
              <a:gd name="connsiteY9-1520" fmla="*/ 1149134 h 2635034"/>
              <a:gd name="connsiteX10-1521" fmla="*/ 7629525 w 9144000"/>
              <a:gd name="connsiteY10-1522" fmla="*/ 1149134 h 2635034"/>
              <a:gd name="connsiteX11-1523" fmla="*/ 7915275 w 9144000"/>
              <a:gd name="connsiteY11-1524" fmla="*/ 1149134 h 2635034"/>
              <a:gd name="connsiteX12-1525" fmla="*/ 7896225 w 9144000"/>
              <a:gd name="connsiteY12-1526" fmla="*/ 1949234 h 2635034"/>
              <a:gd name="connsiteX13-1527" fmla="*/ 7658100 w 9144000"/>
              <a:gd name="connsiteY13-1528" fmla="*/ 2635034 h 2635034"/>
              <a:gd name="connsiteX14-1529" fmla="*/ 9144000 w 9144000"/>
              <a:gd name="connsiteY14-1530" fmla="*/ 2635034 h 2635034"/>
              <a:gd name="connsiteX0-1531" fmla="*/ 0 w 9144000"/>
              <a:gd name="connsiteY0-1532" fmla="*/ 2625509 h 2635034"/>
              <a:gd name="connsiteX1-1533" fmla="*/ 6592062 w 9144000"/>
              <a:gd name="connsiteY1-1534" fmla="*/ 2632825 h 2635034"/>
              <a:gd name="connsiteX2-1535" fmla="*/ 6591300 w 9144000"/>
              <a:gd name="connsiteY2-1536" fmla="*/ 2387384 h 2635034"/>
              <a:gd name="connsiteX3-1537" fmla="*/ 6000750 w 9144000"/>
              <a:gd name="connsiteY3-1538" fmla="*/ 1320584 h 2635034"/>
              <a:gd name="connsiteX4-1539" fmla="*/ 6197726 w 9144000"/>
              <a:gd name="connsiteY4-1540" fmla="*/ 1152105 h 2635034"/>
              <a:gd name="connsiteX5-1541" fmla="*/ 6619875 w 9144000"/>
              <a:gd name="connsiteY5-1542" fmla="*/ 1634909 h 2635034"/>
              <a:gd name="connsiteX6-1543" fmla="*/ 6562725 w 9144000"/>
              <a:gd name="connsiteY6-1544" fmla="*/ 168059 h 2635034"/>
              <a:gd name="connsiteX7-1545" fmla="*/ 6838950 w 9144000"/>
              <a:gd name="connsiteY7-1546" fmla="*/ 177584 h 2635034"/>
              <a:gd name="connsiteX8-1547" fmla="*/ 6905625 w 9144000"/>
              <a:gd name="connsiteY8-1548" fmla="*/ 1149134 h 2635034"/>
              <a:gd name="connsiteX9-1549" fmla="*/ 7239000 w 9144000"/>
              <a:gd name="connsiteY9-1550" fmla="*/ 1149134 h 2635034"/>
              <a:gd name="connsiteX10-1551" fmla="*/ 7629525 w 9144000"/>
              <a:gd name="connsiteY10-1552" fmla="*/ 1149134 h 2635034"/>
              <a:gd name="connsiteX11-1553" fmla="*/ 7915275 w 9144000"/>
              <a:gd name="connsiteY11-1554" fmla="*/ 1149134 h 2635034"/>
              <a:gd name="connsiteX12-1555" fmla="*/ 7896225 w 9144000"/>
              <a:gd name="connsiteY12-1556" fmla="*/ 1949234 h 2635034"/>
              <a:gd name="connsiteX13-1557" fmla="*/ 7658100 w 9144000"/>
              <a:gd name="connsiteY13-1558" fmla="*/ 2635034 h 2635034"/>
              <a:gd name="connsiteX14-1559" fmla="*/ 9144000 w 9144000"/>
              <a:gd name="connsiteY14-1560" fmla="*/ 2635034 h 2635034"/>
              <a:gd name="connsiteX0-1561" fmla="*/ 0 w 9144000"/>
              <a:gd name="connsiteY0-1562" fmla="*/ 2625509 h 2635034"/>
              <a:gd name="connsiteX1-1563" fmla="*/ 6592062 w 9144000"/>
              <a:gd name="connsiteY1-1564" fmla="*/ 2632825 h 2635034"/>
              <a:gd name="connsiteX2-1565" fmla="*/ 6591300 w 9144000"/>
              <a:gd name="connsiteY2-1566" fmla="*/ 2387384 h 2635034"/>
              <a:gd name="connsiteX3-1567" fmla="*/ 6000750 w 9144000"/>
              <a:gd name="connsiteY3-1568" fmla="*/ 1320584 h 2635034"/>
              <a:gd name="connsiteX4-1569" fmla="*/ 6197726 w 9144000"/>
              <a:gd name="connsiteY4-1570" fmla="*/ 1152105 h 2635034"/>
              <a:gd name="connsiteX5-1571" fmla="*/ 6619875 w 9144000"/>
              <a:gd name="connsiteY5-1572" fmla="*/ 1634909 h 2635034"/>
              <a:gd name="connsiteX6-1573" fmla="*/ 6562725 w 9144000"/>
              <a:gd name="connsiteY6-1574" fmla="*/ 168059 h 2635034"/>
              <a:gd name="connsiteX7-1575" fmla="*/ 6838950 w 9144000"/>
              <a:gd name="connsiteY7-1576" fmla="*/ 177584 h 2635034"/>
              <a:gd name="connsiteX8-1577" fmla="*/ 6905625 w 9144000"/>
              <a:gd name="connsiteY8-1578" fmla="*/ 1149134 h 2635034"/>
              <a:gd name="connsiteX9-1579" fmla="*/ 7239000 w 9144000"/>
              <a:gd name="connsiteY9-1580" fmla="*/ 1149134 h 2635034"/>
              <a:gd name="connsiteX10-1581" fmla="*/ 7629525 w 9144000"/>
              <a:gd name="connsiteY10-1582" fmla="*/ 1149134 h 2635034"/>
              <a:gd name="connsiteX11-1583" fmla="*/ 7915275 w 9144000"/>
              <a:gd name="connsiteY11-1584" fmla="*/ 1149134 h 2635034"/>
              <a:gd name="connsiteX12-1585" fmla="*/ 7896225 w 9144000"/>
              <a:gd name="connsiteY12-1586" fmla="*/ 1949234 h 2635034"/>
              <a:gd name="connsiteX13-1587" fmla="*/ 7658100 w 9144000"/>
              <a:gd name="connsiteY13-1588" fmla="*/ 2635034 h 2635034"/>
              <a:gd name="connsiteX14-1589" fmla="*/ 9144000 w 9144000"/>
              <a:gd name="connsiteY14-1590" fmla="*/ 2635034 h 2635034"/>
              <a:gd name="connsiteX0-1591" fmla="*/ 0 w 9144000"/>
              <a:gd name="connsiteY0-1592" fmla="*/ 2625509 h 2635034"/>
              <a:gd name="connsiteX1-1593" fmla="*/ 6592062 w 9144000"/>
              <a:gd name="connsiteY1-1594" fmla="*/ 2632825 h 2635034"/>
              <a:gd name="connsiteX2-1595" fmla="*/ 6591300 w 9144000"/>
              <a:gd name="connsiteY2-1596" fmla="*/ 2387384 h 2635034"/>
              <a:gd name="connsiteX3-1597" fmla="*/ 6000750 w 9144000"/>
              <a:gd name="connsiteY3-1598" fmla="*/ 1320584 h 2635034"/>
              <a:gd name="connsiteX4-1599" fmla="*/ 6197726 w 9144000"/>
              <a:gd name="connsiteY4-1600" fmla="*/ 1152105 h 2635034"/>
              <a:gd name="connsiteX5-1601" fmla="*/ 6619875 w 9144000"/>
              <a:gd name="connsiteY5-1602" fmla="*/ 1634909 h 2635034"/>
              <a:gd name="connsiteX6-1603" fmla="*/ 6562725 w 9144000"/>
              <a:gd name="connsiteY6-1604" fmla="*/ 168059 h 2635034"/>
              <a:gd name="connsiteX7-1605" fmla="*/ 6838950 w 9144000"/>
              <a:gd name="connsiteY7-1606" fmla="*/ 177584 h 2635034"/>
              <a:gd name="connsiteX8-1607" fmla="*/ 6905625 w 9144000"/>
              <a:gd name="connsiteY8-1608" fmla="*/ 1149134 h 2635034"/>
              <a:gd name="connsiteX9-1609" fmla="*/ 7239000 w 9144000"/>
              <a:gd name="connsiteY9-1610" fmla="*/ 1149134 h 2635034"/>
              <a:gd name="connsiteX10-1611" fmla="*/ 7629525 w 9144000"/>
              <a:gd name="connsiteY10-1612" fmla="*/ 1149134 h 2635034"/>
              <a:gd name="connsiteX11-1613" fmla="*/ 7915275 w 9144000"/>
              <a:gd name="connsiteY11-1614" fmla="*/ 1149134 h 2635034"/>
              <a:gd name="connsiteX12-1615" fmla="*/ 7896225 w 9144000"/>
              <a:gd name="connsiteY12-1616" fmla="*/ 1949234 h 2635034"/>
              <a:gd name="connsiteX13-1617" fmla="*/ 7658100 w 9144000"/>
              <a:gd name="connsiteY13-1618" fmla="*/ 2635034 h 2635034"/>
              <a:gd name="connsiteX14-1619" fmla="*/ 9144000 w 9144000"/>
              <a:gd name="connsiteY14-1620" fmla="*/ 2635034 h 2635034"/>
              <a:gd name="connsiteX0-1621" fmla="*/ 0 w 9144000"/>
              <a:gd name="connsiteY0-1622" fmla="*/ 2625509 h 2635034"/>
              <a:gd name="connsiteX1-1623" fmla="*/ 6592062 w 9144000"/>
              <a:gd name="connsiteY1-1624" fmla="*/ 2632825 h 2635034"/>
              <a:gd name="connsiteX2-1625" fmla="*/ 6591300 w 9144000"/>
              <a:gd name="connsiteY2-1626" fmla="*/ 2387384 h 2635034"/>
              <a:gd name="connsiteX3-1627" fmla="*/ 6000750 w 9144000"/>
              <a:gd name="connsiteY3-1628" fmla="*/ 1320584 h 2635034"/>
              <a:gd name="connsiteX4-1629" fmla="*/ 6197726 w 9144000"/>
              <a:gd name="connsiteY4-1630" fmla="*/ 1152105 h 2635034"/>
              <a:gd name="connsiteX5-1631" fmla="*/ 6619875 w 9144000"/>
              <a:gd name="connsiteY5-1632" fmla="*/ 1634909 h 2635034"/>
              <a:gd name="connsiteX6-1633" fmla="*/ 6562725 w 9144000"/>
              <a:gd name="connsiteY6-1634" fmla="*/ 168059 h 2635034"/>
              <a:gd name="connsiteX7-1635" fmla="*/ 6838950 w 9144000"/>
              <a:gd name="connsiteY7-1636" fmla="*/ 177584 h 2635034"/>
              <a:gd name="connsiteX8-1637" fmla="*/ 6905625 w 9144000"/>
              <a:gd name="connsiteY8-1638" fmla="*/ 1149134 h 2635034"/>
              <a:gd name="connsiteX9-1639" fmla="*/ 7239000 w 9144000"/>
              <a:gd name="connsiteY9-1640" fmla="*/ 1149134 h 2635034"/>
              <a:gd name="connsiteX10-1641" fmla="*/ 7629525 w 9144000"/>
              <a:gd name="connsiteY10-1642" fmla="*/ 1149134 h 2635034"/>
              <a:gd name="connsiteX11-1643" fmla="*/ 7915275 w 9144000"/>
              <a:gd name="connsiteY11-1644" fmla="*/ 1149134 h 2635034"/>
              <a:gd name="connsiteX12-1645" fmla="*/ 7896225 w 9144000"/>
              <a:gd name="connsiteY12-1646" fmla="*/ 1949234 h 2635034"/>
              <a:gd name="connsiteX13-1647" fmla="*/ 7658100 w 9144000"/>
              <a:gd name="connsiteY13-1648" fmla="*/ 2635034 h 2635034"/>
              <a:gd name="connsiteX14-1649" fmla="*/ 9144000 w 9144000"/>
              <a:gd name="connsiteY14-1650" fmla="*/ 2635034 h 2635034"/>
              <a:gd name="connsiteX0-1651" fmla="*/ 0 w 9144000"/>
              <a:gd name="connsiteY0-1652" fmla="*/ 2625509 h 2635034"/>
              <a:gd name="connsiteX1-1653" fmla="*/ 6592062 w 9144000"/>
              <a:gd name="connsiteY1-1654" fmla="*/ 2632825 h 2635034"/>
              <a:gd name="connsiteX2-1655" fmla="*/ 6591300 w 9144000"/>
              <a:gd name="connsiteY2-1656" fmla="*/ 2387384 h 2635034"/>
              <a:gd name="connsiteX3-1657" fmla="*/ 6000750 w 9144000"/>
              <a:gd name="connsiteY3-1658" fmla="*/ 1320584 h 2635034"/>
              <a:gd name="connsiteX4-1659" fmla="*/ 6197726 w 9144000"/>
              <a:gd name="connsiteY4-1660" fmla="*/ 1152105 h 2635034"/>
              <a:gd name="connsiteX5-1661" fmla="*/ 6619875 w 9144000"/>
              <a:gd name="connsiteY5-1662" fmla="*/ 1634909 h 2635034"/>
              <a:gd name="connsiteX6-1663" fmla="*/ 6562725 w 9144000"/>
              <a:gd name="connsiteY6-1664" fmla="*/ 168059 h 2635034"/>
              <a:gd name="connsiteX7-1665" fmla="*/ 6838950 w 9144000"/>
              <a:gd name="connsiteY7-1666" fmla="*/ 177584 h 2635034"/>
              <a:gd name="connsiteX8-1667" fmla="*/ 6905625 w 9144000"/>
              <a:gd name="connsiteY8-1668" fmla="*/ 1149134 h 2635034"/>
              <a:gd name="connsiteX9-1669" fmla="*/ 7239000 w 9144000"/>
              <a:gd name="connsiteY9-1670" fmla="*/ 1149134 h 2635034"/>
              <a:gd name="connsiteX10-1671" fmla="*/ 7629525 w 9144000"/>
              <a:gd name="connsiteY10-1672" fmla="*/ 1149134 h 2635034"/>
              <a:gd name="connsiteX11-1673" fmla="*/ 7915275 w 9144000"/>
              <a:gd name="connsiteY11-1674" fmla="*/ 1149134 h 2635034"/>
              <a:gd name="connsiteX12-1675" fmla="*/ 7896225 w 9144000"/>
              <a:gd name="connsiteY12-1676" fmla="*/ 1949234 h 2635034"/>
              <a:gd name="connsiteX13-1677" fmla="*/ 7658100 w 9144000"/>
              <a:gd name="connsiteY13-1678" fmla="*/ 2635034 h 2635034"/>
              <a:gd name="connsiteX14-1679" fmla="*/ 9144000 w 9144000"/>
              <a:gd name="connsiteY14-1680" fmla="*/ 2635034 h 2635034"/>
              <a:gd name="connsiteX0-1681" fmla="*/ 0 w 9144000"/>
              <a:gd name="connsiteY0-1682" fmla="*/ 2625509 h 2635034"/>
              <a:gd name="connsiteX1-1683" fmla="*/ 6592062 w 9144000"/>
              <a:gd name="connsiteY1-1684" fmla="*/ 2632825 h 2635034"/>
              <a:gd name="connsiteX2-1685" fmla="*/ 6591300 w 9144000"/>
              <a:gd name="connsiteY2-1686" fmla="*/ 2387384 h 2635034"/>
              <a:gd name="connsiteX3-1687" fmla="*/ 6000750 w 9144000"/>
              <a:gd name="connsiteY3-1688" fmla="*/ 1320584 h 2635034"/>
              <a:gd name="connsiteX4-1689" fmla="*/ 6197726 w 9144000"/>
              <a:gd name="connsiteY4-1690" fmla="*/ 1152105 h 2635034"/>
              <a:gd name="connsiteX5-1691" fmla="*/ 6619875 w 9144000"/>
              <a:gd name="connsiteY5-1692" fmla="*/ 1634909 h 2635034"/>
              <a:gd name="connsiteX6-1693" fmla="*/ 6562725 w 9144000"/>
              <a:gd name="connsiteY6-1694" fmla="*/ 168059 h 2635034"/>
              <a:gd name="connsiteX7-1695" fmla="*/ 6838950 w 9144000"/>
              <a:gd name="connsiteY7-1696" fmla="*/ 177584 h 2635034"/>
              <a:gd name="connsiteX8-1697" fmla="*/ 6905625 w 9144000"/>
              <a:gd name="connsiteY8-1698" fmla="*/ 1149134 h 2635034"/>
              <a:gd name="connsiteX9-1699" fmla="*/ 7239000 w 9144000"/>
              <a:gd name="connsiteY9-1700" fmla="*/ 1149134 h 2635034"/>
              <a:gd name="connsiteX10-1701" fmla="*/ 7625868 w 9144000"/>
              <a:gd name="connsiteY10-1702" fmla="*/ 1178395 h 2635034"/>
              <a:gd name="connsiteX11-1703" fmla="*/ 7915275 w 9144000"/>
              <a:gd name="connsiteY11-1704" fmla="*/ 1149134 h 2635034"/>
              <a:gd name="connsiteX12-1705" fmla="*/ 7896225 w 9144000"/>
              <a:gd name="connsiteY12-1706" fmla="*/ 1949234 h 2635034"/>
              <a:gd name="connsiteX13-1707" fmla="*/ 7658100 w 9144000"/>
              <a:gd name="connsiteY13-1708" fmla="*/ 2635034 h 2635034"/>
              <a:gd name="connsiteX14-1709" fmla="*/ 9144000 w 9144000"/>
              <a:gd name="connsiteY14-1710" fmla="*/ 2635034 h 2635034"/>
              <a:gd name="connsiteX0-1711" fmla="*/ 0 w 9144000"/>
              <a:gd name="connsiteY0-1712" fmla="*/ 2625509 h 2635034"/>
              <a:gd name="connsiteX1-1713" fmla="*/ 6592062 w 9144000"/>
              <a:gd name="connsiteY1-1714" fmla="*/ 2632825 h 2635034"/>
              <a:gd name="connsiteX2-1715" fmla="*/ 6591300 w 9144000"/>
              <a:gd name="connsiteY2-1716" fmla="*/ 2387384 h 2635034"/>
              <a:gd name="connsiteX3-1717" fmla="*/ 6000750 w 9144000"/>
              <a:gd name="connsiteY3-1718" fmla="*/ 1320584 h 2635034"/>
              <a:gd name="connsiteX4-1719" fmla="*/ 6197726 w 9144000"/>
              <a:gd name="connsiteY4-1720" fmla="*/ 1152105 h 2635034"/>
              <a:gd name="connsiteX5-1721" fmla="*/ 6619875 w 9144000"/>
              <a:gd name="connsiteY5-1722" fmla="*/ 1634909 h 2635034"/>
              <a:gd name="connsiteX6-1723" fmla="*/ 6562725 w 9144000"/>
              <a:gd name="connsiteY6-1724" fmla="*/ 168059 h 2635034"/>
              <a:gd name="connsiteX7-1725" fmla="*/ 6838950 w 9144000"/>
              <a:gd name="connsiteY7-1726" fmla="*/ 177584 h 2635034"/>
              <a:gd name="connsiteX8-1727" fmla="*/ 6905625 w 9144000"/>
              <a:gd name="connsiteY8-1728" fmla="*/ 1149134 h 2635034"/>
              <a:gd name="connsiteX9-1729" fmla="*/ 7239000 w 9144000"/>
              <a:gd name="connsiteY9-1730" fmla="*/ 1149134 h 2635034"/>
              <a:gd name="connsiteX10-1731" fmla="*/ 7625868 w 9144000"/>
              <a:gd name="connsiteY10-1732" fmla="*/ 1178395 h 2635034"/>
              <a:gd name="connsiteX11-1733" fmla="*/ 7915275 w 9144000"/>
              <a:gd name="connsiteY11-1734" fmla="*/ 1149134 h 2635034"/>
              <a:gd name="connsiteX12-1735" fmla="*/ 7896225 w 9144000"/>
              <a:gd name="connsiteY12-1736" fmla="*/ 1949234 h 2635034"/>
              <a:gd name="connsiteX13-1737" fmla="*/ 7658100 w 9144000"/>
              <a:gd name="connsiteY13-1738" fmla="*/ 2635034 h 2635034"/>
              <a:gd name="connsiteX14-1739" fmla="*/ 9144000 w 9144000"/>
              <a:gd name="connsiteY14-1740" fmla="*/ 2635034 h 2635034"/>
              <a:gd name="connsiteX0-1741" fmla="*/ 0 w 9144000"/>
              <a:gd name="connsiteY0-1742" fmla="*/ 2625509 h 2635034"/>
              <a:gd name="connsiteX1-1743" fmla="*/ 6592062 w 9144000"/>
              <a:gd name="connsiteY1-1744" fmla="*/ 2632825 h 2635034"/>
              <a:gd name="connsiteX2-1745" fmla="*/ 6591300 w 9144000"/>
              <a:gd name="connsiteY2-1746" fmla="*/ 2387384 h 2635034"/>
              <a:gd name="connsiteX3-1747" fmla="*/ 6000750 w 9144000"/>
              <a:gd name="connsiteY3-1748" fmla="*/ 1320584 h 2635034"/>
              <a:gd name="connsiteX4-1749" fmla="*/ 6197726 w 9144000"/>
              <a:gd name="connsiteY4-1750" fmla="*/ 1152105 h 2635034"/>
              <a:gd name="connsiteX5-1751" fmla="*/ 6619875 w 9144000"/>
              <a:gd name="connsiteY5-1752" fmla="*/ 1634909 h 2635034"/>
              <a:gd name="connsiteX6-1753" fmla="*/ 6562725 w 9144000"/>
              <a:gd name="connsiteY6-1754" fmla="*/ 168059 h 2635034"/>
              <a:gd name="connsiteX7-1755" fmla="*/ 6838950 w 9144000"/>
              <a:gd name="connsiteY7-1756" fmla="*/ 177584 h 2635034"/>
              <a:gd name="connsiteX8-1757" fmla="*/ 6905625 w 9144000"/>
              <a:gd name="connsiteY8-1758" fmla="*/ 1149134 h 2635034"/>
              <a:gd name="connsiteX9-1759" fmla="*/ 7239000 w 9144000"/>
              <a:gd name="connsiteY9-1760" fmla="*/ 1149134 h 2635034"/>
              <a:gd name="connsiteX10-1761" fmla="*/ 7625868 w 9144000"/>
              <a:gd name="connsiteY10-1762" fmla="*/ 1178395 h 2635034"/>
              <a:gd name="connsiteX11-1763" fmla="*/ 7915275 w 9144000"/>
              <a:gd name="connsiteY11-1764" fmla="*/ 1149134 h 2635034"/>
              <a:gd name="connsiteX12-1765" fmla="*/ 7896225 w 9144000"/>
              <a:gd name="connsiteY12-1766" fmla="*/ 1949234 h 2635034"/>
              <a:gd name="connsiteX13-1767" fmla="*/ 7658100 w 9144000"/>
              <a:gd name="connsiteY13-1768" fmla="*/ 2635034 h 2635034"/>
              <a:gd name="connsiteX14-1769" fmla="*/ 9144000 w 9144000"/>
              <a:gd name="connsiteY14-1770" fmla="*/ 2635034 h 2635034"/>
              <a:gd name="connsiteX0-1771" fmla="*/ 0 w 9144000"/>
              <a:gd name="connsiteY0-1772" fmla="*/ 2625509 h 2635034"/>
              <a:gd name="connsiteX1-1773" fmla="*/ 6592062 w 9144000"/>
              <a:gd name="connsiteY1-1774" fmla="*/ 2632825 h 2635034"/>
              <a:gd name="connsiteX2-1775" fmla="*/ 6591300 w 9144000"/>
              <a:gd name="connsiteY2-1776" fmla="*/ 2387384 h 2635034"/>
              <a:gd name="connsiteX3-1777" fmla="*/ 6000750 w 9144000"/>
              <a:gd name="connsiteY3-1778" fmla="*/ 1320584 h 2635034"/>
              <a:gd name="connsiteX4-1779" fmla="*/ 6197726 w 9144000"/>
              <a:gd name="connsiteY4-1780" fmla="*/ 1152105 h 2635034"/>
              <a:gd name="connsiteX5-1781" fmla="*/ 6619875 w 9144000"/>
              <a:gd name="connsiteY5-1782" fmla="*/ 1634909 h 2635034"/>
              <a:gd name="connsiteX6-1783" fmla="*/ 6562725 w 9144000"/>
              <a:gd name="connsiteY6-1784" fmla="*/ 168059 h 2635034"/>
              <a:gd name="connsiteX7-1785" fmla="*/ 6838950 w 9144000"/>
              <a:gd name="connsiteY7-1786" fmla="*/ 177584 h 2635034"/>
              <a:gd name="connsiteX8-1787" fmla="*/ 6905625 w 9144000"/>
              <a:gd name="connsiteY8-1788" fmla="*/ 1149134 h 2635034"/>
              <a:gd name="connsiteX9-1789" fmla="*/ 7239000 w 9144000"/>
              <a:gd name="connsiteY9-1790" fmla="*/ 1149134 h 2635034"/>
              <a:gd name="connsiteX10-1791" fmla="*/ 7625868 w 9144000"/>
              <a:gd name="connsiteY10-1792" fmla="*/ 1178395 h 2635034"/>
              <a:gd name="connsiteX11-1793" fmla="*/ 7915275 w 9144000"/>
              <a:gd name="connsiteY11-1794" fmla="*/ 1149134 h 2635034"/>
              <a:gd name="connsiteX12-1795" fmla="*/ 7896225 w 9144000"/>
              <a:gd name="connsiteY12-1796" fmla="*/ 1949234 h 2635034"/>
              <a:gd name="connsiteX13-1797" fmla="*/ 7658100 w 9144000"/>
              <a:gd name="connsiteY13-1798" fmla="*/ 2635034 h 2635034"/>
              <a:gd name="connsiteX14-1799" fmla="*/ 9144000 w 9144000"/>
              <a:gd name="connsiteY14-1800" fmla="*/ 2635034 h 2635034"/>
              <a:gd name="connsiteX0-1801" fmla="*/ 0 w 9144000"/>
              <a:gd name="connsiteY0-1802" fmla="*/ 2625509 h 2635034"/>
              <a:gd name="connsiteX1-1803" fmla="*/ 6592062 w 9144000"/>
              <a:gd name="connsiteY1-1804" fmla="*/ 2632825 h 2635034"/>
              <a:gd name="connsiteX2-1805" fmla="*/ 6591300 w 9144000"/>
              <a:gd name="connsiteY2-1806" fmla="*/ 2387384 h 2635034"/>
              <a:gd name="connsiteX3-1807" fmla="*/ 6000750 w 9144000"/>
              <a:gd name="connsiteY3-1808" fmla="*/ 1320584 h 2635034"/>
              <a:gd name="connsiteX4-1809" fmla="*/ 6197726 w 9144000"/>
              <a:gd name="connsiteY4-1810" fmla="*/ 1152105 h 2635034"/>
              <a:gd name="connsiteX5-1811" fmla="*/ 6619875 w 9144000"/>
              <a:gd name="connsiteY5-1812" fmla="*/ 1634909 h 2635034"/>
              <a:gd name="connsiteX6-1813" fmla="*/ 6562725 w 9144000"/>
              <a:gd name="connsiteY6-1814" fmla="*/ 168059 h 2635034"/>
              <a:gd name="connsiteX7-1815" fmla="*/ 6838950 w 9144000"/>
              <a:gd name="connsiteY7-1816" fmla="*/ 177584 h 2635034"/>
              <a:gd name="connsiteX8-1817" fmla="*/ 6905625 w 9144000"/>
              <a:gd name="connsiteY8-1818" fmla="*/ 1149134 h 2635034"/>
              <a:gd name="connsiteX9-1819" fmla="*/ 7239000 w 9144000"/>
              <a:gd name="connsiteY9-1820" fmla="*/ 1149134 h 2635034"/>
              <a:gd name="connsiteX10-1821" fmla="*/ 7625868 w 9144000"/>
              <a:gd name="connsiteY10-1822" fmla="*/ 1178395 h 2635034"/>
              <a:gd name="connsiteX11-1823" fmla="*/ 7915275 w 9144000"/>
              <a:gd name="connsiteY11-1824" fmla="*/ 1149134 h 2635034"/>
              <a:gd name="connsiteX12-1825" fmla="*/ 7877937 w 9144000"/>
              <a:gd name="connsiteY12-1826" fmla="*/ 1945576 h 2635034"/>
              <a:gd name="connsiteX13-1827" fmla="*/ 7658100 w 9144000"/>
              <a:gd name="connsiteY13-1828" fmla="*/ 2635034 h 2635034"/>
              <a:gd name="connsiteX14-1829" fmla="*/ 9144000 w 9144000"/>
              <a:gd name="connsiteY14-1830" fmla="*/ 2635034 h 2635034"/>
              <a:gd name="connsiteX0-1831" fmla="*/ 0 w 9144000"/>
              <a:gd name="connsiteY0-1832" fmla="*/ 2625509 h 2635034"/>
              <a:gd name="connsiteX1-1833" fmla="*/ 6592062 w 9144000"/>
              <a:gd name="connsiteY1-1834" fmla="*/ 2632825 h 2635034"/>
              <a:gd name="connsiteX2-1835" fmla="*/ 6591300 w 9144000"/>
              <a:gd name="connsiteY2-1836" fmla="*/ 2387384 h 2635034"/>
              <a:gd name="connsiteX3-1837" fmla="*/ 6000750 w 9144000"/>
              <a:gd name="connsiteY3-1838" fmla="*/ 1320584 h 2635034"/>
              <a:gd name="connsiteX4-1839" fmla="*/ 6197726 w 9144000"/>
              <a:gd name="connsiteY4-1840" fmla="*/ 1152105 h 2635034"/>
              <a:gd name="connsiteX5-1841" fmla="*/ 6619875 w 9144000"/>
              <a:gd name="connsiteY5-1842" fmla="*/ 1634909 h 2635034"/>
              <a:gd name="connsiteX6-1843" fmla="*/ 6562725 w 9144000"/>
              <a:gd name="connsiteY6-1844" fmla="*/ 168059 h 2635034"/>
              <a:gd name="connsiteX7-1845" fmla="*/ 6838950 w 9144000"/>
              <a:gd name="connsiteY7-1846" fmla="*/ 177584 h 2635034"/>
              <a:gd name="connsiteX8-1847" fmla="*/ 6905625 w 9144000"/>
              <a:gd name="connsiteY8-1848" fmla="*/ 1149134 h 2635034"/>
              <a:gd name="connsiteX9-1849" fmla="*/ 7239000 w 9144000"/>
              <a:gd name="connsiteY9-1850" fmla="*/ 1149134 h 2635034"/>
              <a:gd name="connsiteX10-1851" fmla="*/ 7625868 w 9144000"/>
              <a:gd name="connsiteY10-1852" fmla="*/ 1178395 h 2635034"/>
              <a:gd name="connsiteX11-1853" fmla="*/ 7915275 w 9144000"/>
              <a:gd name="connsiteY11-1854" fmla="*/ 1149134 h 2635034"/>
              <a:gd name="connsiteX12-1855" fmla="*/ 7877937 w 9144000"/>
              <a:gd name="connsiteY12-1856" fmla="*/ 1945576 h 2635034"/>
              <a:gd name="connsiteX13-1857" fmla="*/ 7658100 w 9144000"/>
              <a:gd name="connsiteY13-1858" fmla="*/ 2635034 h 2635034"/>
              <a:gd name="connsiteX14-1859" fmla="*/ 9144000 w 9144000"/>
              <a:gd name="connsiteY14-1860" fmla="*/ 2635034 h 2635034"/>
              <a:gd name="connsiteX0-1861" fmla="*/ 0 w 9144000"/>
              <a:gd name="connsiteY0-1862" fmla="*/ 2625509 h 2635034"/>
              <a:gd name="connsiteX1-1863" fmla="*/ 6592062 w 9144000"/>
              <a:gd name="connsiteY1-1864" fmla="*/ 2632825 h 2635034"/>
              <a:gd name="connsiteX2-1865" fmla="*/ 6591300 w 9144000"/>
              <a:gd name="connsiteY2-1866" fmla="*/ 2387384 h 2635034"/>
              <a:gd name="connsiteX3-1867" fmla="*/ 6000750 w 9144000"/>
              <a:gd name="connsiteY3-1868" fmla="*/ 1320584 h 2635034"/>
              <a:gd name="connsiteX4-1869" fmla="*/ 6197726 w 9144000"/>
              <a:gd name="connsiteY4-1870" fmla="*/ 1152105 h 2635034"/>
              <a:gd name="connsiteX5-1871" fmla="*/ 6619875 w 9144000"/>
              <a:gd name="connsiteY5-1872" fmla="*/ 1634909 h 2635034"/>
              <a:gd name="connsiteX6-1873" fmla="*/ 6562725 w 9144000"/>
              <a:gd name="connsiteY6-1874" fmla="*/ 168059 h 2635034"/>
              <a:gd name="connsiteX7-1875" fmla="*/ 6838950 w 9144000"/>
              <a:gd name="connsiteY7-1876" fmla="*/ 177584 h 2635034"/>
              <a:gd name="connsiteX8-1877" fmla="*/ 6905625 w 9144000"/>
              <a:gd name="connsiteY8-1878" fmla="*/ 1149134 h 2635034"/>
              <a:gd name="connsiteX9-1879" fmla="*/ 7239000 w 9144000"/>
              <a:gd name="connsiteY9-1880" fmla="*/ 1149134 h 2635034"/>
              <a:gd name="connsiteX10-1881" fmla="*/ 7625868 w 9144000"/>
              <a:gd name="connsiteY10-1882" fmla="*/ 1178395 h 2635034"/>
              <a:gd name="connsiteX11-1883" fmla="*/ 7915275 w 9144000"/>
              <a:gd name="connsiteY11-1884" fmla="*/ 1149134 h 2635034"/>
              <a:gd name="connsiteX12-1885" fmla="*/ 7877937 w 9144000"/>
              <a:gd name="connsiteY12-1886" fmla="*/ 1945576 h 2635034"/>
              <a:gd name="connsiteX13-1887" fmla="*/ 7658100 w 9144000"/>
              <a:gd name="connsiteY13-1888" fmla="*/ 2635034 h 2635034"/>
              <a:gd name="connsiteX14-1889" fmla="*/ 9144000 w 9144000"/>
              <a:gd name="connsiteY14-1890" fmla="*/ 2635034 h 2635034"/>
              <a:gd name="connsiteX0-1891" fmla="*/ 0 w 9144000"/>
              <a:gd name="connsiteY0-1892" fmla="*/ 2625509 h 2635034"/>
              <a:gd name="connsiteX1-1893" fmla="*/ 6592062 w 9144000"/>
              <a:gd name="connsiteY1-1894" fmla="*/ 2632825 h 2635034"/>
              <a:gd name="connsiteX2-1895" fmla="*/ 6591300 w 9144000"/>
              <a:gd name="connsiteY2-1896" fmla="*/ 2387384 h 2635034"/>
              <a:gd name="connsiteX3-1897" fmla="*/ 6000750 w 9144000"/>
              <a:gd name="connsiteY3-1898" fmla="*/ 1320584 h 2635034"/>
              <a:gd name="connsiteX4-1899" fmla="*/ 6197726 w 9144000"/>
              <a:gd name="connsiteY4-1900" fmla="*/ 1152105 h 2635034"/>
              <a:gd name="connsiteX5-1901" fmla="*/ 6619875 w 9144000"/>
              <a:gd name="connsiteY5-1902" fmla="*/ 1634909 h 2635034"/>
              <a:gd name="connsiteX6-1903" fmla="*/ 6562725 w 9144000"/>
              <a:gd name="connsiteY6-1904" fmla="*/ 168059 h 2635034"/>
              <a:gd name="connsiteX7-1905" fmla="*/ 6838950 w 9144000"/>
              <a:gd name="connsiteY7-1906" fmla="*/ 177584 h 2635034"/>
              <a:gd name="connsiteX8-1907" fmla="*/ 6905625 w 9144000"/>
              <a:gd name="connsiteY8-1908" fmla="*/ 1149134 h 2635034"/>
              <a:gd name="connsiteX9-1909" fmla="*/ 7239000 w 9144000"/>
              <a:gd name="connsiteY9-1910" fmla="*/ 1149134 h 2635034"/>
              <a:gd name="connsiteX10-1911" fmla="*/ 7625868 w 9144000"/>
              <a:gd name="connsiteY10-1912" fmla="*/ 1178395 h 2635034"/>
              <a:gd name="connsiteX11-1913" fmla="*/ 7915275 w 9144000"/>
              <a:gd name="connsiteY11-1914" fmla="*/ 1149134 h 2635034"/>
              <a:gd name="connsiteX12-1915" fmla="*/ 7877937 w 9144000"/>
              <a:gd name="connsiteY12-1916" fmla="*/ 1945576 h 2635034"/>
              <a:gd name="connsiteX13-1917" fmla="*/ 7658100 w 9144000"/>
              <a:gd name="connsiteY13-1918" fmla="*/ 2635034 h 2635034"/>
              <a:gd name="connsiteX14-1919" fmla="*/ 9144000 w 9144000"/>
              <a:gd name="connsiteY14-1920" fmla="*/ 2635034 h 2635034"/>
              <a:gd name="connsiteX0-1921" fmla="*/ 0 w 9144000"/>
              <a:gd name="connsiteY0-1922" fmla="*/ 2625509 h 2635034"/>
              <a:gd name="connsiteX1-1923" fmla="*/ 6592062 w 9144000"/>
              <a:gd name="connsiteY1-1924" fmla="*/ 2632825 h 2635034"/>
              <a:gd name="connsiteX2-1925" fmla="*/ 6591300 w 9144000"/>
              <a:gd name="connsiteY2-1926" fmla="*/ 2387384 h 2635034"/>
              <a:gd name="connsiteX3-1927" fmla="*/ 6000750 w 9144000"/>
              <a:gd name="connsiteY3-1928" fmla="*/ 1320584 h 2635034"/>
              <a:gd name="connsiteX4-1929" fmla="*/ 6197726 w 9144000"/>
              <a:gd name="connsiteY4-1930" fmla="*/ 1152105 h 2635034"/>
              <a:gd name="connsiteX5-1931" fmla="*/ 6619875 w 9144000"/>
              <a:gd name="connsiteY5-1932" fmla="*/ 1634909 h 2635034"/>
              <a:gd name="connsiteX6-1933" fmla="*/ 6562725 w 9144000"/>
              <a:gd name="connsiteY6-1934" fmla="*/ 168059 h 2635034"/>
              <a:gd name="connsiteX7-1935" fmla="*/ 6838950 w 9144000"/>
              <a:gd name="connsiteY7-1936" fmla="*/ 177584 h 2635034"/>
              <a:gd name="connsiteX8-1937" fmla="*/ 6905625 w 9144000"/>
              <a:gd name="connsiteY8-1938" fmla="*/ 1149134 h 2635034"/>
              <a:gd name="connsiteX9-1939" fmla="*/ 7239000 w 9144000"/>
              <a:gd name="connsiteY9-1940" fmla="*/ 1149134 h 2635034"/>
              <a:gd name="connsiteX10-1941" fmla="*/ 7625868 w 9144000"/>
              <a:gd name="connsiteY10-1942" fmla="*/ 1178395 h 2635034"/>
              <a:gd name="connsiteX11-1943" fmla="*/ 7922590 w 9144000"/>
              <a:gd name="connsiteY11-1944" fmla="*/ 1167422 h 2635034"/>
              <a:gd name="connsiteX12-1945" fmla="*/ 7877937 w 9144000"/>
              <a:gd name="connsiteY12-1946" fmla="*/ 1945576 h 2635034"/>
              <a:gd name="connsiteX13-1947" fmla="*/ 7658100 w 9144000"/>
              <a:gd name="connsiteY13-1948" fmla="*/ 2635034 h 2635034"/>
              <a:gd name="connsiteX14-1949" fmla="*/ 9144000 w 9144000"/>
              <a:gd name="connsiteY14-1950" fmla="*/ 2635034 h 2635034"/>
              <a:gd name="connsiteX0-1951" fmla="*/ 0 w 9144000"/>
              <a:gd name="connsiteY0-1952" fmla="*/ 2625509 h 2635034"/>
              <a:gd name="connsiteX1-1953" fmla="*/ 6592062 w 9144000"/>
              <a:gd name="connsiteY1-1954" fmla="*/ 2632825 h 2635034"/>
              <a:gd name="connsiteX2-1955" fmla="*/ 6591300 w 9144000"/>
              <a:gd name="connsiteY2-1956" fmla="*/ 2387384 h 2635034"/>
              <a:gd name="connsiteX3-1957" fmla="*/ 6000750 w 9144000"/>
              <a:gd name="connsiteY3-1958" fmla="*/ 1320584 h 2635034"/>
              <a:gd name="connsiteX4-1959" fmla="*/ 6197726 w 9144000"/>
              <a:gd name="connsiteY4-1960" fmla="*/ 1152105 h 2635034"/>
              <a:gd name="connsiteX5-1961" fmla="*/ 6619875 w 9144000"/>
              <a:gd name="connsiteY5-1962" fmla="*/ 1634909 h 2635034"/>
              <a:gd name="connsiteX6-1963" fmla="*/ 6562725 w 9144000"/>
              <a:gd name="connsiteY6-1964" fmla="*/ 168059 h 2635034"/>
              <a:gd name="connsiteX7-1965" fmla="*/ 6838950 w 9144000"/>
              <a:gd name="connsiteY7-1966" fmla="*/ 177584 h 2635034"/>
              <a:gd name="connsiteX8-1967" fmla="*/ 6905625 w 9144000"/>
              <a:gd name="connsiteY8-1968" fmla="*/ 1149134 h 2635034"/>
              <a:gd name="connsiteX9-1969" fmla="*/ 7239000 w 9144000"/>
              <a:gd name="connsiteY9-1970" fmla="*/ 1149134 h 2635034"/>
              <a:gd name="connsiteX10-1971" fmla="*/ 7625868 w 9144000"/>
              <a:gd name="connsiteY10-1972" fmla="*/ 1178395 h 2635034"/>
              <a:gd name="connsiteX11-1973" fmla="*/ 7922590 w 9144000"/>
              <a:gd name="connsiteY11-1974" fmla="*/ 1167422 h 2635034"/>
              <a:gd name="connsiteX12-1975" fmla="*/ 7877937 w 9144000"/>
              <a:gd name="connsiteY12-1976" fmla="*/ 1945576 h 2635034"/>
              <a:gd name="connsiteX13-1977" fmla="*/ 7658100 w 9144000"/>
              <a:gd name="connsiteY13-1978" fmla="*/ 2635034 h 2635034"/>
              <a:gd name="connsiteX14-1979" fmla="*/ 9144000 w 9144000"/>
              <a:gd name="connsiteY14-1980" fmla="*/ 2635034 h 2635034"/>
              <a:gd name="connsiteX0-1981" fmla="*/ 0 w 9144000"/>
              <a:gd name="connsiteY0-1982" fmla="*/ 2625509 h 2635034"/>
              <a:gd name="connsiteX1-1983" fmla="*/ 6592062 w 9144000"/>
              <a:gd name="connsiteY1-1984" fmla="*/ 2632825 h 2635034"/>
              <a:gd name="connsiteX2-1985" fmla="*/ 6591300 w 9144000"/>
              <a:gd name="connsiteY2-1986" fmla="*/ 2387384 h 2635034"/>
              <a:gd name="connsiteX3-1987" fmla="*/ 6000750 w 9144000"/>
              <a:gd name="connsiteY3-1988" fmla="*/ 1320584 h 2635034"/>
              <a:gd name="connsiteX4-1989" fmla="*/ 6197726 w 9144000"/>
              <a:gd name="connsiteY4-1990" fmla="*/ 1152105 h 2635034"/>
              <a:gd name="connsiteX5-1991" fmla="*/ 6619875 w 9144000"/>
              <a:gd name="connsiteY5-1992" fmla="*/ 1634909 h 2635034"/>
              <a:gd name="connsiteX6-1993" fmla="*/ 6562725 w 9144000"/>
              <a:gd name="connsiteY6-1994" fmla="*/ 168059 h 2635034"/>
              <a:gd name="connsiteX7-1995" fmla="*/ 6838950 w 9144000"/>
              <a:gd name="connsiteY7-1996" fmla="*/ 177584 h 2635034"/>
              <a:gd name="connsiteX8-1997" fmla="*/ 6905625 w 9144000"/>
              <a:gd name="connsiteY8-1998" fmla="*/ 1149134 h 2635034"/>
              <a:gd name="connsiteX9-1999" fmla="*/ 7239000 w 9144000"/>
              <a:gd name="connsiteY9-2000" fmla="*/ 1149134 h 2635034"/>
              <a:gd name="connsiteX10-2001" fmla="*/ 7625868 w 9144000"/>
              <a:gd name="connsiteY10-2002" fmla="*/ 1178395 h 2635034"/>
              <a:gd name="connsiteX11-2003" fmla="*/ 7732165 w 9144000"/>
              <a:gd name="connsiteY11-2004" fmla="*/ 854927 h 2635034"/>
              <a:gd name="connsiteX12-2005" fmla="*/ 7922590 w 9144000"/>
              <a:gd name="connsiteY12-2006" fmla="*/ 1167422 h 2635034"/>
              <a:gd name="connsiteX13-2007" fmla="*/ 7877937 w 9144000"/>
              <a:gd name="connsiteY13-2008" fmla="*/ 1945576 h 2635034"/>
              <a:gd name="connsiteX14-2009" fmla="*/ 7658100 w 9144000"/>
              <a:gd name="connsiteY14-2010" fmla="*/ 2635034 h 2635034"/>
              <a:gd name="connsiteX15" fmla="*/ 9144000 w 9144000"/>
              <a:gd name="connsiteY15" fmla="*/ 2635034 h 2635034"/>
              <a:gd name="connsiteX0-2011" fmla="*/ 0 w 9144000"/>
              <a:gd name="connsiteY0-2012" fmla="*/ 2625509 h 2635034"/>
              <a:gd name="connsiteX1-2013" fmla="*/ 6592062 w 9144000"/>
              <a:gd name="connsiteY1-2014" fmla="*/ 2632825 h 2635034"/>
              <a:gd name="connsiteX2-2015" fmla="*/ 6591300 w 9144000"/>
              <a:gd name="connsiteY2-2016" fmla="*/ 2387384 h 2635034"/>
              <a:gd name="connsiteX3-2017" fmla="*/ 6000750 w 9144000"/>
              <a:gd name="connsiteY3-2018" fmla="*/ 1320584 h 2635034"/>
              <a:gd name="connsiteX4-2019" fmla="*/ 6197726 w 9144000"/>
              <a:gd name="connsiteY4-2020" fmla="*/ 1152105 h 2635034"/>
              <a:gd name="connsiteX5-2021" fmla="*/ 6619875 w 9144000"/>
              <a:gd name="connsiteY5-2022" fmla="*/ 1634909 h 2635034"/>
              <a:gd name="connsiteX6-2023" fmla="*/ 6562725 w 9144000"/>
              <a:gd name="connsiteY6-2024" fmla="*/ 168059 h 2635034"/>
              <a:gd name="connsiteX7-2025" fmla="*/ 6838950 w 9144000"/>
              <a:gd name="connsiteY7-2026" fmla="*/ 177584 h 2635034"/>
              <a:gd name="connsiteX8-2027" fmla="*/ 6905625 w 9144000"/>
              <a:gd name="connsiteY8-2028" fmla="*/ 1149134 h 2635034"/>
              <a:gd name="connsiteX9-2029" fmla="*/ 7239000 w 9144000"/>
              <a:gd name="connsiteY9-2030" fmla="*/ 1149134 h 2635034"/>
              <a:gd name="connsiteX10-2031" fmla="*/ 7399324 w 9144000"/>
              <a:gd name="connsiteY10-2032" fmla="*/ 792748 h 2635034"/>
              <a:gd name="connsiteX11-2033" fmla="*/ 7625868 w 9144000"/>
              <a:gd name="connsiteY11-2034" fmla="*/ 1178395 h 2635034"/>
              <a:gd name="connsiteX12-2035" fmla="*/ 7732165 w 9144000"/>
              <a:gd name="connsiteY12-2036" fmla="*/ 854927 h 2635034"/>
              <a:gd name="connsiteX13-2037" fmla="*/ 7922590 w 9144000"/>
              <a:gd name="connsiteY13-2038" fmla="*/ 1167422 h 2635034"/>
              <a:gd name="connsiteX14-2039" fmla="*/ 7877937 w 9144000"/>
              <a:gd name="connsiteY14-2040" fmla="*/ 1945576 h 2635034"/>
              <a:gd name="connsiteX15-2041" fmla="*/ 7658100 w 9144000"/>
              <a:gd name="connsiteY15-2042" fmla="*/ 2635034 h 2635034"/>
              <a:gd name="connsiteX16" fmla="*/ 9144000 w 9144000"/>
              <a:gd name="connsiteY16" fmla="*/ 2635034 h 2635034"/>
              <a:gd name="connsiteX0-2043" fmla="*/ 0 w 9144000"/>
              <a:gd name="connsiteY0-2044" fmla="*/ 2625509 h 2635034"/>
              <a:gd name="connsiteX1-2045" fmla="*/ 6592062 w 9144000"/>
              <a:gd name="connsiteY1-2046" fmla="*/ 2632825 h 2635034"/>
              <a:gd name="connsiteX2-2047" fmla="*/ 6591300 w 9144000"/>
              <a:gd name="connsiteY2-2048" fmla="*/ 2387384 h 2635034"/>
              <a:gd name="connsiteX3-2049" fmla="*/ 6000750 w 9144000"/>
              <a:gd name="connsiteY3-2050" fmla="*/ 1320584 h 2635034"/>
              <a:gd name="connsiteX4-2051" fmla="*/ 6197726 w 9144000"/>
              <a:gd name="connsiteY4-2052" fmla="*/ 1152105 h 2635034"/>
              <a:gd name="connsiteX5-2053" fmla="*/ 6619875 w 9144000"/>
              <a:gd name="connsiteY5-2054" fmla="*/ 1634909 h 2635034"/>
              <a:gd name="connsiteX6-2055" fmla="*/ 6562725 w 9144000"/>
              <a:gd name="connsiteY6-2056" fmla="*/ 168059 h 2635034"/>
              <a:gd name="connsiteX7-2057" fmla="*/ 6838950 w 9144000"/>
              <a:gd name="connsiteY7-2058" fmla="*/ 177584 h 2635034"/>
              <a:gd name="connsiteX8-2059" fmla="*/ 6905625 w 9144000"/>
              <a:gd name="connsiteY8-2060" fmla="*/ 1149134 h 2635034"/>
              <a:gd name="connsiteX9-2061" fmla="*/ 7040879 w 9144000"/>
              <a:gd name="connsiteY9-2062" fmla="*/ 796405 h 2635034"/>
              <a:gd name="connsiteX10-2063" fmla="*/ 7239000 w 9144000"/>
              <a:gd name="connsiteY10-2064" fmla="*/ 1149134 h 2635034"/>
              <a:gd name="connsiteX11-2065" fmla="*/ 7399324 w 9144000"/>
              <a:gd name="connsiteY11-2066" fmla="*/ 792748 h 2635034"/>
              <a:gd name="connsiteX12-2067" fmla="*/ 7625868 w 9144000"/>
              <a:gd name="connsiteY12-2068" fmla="*/ 1178395 h 2635034"/>
              <a:gd name="connsiteX13-2069" fmla="*/ 7732165 w 9144000"/>
              <a:gd name="connsiteY13-2070" fmla="*/ 854927 h 2635034"/>
              <a:gd name="connsiteX14-2071" fmla="*/ 7922590 w 9144000"/>
              <a:gd name="connsiteY14-2072" fmla="*/ 1167422 h 2635034"/>
              <a:gd name="connsiteX15-2073" fmla="*/ 7877937 w 9144000"/>
              <a:gd name="connsiteY15-2074" fmla="*/ 1945576 h 2635034"/>
              <a:gd name="connsiteX16-2075" fmla="*/ 7658100 w 9144000"/>
              <a:gd name="connsiteY16-2076" fmla="*/ 2635034 h 2635034"/>
              <a:gd name="connsiteX17" fmla="*/ 9144000 w 9144000"/>
              <a:gd name="connsiteY17" fmla="*/ 2635034 h 2635034"/>
              <a:gd name="connsiteX0-2077" fmla="*/ 0 w 9144000"/>
              <a:gd name="connsiteY0-2078" fmla="*/ 2625509 h 2635034"/>
              <a:gd name="connsiteX1-2079" fmla="*/ 6592062 w 9144000"/>
              <a:gd name="connsiteY1-2080" fmla="*/ 2632825 h 2635034"/>
              <a:gd name="connsiteX2-2081" fmla="*/ 6591300 w 9144000"/>
              <a:gd name="connsiteY2-2082" fmla="*/ 2387384 h 2635034"/>
              <a:gd name="connsiteX3-2083" fmla="*/ 6000750 w 9144000"/>
              <a:gd name="connsiteY3-2084" fmla="*/ 1320584 h 2635034"/>
              <a:gd name="connsiteX4-2085" fmla="*/ 6197726 w 9144000"/>
              <a:gd name="connsiteY4-2086" fmla="*/ 1152105 h 2635034"/>
              <a:gd name="connsiteX5-2087" fmla="*/ 6619875 w 9144000"/>
              <a:gd name="connsiteY5-2088" fmla="*/ 1634909 h 2635034"/>
              <a:gd name="connsiteX6-2089" fmla="*/ 6562725 w 9144000"/>
              <a:gd name="connsiteY6-2090" fmla="*/ 168059 h 2635034"/>
              <a:gd name="connsiteX7-2091" fmla="*/ 6838950 w 9144000"/>
              <a:gd name="connsiteY7-2092" fmla="*/ 177584 h 2635034"/>
              <a:gd name="connsiteX8-2093" fmla="*/ 6905625 w 9144000"/>
              <a:gd name="connsiteY8-2094" fmla="*/ 1149134 h 2635034"/>
              <a:gd name="connsiteX9-2095" fmla="*/ 7040879 w 9144000"/>
              <a:gd name="connsiteY9-2096" fmla="*/ 796405 h 2635034"/>
              <a:gd name="connsiteX10-2097" fmla="*/ 7239000 w 9144000"/>
              <a:gd name="connsiteY10-2098" fmla="*/ 1149134 h 2635034"/>
              <a:gd name="connsiteX11-2099" fmla="*/ 7399324 w 9144000"/>
              <a:gd name="connsiteY11-2100" fmla="*/ 792748 h 2635034"/>
              <a:gd name="connsiteX12-2101" fmla="*/ 7625868 w 9144000"/>
              <a:gd name="connsiteY12-2102" fmla="*/ 1178395 h 2635034"/>
              <a:gd name="connsiteX13-2103" fmla="*/ 7732165 w 9144000"/>
              <a:gd name="connsiteY13-2104" fmla="*/ 854927 h 2635034"/>
              <a:gd name="connsiteX14-2105" fmla="*/ 7922590 w 9144000"/>
              <a:gd name="connsiteY14-2106" fmla="*/ 1167422 h 2635034"/>
              <a:gd name="connsiteX15-2107" fmla="*/ 7877937 w 9144000"/>
              <a:gd name="connsiteY15-2108" fmla="*/ 1945576 h 2635034"/>
              <a:gd name="connsiteX16-2109" fmla="*/ 7658100 w 9144000"/>
              <a:gd name="connsiteY16-2110" fmla="*/ 2635034 h 2635034"/>
              <a:gd name="connsiteX17-2111" fmla="*/ 9144000 w 9144000"/>
              <a:gd name="connsiteY17-2112" fmla="*/ 2635034 h 2635034"/>
              <a:gd name="connsiteX0-2113" fmla="*/ 0 w 9144000"/>
              <a:gd name="connsiteY0-2114" fmla="*/ 2625509 h 2635034"/>
              <a:gd name="connsiteX1-2115" fmla="*/ 6592062 w 9144000"/>
              <a:gd name="connsiteY1-2116" fmla="*/ 2632825 h 2635034"/>
              <a:gd name="connsiteX2-2117" fmla="*/ 6591300 w 9144000"/>
              <a:gd name="connsiteY2-2118" fmla="*/ 2387384 h 2635034"/>
              <a:gd name="connsiteX3-2119" fmla="*/ 6000750 w 9144000"/>
              <a:gd name="connsiteY3-2120" fmla="*/ 1320584 h 2635034"/>
              <a:gd name="connsiteX4-2121" fmla="*/ 6197726 w 9144000"/>
              <a:gd name="connsiteY4-2122" fmla="*/ 1152105 h 2635034"/>
              <a:gd name="connsiteX5-2123" fmla="*/ 6619875 w 9144000"/>
              <a:gd name="connsiteY5-2124" fmla="*/ 1634909 h 2635034"/>
              <a:gd name="connsiteX6-2125" fmla="*/ 6562725 w 9144000"/>
              <a:gd name="connsiteY6-2126" fmla="*/ 168059 h 2635034"/>
              <a:gd name="connsiteX7-2127" fmla="*/ 6838950 w 9144000"/>
              <a:gd name="connsiteY7-2128" fmla="*/ 177584 h 2635034"/>
              <a:gd name="connsiteX8-2129" fmla="*/ 6905625 w 9144000"/>
              <a:gd name="connsiteY8-2130" fmla="*/ 1149134 h 2635034"/>
              <a:gd name="connsiteX9-2131" fmla="*/ 7040879 w 9144000"/>
              <a:gd name="connsiteY9-2132" fmla="*/ 796405 h 2635034"/>
              <a:gd name="connsiteX10-2133" fmla="*/ 7239000 w 9144000"/>
              <a:gd name="connsiteY10-2134" fmla="*/ 1149134 h 2635034"/>
              <a:gd name="connsiteX11-2135" fmla="*/ 7399324 w 9144000"/>
              <a:gd name="connsiteY11-2136" fmla="*/ 792748 h 2635034"/>
              <a:gd name="connsiteX12-2137" fmla="*/ 7625868 w 9144000"/>
              <a:gd name="connsiteY12-2138" fmla="*/ 1178395 h 2635034"/>
              <a:gd name="connsiteX13-2139" fmla="*/ 7732165 w 9144000"/>
              <a:gd name="connsiteY13-2140" fmla="*/ 854927 h 2635034"/>
              <a:gd name="connsiteX14-2141" fmla="*/ 7922590 w 9144000"/>
              <a:gd name="connsiteY14-2142" fmla="*/ 1167422 h 2635034"/>
              <a:gd name="connsiteX15-2143" fmla="*/ 7877937 w 9144000"/>
              <a:gd name="connsiteY15-2144" fmla="*/ 1945576 h 2635034"/>
              <a:gd name="connsiteX16-2145" fmla="*/ 7658100 w 9144000"/>
              <a:gd name="connsiteY16-2146" fmla="*/ 2635034 h 2635034"/>
              <a:gd name="connsiteX17-2147" fmla="*/ 9144000 w 9144000"/>
              <a:gd name="connsiteY17-2148" fmla="*/ 2635034 h 2635034"/>
              <a:gd name="connsiteX0-2149" fmla="*/ 0 w 9144000"/>
              <a:gd name="connsiteY0-2150" fmla="*/ 2625509 h 2635034"/>
              <a:gd name="connsiteX1-2151" fmla="*/ 6592062 w 9144000"/>
              <a:gd name="connsiteY1-2152" fmla="*/ 2632825 h 2635034"/>
              <a:gd name="connsiteX2-2153" fmla="*/ 6591300 w 9144000"/>
              <a:gd name="connsiteY2-2154" fmla="*/ 2387384 h 2635034"/>
              <a:gd name="connsiteX3-2155" fmla="*/ 6000750 w 9144000"/>
              <a:gd name="connsiteY3-2156" fmla="*/ 1320584 h 2635034"/>
              <a:gd name="connsiteX4-2157" fmla="*/ 6197726 w 9144000"/>
              <a:gd name="connsiteY4-2158" fmla="*/ 1152105 h 2635034"/>
              <a:gd name="connsiteX5-2159" fmla="*/ 6619875 w 9144000"/>
              <a:gd name="connsiteY5-2160" fmla="*/ 1634909 h 2635034"/>
              <a:gd name="connsiteX6-2161" fmla="*/ 6562725 w 9144000"/>
              <a:gd name="connsiteY6-2162" fmla="*/ 168059 h 2635034"/>
              <a:gd name="connsiteX7-2163" fmla="*/ 6838950 w 9144000"/>
              <a:gd name="connsiteY7-2164" fmla="*/ 177584 h 2635034"/>
              <a:gd name="connsiteX8-2165" fmla="*/ 6905625 w 9144000"/>
              <a:gd name="connsiteY8-2166" fmla="*/ 1149134 h 2635034"/>
              <a:gd name="connsiteX9-2167" fmla="*/ 7040879 w 9144000"/>
              <a:gd name="connsiteY9-2168" fmla="*/ 796405 h 2635034"/>
              <a:gd name="connsiteX10-2169" fmla="*/ 7239000 w 9144000"/>
              <a:gd name="connsiteY10-2170" fmla="*/ 1149134 h 2635034"/>
              <a:gd name="connsiteX11-2171" fmla="*/ 7399324 w 9144000"/>
              <a:gd name="connsiteY11-2172" fmla="*/ 792748 h 2635034"/>
              <a:gd name="connsiteX12-2173" fmla="*/ 7625868 w 9144000"/>
              <a:gd name="connsiteY12-2174" fmla="*/ 1178395 h 2635034"/>
              <a:gd name="connsiteX13-2175" fmla="*/ 7732165 w 9144000"/>
              <a:gd name="connsiteY13-2176" fmla="*/ 854927 h 2635034"/>
              <a:gd name="connsiteX14-2177" fmla="*/ 7922590 w 9144000"/>
              <a:gd name="connsiteY14-2178" fmla="*/ 1167422 h 2635034"/>
              <a:gd name="connsiteX15-2179" fmla="*/ 7877937 w 9144000"/>
              <a:gd name="connsiteY15-2180" fmla="*/ 1945576 h 2635034"/>
              <a:gd name="connsiteX16-2181" fmla="*/ 7658100 w 9144000"/>
              <a:gd name="connsiteY16-2182" fmla="*/ 2635034 h 2635034"/>
              <a:gd name="connsiteX17-2183" fmla="*/ 9144000 w 9144000"/>
              <a:gd name="connsiteY17-2184" fmla="*/ 2635034 h 2635034"/>
              <a:gd name="connsiteX0-2185" fmla="*/ 0 w 9144000"/>
              <a:gd name="connsiteY0-2186" fmla="*/ 2625509 h 2635034"/>
              <a:gd name="connsiteX1-2187" fmla="*/ 6592062 w 9144000"/>
              <a:gd name="connsiteY1-2188" fmla="*/ 2632825 h 2635034"/>
              <a:gd name="connsiteX2-2189" fmla="*/ 6591300 w 9144000"/>
              <a:gd name="connsiteY2-2190" fmla="*/ 2387384 h 2635034"/>
              <a:gd name="connsiteX3-2191" fmla="*/ 6000750 w 9144000"/>
              <a:gd name="connsiteY3-2192" fmla="*/ 1320584 h 2635034"/>
              <a:gd name="connsiteX4-2193" fmla="*/ 6197726 w 9144000"/>
              <a:gd name="connsiteY4-2194" fmla="*/ 1152105 h 2635034"/>
              <a:gd name="connsiteX5-2195" fmla="*/ 6619875 w 9144000"/>
              <a:gd name="connsiteY5-2196" fmla="*/ 1634909 h 2635034"/>
              <a:gd name="connsiteX6-2197" fmla="*/ 6562725 w 9144000"/>
              <a:gd name="connsiteY6-2198" fmla="*/ 168059 h 2635034"/>
              <a:gd name="connsiteX7-2199" fmla="*/ 6838950 w 9144000"/>
              <a:gd name="connsiteY7-2200" fmla="*/ 177584 h 2635034"/>
              <a:gd name="connsiteX8-2201" fmla="*/ 6905625 w 9144000"/>
              <a:gd name="connsiteY8-2202" fmla="*/ 1149134 h 2635034"/>
              <a:gd name="connsiteX9-2203" fmla="*/ 7040879 w 9144000"/>
              <a:gd name="connsiteY9-2204" fmla="*/ 796405 h 2635034"/>
              <a:gd name="connsiteX10-2205" fmla="*/ 7239000 w 9144000"/>
              <a:gd name="connsiteY10-2206" fmla="*/ 1149134 h 2635034"/>
              <a:gd name="connsiteX11-2207" fmla="*/ 7399324 w 9144000"/>
              <a:gd name="connsiteY11-2208" fmla="*/ 792748 h 2635034"/>
              <a:gd name="connsiteX12-2209" fmla="*/ 7625868 w 9144000"/>
              <a:gd name="connsiteY12-2210" fmla="*/ 1178395 h 2635034"/>
              <a:gd name="connsiteX13-2211" fmla="*/ 7732165 w 9144000"/>
              <a:gd name="connsiteY13-2212" fmla="*/ 854927 h 2635034"/>
              <a:gd name="connsiteX14-2213" fmla="*/ 7922590 w 9144000"/>
              <a:gd name="connsiteY14-2214" fmla="*/ 1167422 h 2635034"/>
              <a:gd name="connsiteX15-2215" fmla="*/ 7877937 w 9144000"/>
              <a:gd name="connsiteY15-2216" fmla="*/ 1945576 h 2635034"/>
              <a:gd name="connsiteX16-2217" fmla="*/ 7658100 w 9144000"/>
              <a:gd name="connsiteY16-2218" fmla="*/ 2635034 h 2635034"/>
              <a:gd name="connsiteX17-2219" fmla="*/ 9144000 w 9144000"/>
              <a:gd name="connsiteY17-2220" fmla="*/ 2635034 h 2635034"/>
              <a:gd name="connsiteX0-2221" fmla="*/ 0 w 9144000"/>
              <a:gd name="connsiteY0-2222" fmla="*/ 2625509 h 2635034"/>
              <a:gd name="connsiteX1-2223" fmla="*/ 6592062 w 9144000"/>
              <a:gd name="connsiteY1-2224" fmla="*/ 2632825 h 2635034"/>
              <a:gd name="connsiteX2-2225" fmla="*/ 6591300 w 9144000"/>
              <a:gd name="connsiteY2-2226" fmla="*/ 2387384 h 2635034"/>
              <a:gd name="connsiteX3-2227" fmla="*/ 6000750 w 9144000"/>
              <a:gd name="connsiteY3-2228" fmla="*/ 1320584 h 2635034"/>
              <a:gd name="connsiteX4-2229" fmla="*/ 6197726 w 9144000"/>
              <a:gd name="connsiteY4-2230" fmla="*/ 1152105 h 2635034"/>
              <a:gd name="connsiteX5-2231" fmla="*/ 6619875 w 9144000"/>
              <a:gd name="connsiteY5-2232" fmla="*/ 1634909 h 2635034"/>
              <a:gd name="connsiteX6-2233" fmla="*/ 6562725 w 9144000"/>
              <a:gd name="connsiteY6-2234" fmla="*/ 168059 h 2635034"/>
              <a:gd name="connsiteX7-2235" fmla="*/ 6838950 w 9144000"/>
              <a:gd name="connsiteY7-2236" fmla="*/ 177584 h 2635034"/>
              <a:gd name="connsiteX8-2237" fmla="*/ 6905625 w 9144000"/>
              <a:gd name="connsiteY8-2238" fmla="*/ 1149134 h 2635034"/>
              <a:gd name="connsiteX9-2239" fmla="*/ 7040879 w 9144000"/>
              <a:gd name="connsiteY9-2240" fmla="*/ 796405 h 2635034"/>
              <a:gd name="connsiteX10-2241" fmla="*/ 7239000 w 9144000"/>
              <a:gd name="connsiteY10-2242" fmla="*/ 1149134 h 2635034"/>
              <a:gd name="connsiteX11-2243" fmla="*/ 7399324 w 9144000"/>
              <a:gd name="connsiteY11-2244" fmla="*/ 792748 h 2635034"/>
              <a:gd name="connsiteX12-2245" fmla="*/ 7625868 w 9144000"/>
              <a:gd name="connsiteY12-2246" fmla="*/ 1178395 h 2635034"/>
              <a:gd name="connsiteX13-2247" fmla="*/ 7732165 w 9144000"/>
              <a:gd name="connsiteY13-2248" fmla="*/ 854927 h 2635034"/>
              <a:gd name="connsiteX14-2249" fmla="*/ 7922590 w 9144000"/>
              <a:gd name="connsiteY14-2250" fmla="*/ 1167422 h 2635034"/>
              <a:gd name="connsiteX15-2251" fmla="*/ 7877937 w 9144000"/>
              <a:gd name="connsiteY15-2252" fmla="*/ 1945576 h 2635034"/>
              <a:gd name="connsiteX16-2253" fmla="*/ 7658100 w 9144000"/>
              <a:gd name="connsiteY16-2254" fmla="*/ 2635034 h 2635034"/>
              <a:gd name="connsiteX17-2255" fmla="*/ 9144000 w 9144000"/>
              <a:gd name="connsiteY17-2256" fmla="*/ 2635034 h 2635034"/>
              <a:gd name="connsiteX0-2257" fmla="*/ 0 w 9144000"/>
              <a:gd name="connsiteY0-2258" fmla="*/ 2625509 h 2635034"/>
              <a:gd name="connsiteX1-2259" fmla="*/ 6592062 w 9144000"/>
              <a:gd name="connsiteY1-2260" fmla="*/ 2632825 h 2635034"/>
              <a:gd name="connsiteX2-2261" fmla="*/ 6591300 w 9144000"/>
              <a:gd name="connsiteY2-2262" fmla="*/ 2387384 h 2635034"/>
              <a:gd name="connsiteX3-2263" fmla="*/ 6000750 w 9144000"/>
              <a:gd name="connsiteY3-2264" fmla="*/ 1320584 h 2635034"/>
              <a:gd name="connsiteX4-2265" fmla="*/ 6197726 w 9144000"/>
              <a:gd name="connsiteY4-2266" fmla="*/ 1152105 h 2635034"/>
              <a:gd name="connsiteX5-2267" fmla="*/ 6619875 w 9144000"/>
              <a:gd name="connsiteY5-2268" fmla="*/ 1634909 h 2635034"/>
              <a:gd name="connsiteX6-2269" fmla="*/ 6562725 w 9144000"/>
              <a:gd name="connsiteY6-2270" fmla="*/ 168059 h 2635034"/>
              <a:gd name="connsiteX7-2271" fmla="*/ 6838950 w 9144000"/>
              <a:gd name="connsiteY7-2272" fmla="*/ 177584 h 2635034"/>
              <a:gd name="connsiteX8-2273" fmla="*/ 6905625 w 9144000"/>
              <a:gd name="connsiteY8-2274" fmla="*/ 1149134 h 2635034"/>
              <a:gd name="connsiteX9-2275" fmla="*/ 7040879 w 9144000"/>
              <a:gd name="connsiteY9-2276" fmla="*/ 796405 h 2635034"/>
              <a:gd name="connsiteX10-2277" fmla="*/ 7239000 w 9144000"/>
              <a:gd name="connsiteY10-2278" fmla="*/ 1149134 h 2635034"/>
              <a:gd name="connsiteX11-2279" fmla="*/ 7399324 w 9144000"/>
              <a:gd name="connsiteY11-2280" fmla="*/ 792748 h 2635034"/>
              <a:gd name="connsiteX12-2281" fmla="*/ 7625868 w 9144000"/>
              <a:gd name="connsiteY12-2282" fmla="*/ 1178395 h 2635034"/>
              <a:gd name="connsiteX13-2283" fmla="*/ 7732165 w 9144000"/>
              <a:gd name="connsiteY13-2284" fmla="*/ 854927 h 2635034"/>
              <a:gd name="connsiteX14-2285" fmla="*/ 7922590 w 9144000"/>
              <a:gd name="connsiteY14-2286" fmla="*/ 1167422 h 2635034"/>
              <a:gd name="connsiteX15-2287" fmla="*/ 7877937 w 9144000"/>
              <a:gd name="connsiteY15-2288" fmla="*/ 1945576 h 2635034"/>
              <a:gd name="connsiteX16-2289" fmla="*/ 7658100 w 9144000"/>
              <a:gd name="connsiteY16-2290" fmla="*/ 2635034 h 2635034"/>
              <a:gd name="connsiteX17-2291" fmla="*/ 9144000 w 9144000"/>
              <a:gd name="connsiteY17-2292" fmla="*/ 2635034 h 2635034"/>
              <a:gd name="connsiteX0-2293" fmla="*/ 0 w 9144000"/>
              <a:gd name="connsiteY0-2294" fmla="*/ 2625509 h 2635034"/>
              <a:gd name="connsiteX1-2295" fmla="*/ 6592062 w 9144000"/>
              <a:gd name="connsiteY1-2296" fmla="*/ 2632825 h 2635034"/>
              <a:gd name="connsiteX2-2297" fmla="*/ 6591300 w 9144000"/>
              <a:gd name="connsiteY2-2298" fmla="*/ 2387384 h 2635034"/>
              <a:gd name="connsiteX3-2299" fmla="*/ 6000750 w 9144000"/>
              <a:gd name="connsiteY3-2300" fmla="*/ 1320584 h 2635034"/>
              <a:gd name="connsiteX4-2301" fmla="*/ 6197726 w 9144000"/>
              <a:gd name="connsiteY4-2302" fmla="*/ 1152105 h 2635034"/>
              <a:gd name="connsiteX5-2303" fmla="*/ 6619875 w 9144000"/>
              <a:gd name="connsiteY5-2304" fmla="*/ 1634909 h 2635034"/>
              <a:gd name="connsiteX6-2305" fmla="*/ 6562725 w 9144000"/>
              <a:gd name="connsiteY6-2306" fmla="*/ 168059 h 2635034"/>
              <a:gd name="connsiteX7-2307" fmla="*/ 6838950 w 9144000"/>
              <a:gd name="connsiteY7-2308" fmla="*/ 177584 h 2635034"/>
              <a:gd name="connsiteX8-2309" fmla="*/ 6905625 w 9144000"/>
              <a:gd name="connsiteY8-2310" fmla="*/ 1149134 h 2635034"/>
              <a:gd name="connsiteX9-2311" fmla="*/ 7040879 w 9144000"/>
              <a:gd name="connsiteY9-2312" fmla="*/ 796405 h 2635034"/>
              <a:gd name="connsiteX10-2313" fmla="*/ 7239000 w 9144000"/>
              <a:gd name="connsiteY10-2314" fmla="*/ 1149134 h 2635034"/>
              <a:gd name="connsiteX11-2315" fmla="*/ 7399324 w 9144000"/>
              <a:gd name="connsiteY11-2316" fmla="*/ 792748 h 2635034"/>
              <a:gd name="connsiteX12-2317" fmla="*/ 7625868 w 9144000"/>
              <a:gd name="connsiteY12-2318" fmla="*/ 1178395 h 2635034"/>
              <a:gd name="connsiteX13-2319" fmla="*/ 7732165 w 9144000"/>
              <a:gd name="connsiteY13-2320" fmla="*/ 854927 h 2635034"/>
              <a:gd name="connsiteX14-2321" fmla="*/ 7922590 w 9144000"/>
              <a:gd name="connsiteY14-2322" fmla="*/ 1167422 h 2635034"/>
              <a:gd name="connsiteX15-2323" fmla="*/ 7877937 w 9144000"/>
              <a:gd name="connsiteY15-2324" fmla="*/ 1945576 h 2635034"/>
              <a:gd name="connsiteX16-2325" fmla="*/ 7658100 w 9144000"/>
              <a:gd name="connsiteY16-2326" fmla="*/ 2635034 h 2635034"/>
              <a:gd name="connsiteX17-2327" fmla="*/ 9144000 w 9144000"/>
              <a:gd name="connsiteY17-2328" fmla="*/ 2635034 h 2635034"/>
              <a:gd name="connsiteX0-2329" fmla="*/ 0 w 9144000"/>
              <a:gd name="connsiteY0-2330" fmla="*/ 2625509 h 2635034"/>
              <a:gd name="connsiteX1-2331" fmla="*/ 6592062 w 9144000"/>
              <a:gd name="connsiteY1-2332" fmla="*/ 2632825 h 2635034"/>
              <a:gd name="connsiteX2-2333" fmla="*/ 6591300 w 9144000"/>
              <a:gd name="connsiteY2-2334" fmla="*/ 2387384 h 2635034"/>
              <a:gd name="connsiteX3-2335" fmla="*/ 6000750 w 9144000"/>
              <a:gd name="connsiteY3-2336" fmla="*/ 1320584 h 2635034"/>
              <a:gd name="connsiteX4-2337" fmla="*/ 6197726 w 9144000"/>
              <a:gd name="connsiteY4-2338" fmla="*/ 1152105 h 2635034"/>
              <a:gd name="connsiteX5-2339" fmla="*/ 6619875 w 9144000"/>
              <a:gd name="connsiteY5-2340" fmla="*/ 1634909 h 2635034"/>
              <a:gd name="connsiteX6-2341" fmla="*/ 6562725 w 9144000"/>
              <a:gd name="connsiteY6-2342" fmla="*/ 168059 h 2635034"/>
              <a:gd name="connsiteX7-2343" fmla="*/ 6838950 w 9144000"/>
              <a:gd name="connsiteY7-2344" fmla="*/ 177584 h 2635034"/>
              <a:gd name="connsiteX8-2345" fmla="*/ 6905625 w 9144000"/>
              <a:gd name="connsiteY8-2346" fmla="*/ 1149134 h 2635034"/>
              <a:gd name="connsiteX9-2347" fmla="*/ 7040879 w 9144000"/>
              <a:gd name="connsiteY9-2348" fmla="*/ 796405 h 2635034"/>
              <a:gd name="connsiteX10-2349" fmla="*/ 7260945 w 9144000"/>
              <a:gd name="connsiteY10-2350" fmla="*/ 1152791 h 2635034"/>
              <a:gd name="connsiteX11-2351" fmla="*/ 7399324 w 9144000"/>
              <a:gd name="connsiteY11-2352" fmla="*/ 792748 h 2635034"/>
              <a:gd name="connsiteX12-2353" fmla="*/ 7625868 w 9144000"/>
              <a:gd name="connsiteY12-2354" fmla="*/ 1178395 h 2635034"/>
              <a:gd name="connsiteX13-2355" fmla="*/ 7732165 w 9144000"/>
              <a:gd name="connsiteY13-2356" fmla="*/ 854927 h 2635034"/>
              <a:gd name="connsiteX14-2357" fmla="*/ 7922590 w 9144000"/>
              <a:gd name="connsiteY14-2358" fmla="*/ 1167422 h 2635034"/>
              <a:gd name="connsiteX15-2359" fmla="*/ 7877937 w 9144000"/>
              <a:gd name="connsiteY15-2360" fmla="*/ 1945576 h 2635034"/>
              <a:gd name="connsiteX16-2361" fmla="*/ 7658100 w 9144000"/>
              <a:gd name="connsiteY16-2362" fmla="*/ 2635034 h 2635034"/>
              <a:gd name="connsiteX17-2363" fmla="*/ 9144000 w 9144000"/>
              <a:gd name="connsiteY17-2364" fmla="*/ 2635034 h 2635034"/>
              <a:gd name="connsiteX0-2365" fmla="*/ 0 w 9144000"/>
              <a:gd name="connsiteY0-2366" fmla="*/ 2625509 h 2635034"/>
              <a:gd name="connsiteX1-2367" fmla="*/ 6592062 w 9144000"/>
              <a:gd name="connsiteY1-2368" fmla="*/ 2632825 h 2635034"/>
              <a:gd name="connsiteX2-2369" fmla="*/ 6591300 w 9144000"/>
              <a:gd name="connsiteY2-2370" fmla="*/ 2387384 h 2635034"/>
              <a:gd name="connsiteX3-2371" fmla="*/ 6000750 w 9144000"/>
              <a:gd name="connsiteY3-2372" fmla="*/ 1320584 h 2635034"/>
              <a:gd name="connsiteX4-2373" fmla="*/ 6197726 w 9144000"/>
              <a:gd name="connsiteY4-2374" fmla="*/ 1152105 h 2635034"/>
              <a:gd name="connsiteX5-2375" fmla="*/ 6619875 w 9144000"/>
              <a:gd name="connsiteY5-2376" fmla="*/ 1634909 h 2635034"/>
              <a:gd name="connsiteX6-2377" fmla="*/ 6562725 w 9144000"/>
              <a:gd name="connsiteY6-2378" fmla="*/ 168059 h 2635034"/>
              <a:gd name="connsiteX7-2379" fmla="*/ 6838950 w 9144000"/>
              <a:gd name="connsiteY7-2380" fmla="*/ 177584 h 2635034"/>
              <a:gd name="connsiteX8-2381" fmla="*/ 6905625 w 9144000"/>
              <a:gd name="connsiteY8-2382" fmla="*/ 1149134 h 2635034"/>
              <a:gd name="connsiteX9-2383" fmla="*/ 7040879 w 9144000"/>
              <a:gd name="connsiteY9-2384" fmla="*/ 796405 h 2635034"/>
              <a:gd name="connsiteX10-2385" fmla="*/ 7260945 w 9144000"/>
              <a:gd name="connsiteY10-2386" fmla="*/ 1152791 h 2635034"/>
              <a:gd name="connsiteX11-2387" fmla="*/ 7399324 w 9144000"/>
              <a:gd name="connsiteY11-2388" fmla="*/ 792748 h 2635034"/>
              <a:gd name="connsiteX12-2389" fmla="*/ 7622210 w 9144000"/>
              <a:gd name="connsiteY12-2390" fmla="*/ 1156449 h 2635034"/>
              <a:gd name="connsiteX13-2391" fmla="*/ 7732165 w 9144000"/>
              <a:gd name="connsiteY13-2392" fmla="*/ 854927 h 2635034"/>
              <a:gd name="connsiteX14-2393" fmla="*/ 7922590 w 9144000"/>
              <a:gd name="connsiteY14-2394" fmla="*/ 1167422 h 2635034"/>
              <a:gd name="connsiteX15-2395" fmla="*/ 7877937 w 9144000"/>
              <a:gd name="connsiteY15-2396" fmla="*/ 1945576 h 2635034"/>
              <a:gd name="connsiteX16-2397" fmla="*/ 7658100 w 9144000"/>
              <a:gd name="connsiteY16-2398" fmla="*/ 2635034 h 2635034"/>
              <a:gd name="connsiteX17-2399" fmla="*/ 9144000 w 9144000"/>
              <a:gd name="connsiteY17-2400" fmla="*/ 2635034 h 2635034"/>
              <a:gd name="connsiteX0-2401" fmla="*/ 0 w 9144000"/>
              <a:gd name="connsiteY0-2402" fmla="*/ 2625509 h 2635034"/>
              <a:gd name="connsiteX1-2403" fmla="*/ 6592062 w 9144000"/>
              <a:gd name="connsiteY1-2404" fmla="*/ 2632825 h 2635034"/>
              <a:gd name="connsiteX2-2405" fmla="*/ 6591300 w 9144000"/>
              <a:gd name="connsiteY2-2406" fmla="*/ 2387384 h 2635034"/>
              <a:gd name="connsiteX3-2407" fmla="*/ 6000750 w 9144000"/>
              <a:gd name="connsiteY3-2408" fmla="*/ 1320584 h 2635034"/>
              <a:gd name="connsiteX4-2409" fmla="*/ 6197726 w 9144000"/>
              <a:gd name="connsiteY4-2410" fmla="*/ 1152105 h 2635034"/>
              <a:gd name="connsiteX5-2411" fmla="*/ 6619875 w 9144000"/>
              <a:gd name="connsiteY5-2412" fmla="*/ 1634909 h 2635034"/>
              <a:gd name="connsiteX6-2413" fmla="*/ 6562725 w 9144000"/>
              <a:gd name="connsiteY6-2414" fmla="*/ 168059 h 2635034"/>
              <a:gd name="connsiteX7-2415" fmla="*/ 6838950 w 9144000"/>
              <a:gd name="connsiteY7-2416" fmla="*/ 177584 h 2635034"/>
              <a:gd name="connsiteX8-2417" fmla="*/ 6905625 w 9144000"/>
              <a:gd name="connsiteY8-2418" fmla="*/ 1149134 h 2635034"/>
              <a:gd name="connsiteX9-2419" fmla="*/ 7040879 w 9144000"/>
              <a:gd name="connsiteY9-2420" fmla="*/ 796405 h 2635034"/>
              <a:gd name="connsiteX10-2421" fmla="*/ 7260945 w 9144000"/>
              <a:gd name="connsiteY10-2422" fmla="*/ 1152791 h 2635034"/>
              <a:gd name="connsiteX11-2423" fmla="*/ 7399324 w 9144000"/>
              <a:gd name="connsiteY11-2424" fmla="*/ 792748 h 2635034"/>
              <a:gd name="connsiteX12-2425" fmla="*/ 7622210 w 9144000"/>
              <a:gd name="connsiteY12-2426" fmla="*/ 1178395 h 2635034"/>
              <a:gd name="connsiteX13-2427" fmla="*/ 7732165 w 9144000"/>
              <a:gd name="connsiteY13-2428" fmla="*/ 854927 h 2635034"/>
              <a:gd name="connsiteX14-2429" fmla="*/ 7922590 w 9144000"/>
              <a:gd name="connsiteY14-2430" fmla="*/ 1167422 h 2635034"/>
              <a:gd name="connsiteX15-2431" fmla="*/ 7877937 w 9144000"/>
              <a:gd name="connsiteY15-2432" fmla="*/ 1945576 h 2635034"/>
              <a:gd name="connsiteX16-2433" fmla="*/ 7658100 w 9144000"/>
              <a:gd name="connsiteY16-2434" fmla="*/ 2635034 h 2635034"/>
              <a:gd name="connsiteX17-2435" fmla="*/ 9144000 w 9144000"/>
              <a:gd name="connsiteY17-2436" fmla="*/ 2635034 h 2635034"/>
              <a:gd name="connsiteX0-2437" fmla="*/ 0 w 9144000"/>
              <a:gd name="connsiteY0-2438" fmla="*/ 2625509 h 2635034"/>
              <a:gd name="connsiteX1-2439" fmla="*/ 6592062 w 9144000"/>
              <a:gd name="connsiteY1-2440" fmla="*/ 2632825 h 2635034"/>
              <a:gd name="connsiteX2-2441" fmla="*/ 6591300 w 9144000"/>
              <a:gd name="connsiteY2-2442" fmla="*/ 2387384 h 2635034"/>
              <a:gd name="connsiteX3-2443" fmla="*/ 6000750 w 9144000"/>
              <a:gd name="connsiteY3-2444" fmla="*/ 1320584 h 2635034"/>
              <a:gd name="connsiteX4-2445" fmla="*/ 6197726 w 9144000"/>
              <a:gd name="connsiteY4-2446" fmla="*/ 1152105 h 2635034"/>
              <a:gd name="connsiteX5-2447" fmla="*/ 6619875 w 9144000"/>
              <a:gd name="connsiteY5-2448" fmla="*/ 1634909 h 2635034"/>
              <a:gd name="connsiteX6-2449" fmla="*/ 6562725 w 9144000"/>
              <a:gd name="connsiteY6-2450" fmla="*/ 168059 h 2635034"/>
              <a:gd name="connsiteX7-2451" fmla="*/ 6838950 w 9144000"/>
              <a:gd name="connsiteY7-2452" fmla="*/ 177584 h 2635034"/>
              <a:gd name="connsiteX8-2453" fmla="*/ 6905625 w 9144000"/>
              <a:gd name="connsiteY8-2454" fmla="*/ 1149134 h 2635034"/>
              <a:gd name="connsiteX9-2455" fmla="*/ 7040879 w 9144000"/>
              <a:gd name="connsiteY9-2456" fmla="*/ 796405 h 2635034"/>
              <a:gd name="connsiteX10-2457" fmla="*/ 7260945 w 9144000"/>
              <a:gd name="connsiteY10-2458" fmla="*/ 1152791 h 2635034"/>
              <a:gd name="connsiteX11-2459" fmla="*/ 7399324 w 9144000"/>
              <a:gd name="connsiteY11-2460" fmla="*/ 792748 h 2635034"/>
              <a:gd name="connsiteX12-2461" fmla="*/ 7622210 w 9144000"/>
              <a:gd name="connsiteY12-2462" fmla="*/ 1178395 h 2635034"/>
              <a:gd name="connsiteX13-2463" fmla="*/ 7732165 w 9144000"/>
              <a:gd name="connsiteY13-2464" fmla="*/ 854927 h 2635034"/>
              <a:gd name="connsiteX14-2465" fmla="*/ 7922590 w 9144000"/>
              <a:gd name="connsiteY14-2466" fmla="*/ 1167422 h 2635034"/>
              <a:gd name="connsiteX15-2467" fmla="*/ 7877937 w 9144000"/>
              <a:gd name="connsiteY15-2468" fmla="*/ 1945576 h 2635034"/>
              <a:gd name="connsiteX16-2469" fmla="*/ 7658100 w 9144000"/>
              <a:gd name="connsiteY16-2470" fmla="*/ 2635034 h 2635034"/>
              <a:gd name="connsiteX17-2471" fmla="*/ 9144000 w 9144000"/>
              <a:gd name="connsiteY17-2472" fmla="*/ 2635034 h 2635034"/>
              <a:gd name="connsiteX0-2473" fmla="*/ 0 w 9144000"/>
              <a:gd name="connsiteY0-2474" fmla="*/ 2625509 h 2635034"/>
              <a:gd name="connsiteX1-2475" fmla="*/ 6592062 w 9144000"/>
              <a:gd name="connsiteY1-2476" fmla="*/ 2632825 h 2635034"/>
              <a:gd name="connsiteX2-2477" fmla="*/ 6591300 w 9144000"/>
              <a:gd name="connsiteY2-2478" fmla="*/ 2387384 h 2635034"/>
              <a:gd name="connsiteX3-2479" fmla="*/ 6000750 w 9144000"/>
              <a:gd name="connsiteY3-2480" fmla="*/ 1320584 h 2635034"/>
              <a:gd name="connsiteX4-2481" fmla="*/ 6197726 w 9144000"/>
              <a:gd name="connsiteY4-2482" fmla="*/ 1152105 h 2635034"/>
              <a:gd name="connsiteX5-2483" fmla="*/ 6619875 w 9144000"/>
              <a:gd name="connsiteY5-2484" fmla="*/ 1634909 h 2635034"/>
              <a:gd name="connsiteX6-2485" fmla="*/ 6562725 w 9144000"/>
              <a:gd name="connsiteY6-2486" fmla="*/ 168059 h 2635034"/>
              <a:gd name="connsiteX7-2487" fmla="*/ 6838950 w 9144000"/>
              <a:gd name="connsiteY7-2488" fmla="*/ 177584 h 2635034"/>
              <a:gd name="connsiteX8-2489" fmla="*/ 6905625 w 9144000"/>
              <a:gd name="connsiteY8-2490" fmla="*/ 1149134 h 2635034"/>
              <a:gd name="connsiteX9-2491" fmla="*/ 7040879 w 9144000"/>
              <a:gd name="connsiteY9-2492" fmla="*/ 796405 h 2635034"/>
              <a:gd name="connsiteX10-2493" fmla="*/ 7260945 w 9144000"/>
              <a:gd name="connsiteY10-2494" fmla="*/ 1152791 h 2635034"/>
              <a:gd name="connsiteX11-2495" fmla="*/ 7399324 w 9144000"/>
              <a:gd name="connsiteY11-2496" fmla="*/ 792748 h 2635034"/>
              <a:gd name="connsiteX12-2497" fmla="*/ 7622210 w 9144000"/>
              <a:gd name="connsiteY12-2498" fmla="*/ 1178395 h 2635034"/>
              <a:gd name="connsiteX13-2499" fmla="*/ 7732165 w 9144000"/>
              <a:gd name="connsiteY13-2500" fmla="*/ 854927 h 2635034"/>
              <a:gd name="connsiteX14-2501" fmla="*/ 7922590 w 9144000"/>
              <a:gd name="connsiteY14-2502" fmla="*/ 1167422 h 2635034"/>
              <a:gd name="connsiteX15-2503" fmla="*/ 7877937 w 9144000"/>
              <a:gd name="connsiteY15-2504" fmla="*/ 1945576 h 2635034"/>
              <a:gd name="connsiteX16-2505" fmla="*/ 7658100 w 9144000"/>
              <a:gd name="connsiteY16-2506" fmla="*/ 2635034 h 2635034"/>
              <a:gd name="connsiteX17-2507" fmla="*/ 9144000 w 9144000"/>
              <a:gd name="connsiteY17-2508" fmla="*/ 2635034 h 2635034"/>
              <a:gd name="connsiteX0-2509" fmla="*/ 0 w 9144000"/>
              <a:gd name="connsiteY0-2510" fmla="*/ 2625509 h 2635034"/>
              <a:gd name="connsiteX1-2511" fmla="*/ 6592062 w 9144000"/>
              <a:gd name="connsiteY1-2512" fmla="*/ 2632825 h 2635034"/>
              <a:gd name="connsiteX2-2513" fmla="*/ 6591300 w 9144000"/>
              <a:gd name="connsiteY2-2514" fmla="*/ 2387384 h 2635034"/>
              <a:gd name="connsiteX3-2515" fmla="*/ 6000750 w 9144000"/>
              <a:gd name="connsiteY3-2516" fmla="*/ 1320584 h 2635034"/>
              <a:gd name="connsiteX4-2517" fmla="*/ 6197726 w 9144000"/>
              <a:gd name="connsiteY4-2518" fmla="*/ 1152105 h 2635034"/>
              <a:gd name="connsiteX5-2519" fmla="*/ 6619875 w 9144000"/>
              <a:gd name="connsiteY5-2520" fmla="*/ 1634909 h 2635034"/>
              <a:gd name="connsiteX6-2521" fmla="*/ 6562725 w 9144000"/>
              <a:gd name="connsiteY6-2522" fmla="*/ 168059 h 2635034"/>
              <a:gd name="connsiteX7-2523" fmla="*/ 6838950 w 9144000"/>
              <a:gd name="connsiteY7-2524" fmla="*/ 177584 h 2635034"/>
              <a:gd name="connsiteX8-2525" fmla="*/ 6905625 w 9144000"/>
              <a:gd name="connsiteY8-2526" fmla="*/ 1149134 h 2635034"/>
              <a:gd name="connsiteX9-2527" fmla="*/ 7040879 w 9144000"/>
              <a:gd name="connsiteY9-2528" fmla="*/ 796405 h 2635034"/>
              <a:gd name="connsiteX10-2529" fmla="*/ 7260945 w 9144000"/>
              <a:gd name="connsiteY10-2530" fmla="*/ 1152791 h 2635034"/>
              <a:gd name="connsiteX11-2531" fmla="*/ 7399324 w 9144000"/>
              <a:gd name="connsiteY11-2532" fmla="*/ 792748 h 2635034"/>
              <a:gd name="connsiteX12-2533" fmla="*/ 7622210 w 9144000"/>
              <a:gd name="connsiteY12-2534" fmla="*/ 1178395 h 2635034"/>
              <a:gd name="connsiteX13-2535" fmla="*/ 7776056 w 9144000"/>
              <a:gd name="connsiteY13-2536" fmla="*/ 840297 h 2635034"/>
              <a:gd name="connsiteX14-2537" fmla="*/ 7922590 w 9144000"/>
              <a:gd name="connsiteY14-2538" fmla="*/ 1167422 h 2635034"/>
              <a:gd name="connsiteX15-2539" fmla="*/ 7877937 w 9144000"/>
              <a:gd name="connsiteY15-2540" fmla="*/ 1945576 h 2635034"/>
              <a:gd name="connsiteX16-2541" fmla="*/ 7658100 w 9144000"/>
              <a:gd name="connsiteY16-2542" fmla="*/ 2635034 h 2635034"/>
              <a:gd name="connsiteX17-2543" fmla="*/ 9144000 w 9144000"/>
              <a:gd name="connsiteY17-2544" fmla="*/ 2635034 h 2635034"/>
              <a:gd name="connsiteX0-2545" fmla="*/ 0 w 9144000"/>
              <a:gd name="connsiteY0-2546" fmla="*/ 2625509 h 2635034"/>
              <a:gd name="connsiteX1-2547" fmla="*/ 6592062 w 9144000"/>
              <a:gd name="connsiteY1-2548" fmla="*/ 2632825 h 2635034"/>
              <a:gd name="connsiteX2-2549" fmla="*/ 6591300 w 9144000"/>
              <a:gd name="connsiteY2-2550" fmla="*/ 2387384 h 2635034"/>
              <a:gd name="connsiteX3-2551" fmla="*/ 6000750 w 9144000"/>
              <a:gd name="connsiteY3-2552" fmla="*/ 1320584 h 2635034"/>
              <a:gd name="connsiteX4-2553" fmla="*/ 6197726 w 9144000"/>
              <a:gd name="connsiteY4-2554" fmla="*/ 1152105 h 2635034"/>
              <a:gd name="connsiteX5-2555" fmla="*/ 6619875 w 9144000"/>
              <a:gd name="connsiteY5-2556" fmla="*/ 1634909 h 2635034"/>
              <a:gd name="connsiteX6-2557" fmla="*/ 6562725 w 9144000"/>
              <a:gd name="connsiteY6-2558" fmla="*/ 168059 h 2635034"/>
              <a:gd name="connsiteX7-2559" fmla="*/ 6838950 w 9144000"/>
              <a:gd name="connsiteY7-2560" fmla="*/ 177584 h 2635034"/>
              <a:gd name="connsiteX8-2561" fmla="*/ 6905625 w 9144000"/>
              <a:gd name="connsiteY8-2562" fmla="*/ 1149134 h 2635034"/>
              <a:gd name="connsiteX9-2563" fmla="*/ 7040879 w 9144000"/>
              <a:gd name="connsiteY9-2564" fmla="*/ 796405 h 2635034"/>
              <a:gd name="connsiteX10-2565" fmla="*/ 7260945 w 9144000"/>
              <a:gd name="connsiteY10-2566" fmla="*/ 1152791 h 2635034"/>
              <a:gd name="connsiteX11-2567" fmla="*/ 7399324 w 9144000"/>
              <a:gd name="connsiteY11-2568" fmla="*/ 792748 h 2635034"/>
              <a:gd name="connsiteX12-2569" fmla="*/ 7622210 w 9144000"/>
              <a:gd name="connsiteY12-2570" fmla="*/ 1178395 h 2635034"/>
              <a:gd name="connsiteX13-2571" fmla="*/ 7776056 w 9144000"/>
              <a:gd name="connsiteY13-2572" fmla="*/ 840297 h 2635034"/>
              <a:gd name="connsiteX14-2573" fmla="*/ 7922590 w 9144000"/>
              <a:gd name="connsiteY14-2574" fmla="*/ 1167422 h 2635034"/>
              <a:gd name="connsiteX15-2575" fmla="*/ 7877937 w 9144000"/>
              <a:gd name="connsiteY15-2576" fmla="*/ 1945576 h 2635034"/>
              <a:gd name="connsiteX16-2577" fmla="*/ 7658100 w 9144000"/>
              <a:gd name="connsiteY16-2578" fmla="*/ 2635034 h 2635034"/>
              <a:gd name="connsiteX17-2579" fmla="*/ 9144000 w 9144000"/>
              <a:gd name="connsiteY17-2580" fmla="*/ 2635034 h 2635034"/>
              <a:gd name="connsiteX0-2581" fmla="*/ 0 w 9144000"/>
              <a:gd name="connsiteY0-2582" fmla="*/ 2625509 h 2635034"/>
              <a:gd name="connsiteX1-2583" fmla="*/ 6592062 w 9144000"/>
              <a:gd name="connsiteY1-2584" fmla="*/ 2632825 h 2635034"/>
              <a:gd name="connsiteX2-2585" fmla="*/ 6591300 w 9144000"/>
              <a:gd name="connsiteY2-2586" fmla="*/ 2387384 h 2635034"/>
              <a:gd name="connsiteX3-2587" fmla="*/ 6000750 w 9144000"/>
              <a:gd name="connsiteY3-2588" fmla="*/ 1320584 h 2635034"/>
              <a:gd name="connsiteX4-2589" fmla="*/ 6197726 w 9144000"/>
              <a:gd name="connsiteY4-2590" fmla="*/ 1152105 h 2635034"/>
              <a:gd name="connsiteX5-2591" fmla="*/ 6619875 w 9144000"/>
              <a:gd name="connsiteY5-2592" fmla="*/ 1634909 h 2635034"/>
              <a:gd name="connsiteX6-2593" fmla="*/ 6562725 w 9144000"/>
              <a:gd name="connsiteY6-2594" fmla="*/ 168059 h 2635034"/>
              <a:gd name="connsiteX7-2595" fmla="*/ 6838950 w 9144000"/>
              <a:gd name="connsiteY7-2596" fmla="*/ 177584 h 2635034"/>
              <a:gd name="connsiteX8-2597" fmla="*/ 6905625 w 9144000"/>
              <a:gd name="connsiteY8-2598" fmla="*/ 1149134 h 2635034"/>
              <a:gd name="connsiteX9-2599" fmla="*/ 7040879 w 9144000"/>
              <a:gd name="connsiteY9-2600" fmla="*/ 796405 h 2635034"/>
              <a:gd name="connsiteX10-2601" fmla="*/ 7260945 w 9144000"/>
              <a:gd name="connsiteY10-2602" fmla="*/ 1152791 h 2635034"/>
              <a:gd name="connsiteX11-2603" fmla="*/ 7399324 w 9144000"/>
              <a:gd name="connsiteY11-2604" fmla="*/ 792748 h 2635034"/>
              <a:gd name="connsiteX12-2605" fmla="*/ 7622210 w 9144000"/>
              <a:gd name="connsiteY12-2606" fmla="*/ 1178395 h 2635034"/>
              <a:gd name="connsiteX13-2607" fmla="*/ 7776056 w 9144000"/>
              <a:gd name="connsiteY13-2608" fmla="*/ 840297 h 2635034"/>
              <a:gd name="connsiteX14-2609" fmla="*/ 7922590 w 9144000"/>
              <a:gd name="connsiteY14-2610" fmla="*/ 1167422 h 2635034"/>
              <a:gd name="connsiteX15-2611" fmla="*/ 7877937 w 9144000"/>
              <a:gd name="connsiteY15-2612" fmla="*/ 1945576 h 2635034"/>
              <a:gd name="connsiteX16-2613" fmla="*/ 7658100 w 9144000"/>
              <a:gd name="connsiteY16-2614" fmla="*/ 2635034 h 2635034"/>
              <a:gd name="connsiteX17-2615" fmla="*/ 9144000 w 9144000"/>
              <a:gd name="connsiteY17-2616" fmla="*/ 2635034 h 2635034"/>
              <a:gd name="connsiteX0-2617" fmla="*/ 0 w 9144000"/>
              <a:gd name="connsiteY0-2618" fmla="*/ 2625509 h 2635034"/>
              <a:gd name="connsiteX1-2619" fmla="*/ 6592062 w 9144000"/>
              <a:gd name="connsiteY1-2620" fmla="*/ 2632825 h 2635034"/>
              <a:gd name="connsiteX2-2621" fmla="*/ 6591300 w 9144000"/>
              <a:gd name="connsiteY2-2622" fmla="*/ 2387384 h 2635034"/>
              <a:gd name="connsiteX3-2623" fmla="*/ 6000750 w 9144000"/>
              <a:gd name="connsiteY3-2624" fmla="*/ 1320584 h 2635034"/>
              <a:gd name="connsiteX4-2625" fmla="*/ 6197726 w 9144000"/>
              <a:gd name="connsiteY4-2626" fmla="*/ 1152105 h 2635034"/>
              <a:gd name="connsiteX5-2627" fmla="*/ 6619875 w 9144000"/>
              <a:gd name="connsiteY5-2628" fmla="*/ 1634909 h 2635034"/>
              <a:gd name="connsiteX6-2629" fmla="*/ 6562725 w 9144000"/>
              <a:gd name="connsiteY6-2630" fmla="*/ 168059 h 2635034"/>
              <a:gd name="connsiteX7-2631" fmla="*/ 6838950 w 9144000"/>
              <a:gd name="connsiteY7-2632" fmla="*/ 177584 h 2635034"/>
              <a:gd name="connsiteX8-2633" fmla="*/ 6905625 w 9144000"/>
              <a:gd name="connsiteY8-2634" fmla="*/ 1149134 h 2635034"/>
              <a:gd name="connsiteX9-2635" fmla="*/ 7040879 w 9144000"/>
              <a:gd name="connsiteY9-2636" fmla="*/ 796405 h 2635034"/>
              <a:gd name="connsiteX10-2637" fmla="*/ 7260945 w 9144000"/>
              <a:gd name="connsiteY10-2638" fmla="*/ 1152791 h 2635034"/>
              <a:gd name="connsiteX11-2639" fmla="*/ 7399324 w 9144000"/>
              <a:gd name="connsiteY11-2640" fmla="*/ 792748 h 2635034"/>
              <a:gd name="connsiteX12-2641" fmla="*/ 7622210 w 9144000"/>
              <a:gd name="connsiteY12-2642" fmla="*/ 1178395 h 2635034"/>
              <a:gd name="connsiteX13-2643" fmla="*/ 7776056 w 9144000"/>
              <a:gd name="connsiteY13-2644" fmla="*/ 840297 h 2635034"/>
              <a:gd name="connsiteX14-2645" fmla="*/ 7922590 w 9144000"/>
              <a:gd name="connsiteY14-2646" fmla="*/ 1167422 h 2635034"/>
              <a:gd name="connsiteX15-2647" fmla="*/ 7877937 w 9144000"/>
              <a:gd name="connsiteY15-2648" fmla="*/ 1945576 h 2635034"/>
              <a:gd name="connsiteX16-2649" fmla="*/ 7658100 w 9144000"/>
              <a:gd name="connsiteY16-2650" fmla="*/ 2635034 h 2635034"/>
              <a:gd name="connsiteX17-2651" fmla="*/ 9144000 w 9144000"/>
              <a:gd name="connsiteY17-2652" fmla="*/ 2635034 h 2635034"/>
              <a:gd name="connsiteX0-2653" fmla="*/ 0 w 9144000"/>
              <a:gd name="connsiteY0-2654" fmla="*/ 2625509 h 2635034"/>
              <a:gd name="connsiteX1-2655" fmla="*/ 6592062 w 9144000"/>
              <a:gd name="connsiteY1-2656" fmla="*/ 2632825 h 2635034"/>
              <a:gd name="connsiteX2-2657" fmla="*/ 6591300 w 9144000"/>
              <a:gd name="connsiteY2-2658" fmla="*/ 2387384 h 2635034"/>
              <a:gd name="connsiteX3-2659" fmla="*/ 6000750 w 9144000"/>
              <a:gd name="connsiteY3-2660" fmla="*/ 1320584 h 2635034"/>
              <a:gd name="connsiteX4-2661" fmla="*/ 6197726 w 9144000"/>
              <a:gd name="connsiteY4-2662" fmla="*/ 1152105 h 2635034"/>
              <a:gd name="connsiteX5-2663" fmla="*/ 6619875 w 9144000"/>
              <a:gd name="connsiteY5-2664" fmla="*/ 1634909 h 2635034"/>
              <a:gd name="connsiteX6-2665" fmla="*/ 6562725 w 9144000"/>
              <a:gd name="connsiteY6-2666" fmla="*/ 168059 h 2635034"/>
              <a:gd name="connsiteX7-2667" fmla="*/ 6838950 w 9144000"/>
              <a:gd name="connsiteY7-2668" fmla="*/ 177584 h 2635034"/>
              <a:gd name="connsiteX8-2669" fmla="*/ 6905625 w 9144000"/>
              <a:gd name="connsiteY8-2670" fmla="*/ 1149134 h 2635034"/>
              <a:gd name="connsiteX9-2671" fmla="*/ 7040879 w 9144000"/>
              <a:gd name="connsiteY9-2672" fmla="*/ 796405 h 2635034"/>
              <a:gd name="connsiteX10-2673" fmla="*/ 7260945 w 9144000"/>
              <a:gd name="connsiteY10-2674" fmla="*/ 1152791 h 2635034"/>
              <a:gd name="connsiteX11-2675" fmla="*/ 7399324 w 9144000"/>
              <a:gd name="connsiteY11-2676" fmla="*/ 792748 h 2635034"/>
              <a:gd name="connsiteX12-2677" fmla="*/ 7622210 w 9144000"/>
              <a:gd name="connsiteY12-2678" fmla="*/ 1178395 h 2635034"/>
              <a:gd name="connsiteX13-2679" fmla="*/ 7776056 w 9144000"/>
              <a:gd name="connsiteY13-2680" fmla="*/ 840297 h 2635034"/>
              <a:gd name="connsiteX14-2681" fmla="*/ 7922590 w 9144000"/>
              <a:gd name="connsiteY14-2682" fmla="*/ 1167422 h 2635034"/>
              <a:gd name="connsiteX15-2683" fmla="*/ 7877937 w 9144000"/>
              <a:gd name="connsiteY15-2684" fmla="*/ 1945576 h 2635034"/>
              <a:gd name="connsiteX16-2685" fmla="*/ 7658100 w 9144000"/>
              <a:gd name="connsiteY16-2686" fmla="*/ 2635034 h 2635034"/>
              <a:gd name="connsiteX17-2687" fmla="*/ 9144000 w 9144000"/>
              <a:gd name="connsiteY17-2688" fmla="*/ 2635034 h 2635034"/>
              <a:gd name="connsiteX0-2689" fmla="*/ 0 w 9144000"/>
              <a:gd name="connsiteY0-2690" fmla="*/ 2625509 h 2635034"/>
              <a:gd name="connsiteX1-2691" fmla="*/ 6592062 w 9144000"/>
              <a:gd name="connsiteY1-2692" fmla="*/ 2632825 h 2635034"/>
              <a:gd name="connsiteX2-2693" fmla="*/ 6591300 w 9144000"/>
              <a:gd name="connsiteY2-2694" fmla="*/ 2387384 h 2635034"/>
              <a:gd name="connsiteX3-2695" fmla="*/ 6000750 w 9144000"/>
              <a:gd name="connsiteY3-2696" fmla="*/ 1320584 h 2635034"/>
              <a:gd name="connsiteX4-2697" fmla="*/ 6197726 w 9144000"/>
              <a:gd name="connsiteY4-2698" fmla="*/ 1152105 h 2635034"/>
              <a:gd name="connsiteX5-2699" fmla="*/ 6619875 w 9144000"/>
              <a:gd name="connsiteY5-2700" fmla="*/ 1634909 h 2635034"/>
              <a:gd name="connsiteX6-2701" fmla="*/ 6562725 w 9144000"/>
              <a:gd name="connsiteY6-2702" fmla="*/ 168059 h 2635034"/>
              <a:gd name="connsiteX7-2703" fmla="*/ 6838950 w 9144000"/>
              <a:gd name="connsiteY7-2704" fmla="*/ 177584 h 2635034"/>
              <a:gd name="connsiteX8-2705" fmla="*/ 6905625 w 9144000"/>
              <a:gd name="connsiteY8-2706" fmla="*/ 1149134 h 2635034"/>
              <a:gd name="connsiteX9-2707" fmla="*/ 7040879 w 9144000"/>
              <a:gd name="connsiteY9-2708" fmla="*/ 796405 h 2635034"/>
              <a:gd name="connsiteX10-2709" fmla="*/ 7260945 w 9144000"/>
              <a:gd name="connsiteY10-2710" fmla="*/ 1152791 h 2635034"/>
              <a:gd name="connsiteX11-2711" fmla="*/ 7399324 w 9144000"/>
              <a:gd name="connsiteY11-2712" fmla="*/ 792748 h 2635034"/>
              <a:gd name="connsiteX12-2713" fmla="*/ 7622210 w 9144000"/>
              <a:gd name="connsiteY12-2714" fmla="*/ 1178395 h 2635034"/>
              <a:gd name="connsiteX13-2715" fmla="*/ 7776056 w 9144000"/>
              <a:gd name="connsiteY13-2716" fmla="*/ 840297 h 2635034"/>
              <a:gd name="connsiteX14-2717" fmla="*/ 7922590 w 9144000"/>
              <a:gd name="connsiteY14-2718" fmla="*/ 1167422 h 2635034"/>
              <a:gd name="connsiteX15-2719" fmla="*/ 7877937 w 9144000"/>
              <a:gd name="connsiteY15-2720" fmla="*/ 1945576 h 2635034"/>
              <a:gd name="connsiteX16-2721" fmla="*/ 7658100 w 9144000"/>
              <a:gd name="connsiteY16-2722" fmla="*/ 2635034 h 2635034"/>
              <a:gd name="connsiteX17-2723" fmla="*/ 9144000 w 9144000"/>
              <a:gd name="connsiteY17-2724" fmla="*/ 2635034 h 2635034"/>
              <a:gd name="connsiteX0-2725" fmla="*/ 0 w 9144000"/>
              <a:gd name="connsiteY0-2726" fmla="*/ 2625509 h 2635034"/>
              <a:gd name="connsiteX1-2727" fmla="*/ 6592062 w 9144000"/>
              <a:gd name="connsiteY1-2728" fmla="*/ 2632825 h 2635034"/>
              <a:gd name="connsiteX2-2729" fmla="*/ 6591300 w 9144000"/>
              <a:gd name="connsiteY2-2730" fmla="*/ 2387384 h 2635034"/>
              <a:gd name="connsiteX3-2731" fmla="*/ 6000750 w 9144000"/>
              <a:gd name="connsiteY3-2732" fmla="*/ 1320584 h 2635034"/>
              <a:gd name="connsiteX4-2733" fmla="*/ 6197726 w 9144000"/>
              <a:gd name="connsiteY4-2734" fmla="*/ 1152105 h 2635034"/>
              <a:gd name="connsiteX5-2735" fmla="*/ 6619875 w 9144000"/>
              <a:gd name="connsiteY5-2736" fmla="*/ 1634909 h 2635034"/>
              <a:gd name="connsiteX6-2737" fmla="*/ 6562725 w 9144000"/>
              <a:gd name="connsiteY6-2738" fmla="*/ 168059 h 2635034"/>
              <a:gd name="connsiteX7-2739" fmla="*/ 6838950 w 9144000"/>
              <a:gd name="connsiteY7-2740" fmla="*/ 177584 h 2635034"/>
              <a:gd name="connsiteX8-2741" fmla="*/ 6905625 w 9144000"/>
              <a:gd name="connsiteY8-2742" fmla="*/ 1149134 h 2635034"/>
              <a:gd name="connsiteX9-2743" fmla="*/ 7040879 w 9144000"/>
              <a:gd name="connsiteY9-2744" fmla="*/ 796405 h 2635034"/>
              <a:gd name="connsiteX10-2745" fmla="*/ 7260945 w 9144000"/>
              <a:gd name="connsiteY10-2746" fmla="*/ 1152791 h 2635034"/>
              <a:gd name="connsiteX11-2747" fmla="*/ 7421270 w 9144000"/>
              <a:gd name="connsiteY11-2748" fmla="*/ 763487 h 2635034"/>
              <a:gd name="connsiteX12-2749" fmla="*/ 7622210 w 9144000"/>
              <a:gd name="connsiteY12-2750" fmla="*/ 1178395 h 2635034"/>
              <a:gd name="connsiteX13-2751" fmla="*/ 7776056 w 9144000"/>
              <a:gd name="connsiteY13-2752" fmla="*/ 840297 h 2635034"/>
              <a:gd name="connsiteX14-2753" fmla="*/ 7922590 w 9144000"/>
              <a:gd name="connsiteY14-2754" fmla="*/ 1167422 h 2635034"/>
              <a:gd name="connsiteX15-2755" fmla="*/ 7877937 w 9144000"/>
              <a:gd name="connsiteY15-2756" fmla="*/ 1945576 h 2635034"/>
              <a:gd name="connsiteX16-2757" fmla="*/ 7658100 w 9144000"/>
              <a:gd name="connsiteY16-2758" fmla="*/ 2635034 h 2635034"/>
              <a:gd name="connsiteX17-2759" fmla="*/ 9144000 w 9144000"/>
              <a:gd name="connsiteY17-2760" fmla="*/ 2635034 h 2635034"/>
              <a:gd name="connsiteX0-2761" fmla="*/ 0 w 9144000"/>
              <a:gd name="connsiteY0-2762" fmla="*/ 2625509 h 2635034"/>
              <a:gd name="connsiteX1-2763" fmla="*/ 6592062 w 9144000"/>
              <a:gd name="connsiteY1-2764" fmla="*/ 2632825 h 2635034"/>
              <a:gd name="connsiteX2-2765" fmla="*/ 6591300 w 9144000"/>
              <a:gd name="connsiteY2-2766" fmla="*/ 2387384 h 2635034"/>
              <a:gd name="connsiteX3-2767" fmla="*/ 6000750 w 9144000"/>
              <a:gd name="connsiteY3-2768" fmla="*/ 1320584 h 2635034"/>
              <a:gd name="connsiteX4-2769" fmla="*/ 6197726 w 9144000"/>
              <a:gd name="connsiteY4-2770" fmla="*/ 1152105 h 2635034"/>
              <a:gd name="connsiteX5-2771" fmla="*/ 6619875 w 9144000"/>
              <a:gd name="connsiteY5-2772" fmla="*/ 1634909 h 2635034"/>
              <a:gd name="connsiteX6-2773" fmla="*/ 6562725 w 9144000"/>
              <a:gd name="connsiteY6-2774" fmla="*/ 168059 h 2635034"/>
              <a:gd name="connsiteX7-2775" fmla="*/ 6838950 w 9144000"/>
              <a:gd name="connsiteY7-2776" fmla="*/ 177584 h 2635034"/>
              <a:gd name="connsiteX8-2777" fmla="*/ 6905625 w 9144000"/>
              <a:gd name="connsiteY8-2778" fmla="*/ 1149134 h 2635034"/>
              <a:gd name="connsiteX9-2779" fmla="*/ 7040879 w 9144000"/>
              <a:gd name="connsiteY9-2780" fmla="*/ 796405 h 2635034"/>
              <a:gd name="connsiteX10-2781" fmla="*/ 7260945 w 9144000"/>
              <a:gd name="connsiteY10-2782" fmla="*/ 1152791 h 2635034"/>
              <a:gd name="connsiteX11-2783" fmla="*/ 7421270 w 9144000"/>
              <a:gd name="connsiteY11-2784" fmla="*/ 763487 h 2635034"/>
              <a:gd name="connsiteX12-2785" fmla="*/ 7622210 w 9144000"/>
              <a:gd name="connsiteY12-2786" fmla="*/ 1178395 h 2635034"/>
              <a:gd name="connsiteX13-2787" fmla="*/ 7776056 w 9144000"/>
              <a:gd name="connsiteY13-2788" fmla="*/ 840297 h 2635034"/>
              <a:gd name="connsiteX14-2789" fmla="*/ 7922590 w 9144000"/>
              <a:gd name="connsiteY14-2790" fmla="*/ 1167422 h 2635034"/>
              <a:gd name="connsiteX15-2791" fmla="*/ 7877937 w 9144000"/>
              <a:gd name="connsiteY15-2792" fmla="*/ 1945576 h 2635034"/>
              <a:gd name="connsiteX16-2793" fmla="*/ 7658100 w 9144000"/>
              <a:gd name="connsiteY16-2794" fmla="*/ 2635034 h 2635034"/>
              <a:gd name="connsiteX17-2795" fmla="*/ 9144000 w 9144000"/>
              <a:gd name="connsiteY17-2796" fmla="*/ 2635034 h 2635034"/>
              <a:gd name="connsiteX0-2797" fmla="*/ 0 w 9144000"/>
              <a:gd name="connsiteY0-2798" fmla="*/ 2625509 h 2635034"/>
              <a:gd name="connsiteX1-2799" fmla="*/ 6592062 w 9144000"/>
              <a:gd name="connsiteY1-2800" fmla="*/ 2632825 h 2635034"/>
              <a:gd name="connsiteX2-2801" fmla="*/ 6591300 w 9144000"/>
              <a:gd name="connsiteY2-2802" fmla="*/ 2387384 h 2635034"/>
              <a:gd name="connsiteX3-2803" fmla="*/ 6000750 w 9144000"/>
              <a:gd name="connsiteY3-2804" fmla="*/ 1320584 h 2635034"/>
              <a:gd name="connsiteX4-2805" fmla="*/ 6197726 w 9144000"/>
              <a:gd name="connsiteY4-2806" fmla="*/ 1152105 h 2635034"/>
              <a:gd name="connsiteX5-2807" fmla="*/ 6619875 w 9144000"/>
              <a:gd name="connsiteY5-2808" fmla="*/ 1634909 h 2635034"/>
              <a:gd name="connsiteX6-2809" fmla="*/ 6562725 w 9144000"/>
              <a:gd name="connsiteY6-2810" fmla="*/ 168059 h 2635034"/>
              <a:gd name="connsiteX7-2811" fmla="*/ 6838950 w 9144000"/>
              <a:gd name="connsiteY7-2812" fmla="*/ 177584 h 2635034"/>
              <a:gd name="connsiteX8-2813" fmla="*/ 6905625 w 9144000"/>
              <a:gd name="connsiteY8-2814" fmla="*/ 1149134 h 2635034"/>
              <a:gd name="connsiteX9-2815" fmla="*/ 7040879 w 9144000"/>
              <a:gd name="connsiteY9-2816" fmla="*/ 796405 h 2635034"/>
              <a:gd name="connsiteX10-2817" fmla="*/ 7260945 w 9144000"/>
              <a:gd name="connsiteY10-2818" fmla="*/ 1152791 h 2635034"/>
              <a:gd name="connsiteX11-2819" fmla="*/ 7421270 w 9144000"/>
              <a:gd name="connsiteY11-2820" fmla="*/ 763487 h 2635034"/>
              <a:gd name="connsiteX12-2821" fmla="*/ 7622210 w 9144000"/>
              <a:gd name="connsiteY12-2822" fmla="*/ 1178395 h 2635034"/>
              <a:gd name="connsiteX13-2823" fmla="*/ 7776056 w 9144000"/>
              <a:gd name="connsiteY13-2824" fmla="*/ 840297 h 2635034"/>
              <a:gd name="connsiteX14-2825" fmla="*/ 7922590 w 9144000"/>
              <a:gd name="connsiteY14-2826" fmla="*/ 1167422 h 2635034"/>
              <a:gd name="connsiteX15-2827" fmla="*/ 7877937 w 9144000"/>
              <a:gd name="connsiteY15-2828" fmla="*/ 1945576 h 2635034"/>
              <a:gd name="connsiteX16-2829" fmla="*/ 7658100 w 9144000"/>
              <a:gd name="connsiteY16-2830" fmla="*/ 2635034 h 2635034"/>
              <a:gd name="connsiteX17-2831" fmla="*/ 9144000 w 9144000"/>
              <a:gd name="connsiteY17-2832" fmla="*/ 2635034 h 2635034"/>
              <a:gd name="connsiteX0-2833" fmla="*/ 0 w 9144000"/>
              <a:gd name="connsiteY0-2834" fmla="*/ 2625509 h 2635034"/>
              <a:gd name="connsiteX1-2835" fmla="*/ 6592062 w 9144000"/>
              <a:gd name="connsiteY1-2836" fmla="*/ 2632825 h 2635034"/>
              <a:gd name="connsiteX2-2837" fmla="*/ 6591300 w 9144000"/>
              <a:gd name="connsiteY2-2838" fmla="*/ 2387384 h 2635034"/>
              <a:gd name="connsiteX3-2839" fmla="*/ 6000750 w 9144000"/>
              <a:gd name="connsiteY3-2840" fmla="*/ 1320584 h 2635034"/>
              <a:gd name="connsiteX4-2841" fmla="*/ 6197726 w 9144000"/>
              <a:gd name="connsiteY4-2842" fmla="*/ 1152105 h 2635034"/>
              <a:gd name="connsiteX5-2843" fmla="*/ 6619875 w 9144000"/>
              <a:gd name="connsiteY5-2844" fmla="*/ 1634909 h 2635034"/>
              <a:gd name="connsiteX6-2845" fmla="*/ 6562725 w 9144000"/>
              <a:gd name="connsiteY6-2846" fmla="*/ 168059 h 2635034"/>
              <a:gd name="connsiteX7-2847" fmla="*/ 6838950 w 9144000"/>
              <a:gd name="connsiteY7-2848" fmla="*/ 177584 h 2635034"/>
              <a:gd name="connsiteX8-2849" fmla="*/ 6905625 w 9144000"/>
              <a:gd name="connsiteY8-2850" fmla="*/ 1149134 h 2635034"/>
              <a:gd name="connsiteX9-2851" fmla="*/ 7040879 w 9144000"/>
              <a:gd name="connsiteY9-2852" fmla="*/ 796405 h 2635034"/>
              <a:gd name="connsiteX10-2853" fmla="*/ 7260945 w 9144000"/>
              <a:gd name="connsiteY10-2854" fmla="*/ 1152791 h 2635034"/>
              <a:gd name="connsiteX11-2855" fmla="*/ 7421270 w 9144000"/>
              <a:gd name="connsiteY11-2856" fmla="*/ 763487 h 2635034"/>
              <a:gd name="connsiteX12-2857" fmla="*/ 7622210 w 9144000"/>
              <a:gd name="connsiteY12-2858" fmla="*/ 1178395 h 2635034"/>
              <a:gd name="connsiteX13-2859" fmla="*/ 7776056 w 9144000"/>
              <a:gd name="connsiteY13-2860" fmla="*/ 840297 h 2635034"/>
              <a:gd name="connsiteX14-2861" fmla="*/ 7922590 w 9144000"/>
              <a:gd name="connsiteY14-2862" fmla="*/ 1167422 h 2635034"/>
              <a:gd name="connsiteX15-2863" fmla="*/ 7877937 w 9144000"/>
              <a:gd name="connsiteY15-2864" fmla="*/ 1945576 h 2635034"/>
              <a:gd name="connsiteX16-2865" fmla="*/ 7658100 w 9144000"/>
              <a:gd name="connsiteY16-2866" fmla="*/ 2635034 h 2635034"/>
              <a:gd name="connsiteX17-2867" fmla="*/ 9144000 w 9144000"/>
              <a:gd name="connsiteY17-2868" fmla="*/ 2635034 h 2635034"/>
              <a:gd name="connsiteX0-2869" fmla="*/ 0 w 9144000"/>
              <a:gd name="connsiteY0-2870" fmla="*/ 2625509 h 2635034"/>
              <a:gd name="connsiteX1-2871" fmla="*/ 6592062 w 9144000"/>
              <a:gd name="connsiteY1-2872" fmla="*/ 2632825 h 2635034"/>
              <a:gd name="connsiteX2-2873" fmla="*/ 6591300 w 9144000"/>
              <a:gd name="connsiteY2-2874" fmla="*/ 2387384 h 2635034"/>
              <a:gd name="connsiteX3-2875" fmla="*/ 6000750 w 9144000"/>
              <a:gd name="connsiteY3-2876" fmla="*/ 1320584 h 2635034"/>
              <a:gd name="connsiteX4-2877" fmla="*/ 6197726 w 9144000"/>
              <a:gd name="connsiteY4-2878" fmla="*/ 1152105 h 2635034"/>
              <a:gd name="connsiteX5-2879" fmla="*/ 6619875 w 9144000"/>
              <a:gd name="connsiteY5-2880" fmla="*/ 1634909 h 2635034"/>
              <a:gd name="connsiteX6-2881" fmla="*/ 6562725 w 9144000"/>
              <a:gd name="connsiteY6-2882" fmla="*/ 168059 h 2635034"/>
              <a:gd name="connsiteX7-2883" fmla="*/ 6838950 w 9144000"/>
              <a:gd name="connsiteY7-2884" fmla="*/ 177584 h 2635034"/>
              <a:gd name="connsiteX8-2885" fmla="*/ 6905625 w 9144000"/>
              <a:gd name="connsiteY8-2886" fmla="*/ 1149134 h 2635034"/>
              <a:gd name="connsiteX9-2887" fmla="*/ 7040879 w 9144000"/>
              <a:gd name="connsiteY9-2888" fmla="*/ 796405 h 2635034"/>
              <a:gd name="connsiteX10-2889" fmla="*/ 7260945 w 9144000"/>
              <a:gd name="connsiteY10-2890" fmla="*/ 1152791 h 2635034"/>
              <a:gd name="connsiteX11-2891" fmla="*/ 7421270 w 9144000"/>
              <a:gd name="connsiteY11-2892" fmla="*/ 763487 h 2635034"/>
              <a:gd name="connsiteX12-2893" fmla="*/ 7622210 w 9144000"/>
              <a:gd name="connsiteY12-2894" fmla="*/ 1178395 h 2635034"/>
              <a:gd name="connsiteX13-2895" fmla="*/ 7776056 w 9144000"/>
              <a:gd name="connsiteY13-2896" fmla="*/ 840297 h 2635034"/>
              <a:gd name="connsiteX14-2897" fmla="*/ 7922590 w 9144000"/>
              <a:gd name="connsiteY14-2898" fmla="*/ 1167422 h 2635034"/>
              <a:gd name="connsiteX15-2899" fmla="*/ 7877937 w 9144000"/>
              <a:gd name="connsiteY15-2900" fmla="*/ 1945576 h 2635034"/>
              <a:gd name="connsiteX16-2901" fmla="*/ 7658100 w 9144000"/>
              <a:gd name="connsiteY16-2902" fmla="*/ 2635034 h 2635034"/>
              <a:gd name="connsiteX17-2903" fmla="*/ 9144000 w 9144000"/>
              <a:gd name="connsiteY17-2904" fmla="*/ 2635034 h 2635034"/>
              <a:gd name="connsiteX0-2905" fmla="*/ 0 w 9144000"/>
              <a:gd name="connsiteY0-2906" fmla="*/ 2625509 h 2635034"/>
              <a:gd name="connsiteX1-2907" fmla="*/ 6592062 w 9144000"/>
              <a:gd name="connsiteY1-2908" fmla="*/ 2632825 h 2635034"/>
              <a:gd name="connsiteX2-2909" fmla="*/ 6591300 w 9144000"/>
              <a:gd name="connsiteY2-2910" fmla="*/ 2387384 h 2635034"/>
              <a:gd name="connsiteX3-2911" fmla="*/ 6000750 w 9144000"/>
              <a:gd name="connsiteY3-2912" fmla="*/ 1320584 h 2635034"/>
              <a:gd name="connsiteX4-2913" fmla="*/ 6197726 w 9144000"/>
              <a:gd name="connsiteY4-2914" fmla="*/ 1152105 h 2635034"/>
              <a:gd name="connsiteX5-2915" fmla="*/ 6619875 w 9144000"/>
              <a:gd name="connsiteY5-2916" fmla="*/ 1634909 h 2635034"/>
              <a:gd name="connsiteX6-2917" fmla="*/ 6562725 w 9144000"/>
              <a:gd name="connsiteY6-2918" fmla="*/ 168059 h 2635034"/>
              <a:gd name="connsiteX7-2919" fmla="*/ 6838950 w 9144000"/>
              <a:gd name="connsiteY7-2920" fmla="*/ 177584 h 2635034"/>
              <a:gd name="connsiteX8-2921" fmla="*/ 6905625 w 9144000"/>
              <a:gd name="connsiteY8-2922" fmla="*/ 1149134 h 2635034"/>
              <a:gd name="connsiteX9-2923" fmla="*/ 7040879 w 9144000"/>
              <a:gd name="connsiteY9-2924" fmla="*/ 796405 h 2635034"/>
              <a:gd name="connsiteX10-2925" fmla="*/ 7260945 w 9144000"/>
              <a:gd name="connsiteY10-2926" fmla="*/ 1152791 h 2635034"/>
              <a:gd name="connsiteX11-2927" fmla="*/ 7421270 w 9144000"/>
              <a:gd name="connsiteY11-2928" fmla="*/ 763487 h 2635034"/>
              <a:gd name="connsiteX12-2929" fmla="*/ 7622210 w 9144000"/>
              <a:gd name="connsiteY12-2930" fmla="*/ 1178395 h 2635034"/>
              <a:gd name="connsiteX13-2931" fmla="*/ 7776056 w 9144000"/>
              <a:gd name="connsiteY13-2932" fmla="*/ 840297 h 2635034"/>
              <a:gd name="connsiteX14-2933" fmla="*/ 7922590 w 9144000"/>
              <a:gd name="connsiteY14-2934" fmla="*/ 1167422 h 2635034"/>
              <a:gd name="connsiteX15-2935" fmla="*/ 7877937 w 9144000"/>
              <a:gd name="connsiteY15-2936" fmla="*/ 1945576 h 2635034"/>
              <a:gd name="connsiteX16-2937" fmla="*/ 7658100 w 9144000"/>
              <a:gd name="connsiteY16-2938" fmla="*/ 2635034 h 2635034"/>
              <a:gd name="connsiteX17-2939" fmla="*/ 9144000 w 9144000"/>
              <a:gd name="connsiteY17-2940" fmla="*/ 2635034 h 2635034"/>
              <a:gd name="connsiteX0-2941" fmla="*/ 0 w 9144000"/>
              <a:gd name="connsiteY0-2942" fmla="*/ 2625509 h 2635034"/>
              <a:gd name="connsiteX1-2943" fmla="*/ 6592062 w 9144000"/>
              <a:gd name="connsiteY1-2944" fmla="*/ 2632825 h 2635034"/>
              <a:gd name="connsiteX2-2945" fmla="*/ 6591300 w 9144000"/>
              <a:gd name="connsiteY2-2946" fmla="*/ 2387384 h 2635034"/>
              <a:gd name="connsiteX3-2947" fmla="*/ 6000750 w 9144000"/>
              <a:gd name="connsiteY3-2948" fmla="*/ 1320584 h 2635034"/>
              <a:gd name="connsiteX4-2949" fmla="*/ 6197726 w 9144000"/>
              <a:gd name="connsiteY4-2950" fmla="*/ 1152105 h 2635034"/>
              <a:gd name="connsiteX5-2951" fmla="*/ 6619875 w 9144000"/>
              <a:gd name="connsiteY5-2952" fmla="*/ 1634909 h 2635034"/>
              <a:gd name="connsiteX6-2953" fmla="*/ 6562725 w 9144000"/>
              <a:gd name="connsiteY6-2954" fmla="*/ 168059 h 2635034"/>
              <a:gd name="connsiteX7-2955" fmla="*/ 6838950 w 9144000"/>
              <a:gd name="connsiteY7-2956" fmla="*/ 177584 h 2635034"/>
              <a:gd name="connsiteX8-2957" fmla="*/ 6905625 w 9144000"/>
              <a:gd name="connsiteY8-2958" fmla="*/ 1149134 h 2635034"/>
              <a:gd name="connsiteX9-2959" fmla="*/ 7040879 w 9144000"/>
              <a:gd name="connsiteY9-2960" fmla="*/ 796405 h 2635034"/>
              <a:gd name="connsiteX10-2961" fmla="*/ 7260945 w 9144000"/>
              <a:gd name="connsiteY10-2962" fmla="*/ 1152791 h 2635034"/>
              <a:gd name="connsiteX11-2963" fmla="*/ 7421270 w 9144000"/>
              <a:gd name="connsiteY11-2964" fmla="*/ 763487 h 2635034"/>
              <a:gd name="connsiteX12-2965" fmla="*/ 7622210 w 9144000"/>
              <a:gd name="connsiteY12-2966" fmla="*/ 1178395 h 2635034"/>
              <a:gd name="connsiteX13-2967" fmla="*/ 7776056 w 9144000"/>
              <a:gd name="connsiteY13-2968" fmla="*/ 840297 h 2635034"/>
              <a:gd name="connsiteX14-2969" fmla="*/ 7922590 w 9144000"/>
              <a:gd name="connsiteY14-2970" fmla="*/ 1167422 h 2635034"/>
              <a:gd name="connsiteX15-2971" fmla="*/ 7877937 w 9144000"/>
              <a:gd name="connsiteY15-2972" fmla="*/ 1945576 h 2635034"/>
              <a:gd name="connsiteX16-2973" fmla="*/ 7658100 w 9144000"/>
              <a:gd name="connsiteY16-2974" fmla="*/ 2635034 h 2635034"/>
              <a:gd name="connsiteX17-2975" fmla="*/ 9144000 w 9144000"/>
              <a:gd name="connsiteY17-2976" fmla="*/ 2635034 h 2635034"/>
              <a:gd name="connsiteX0-2977" fmla="*/ 0 w 9144000"/>
              <a:gd name="connsiteY0-2978" fmla="*/ 2625509 h 2635034"/>
              <a:gd name="connsiteX1-2979" fmla="*/ 6592062 w 9144000"/>
              <a:gd name="connsiteY1-2980" fmla="*/ 2632825 h 2635034"/>
              <a:gd name="connsiteX2-2981" fmla="*/ 6591300 w 9144000"/>
              <a:gd name="connsiteY2-2982" fmla="*/ 2387384 h 2635034"/>
              <a:gd name="connsiteX3-2983" fmla="*/ 6000750 w 9144000"/>
              <a:gd name="connsiteY3-2984" fmla="*/ 1320584 h 2635034"/>
              <a:gd name="connsiteX4-2985" fmla="*/ 6197726 w 9144000"/>
              <a:gd name="connsiteY4-2986" fmla="*/ 1152105 h 2635034"/>
              <a:gd name="connsiteX5-2987" fmla="*/ 6619875 w 9144000"/>
              <a:gd name="connsiteY5-2988" fmla="*/ 1634909 h 2635034"/>
              <a:gd name="connsiteX6-2989" fmla="*/ 6562725 w 9144000"/>
              <a:gd name="connsiteY6-2990" fmla="*/ 168059 h 2635034"/>
              <a:gd name="connsiteX7-2991" fmla="*/ 6838950 w 9144000"/>
              <a:gd name="connsiteY7-2992" fmla="*/ 177584 h 2635034"/>
              <a:gd name="connsiteX8-2993" fmla="*/ 6905625 w 9144000"/>
              <a:gd name="connsiteY8-2994" fmla="*/ 1149134 h 2635034"/>
              <a:gd name="connsiteX9-2995" fmla="*/ 7040879 w 9144000"/>
              <a:gd name="connsiteY9-2996" fmla="*/ 796405 h 2635034"/>
              <a:gd name="connsiteX10-2997" fmla="*/ 7260945 w 9144000"/>
              <a:gd name="connsiteY10-2998" fmla="*/ 1152791 h 2635034"/>
              <a:gd name="connsiteX11-2999" fmla="*/ 7421270 w 9144000"/>
              <a:gd name="connsiteY11-3000" fmla="*/ 763487 h 2635034"/>
              <a:gd name="connsiteX12-3001" fmla="*/ 7622210 w 9144000"/>
              <a:gd name="connsiteY12-3002" fmla="*/ 1178395 h 2635034"/>
              <a:gd name="connsiteX13-3003" fmla="*/ 7776056 w 9144000"/>
              <a:gd name="connsiteY13-3004" fmla="*/ 840297 h 2635034"/>
              <a:gd name="connsiteX14-3005" fmla="*/ 7922590 w 9144000"/>
              <a:gd name="connsiteY14-3006" fmla="*/ 1167422 h 2635034"/>
              <a:gd name="connsiteX15-3007" fmla="*/ 7877937 w 9144000"/>
              <a:gd name="connsiteY15-3008" fmla="*/ 1945576 h 2635034"/>
              <a:gd name="connsiteX16-3009" fmla="*/ 7658100 w 9144000"/>
              <a:gd name="connsiteY16-3010" fmla="*/ 2635034 h 2635034"/>
              <a:gd name="connsiteX17-3011" fmla="*/ 9144000 w 9144000"/>
              <a:gd name="connsiteY17-3012" fmla="*/ 2635034 h 2635034"/>
              <a:gd name="connsiteX0-3013" fmla="*/ 0 w 9144000"/>
              <a:gd name="connsiteY0-3014" fmla="*/ 2625509 h 2635034"/>
              <a:gd name="connsiteX1-3015" fmla="*/ 6592062 w 9144000"/>
              <a:gd name="connsiteY1-3016" fmla="*/ 2632825 h 2635034"/>
              <a:gd name="connsiteX2-3017" fmla="*/ 6591300 w 9144000"/>
              <a:gd name="connsiteY2-3018" fmla="*/ 2387384 h 2635034"/>
              <a:gd name="connsiteX3-3019" fmla="*/ 6000750 w 9144000"/>
              <a:gd name="connsiteY3-3020" fmla="*/ 1320584 h 2635034"/>
              <a:gd name="connsiteX4-3021" fmla="*/ 6197726 w 9144000"/>
              <a:gd name="connsiteY4-3022" fmla="*/ 1152105 h 2635034"/>
              <a:gd name="connsiteX5-3023" fmla="*/ 6619875 w 9144000"/>
              <a:gd name="connsiteY5-3024" fmla="*/ 1634909 h 2635034"/>
              <a:gd name="connsiteX6-3025" fmla="*/ 6562725 w 9144000"/>
              <a:gd name="connsiteY6-3026" fmla="*/ 168059 h 2635034"/>
              <a:gd name="connsiteX7-3027" fmla="*/ 6838950 w 9144000"/>
              <a:gd name="connsiteY7-3028" fmla="*/ 177584 h 2635034"/>
              <a:gd name="connsiteX8-3029" fmla="*/ 6905625 w 9144000"/>
              <a:gd name="connsiteY8-3030" fmla="*/ 1149134 h 2635034"/>
              <a:gd name="connsiteX9-3031" fmla="*/ 7040879 w 9144000"/>
              <a:gd name="connsiteY9-3032" fmla="*/ 796405 h 2635034"/>
              <a:gd name="connsiteX10-3033" fmla="*/ 7260945 w 9144000"/>
              <a:gd name="connsiteY10-3034" fmla="*/ 1152791 h 2635034"/>
              <a:gd name="connsiteX11-3035" fmla="*/ 7421270 w 9144000"/>
              <a:gd name="connsiteY11-3036" fmla="*/ 763487 h 2635034"/>
              <a:gd name="connsiteX12-3037" fmla="*/ 7622210 w 9144000"/>
              <a:gd name="connsiteY12-3038" fmla="*/ 1178395 h 2635034"/>
              <a:gd name="connsiteX13-3039" fmla="*/ 7776056 w 9144000"/>
              <a:gd name="connsiteY13-3040" fmla="*/ 840297 h 2635034"/>
              <a:gd name="connsiteX14-3041" fmla="*/ 7922590 w 9144000"/>
              <a:gd name="connsiteY14-3042" fmla="*/ 1167422 h 2635034"/>
              <a:gd name="connsiteX15-3043" fmla="*/ 7877937 w 9144000"/>
              <a:gd name="connsiteY15-3044" fmla="*/ 1945576 h 2635034"/>
              <a:gd name="connsiteX16-3045" fmla="*/ 7658100 w 9144000"/>
              <a:gd name="connsiteY16-3046" fmla="*/ 2635034 h 2635034"/>
              <a:gd name="connsiteX17-3047" fmla="*/ 9144000 w 9144000"/>
              <a:gd name="connsiteY17-3048" fmla="*/ 2635034 h 2635034"/>
              <a:gd name="connsiteX0-3049" fmla="*/ 0 w 9144000"/>
              <a:gd name="connsiteY0-3050" fmla="*/ 2625509 h 2635034"/>
              <a:gd name="connsiteX1-3051" fmla="*/ 6592062 w 9144000"/>
              <a:gd name="connsiteY1-3052" fmla="*/ 2632825 h 2635034"/>
              <a:gd name="connsiteX2-3053" fmla="*/ 6591300 w 9144000"/>
              <a:gd name="connsiteY2-3054" fmla="*/ 2387384 h 2635034"/>
              <a:gd name="connsiteX3-3055" fmla="*/ 6000750 w 9144000"/>
              <a:gd name="connsiteY3-3056" fmla="*/ 1320584 h 2635034"/>
              <a:gd name="connsiteX4-3057" fmla="*/ 6197726 w 9144000"/>
              <a:gd name="connsiteY4-3058" fmla="*/ 1152105 h 2635034"/>
              <a:gd name="connsiteX5-3059" fmla="*/ 6619875 w 9144000"/>
              <a:gd name="connsiteY5-3060" fmla="*/ 1634909 h 2635034"/>
              <a:gd name="connsiteX6-3061" fmla="*/ 6562725 w 9144000"/>
              <a:gd name="connsiteY6-3062" fmla="*/ 168059 h 2635034"/>
              <a:gd name="connsiteX7-3063" fmla="*/ 6838950 w 9144000"/>
              <a:gd name="connsiteY7-3064" fmla="*/ 177584 h 2635034"/>
              <a:gd name="connsiteX8-3065" fmla="*/ 6905625 w 9144000"/>
              <a:gd name="connsiteY8-3066" fmla="*/ 1149134 h 2635034"/>
              <a:gd name="connsiteX9-3067" fmla="*/ 7092085 w 9144000"/>
              <a:gd name="connsiteY9-3068" fmla="*/ 796405 h 2635034"/>
              <a:gd name="connsiteX10-3069" fmla="*/ 7260945 w 9144000"/>
              <a:gd name="connsiteY10-3070" fmla="*/ 1152791 h 2635034"/>
              <a:gd name="connsiteX11-3071" fmla="*/ 7421270 w 9144000"/>
              <a:gd name="connsiteY11-3072" fmla="*/ 763487 h 2635034"/>
              <a:gd name="connsiteX12-3073" fmla="*/ 7622210 w 9144000"/>
              <a:gd name="connsiteY12-3074" fmla="*/ 1178395 h 2635034"/>
              <a:gd name="connsiteX13-3075" fmla="*/ 7776056 w 9144000"/>
              <a:gd name="connsiteY13-3076" fmla="*/ 840297 h 2635034"/>
              <a:gd name="connsiteX14-3077" fmla="*/ 7922590 w 9144000"/>
              <a:gd name="connsiteY14-3078" fmla="*/ 1167422 h 2635034"/>
              <a:gd name="connsiteX15-3079" fmla="*/ 7877937 w 9144000"/>
              <a:gd name="connsiteY15-3080" fmla="*/ 1945576 h 2635034"/>
              <a:gd name="connsiteX16-3081" fmla="*/ 7658100 w 9144000"/>
              <a:gd name="connsiteY16-3082" fmla="*/ 2635034 h 2635034"/>
              <a:gd name="connsiteX17-3083" fmla="*/ 9144000 w 9144000"/>
              <a:gd name="connsiteY17-3084" fmla="*/ 2635034 h 2635034"/>
              <a:gd name="connsiteX0-3085" fmla="*/ 0 w 9144000"/>
              <a:gd name="connsiteY0-3086" fmla="*/ 2625509 h 2635034"/>
              <a:gd name="connsiteX1-3087" fmla="*/ 6592062 w 9144000"/>
              <a:gd name="connsiteY1-3088" fmla="*/ 2632825 h 2635034"/>
              <a:gd name="connsiteX2-3089" fmla="*/ 6591300 w 9144000"/>
              <a:gd name="connsiteY2-3090" fmla="*/ 2387384 h 2635034"/>
              <a:gd name="connsiteX3-3091" fmla="*/ 6000750 w 9144000"/>
              <a:gd name="connsiteY3-3092" fmla="*/ 1320584 h 2635034"/>
              <a:gd name="connsiteX4-3093" fmla="*/ 6197726 w 9144000"/>
              <a:gd name="connsiteY4-3094" fmla="*/ 1152105 h 2635034"/>
              <a:gd name="connsiteX5-3095" fmla="*/ 6619875 w 9144000"/>
              <a:gd name="connsiteY5-3096" fmla="*/ 1634909 h 2635034"/>
              <a:gd name="connsiteX6-3097" fmla="*/ 6562725 w 9144000"/>
              <a:gd name="connsiteY6-3098" fmla="*/ 168059 h 2635034"/>
              <a:gd name="connsiteX7-3099" fmla="*/ 6838950 w 9144000"/>
              <a:gd name="connsiteY7-3100" fmla="*/ 177584 h 2635034"/>
              <a:gd name="connsiteX8-3101" fmla="*/ 6905625 w 9144000"/>
              <a:gd name="connsiteY8-3102" fmla="*/ 1149134 h 2635034"/>
              <a:gd name="connsiteX9-3103" fmla="*/ 7092085 w 9144000"/>
              <a:gd name="connsiteY9-3104" fmla="*/ 796405 h 2635034"/>
              <a:gd name="connsiteX10-3105" fmla="*/ 7260945 w 9144000"/>
              <a:gd name="connsiteY10-3106" fmla="*/ 1152791 h 2635034"/>
              <a:gd name="connsiteX11-3107" fmla="*/ 7421270 w 9144000"/>
              <a:gd name="connsiteY11-3108" fmla="*/ 763487 h 2635034"/>
              <a:gd name="connsiteX12-3109" fmla="*/ 7622210 w 9144000"/>
              <a:gd name="connsiteY12-3110" fmla="*/ 1178395 h 2635034"/>
              <a:gd name="connsiteX13-3111" fmla="*/ 7776056 w 9144000"/>
              <a:gd name="connsiteY13-3112" fmla="*/ 840297 h 2635034"/>
              <a:gd name="connsiteX14-3113" fmla="*/ 7922590 w 9144000"/>
              <a:gd name="connsiteY14-3114" fmla="*/ 1167422 h 2635034"/>
              <a:gd name="connsiteX15-3115" fmla="*/ 7877937 w 9144000"/>
              <a:gd name="connsiteY15-3116" fmla="*/ 1945576 h 2635034"/>
              <a:gd name="connsiteX16-3117" fmla="*/ 7658100 w 9144000"/>
              <a:gd name="connsiteY16-3118" fmla="*/ 2635034 h 2635034"/>
              <a:gd name="connsiteX17-3119" fmla="*/ 9144000 w 9144000"/>
              <a:gd name="connsiteY17-3120" fmla="*/ 2635034 h 2635034"/>
              <a:gd name="connsiteX0-3121" fmla="*/ 0 w 9144000"/>
              <a:gd name="connsiteY0-3122" fmla="*/ 2625509 h 2635034"/>
              <a:gd name="connsiteX1-3123" fmla="*/ 6592062 w 9144000"/>
              <a:gd name="connsiteY1-3124" fmla="*/ 2632825 h 2635034"/>
              <a:gd name="connsiteX2-3125" fmla="*/ 6591300 w 9144000"/>
              <a:gd name="connsiteY2-3126" fmla="*/ 2387384 h 2635034"/>
              <a:gd name="connsiteX3-3127" fmla="*/ 6000750 w 9144000"/>
              <a:gd name="connsiteY3-3128" fmla="*/ 1320584 h 2635034"/>
              <a:gd name="connsiteX4-3129" fmla="*/ 6197726 w 9144000"/>
              <a:gd name="connsiteY4-3130" fmla="*/ 1152105 h 2635034"/>
              <a:gd name="connsiteX5-3131" fmla="*/ 6619875 w 9144000"/>
              <a:gd name="connsiteY5-3132" fmla="*/ 1634909 h 2635034"/>
              <a:gd name="connsiteX6-3133" fmla="*/ 6562725 w 9144000"/>
              <a:gd name="connsiteY6-3134" fmla="*/ 168059 h 2635034"/>
              <a:gd name="connsiteX7-3135" fmla="*/ 6838950 w 9144000"/>
              <a:gd name="connsiteY7-3136" fmla="*/ 177584 h 2635034"/>
              <a:gd name="connsiteX8-3137" fmla="*/ 6905625 w 9144000"/>
              <a:gd name="connsiteY8-3138" fmla="*/ 1149134 h 2635034"/>
              <a:gd name="connsiteX9-3139" fmla="*/ 7092085 w 9144000"/>
              <a:gd name="connsiteY9-3140" fmla="*/ 796405 h 2635034"/>
              <a:gd name="connsiteX10-3141" fmla="*/ 7260945 w 9144000"/>
              <a:gd name="connsiteY10-3142" fmla="*/ 1152791 h 2635034"/>
              <a:gd name="connsiteX11-3143" fmla="*/ 7421270 w 9144000"/>
              <a:gd name="connsiteY11-3144" fmla="*/ 763487 h 2635034"/>
              <a:gd name="connsiteX12-3145" fmla="*/ 7622210 w 9144000"/>
              <a:gd name="connsiteY12-3146" fmla="*/ 1178395 h 2635034"/>
              <a:gd name="connsiteX13-3147" fmla="*/ 7776056 w 9144000"/>
              <a:gd name="connsiteY13-3148" fmla="*/ 840297 h 2635034"/>
              <a:gd name="connsiteX14-3149" fmla="*/ 7922590 w 9144000"/>
              <a:gd name="connsiteY14-3150" fmla="*/ 1167422 h 2635034"/>
              <a:gd name="connsiteX15-3151" fmla="*/ 7877937 w 9144000"/>
              <a:gd name="connsiteY15-3152" fmla="*/ 1945576 h 2635034"/>
              <a:gd name="connsiteX16-3153" fmla="*/ 7658100 w 9144000"/>
              <a:gd name="connsiteY16-3154" fmla="*/ 2635034 h 2635034"/>
              <a:gd name="connsiteX17-3155" fmla="*/ 9144000 w 9144000"/>
              <a:gd name="connsiteY17-3156" fmla="*/ 2635034 h 2635034"/>
              <a:gd name="connsiteX0-3157" fmla="*/ 0 w 9144000"/>
              <a:gd name="connsiteY0-3158" fmla="*/ 2625509 h 2635034"/>
              <a:gd name="connsiteX1-3159" fmla="*/ 6592062 w 9144000"/>
              <a:gd name="connsiteY1-3160" fmla="*/ 2632825 h 2635034"/>
              <a:gd name="connsiteX2-3161" fmla="*/ 6591300 w 9144000"/>
              <a:gd name="connsiteY2-3162" fmla="*/ 2387384 h 2635034"/>
              <a:gd name="connsiteX3-3163" fmla="*/ 6000750 w 9144000"/>
              <a:gd name="connsiteY3-3164" fmla="*/ 1320584 h 2635034"/>
              <a:gd name="connsiteX4-3165" fmla="*/ 6197726 w 9144000"/>
              <a:gd name="connsiteY4-3166" fmla="*/ 1152105 h 2635034"/>
              <a:gd name="connsiteX5-3167" fmla="*/ 6619875 w 9144000"/>
              <a:gd name="connsiteY5-3168" fmla="*/ 1634909 h 2635034"/>
              <a:gd name="connsiteX6-3169" fmla="*/ 6562725 w 9144000"/>
              <a:gd name="connsiteY6-3170" fmla="*/ 168059 h 2635034"/>
              <a:gd name="connsiteX7-3171" fmla="*/ 6838950 w 9144000"/>
              <a:gd name="connsiteY7-3172" fmla="*/ 177584 h 2635034"/>
              <a:gd name="connsiteX8-3173" fmla="*/ 6905625 w 9144000"/>
              <a:gd name="connsiteY8-3174" fmla="*/ 1149134 h 2635034"/>
              <a:gd name="connsiteX9-3175" fmla="*/ 7088427 w 9144000"/>
              <a:gd name="connsiteY9-3176" fmla="*/ 730568 h 2635034"/>
              <a:gd name="connsiteX10-3177" fmla="*/ 7260945 w 9144000"/>
              <a:gd name="connsiteY10-3178" fmla="*/ 1152791 h 2635034"/>
              <a:gd name="connsiteX11-3179" fmla="*/ 7421270 w 9144000"/>
              <a:gd name="connsiteY11-3180" fmla="*/ 763487 h 2635034"/>
              <a:gd name="connsiteX12-3181" fmla="*/ 7622210 w 9144000"/>
              <a:gd name="connsiteY12-3182" fmla="*/ 1178395 h 2635034"/>
              <a:gd name="connsiteX13-3183" fmla="*/ 7776056 w 9144000"/>
              <a:gd name="connsiteY13-3184" fmla="*/ 840297 h 2635034"/>
              <a:gd name="connsiteX14-3185" fmla="*/ 7922590 w 9144000"/>
              <a:gd name="connsiteY14-3186" fmla="*/ 1167422 h 2635034"/>
              <a:gd name="connsiteX15-3187" fmla="*/ 7877937 w 9144000"/>
              <a:gd name="connsiteY15-3188" fmla="*/ 1945576 h 2635034"/>
              <a:gd name="connsiteX16-3189" fmla="*/ 7658100 w 9144000"/>
              <a:gd name="connsiteY16-3190" fmla="*/ 2635034 h 2635034"/>
              <a:gd name="connsiteX17-3191" fmla="*/ 9144000 w 9144000"/>
              <a:gd name="connsiteY17-3192" fmla="*/ 2635034 h 2635034"/>
              <a:gd name="connsiteX0-3193" fmla="*/ 0 w 9144000"/>
              <a:gd name="connsiteY0-3194" fmla="*/ 2625509 h 2635034"/>
              <a:gd name="connsiteX1-3195" fmla="*/ 6592062 w 9144000"/>
              <a:gd name="connsiteY1-3196" fmla="*/ 2632825 h 2635034"/>
              <a:gd name="connsiteX2-3197" fmla="*/ 6591300 w 9144000"/>
              <a:gd name="connsiteY2-3198" fmla="*/ 2387384 h 2635034"/>
              <a:gd name="connsiteX3-3199" fmla="*/ 6000750 w 9144000"/>
              <a:gd name="connsiteY3-3200" fmla="*/ 1320584 h 2635034"/>
              <a:gd name="connsiteX4-3201" fmla="*/ 6197726 w 9144000"/>
              <a:gd name="connsiteY4-3202" fmla="*/ 1152105 h 2635034"/>
              <a:gd name="connsiteX5-3203" fmla="*/ 6619875 w 9144000"/>
              <a:gd name="connsiteY5-3204" fmla="*/ 1634909 h 2635034"/>
              <a:gd name="connsiteX6-3205" fmla="*/ 6562725 w 9144000"/>
              <a:gd name="connsiteY6-3206" fmla="*/ 168059 h 2635034"/>
              <a:gd name="connsiteX7-3207" fmla="*/ 6838950 w 9144000"/>
              <a:gd name="connsiteY7-3208" fmla="*/ 177584 h 2635034"/>
              <a:gd name="connsiteX8-3209" fmla="*/ 6905625 w 9144000"/>
              <a:gd name="connsiteY8-3210" fmla="*/ 1149134 h 2635034"/>
              <a:gd name="connsiteX9-3211" fmla="*/ 7088427 w 9144000"/>
              <a:gd name="connsiteY9-3212" fmla="*/ 730568 h 2635034"/>
              <a:gd name="connsiteX10-3213" fmla="*/ 7260945 w 9144000"/>
              <a:gd name="connsiteY10-3214" fmla="*/ 1152791 h 2635034"/>
              <a:gd name="connsiteX11-3215" fmla="*/ 7421270 w 9144000"/>
              <a:gd name="connsiteY11-3216" fmla="*/ 763487 h 2635034"/>
              <a:gd name="connsiteX12-3217" fmla="*/ 7622210 w 9144000"/>
              <a:gd name="connsiteY12-3218" fmla="*/ 1178395 h 2635034"/>
              <a:gd name="connsiteX13-3219" fmla="*/ 7776056 w 9144000"/>
              <a:gd name="connsiteY13-3220" fmla="*/ 840297 h 2635034"/>
              <a:gd name="connsiteX14-3221" fmla="*/ 7922590 w 9144000"/>
              <a:gd name="connsiteY14-3222" fmla="*/ 1167422 h 2635034"/>
              <a:gd name="connsiteX15-3223" fmla="*/ 7877937 w 9144000"/>
              <a:gd name="connsiteY15-3224" fmla="*/ 1945576 h 2635034"/>
              <a:gd name="connsiteX16-3225" fmla="*/ 7658100 w 9144000"/>
              <a:gd name="connsiteY16-3226" fmla="*/ 2635034 h 2635034"/>
              <a:gd name="connsiteX17-3227" fmla="*/ 9144000 w 9144000"/>
              <a:gd name="connsiteY17-3228" fmla="*/ 2635034 h 2635034"/>
              <a:gd name="connsiteX0-3229" fmla="*/ 0 w 9144000"/>
              <a:gd name="connsiteY0-3230" fmla="*/ 2625509 h 2635034"/>
              <a:gd name="connsiteX1-3231" fmla="*/ 6592062 w 9144000"/>
              <a:gd name="connsiteY1-3232" fmla="*/ 2632825 h 2635034"/>
              <a:gd name="connsiteX2-3233" fmla="*/ 6591300 w 9144000"/>
              <a:gd name="connsiteY2-3234" fmla="*/ 2387384 h 2635034"/>
              <a:gd name="connsiteX3-3235" fmla="*/ 6000750 w 9144000"/>
              <a:gd name="connsiteY3-3236" fmla="*/ 1320584 h 2635034"/>
              <a:gd name="connsiteX4-3237" fmla="*/ 6197726 w 9144000"/>
              <a:gd name="connsiteY4-3238" fmla="*/ 1152105 h 2635034"/>
              <a:gd name="connsiteX5-3239" fmla="*/ 6619875 w 9144000"/>
              <a:gd name="connsiteY5-3240" fmla="*/ 1634909 h 2635034"/>
              <a:gd name="connsiteX6-3241" fmla="*/ 6562725 w 9144000"/>
              <a:gd name="connsiteY6-3242" fmla="*/ 168059 h 2635034"/>
              <a:gd name="connsiteX7-3243" fmla="*/ 6838950 w 9144000"/>
              <a:gd name="connsiteY7-3244" fmla="*/ 177584 h 2635034"/>
              <a:gd name="connsiteX8-3245" fmla="*/ 6905625 w 9144000"/>
              <a:gd name="connsiteY8-3246" fmla="*/ 1149134 h 2635034"/>
              <a:gd name="connsiteX9-3247" fmla="*/ 7088427 w 9144000"/>
              <a:gd name="connsiteY9-3248" fmla="*/ 730568 h 2635034"/>
              <a:gd name="connsiteX10-3249" fmla="*/ 7260945 w 9144000"/>
              <a:gd name="connsiteY10-3250" fmla="*/ 1152791 h 2635034"/>
              <a:gd name="connsiteX11-3251" fmla="*/ 7421270 w 9144000"/>
              <a:gd name="connsiteY11-3252" fmla="*/ 763487 h 2635034"/>
              <a:gd name="connsiteX12-3253" fmla="*/ 7622210 w 9144000"/>
              <a:gd name="connsiteY12-3254" fmla="*/ 1178395 h 2635034"/>
              <a:gd name="connsiteX13-3255" fmla="*/ 7776056 w 9144000"/>
              <a:gd name="connsiteY13-3256" fmla="*/ 840297 h 2635034"/>
              <a:gd name="connsiteX14-3257" fmla="*/ 7922590 w 9144000"/>
              <a:gd name="connsiteY14-3258" fmla="*/ 1167422 h 2635034"/>
              <a:gd name="connsiteX15-3259" fmla="*/ 7877937 w 9144000"/>
              <a:gd name="connsiteY15-3260" fmla="*/ 1945576 h 2635034"/>
              <a:gd name="connsiteX16-3261" fmla="*/ 7658100 w 9144000"/>
              <a:gd name="connsiteY16-3262" fmla="*/ 2635034 h 2635034"/>
              <a:gd name="connsiteX17-3263" fmla="*/ 9144000 w 9144000"/>
              <a:gd name="connsiteY17-3264" fmla="*/ 2635034 h 2635034"/>
              <a:gd name="connsiteX0-3265" fmla="*/ 0 w 9144000"/>
              <a:gd name="connsiteY0-3266" fmla="*/ 2625509 h 2635034"/>
              <a:gd name="connsiteX1-3267" fmla="*/ 6592062 w 9144000"/>
              <a:gd name="connsiteY1-3268" fmla="*/ 2632825 h 2635034"/>
              <a:gd name="connsiteX2-3269" fmla="*/ 6591300 w 9144000"/>
              <a:gd name="connsiteY2-3270" fmla="*/ 2387384 h 2635034"/>
              <a:gd name="connsiteX3-3271" fmla="*/ 6000750 w 9144000"/>
              <a:gd name="connsiteY3-3272" fmla="*/ 1320584 h 2635034"/>
              <a:gd name="connsiteX4-3273" fmla="*/ 6197726 w 9144000"/>
              <a:gd name="connsiteY4-3274" fmla="*/ 1152105 h 2635034"/>
              <a:gd name="connsiteX5-3275" fmla="*/ 6619875 w 9144000"/>
              <a:gd name="connsiteY5-3276" fmla="*/ 1634909 h 2635034"/>
              <a:gd name="connsiteX6-3277" fmla="*/ 6562725 w 9144000"/>
              <a:gd name="connsiteY6-3278" fmla="*/ 168059 h 2635034"/>
              <a:gd name="connsiteX7-3279" fmla="*/ 6838950 w 9144000"/>
              <a:gd name="connsiteY7-3280" fmla="*/ 177584 h 2635034"/>
              <a:gd name="connsiteX8-3281" fmla="*/ 6905625 w 9144000"/>
              <a:gd name="connsiteY8-3282" fmla="*/ 1149134 h 2635034"/>
              <a:gd name="connsiteX9-3283" fmla="*/ 7088427 w 9144000"/>
              <a:gd name="connsiteY9-3284" fmla="*/ 730568 h 2635034"/>
              <a:gd name="connsiteX10-3285" fmla="*/ 7260945 w 9144000"/>
              <a:gd name="connsiteY10-3286" fmla="*/ 1152791 h 2635034"/>
              <a:gd name="connsiteX11-3287" fmla="*/ 7421270 w 9144000"/>
              <a:gd name="connsiteY11-3288" fmla="*/ 763487 h 2635034"/>
              <a:gd name="connsiteX12-3289" fmla="*/ 7622210 w 9144000"/>
              <a:gd name="connsiteY12-3290" fmla="*/ 1178395 h 2635034"/>
              <a:gd name="connsiteX13-3291" fmla="*/ 7776056 w 9144000"/>
              <a:gd name="connsiteY13-3292" fmla="*/ 840297 h 2635034"/>
              <a:gd name="connsiteX14-3293" fmla="*/ 7922590 w 9144000"/>
              <a:gd name="connsiteY14-3294" fmla="*/ 1167422 h 2635034"/>
              <a:gd name="connsiteX15-3295" fmla="*/ 7877937 w 9144000"/>
              <a:gd name="connsiteY15-3296" fmla="*/ 1945576 h 2635034"/>
              <a:gd name="connsiteX16-3297" fmla="*/ 7658100 w 9144000"/>
              <a:gd name="connsiteY16-3298" fmla="*/ 2635034 h 2635034"/>
              <a:gd name="connsiteX17-3299" fmla="*/ 9144000 w 9144000"/>
              <a:gd name="connsiteY17-3300" fmla="*/ 2635034 h 2635034"/>
              <a:gd name="connsiteX0-3301" fmla="*/ 0 w 9144000"/>
              <a:gd name="connsiteY0-3302" fmla="*/ 2625509 h 2635034"/>
              <a:gd name="connsiteX1-3303" fmla="*/ 6592062 w 9144000"/>
              <a:gd name="connsiteY1-3304" fmla="*/ 2632825 h 2635034"/>
              <a:gd name="connsiteX2-3305" fmla="*/ 6591300 w 9144000"/>
              <a:gd name="connsiteY2-3306" fmla="*/ 2387384 h 2635034"/>
              <a:gd name="connsiteX3-3307" fmla="*/ 6000750 w 9144000"/>
              <a:gd name="connsiteY3-3308" fmla="*/ 1320584 h 2635034"/>
              <a:gd name="connsiteX4-3309" fmla="*/ 6197726 w 9144000"/>
              <a:gd name="connsiteY4-3310" fmla="*/ 1152105 h 2635034"/>
              <a:gd name="connsiteX5-3311" fmla="*/ 6619875 w 9144000"/>
              <a:gd name="connsiteY5-3312" fmla="*/ 1634909 h 2635034"/>
              <a:gd name="connsiteX6-3313" fmla="*/ 6562725 w 9144000"/>
              <a:gd name="connsiteY6-3314" fmla="*/ 168059 h 2635034"/>
              <a:gd name="connsiteX7-3315" fmla="*/ 6838950 w 9144000"/>
              <a:gd name="connsiteY7-3316" fmla="*/ 177584 h 2635034"/>
              <a:gd name="connsiteX8-3317" fmla="*/ 6905625 w 9144000"/>
              <a:gd name="connsiteY8-3318" fmla="*/ 1149134 h 2635034"/>
              <a:gd name="connsiteX9-3319" fmla="*/ 7088427 w 9144000"/>
              <a:gd name="connsiteY9-3320" fmla="*/ 730568 h 2635034"/>
              <a:gd name="connsiteX10-3321" fmla="*/ 7260945 w 9144000"/>
              <a:gd name="connsiteY10-3322" fmla="*/ 1152791 h 2635034"/>
              <a:gd name="connsiteX11-3323" fmla="*/ 7421270 w 9144000"/>
              <a:gd name="connsiteY11-3324" fmla="*/ 763487 h 2635034"/>
              <a:gd name="connsiteX12-3325" fmla="*/ 7622210 w 9144000"/>
              <a:gd name="connsiteY12-3326" fmla="*/ 1178395 h 2635034"/>
              <a:gd name="connsiteX13-3327" fmla="*/ 7776056 w 9144000"/>
              <a:gd name="connsiteY13-3328" fmla="*/ 840297 h 2635034"/>
              <a:gd name="connsiteX14-3329" fmla="*/ 7922590 w 9144000"/>
              <a:gd name="connsiteY14-3330" fmla="*/ 1167422 h 2635034"/>
              <a:gd name="connsiteX15-3331" fmla="*/ 7877937 w 9144000"/>
              <a:gd name="connsiteY15-3332" fmla="*/ 1945576 h 2635034"/>
              <a:gd name="connsiteX16-3333" fmla="*/ 7658100 w 9144000"/>
              <a:gd name="connsiteY16-3334" fmla="*/ 2635034 h 2635034"/>
              <a:gd name="connsiteX17-3335" fmla="*/ 9144000 w 9144000"/>
              <a:gd name="connsiteY17-3336" fmla="*/ 2635034 h 2635034"/>
              <a:gd name="connsiteX0-3337" fmla="*/ 0 w 9144000"/>
              <a:gd name="connsiteY0-3338" fmla="*/ 2625509 h 2635034"/>
              <a:gd name="connsiteX1-3339" fmla="*/ 6592062 w 9144000"/>
              <a:gd name="connsiteY1-3340" fmla="*/ 2632825 h 2635034"/>
              <a:gd name="connsiteX2-3341" fmla="*/ 6591300 w 9144000"/>
              <a:gd name="connsiteY2-3342" fmla="*/ 2387384 h 2635034"/>
              <a:gd name="connsiteX3-3343" fmla="*/ 6000750 w 9144000"/>
              <a:gd name="connsiteY3-3344" fmla="*/ 1320584 h 2635034"/>
              <a:gd name="connsiteX4-3345" fmla="*/ 6197726 w 9144000"/>
              <a:gd name="connsiteY4-3346" fmla="*/ 1152105 h 2635034"/>
              <a:gd name="connsiteX5-3347" fmla="*/ 6619875 w 9144000"/>
              <a:gd name="connsiteY5-3348" fmla="*/ 1634909 h 2635034"/>
              <a:gd name="connsiteX6-3349" fmla="*/ 6562725 w 9144000"/>
              <a:gd name="connsiteY6-3350" fmla="*/ 168059 h 2635034"/>
              <a:gd name="connsiteX7-3351" fmla="*/ 6838950 w 9144000"/>
              <a:gd name="connsiteY7-3352" fmla="*/ 177584 h 2635034"/>
              <a:gd name="connsiteX8-3353" fmla="*/ 6905625 w 9144000"/>
              <a:gd name="connsiteY8-3354" fmla="*/ 1149134 h 2635034"/>
              <a:gd name="connsiteX9-3355" fmla="*/ 7088427 w 9144000"/>
              <a:gd name="connsiteY9-3356" fmla="*/ 730568 h 2635034"/>
              <a:gd name="connsiteX10-3357" fmla="*/ 7260945 w 9144000"/>
              <a:gd name="connsiteY10-3358" fmla="*/ 1152791 h 2635034"/>
              <a:gd name="connsiteX11-3359" fmla="*/ 7421270 w 9144000"/>
              <a:gd name="connsiteY11-3360" fmla="*/ 763487 h 2635034"/>
              <a:gd name="connsiteX12-3361" fmla="*/ 7622210 w 9144000"/>
              <a:gd name="connsiteY12-3362" fmla="*/ 1178395 h 2635034"/>
              <a:gd name="connsiteX13-3363" fmla="*/ 7776056 w 9144000"/>
              <a:gd name="connsiteY13-3364" fmla="*/ 840297 h 2635034"/>
              <a:gd name="connsiteX14-3365" fmla="*/ 7922590 w 9144000"/>
              <a:gd name="connsiteY14-3366" fmla="*/ 1167422 h 2635034"/>
              <a:gd name="connsiteX15-3367" fmla="*/ 7877937 w 9144000"/>
              <a:gd name="connsiteY15-3368" fmla="*/ 1945576 h 2635034"/>
              <a:gd name="connsiteX16-3369" fmla="*/ 7658100 w 9144000"/>
              <a:gd name="connsiteY16-3370" fmla="*/ 2635034 h 2635034"/>
              <a:gd name="connsiteX17-3371" fmla="*/ 9144000 w 9144000"/>
              <a:gd name="connsiteY17-3372" fmla="*/ 2635034 h 2635034"/>
              <a:gd name="connsiteX0-3373" fmla="*/ 0 w 9144000"/>
              <a:gd name="connsiteY0-3374" fmla="*/ 2625509 h 2635034"/>
              <a:gd name="connsiteX1-3375" fmla="*/ 6592062 w 9144000"/>
              <a:gd name="connsiteY1-3376" fmla="*/ 2632825 h 2635034"/>
              <a:gd name="connsiteX2-3377" fmla="*/ 6591300 w 9144000"/>
              <a:gd name="connsiteY2-3378" fmla="*/ 2387384 h 2635034"/>
              <a:gd name="connsiteX3-3379" fmla="*/ 6000750 w 9144000"/>
              <a:gd name="connsiteY3-3380" fmla="*/ 1320584 h 2635034"/>
              <a:gd name="connsiteX4-3381" fmla="*/ 6197726 w 9144000"/>
              <a:gd name="connsiteY4-3382" fmla="*/ 1152105 h 2635034"/>
              <a:gd name="connsiteX5-3383" fmla="*/ 6619875 w 9144000"/>
              <a:gd name="connsiteY5-3384" fmla="*/ 1634909 h 2635034"/>
              <a:gd name="connsiteX6-3385" fmla="*/ 6562725 w 9144000"/>
              <a:gd name="connsiteY6-3386" fmla="*/ 168059 h 2635034"/>
              <a:gd name="connsiteX7-3387" fmla="*/ 6838950 w 9144000"/>
              <a:gd name="connsiteY7-3388" fmla="*/ 177584 h 2635034"/>
              <a:gd name="connsiteX8-3389" fmla="*/ 6905625 w 9144000"/>
              <a:gd name="connsiteY8-3390" fmla="*/ 1149134 h 2635034"/>
              <a:gd name="connsiteX9-3391" fmla="*/ 7088427 w 9144000"/>
              <a:gd name="connsiteY9-3392" fmla="*/ 730568 h 2635034"/>
              <a:gd name="connsiteX10-3393" fmla="*/ 7260945 w 9144000"/>
              <a:gd name="connsiteY10-3394" fmla="*/ 1152791 h 2635034"/>
              <a:gd name="connsiteX11-3395" fmla="*/ 7421270 w 9144000"/>
              <a:gd name="connsiteY11-3396" fmla="*/ 763487 h 2635034"/>
              <a:gd name="connsiteX12-3397" fmla="*/ 7622210 w 9144000"/>
              <a:gd name="connsiteY12-3398" fmla="*/ 1178395 h 2635034"/>
              <a:gd name="connsiteX13-3399" fmla="*/ 7776056 w 9144000"/>
              <a:gd name="connsiteY13-3400" fmla="*/ 840297 h 2635034"/>
              <a:gd name="connsiteX14-3401" fmla="*/ 7922590 w 9144000"/>
              <a:gd name="connsiteY14-3402" fmla="*/ 1167422 h 2635034"/>
              <a:gd name="connsiteX15-3403" fmla="*/ 7877937 w 9144000"/>
              <a:gd name="connsiteY15-3404" fmla="*/ 1945576 h 2635034"/>
              <a:gd name="connsiteX16-3405" fmla="*/ 7658100 w 9144000"/>
              <a:gd name="connsiteY16-3406" fmla="*/ 2635034 h 2635034"/>
              <a:gd name="connsiteX17-3407" fmla="*/ 9144000 w 9144000"/>
              <a:gd name="connsiteY17-3408" fmla="*/ 2635034 h 2635034"/>
              <a:gd name="connsiteX0-3409" fmla="*/ 0 w 9144000"/>
              <a:gd name="connsiteY0-3410" fmla="*/ 2625509 h 2635034"/>
              <a:gd name="connsiteX1-3411" fmla="*/ 6592062 w 9144000"/>
              <a:gd name="connsiteY1-3412" fmla="*/ 2632825 h 2635034"/>
              <a:gd name="connsiteX2-3413" fmla="*/ 6591300 w 9144000"/>
              <a:gd name="connsiteY2-3414" fmla="*/ 2387384 h 2635034"/>
              <a:gd name="connsiteX3-3415" fmla="*/ 6000750 w 9144000"/>
              <a:gd name="connsiteY3-3416" fmla="*/ 1320584 h 2635034"/>
              <a:gd name="connsiteX4-3417" fmla="*/ 6197726 w 9144000"/>
              <a:gd name="connsiteY4-3418" fmla="*/ 1152105 h 2635034"/>
              <a:gd name="connsiteX5-3419" fmla="*/ 6619875 w 9144000"/>
              <a:gd name="connsiteY5-3420" fmla="*/ 1634909 h 2635034"/>
              <a:gd name="connsiteX6-3421" fmla="*/ 6562725 w 9144000"/>
              <a:gd name="connsiteY6-3422" fmla="*/ 168059 h 2635034"/>
              <a:gd name="connsiteX7-3423" fmla="*/ 6838950 w 9144000"/>
              <a:gd name="connsiteY7-3424" fmla="*/ 177584 h 2635034"/>
              <a:gd name="connsiteX8-3425" fmla="*/ 6905625 w 9144000"/>
              <a:gd name="connsiteY8-3426" fmla="*/ 1149134 h 2635034"/>
              <a:gd name="connsiteX9-3427" fmla="*/ 7088427 w 9144000"/>
              <a:gd name="connsiteY9-3428" fmla="*/ 730568 h 2635034"/>
              <a:gd name="connsiteX10-3429" fmla="*/ 7260945 w 9144000"/>
              <a:gd name="connsiteY10-3430" fmla="*/ 1152791 h 2635034"/>
              <a:gd name="connsiteX11-3431" fmla="*/ 7421270 w 9144000"/>
              <a:gd name="connsiteY11-3432" fmla="*/ 763487 h 2635034"/>
              <a:gd name="connsiteX12-3433" fmla="*/ 7622210 w 9144000"/>
              <a:gd name="connsiteY12-3434" fmla="*/ 1178395 h 2635034"/>
              <a:gd name="connsiteX13-3435" fmla="*/ 7776056 w 9144000"/>
              <a:gd name="connsiteY13-3436" fmla="*/ 840297 h 2635034"/>
              <a:gd name="connsiteX14-3437" fmla="*/ 7922590 w 9144000"/>
              <a:gd name="connsiteY14-3438" fmla="*/ 1167422 h 2635034"/>
              <a:gd name="connsiteX15-3439" fmla="*/ 7877937 w 9144000"/>
              <a:gd name="connsiteY15-3440" fmla="*/ 1945576 h 2635034"/>
              <a:gd name="connsiteX16-3441" fmla="*/ 7658100 w 9144000"/>
              <a:gd name="connsiteY16-3442" fmla="*/ 2635034 h 2635034"/>
              <a:gd name="connsiteX17-3443" fmla="*/ 9144000 w 9144000"/>
              <a:gd name="connsiteY17-3444" fmla="*/ 2635034 h 2635034"/>
              <a:gd name="connsiteX0-3445" fmla="*/ 0 w 9144000"/>
              <a:gd name="connsiteY0-3446" fmla="*/ 2625509 h 2635034"/>
              <a:gd name="connsiteX1-3447" fmla="*/ 6592062 w 9144000"/>
              <a:gd name="connsiteY1-3448" fmla="*/ 2632825 h 2635034"/>
              <a:gd name="connsiteX2-3449" fmla="*/ 6591300 w 9144000"/>
              <a:gd name="connsiteY2-3450" fmla="*/ 2387384 h 2635034"/>
              <a:gd name="connsiteX3-3451" fmla="*/ 6000750 w 9144000"/>
              <a:gd name="connsiteY3-3452" fmla="*/ 1320584 h 2635034"/>
              <a:gd name="connsiteX4-3453" fmla="*/ 6197726 w 9144000"/>
              <a:gd name="connsiteY4-3454" fmla="*/ 1152105 h 2635034"/>
              <a:gd name="connsiteX5-3455" fmla="*/ 6619875 w 9144000"/>
              <a:gd name="connsiteY5-3456" fmla="*/ 1634909 h 2635034"/>
              <a:gd name="connsiteX6-3457" fmla="*/ 6562725 w 9144000"/>
              <a:gd name="connsiteY6-3458" fmla="*/ 168059 h 2635034"/>
              <a:gd name="connsiteX7-3459" fmla="*/ 6838950 w 9144000"/>
              <a:gd name="connsiteY7-3460" fmla="*/ 177584 h 2635034"/>
              <a:gd name="connsiteX8-3461" fmla="*/ 6905625 w 9144000"/>
              <a:gd name="connsiteY8-3462" fmla="*/ 1149134 h 2635034"/>
              <a:gd name="connsiteX9-3463" fmla="*/ 7088427 w 9144000"/>
              <a:gd name="connsiteY9-3464" fmla="*/ 730568 h 2635034"/>
              <a:gd name="connsiteX10-3465" fmla="*/ 7260945 w 9144000"/>
              <a:gd name="connsiteY10-3466" fmla="*/ 1152791 h 2635034"/>
              <a:gd name="connsiteX11-3467" fmla="*/ 7421270 w 9144000"/>
              <a:gd name="connsiteY11-3468" fmla="*/ 763487 h 2635034"/>
              <a:gd name="connsiteX12-3469" fmla="*/ 7622210 w 9144000"/>
              <a:gd name="connsiteY12-3470" fmla="*/ 1178395 h 2635034"/>
              <a:gd name="connsiteX13-3471" fmla="*/ 7776056 w 9144000"/>
              <a:gd name="connsiteY13-3472" fmla="*/ 840297 h 2635034"/>
              <a:gd name="connsiteX14-3473" fmla="*/ 7922590 w 9144000"/>
              <a:gd name="connsiteY14-3474" fmla="*/ 1167422 h 2635034"/>
              <a:gd name="connsiteX15-3475" fmla="*/ 7877937 w 9144000"/>
              <a:gd name="connsiteY15-3476" fmla="*/ 1945576 h 2635034"/>
              <a:gd name="connsiteX16-3477" fmla="*/ 7658100 w 9144000"/>
              <a:gd name="connsiteY16-3478" fmla="*/ 2635034 h 2635034"/>
              <a:gd name="connsiteX17-3479" fmla="*/ 9144000 w 9144000"/>
              <a:gd name="connsiteY17-3480" fmla="*/ 2635034 h 2635034"/>
              <a:gd name="connsiteX0-3481" fmla="*/ 0 w 9144000"/>
              <a:gd name="connsiteY0-3482" fmla="*/ 2625509 h 2635034"/>
              <a:gd name="connsiteX1-3483" fmla="*/ 6592062 w 9144000"/>
              <a:gd name="connsiteY1-3484" fmla="*/ 2632825 h 2635034"/>
              <a:gd name="connsiteX2-3485" fmla="*/ 6591300 w 9144000"/>
              <a:gd name="connsiteY2-3486" fmla="*/ 2387384 h 2635034"/>
              <a:gd name="connsiteX3-3487" fmla="*/ 6000750 w 9144000"/>
              <a:gd name="connsiteY3-3488" fmla="*/ 1320584 h 2635034"/>
              <a:gd name="connsiteX4-3489" fmla="*/ 6197726 w 9144000"/>
              <a:gd name="connsiteY4-3490" fmla="*/ 1152105 h 2635034"/>
              <a:gd name="connsiteX5-3491" fmla="*/ 6619875 w 9144000"/>
              <a:gd name="connsiteY5-3492" fmla="*/ 1634909 h 2635034"/>
              <a:gd name="connsiteX6-3493" fmla="*/ 6562725 w 9144000"/>
              <a:gd name="connsiteY6-3494" fmla="*/ 168059 h 2635034"/>
              <a:gd name="connsiteX7-3495" fmla="*/ 6838950 w 9144000"/>
              <a:gd name="connsiteY7-3496" fmla="*/ 177584 h 2635034"/>
              <a:gd name="connsiteX8-3497" fmla="*/ 6905625 w 9144000"/>
              <a:gd name="connsiteY8-3498" fmla="*/ 1149134 h 2635034"/>
              <a:gd name="connsiteX9-3499" fmla="*/ 7088427 w 9144000"/>
              <a:gd name="connsiteY9-3500" fmla="*/ 730568 h 2635034"/>
              <a:gd name="connsiteX10-3501" fmla="*/ 7260945 w 9144000"/>
              <a:gd name="connsiteY10-3502" fmla="*/ 1152791 h 2635034"/>
              <a:gd name="connsiteX11-3503" fmla="*/ 7421270 w 9144000"/>
              <a:gd name="connsiteY11-3504" fmla="*/ 763487 h 2635034"/>
              <a:gd name="connsiteX12-3505" fmla="*/ 7622210 w 9144000"/>
              <a:gd name="connsiteY12-3506" fmla="*/ 1178395 h 2635034"/>
              <a:gd name="connsiteX13-3507" fmla="*/ 7776056 w 9144000"/>
              <a:gd name="connsiteY13-3508" fmla="*/ 840297 h 2635034"/>
              <a:gd name="connsiteX14-3509" fmla="*/ 7922590 w 9144000"/>
              <a:gd name="connsiteY14-3510" fmla="*/ 1167422 h 2635034"/>
              <a:gd name="connsiteX15-3511" fmla="*/ 7877937 w 9144000"/>
              <a:gd name="connsiteY15-3512" fmla="*/ 1945576 h 2635034"/>
              <a:gd name="connsiteX16-3513" fmla="*/ 7658100 w 9144000"/>
              <a:gd name="connsiteY16-3514" fmla="*/ 2635034 h 2635034"/>
              <a:gd name="connsiteX17-3515" fmla="*/ 9144000 w 9144000"/>
              <a:gd name="connsiteY17-3516" fmla="*/ 2635034 h 2635034"/>
              <a:gd name="connsiteX0-3517" fmla="*/ 0 w 9144000"/>
              <a:gd name="connsiteY0-3518" fmla="*/ 2625509 h 2635034"/>
              <a:gd name="connsiteX1-3519" fmla="*/ 6592062 w 9144000"/>
              <a:gd name="connsiteY1-3520" fmla="*/ 2632825 h 2635034"/>
              <a:gd name="connsiteX2-3521" fmla="*/ 6591300 w 9144000"/>
              <a:gd name="connsiteY2-3522" fmla="*/ 2387384 h 2635034"/>
              <a:gd name="connsiteX3-3523" fmla="*/ 6000750 w 9144000"/>
              <a:gd name="connsiteY3-3524" fmla="*/ 1320584 h 2635034"/>
              <a:gd name="connsiteX4-3525" fmla="*/ 6197726 w 9144000"/>
              <a:gd name="connsiteY4-3526" fmla="*/ 1152105 h 2635034"/>
              <a:gd name="connsiteX5-3527" fmla="*/ 6619875 w 9144000"/>
              <a:gd name="connsiteY5-3528" fmla="*/ 1634909 h 2635034"/>
              <a:gd name="connsiteX6-3529" fmla="*/ 6562725 w 9144000"/>
              <a:gd name="connsiteY6-3530" fmla="*/ 168059 h 2635034"/>
              <a:gd name="connsiteX7-3531" fmla="*/ 6838950 w 9144000"/>
              <a:gd name="connsiteY7-3532" fmla="*/ 177584 h 2635034"/>
              <a:gd name="connsiteX8-3533" fmla="*/ 6905625 w 9144000"/>
              <a:gd name="connsiteY8-3534" fmla="*/ 1149134 h 2635034"/>
              <a:gd name="connsiteX9-3535" fmla="*/ 7088427 w 9144000"/>
              <a:gd name="connsiteY9-3536" fmla="*/ 730568 h 2635034"/>
              <a:gd name="connsiteX10-3537" fmla="*/ 7260945 w 9144000"/>
              <a:gd name="connsiteY10-3538" fmla="*/ 1152791 h 2635034"/>
              <a:gd name="connsiteX11-3539" fmla="*/ 7421270 w 9144000"/>
              <a:gd name="connsiteY11-3540" fmla="*/ 763487 h 2635034"/>
              <a:gd name="connsiteX12-3541" fmla="*/ 7622210 w 9144000"/>
              <a:gd name="connsiteY12-3542" fmla="*/ 1178395 h 2635034"/>
              <a:gd name="connsiteX13-3543" fmla="*/ 7776056 w 9144000"/>
              <a:gd name="connsiteY13-3544" fmla="*/ 840297 h 2635034"/>
              <a:gd name="connsiteX14-3545" fmla="*/ 7922590 w 9144000"/>
              <a:gd name="connsiteY14-3546" fmla="*/ 1167422 h 2635034"/>
              <a:gd name="connsiteX15-3547" fmla="*/ 7877937 w 9144000"/>
              <a:gd name="connsiteY15-3548" fmla="*/ 1945576 h 2635034"/>
              <a:gd name="connsiteX16-3549" fmla="*/ 7658100 w 9144000"/>
              <a:gd name="connsiteY16-3550" fmla="*/ 2635034 h 2635034"/>
              <a:gd name="connsiteX17-3551" fmla="*/ 9144000 w 9144000"/>
              <a:gd name="connsiteY17-3552" fmla="*/ 2635034 h 2635034"/>
              <a:gd name="connsiteX0-3553" fmla="*/ 0 w 9144000"/>
              <a:gd name="connsiteY0-3554" fmla="*/ 2625509 h 2635034"/>
              <a:gd name="connsiteX1-3555" fmla="*/ 6592062 w 9144000"/>
              <a:gd name="connsiteY1-3556" fmla="*/ 2632825 h 2635034"/>
              <a:gd name="connsiteX2-3557" fmla="*/ 6591300 w 9144000"/>
              <a:gd name="connsiteY2-3558" fmla="*/ 2387384 h 2635034"/>
              <a:gd name="connsiteX3-3559" fmla="*/ 6000750 w 9144000"/>
              <a:gd name="connsiteY3-3560" fmla="*/ 1320584 h 2635034"/>
              <a:gd name="connsiteX4-3561" fmla="*/ 6197726 w 9144000"/>
              <a:gd name="connsiteY4-3562" fmla="*/ 1152105 h 2635034"/>
              <a:gd name="connsiteX5-3563" fmla="*/ 6619875 w 9144000"/>
              <a:gd name="connsiteY5-3564" fmla="*/ 1634909 h 2635034"/>
              <a:gd name="connsiteX6-3565" fmla="*/ 6562725 w 9144000"/>
              <a:gd name="connsiteY6-3566" fmla="*/ 168059 h 2635034"/>
              <a:gd name="connsiteX7-3567" fmla="*/ 6838950 w 9144000"/>
              <a:gd name="connsiteY7-3568" fmla="*/ 177584 h 2635034"/>
              <a:gd name="connsiteX8-3569" fmla="*/ 6905625 w 9144000"/>
              <a:gd name="connsiteY8-3570" fmla="*/ 1149134 h 2635034"/>
              <a:gd name="connsiteX9-3571" fmla="*/ 7088427 w 9144000"/>
              <a:gd name="connsiteY9-3572" fmla="*/ 730568 h 2635034"/>
              <a:gd name="connsiteX10-3573" fmla="*/ 7260945 w 9144000"/>
              <a:gd name="connsiteY10-3574" fmla="*/ 1152791 h 2635034"/>
              <a:gd name="connsiteX11-3575" fmla="*/ 7421270 w 9144000"/>
              <a:gd name="connsiteY11-3576" fmla="*/ 763487 h 2635034"/>
              <a:gd name="connsiteX12-3577" fmla="*/ 7622210 w 9144000"/>
              <a:gd name="connsiteY12-3578" fmla="*/ 1178395 h 2635034"/>
              <a:gd name="connsiteX13-3579" fmla="*/ 7776056 w 9144000"/>
              <a:gd name="connsiteY13-3580" fmla="*/ 840297 h 2635034"/>
              <a:gd name="connsiteX14-3581" fmla="*/ 7922590 w 9144000"/>
              <a:gd name="connsiteY14-3582" fmla="*/ 1167422 h 2635034"/>
              <a:gd name="connsiteX15-3583" fmla="*/ 7877937 w 9144000"/>
              <a:gd name="connsiteY15-3584" fmla="*/ 1945576 h 2635034"/>
              <a:gd name="connsiteX16-3585" fmla="*/ 7658100 w 9144000"/>
              <a:gd name="connsiteY16-3586" fmla="*/ 2635034 h 2635034"/>
              <a:gd name="connsiteX17-3587" fmla="*/ 9144000 w 9144000"/>
              <a:gd name="connsiteY17-3588" fmla="*/ 2635034 h 2635034"/>
              <a:gd name="connsiteX0-3589" fmla="*/ 0 w 9144000"/>
              <a:gd name="connsiteY0-3590" fmla="*/ 2625509 h 2635034"/>
              <a:gd name="connsiteX1-3591" fmla="*/ 6592062 w 9144000"/>
              <a:gd name="connsiteY1-3592" fmla="*/ 2632825 h 2635034"/>
              <a:gd name="connsiteX2-3593" fmla="*/ 6591300 w 9144000"/>
              <a:gd name="connsiteY2-3594" fmla="*/ 2387384 h 2635034"/>
              <a:gd name="connsiteX3-3595" fmla="*/ 6000750 w 9144000"/>
              <a:gd name="connsiteY3-3596" fmla="*/ 1320584 h 2635034"/>
              <a:gd name="connsiteX4-3597" fmla="*/ 6197726 w 9144000"/>
              <a:gd name="connsiteY4-3598" fmla="*/ 1152105 h 2635034"/>
              <a:gd name="connsiteX5-3599" fmla="*/ 6619875 w 9144000"/>
              <a:gd name="connsiteY5-3600" fmla="*/ 1634909 h 2635034"/>
              <a:gd name="connsiteX6-3601" fmla="*/ 6562725 w 9144000"/>
              <a:gd name="connsiteY6-3602" fmla="*/ 168059 h 2635034"/>
              <a:gd name="connsiteX7-3603" fmla="*/ 6838950 w 9144000"/>
              <a:gd name="connsiteY7-3604" fmla="*/ 177584 h 2635034"/>
              <a:gd name="connsiteX8-3605" fmla="*/ 6905625 w 9144000"/>
              <a:gd name="connsiteY8-3606" fmla="*/ 1149134 h 2635034"/>
              <a:gd name="connsiteX9-3607" fmla="*/ 7088427 w 9144000"/>
              <a:gd name="connsiteY9-3608" fmla="*/ 730568 h 2635034"/>
              <a:gd name="connsiteX10-3609" fmla="*/ 7260945 w 9144000"/>
              <a:gd name="connsiteY10-3610" fmla="*/ 1152791 h 2635034"/>
              <a:gd name="connsiteX11-3611" fmla="*/ 7446873 w 9144000"/>
              <a:gd name="connsiteY11-3612" fmla="*/ 763487 h 2635034"/>
              <a:gd name="connsiteX12-3613" fmla="*/ 7622210 w 9144000"/>
              <a:gd name="connsiteY12-3614" fmla="*/ 1178395 h 2635034"/>
              <a:gd name="connsiteX13-3615" fmla="*/ 7776056 w 9144000"/>
              <a:gd name="connsiteY13-3616" fmla="*/ 840297 h 2635034"/>
              <a:gd name="connsiteX14-3617" fmla="*/ 7922590 w 9144000"/>
              <a:gd name="connsiteY14-3618" fmla="*/ 1167422 h 2635034"/>
              <a:gd name="connsiteX15-3619" fmla="*/ 7877937 w 9144000"/>
              <a:gd name="connsiteY15-3620" fmla="*/ 1945576 h 2635034"/>
              <a:gd name="connsiteX16-3621" fmla="*/ 7658100 w 9144000"/>
              <a:gd name="connsiteY16-3622" fmla="*/ 2635034 h 2635034"/>
              <a:gd name="connsiteX17-3623" fmla="*/ 9144000 w 9144000"/>
              <a:gd name="connsiteY17-3624" fmla="*/ 2635034 h 2635034"/>
              <a:gd name="connsiteX0-3625" fmla="*/ 0 w 9144000"/>
              <a:gd name="connsiteY0-3626" fmla="*/ 2625509 h 2635034"/>
              <a:gd name="connsiteX1-3627" fmla="*/ 6592062 w 9144000"/>
              <a:gd name="connsiteY1-3628" fmla="*/ 2632825 h 2635034"/>
              <a:gd name="connsiteX2-3629" fmla="*/ 6591300 w 9144000"/>
              <a:gd name="connsiteY2-3630" fmla="*/ 2387384 h 2635034"/>
              <a:gd name="connsiteX3-3631" fmla="*/ 6000750 w 9144000"/>
              <a:gd name="connsiteY3-3632" fmla="*/ 1320584 h 2635034"/>
              <a:gd name="connsiteX4-3633" fmla="*/ 6197726 w 9144000"/>
              <a:gd name="connsiteY4-3634" fmla="*/ 1152105 h 2635034"/>
              <a:gd name="connsiteX5-3635" fmla="*/ 6619875 w 9144000"/>
              <a:gd name="connsiteY5-3636" fmla="*/ 1634909 h 2635034"/>
              <a:gd name="connsiteX6-3637" fmla="*/ 6562725 w 9144000"/>
              <a:gd name="connsiteY6-3638" fmla="*/ 168059 h 2635034"/>
              <a:gd name="connsiteX7-3639" fmla="*/ 6838950 w 9144000"/>
              <a:gd name="connsiteY7-3640" fmla="*/ 177584 h 2635034"/>
              <a:gd name="connsiteX8-3641" fmla="*/ 6905625 w 9144000"/>
              <a:gd name="connsiteY8-3642" fmla="*/ 1149134 h 2635034"/>
              <a:gd name="connsiteX9-3643" fmla="*/ 7088427 w 9144000"/>
              <a:gd name="connsiteY9-3644" fmla="*/ 730568 h 2635034"/>
              <a:gd name="connsiteX10-3645" fmla="*/ 7260945 w 9144000"/>
              <a:gd name="connsiteY10-3646" fmla="*/ 1152791 h 2635034"/>
              <a:gd name="connsiteX11-3647" fmla="*/ 7446873 w 9144000"/>
              <a:gd name="connsiteY11-3648" fmla="*/ 763487 h 2635034"/>
              <a:gd name="connsiteX12-3649" fmla="*/ 7622210 w 9144000"/>
              <a:gd name="connsiteY12-3650" fmla="*/ 1178395 h 2635034"/>
              <a:gd name="connsiteX13-3651" fmla="*/ 7776056 w 9144000"/>
              <a:gd name="connsiteY13-3652" fmla="*/ 840297 h 2635034"/>
              <a:gd name="connsiteX14-3653" fmla="*/ 7922590 w 9144000"/>
              <a:gd name="connsiteY14-3654" fmla="*/ 1167422 h 2635034"/>
              <a:gd name="connsiteX15-3655" fmla="*/ 7877937 w 9144000"/>
              <a:gd name="connsiteY15-3656" fmla="*/ 1945576 h 2635034"/>
              <a:gd name="connsiteX16-3657" fmla="*/ 7658100 w 9144000"/>
              <a:gd name="connsiteY16-3658" fmla="*/ 2635034 h 2635034"/>
              <a:gd name="connsiteX17-3659" fmla="*/ 9144000 w 9144000"/>
              <a:gd name="connsiteY17-3660" fmla="*/ 2635034 h 2635034"/>
              <a:gd name="connsiteX0-3661" fmla="*/ 0 w 9144000"/>
              <a:gd name="connsiteY0-3662" fmla="*/ 2625509 h 2635034"/>
              <a:gd name="connsiteX1-3663" fmla="*/ 6592062 w 9144000"/>
              <a:gd name="connsiteY1-3664" fmla="*/ 2632825 h 2635034"/>
              <a:gd name="connsiteX2-3665" fmla="*/ 6591300 w 9144000"/>
              <a:gd name="connsiteY2-3666" fmla="*/ 2387384 h 2635034"/>
              <a:gd name="connsiteX3-3667" fmla="*/ 6000750 w 9144000"/>
              <a:gd name="connsiteY3-3668" fmla="*/ 1320584 h 2635034"/>
              <a:gd name="connsiteX4-3669" fmla="*/ 6197726 w 9144000"/>
              <a:gd name="connsiteY4-3670" fmla="*/ 1152105 h 2635034"/>
              <a:gd name="connsiteX5-3671" fmla="*/ 6619875 w 9144000"/>
              <a:gd name="connsiteY5-3672" fmla="*/ 1634909 h 2635034"/>
              <a:gd name="connsiteX6-3673" fmla="*/ 6562725 w 9144000"/>
              <a:gd name="connsiteY6-3674" fmla="*/ 168059 h 2635034"/>
              <a:gd name="connsiteX7-3675" fmla="*/ 6838950 w 9144000"/>
              <a:gd name="connsiteY7-3676" fmla="*/ 177584 h 2635034"/>
              <a:gd name="connsiteX8-3677" fmla="*/ 6905625 w 9144000"/>
              <a:gd name="connsiteY8-3678" fmla="*/ 1149134 h 2635034"/>
              <a:gd name="connsiteX9-3679" fmla="*/ 7088427 w 9144000"/>
              <a:gd name="connsiteY9-3680" fmla="*/ 730568 h 2635034"/>
              <a:gd name="connsiteX10-3681" fmla="*/ 7260945 w 9144000"/>
              <a:gd name="connsiteY10-3682" fmla="*/ 1152791 h 2635034"/>
              <a:gd name="connsiteX11-3683" fmla="*/ 7446873 w 9144000"/>
              <a:gd name="connsiteY11-3684" fmla="*/ 763487 h 2635034"/>
              <a:gd name="connsiteX12-3685" fmla="*/ 7622210 w 9144000"/>
              <a:gd name="connsiteY12-3686" fmla="*/ 1178395 h 2635034"/>
              <a:gd name="connsiteX13-3687" fmla="*/ 7776056 w 9144000"/>
              <a:gd name="connsiteY13-3688" fmla="*/ 840297 h 2635034"/>
              <a:gd name="connsiteX14-3689" fmla="*/ 7922590 w 9144000"/>
              <a:gd name="connsiteY14-3690" fmla="*/ 1167422 h 2635034"/>
              <a:gd name="connsiteX15-3691" fmla="*/ 7877937 w 9144000"/>
              <a:gd name="connsiteY15-3692" fmla="*/ 1945576 h 2635034"/>
              <a:gd name="connsiteX16-3693" fmla="*/ 7658100 w 9144000"/>
              <a:gd name="connsiteY16-3694" fmla="*/ 2635034 h 2635034"/>
              <a:gd name="connsiteX17-3695" fmla="*/ 9144000 w 9144000"/>
              <a:gd name="connsiteY17-3696" fmla="*/ 2635034 h 2635034"/>
              <a:gd name="connsiteX0-3697" fmla="*/ 0 w 9144000"/>
              <a:gd name="connsiteY0-3698" fmla="*/ 2625509 h 2635034"/>
              <a:gd name="connsiteX1-3699" fmla="*/ 6592062 w 9144000"/>
              <a:gd name="connsiteY1-3700" fmla="*/ 2632825 h 2635034"/>
              <a:gd name="connsiteX2-3701" fmla="*/ 6591300 w 9144000"/>
              <a:gd name="connsiteY2-3702" fmla="*/ 2387384 h 2635034"/>
              <a:gd name="connsiteX3-3703" fmla="*/ 6000750 w 9144000"/>
              <a:gd name="connsiteY3-3704" fmla="*/ 1320584 h 2635034"/>
              <a:gd name="connsiteX4-3705" fmla="*/ 6197726 w 9144000"/>
              <a:gd name="connsiteY4-3706" fmla="*/ 1152105 h 2635034"/>
              <a:gd name="connsiteX5-3707" fmla="*/ 6619875 w 9144000"/>
              <a:gd name="connsiteY5-3708" fmla="*/ 1634909 h 2635034"/>
              <a:gd name="connsiteX6-3709" fmla="*/ 6562725 w 9144000"/>
              <a:gd name="connsiteY6-3710" fmla="*/ 168059 h 2635034"/>
              <a:gd name="connsiteX7-3711" fmla="*/ 6838950 w 9144000"/>
              <a:gd name="connsiteY7-3712" fmla="*/ 177584 h 2635034"/>
              <a:gd name="connsiteX8-3713" fmla="*/ 6905625 w 9144000"/>
              <a:gd name="connsiteY8-3714" fmla="*/ 1149134 h 2635034"/>
              <a:gd name="connsiteX9-3715" fmla="*/ 7106715 w 9144000"/>
              <a:gd name="connsiteY9-3716" fmla="*/ 730568 h 2635034"/>
              <a:gd name="connsiteX10-3717" fmla="*/ 7260945 w 9144000"/>
              <a:gd name="connsiteY10-3718" fmla="*/ 1152791 h 2635034"/>
              <a:gd name="connsiteX11-3719" fmla="*/ 7446873 w 9144000"/>
              <a:gd name="connsiteY11-3720" fmla="*/ 763487 h 2635034"/>
              <a:gd name="connsiteX12-3721" fmla="*/ 7622210 w 9144000"/>
              <a:gd name="connsiteY12-3722" fmla="*/ 1178395 h 2635034"/>
              <a:gd name="connsiteX13-3723" fmla="*/ 7776056 w 9144000"/>
              <a:gd name="connsiteY13-3724" fmla="*/ 840297 h 2635034"/>
              <a:gd name="connsiteX14-3725" fmla="*/ 7922590 w 9144000"/>
              <a:gd name="connsiteY14-3726" fmla="*/ 1167422 h 2635034"/>
              <a:gd name="connsiteX15-3727" fmla="*/ 7877937 w 9144000"/>
              <a:gd name="connsiteY15-3728" fmla="*/ 1945576 h 2635034"/>
              <a:gd name="connsiteX16-3729" fmla="*/ 7658100 w 9144000"/>
              <a:gd name="connsiteY16-3730" fmla="*/ 2635034 h 2635034"/>
              <a:gd name="connsiteX17-3731" fmla="*/ 9144000 w 9144000"/>
              <a:gd name="connsiteY17-3732" fmla="*/ 2635034 h 2635034"/>
              <a:gd name="connsiteX0-3733" fmla="*/ 0 w 9144000"/>
              <a:gd name="connsiteY0-3734" fmla="*/ 2625509 h 2635034"/>
              <a:gd name="connsiteX1-3735" fmla="*/ 6592062 w 9144000"/>
              <a:gd name="connsiteY1-3736" fmla="*/ 2632825 h 2635034"/>
              <a:gd name="connsiteX2-3737" fmla="*/ 6591300 w 9144000"/>
              <a:gd name="connsiteY2-3738" fmla="*/ 2387384 h 2635034"/>
              <a:gd name="connsiteX3-3739" fmla="*/ 6000750 w 9144000"/>
              <a:gd name="connsiteY3-3740" fmla="*/ 1320584 h 2635034"/>
              <a:gd name="connsiteX4-3741" fmla="*/ 6197726 w 9144000"/>
              <a:gd name="connsiteY4-3742" fmla="*/ 1152105 h 2635034"/>
              <a:gd name="connsiteX5-3743" fmla="*/ 6619875 w 9144000"/>
              <a:gd name="connsiteY5-3744" fmla="*/ 1634909 h 2635034"/>
              <a:gd name="connsiteX6-3745" fmla="*/ 6562725 w 9144000"/>
              <a:gd name="connsiteY6-3746" fmla="*/ 168059 h 2635034"/>
              <a:gd name="connsiteX7-3747" fmla="*/ 6838950 w 9144000"/>
              <a:gd name="connsiteY7-3748" fmla="*/ 177584 h 2635034"/>
              <a:gd name="connsiteX8-3749" fmla="*/ 6905625 w 9144000"/>
              <a:gd name="connsiteY8-3750" fmla="*/ 1149134 h 2635034"/>
              <a:gd name="connsiteX9-3751" fmla="*/ 7092084 w 9144000"/>
              <a:gd name="connsiteY9-3752" fmla="*/ 723252 h 2635034"/>
              <a:gd name="connsiteX10-3753" fmla="*/ 7260945 w 9144000"/>
              <a:gd name="connsiteY10-3754" fmla="*/ 1152791 h 2635034"/>
              <a:gd name="connsiteX11-3755" fmla="*/ 7446873 w 9144000"/>
              <a:gd name="connsiteY11-3756" fmla="*/ 763487 h 2635034"/>
              <a:gd name="connsiteX12-3757" fmla="*/ 7622210 w 9144000"/>
              <a:gd name="connsiteY12-3758" fmla="*/ 1178395 h 2635034"/>
              <a:gd name="connsiteX13-3759" fmla="*/ 7776056 w 9144000"/>
              <a:gd name="connsiteY13-3760" fmla="*/ 840297 h 2635034"/>
              <a:gd name="connsiteX14-3761" fmla="*/ 7922590 w 9144000"/>
              <a:gd name="connsiteY14-3762" fmla="*/ 1167422 h 2635034"/>
              <a:gd name="connsiteX15-3763" fmla="*/ 7877937 w 9144000"/>
              <a:gd name="connsiteY15-3764" fmla="*/ 1945576 h 2635034"/>
              <a:gd name="connsiteX16-3765" fmla="*/ 7658100 w 9144000"/>
              <a:gd name="connsiteY16-3766" fmla="*/ 2635034 h 2635034"/>
              <a:gd name="connsiteX17-3767" fmla="*/ 9144000 w 9144000"/>
              <a:gd name="connsiteY17-3768" fmla="*/ 2635034 h 2635034"/>
              <a:gd name="connsiteX0-3769" fmla="*/ 0 w 9144000"/>
              <a:gd name="connsiteY0-3770" fmla="*/ 2625509 h 2635034"/>
              <a:gd name="connsiteX1-3771" fmla="*/ 6592062 w 9144000"/>
              <a:gd name="connsiteY1-3772" fmla="*/ 2632825 h 2635034"/>
              <a:gd name="connsiteX2-3773" fmla="*/ 6591300 w 9144000"/>
              <a:gd name="connsiteY2-3774" fmla="*/ 2387384 h 2635034"/>
              <a:gd name="connsiteX3-3775" fmla="*/ 6000750 w 9144000"/>
              <a:gd name="connsiteY3-3776" fmla="*/ 1320584 h 2635034"/>
              <a:gd name="connsiteX4-3777" fmla="*/ 6197726 w 9144000"/>
              <a:gd name="connsiteY4-3778" fmla="*/ 1152105 h 2635034"/>
              <a:gd name="connsiteX5-3779" fmla="*/ 6619875 w 9144000"/>
              <a:gd name="connsiteY5-3780" fmla="*/ 1634909 h 2635034"/>
              <a:gd name="connsiteX6-3781" fmla="*/ 6562725 w 9144000"/>
              <a:gd name="connsiteY6-3782" fmla="*/ 168059 h 2635034"/>
              <a:gd name="connsiteX7-3783" fmla="*/ 6838950 w 9144000"/>
              <a:gd name="connsiteY7-3784" fmla="*/ 177584 h 2635034"/>
              <a:gd name="connsiteX8-3785" fmla="*/ 6905625 w 9144000"/>
              <a:gd name="connsiteY8-3786" fmla="*/ 1149134 h 2635034"/>
              <a:gd name="connsiteX9-3787" fmla="*/ 7092084 w 9144000"/>
              <a:gd name="connsiteY9-3788" fmla="*/ 723252 h 2635034"/>
              <a:gd name="connsiteX10-3789" fmla="*/ 7260945 w 9144000"/>
              <a:gd name="connsiteY10-3790" fmla="*/ 1152791 h 2635034"/>
              <a:gd name="connsiteX11-3791" fmla="*/ 7446873 w 9144000"/>
              <a:gd name="connsiteY11-3792" fmla="*/ 763487 h 2635034"/>
              <a:gd name="connsiteX12-3793" fmla="*/ 7622210 w 9144000"/>
              <a:gd name="connsiteY12-3794" fmla="*/ 1178395 h 2635034"/>
              <a:gd name="connsiteX13-3795" fmla="*/ 7776056 w 9144000"/>
              <a:gd name="connsiteY13-3796" fmla="*/ 840297 h 2635034"/>
              <a:gd name="connsiteX14-3797" fmla="*/ 7922590 w 9144000"/>
              <a:gd name="connsiteY14-3798" fmla="*/ 1167422 h 2635034"/>
              <a:gd name="connsiteX15-3799" fmla="*/ 7877937 w 9144000"/>
              <a:gd name="connsiteY15-3800" fmla="*/ 1945576 h 2635034"/>
              <a:gd name="connsiteX16-3801" fmla="*/ 7658100 w 9144000"/>
              <a:gd name="connsiteY16-3802" fmla="*/ 2635034 h 2635034"/>
              <a:gd name="connsiteX17-3803" fmla="*/ 9144000 w 9144000"/>
              <a:gd name="connsiteY17-3804" fmla="*/ 2635034 h 2635034"/>
              <a:gd name="connsiteX0-3805" fmla="*/ 0 w 9144000"/>
              <a:gd name="connsiteY0-3806" fmla="*/ 2625509 h 2635034"/>
              <a:gd name="connsiteX1-3807" fmla="*/ 6592062 w 9144000"/>
              <a:gd name="connsiteY1-3808" fmla="*/ 2632825 h 2635034"/>
              <a:gd name="connsiteX2-3809" fmla="*/ 6591300 w 9144000"/>
              <a:gd name="connsiteY2-3810" fmla="*/ 2387384 h 2635034"/>
              <a:gd name="connsiteX3-3811" fmla="*/ 6000750 w 9144000"/>
              <a:gd name="connsiteY3-3812" fmla="*/ 1320584 h 2635034"/>
              <a:gd name="connsiteX4-3813" fmla="*/ 6197726 w 9144000"/>
              <a:gd name="connsiteY4-3814" fmla="*/ 1152105 h 2635034"/>
              <a:gd name="connsiteX5-3815" fmla="*/ 6619875 w 9144000"/>
              <a:gd name="connsiteY5-3816" fmla="*/ 1634909 h 2635034"/>
              <a:gd name="connsiteX6-3817" fmla="*/ 6562725 w 9144000"/>
              <a:gd name="connsiteY6-3818" fmla="*/ 168059 h 2635034"/>
              <a:gd name="connsiteX7-3819" fmla="*/ 6838950 w 9144000"/>
              <a:gd name="connsiteY7-3820" fmla="*/ 177584 h 2635034"/>
              <a:gd name="connsiteX8-3821" fmla="*/ 6905625 w 9144000"/>
              <a:gd name="connsiteY8-3822" fmla="*/ 1149134 h 2635034"/>
              <a:gd name="connsiteX9-3823" fmla="*/ 7092084 w 9144000"/>
              <a:gd name="connsiteY9-3824" fmla="*/ 723252 h 2635034"/>
              <a:gd name="connsiteX10-3825" fmla="*/ 7260945 w 9144000"/>
              <a:gd name="connsiteY10-3826" fmla="*/ 1152791 h 2635034"/>
              <a:gd name="connsiteX11-3827" fmla="*/ 7446873 w 9144000"/>
              <a:gd name="connsiteY11-3828" fmla="*/ 763487 h 2635034"/>
              <a:gd name="connsiteX12-3829" fmla="*/ 7622210 w 9144000"/>
              <a:gd name="connsiteY12-3830" fmla="*/ 1178395 h 2635034"/>
              <a:gd name="connsiteX13-3831" fmla="*/ 7776056 w 9144000"/>
              <a:gd name="connsiteY13-3832" fmla="*/ 840297 h 2635034"/>
              <a:gd name="connsiteX14-3833" fmla="*/ 7922590 w 9144000"/>
              <a:gd name="connsiteY14-3834" fmla="*/ 1167422 h 2635034"/>
              <a:gd name="connsiteX15-3835" fmla="*/ 7877937 w 9144000"/>
              <a:gd name="connsiteY15-3836" fmla="*/ 1945576 h 2635034"/>
              <a:gd name="connsiteX16-3837" fmla="*/ 7658100 w 9144000"/>
              <a:gd name="connsiteY16-3838" fmla="*/ 2635034 h 2635034"/>
              <a:gd name="connsiteX17-3839" fmla="*/ 9144000 w 9144000"/>
              <a:gd name="connsiteY17-3840" fmla="*/ 2635034 h 2635034"/>
              <a:gd name="connsiteX0-3841" fmla="*/ 0 w 9144000"/>
              <a:gd name="connsiteY0-3842" fmla="*/ 2625509 h 2635034"/>
              <a:gd name="connsiteX1-3843" fmla="*/ 6592062 w 9144000"/>
              <a:gd name="connsiteY1-3844" fmla="*/ 2632825 h 2635034"/>
              <a:gd name="connsiteX2-3845" fmla="*/ 6591300 w 9144000"/>
              <a:gd name="connsiteY2-3846" fmla="*/ 2387384 h 2635034"/>
              <a:gd name="connsiteX3-3847" fmla="*/ 6000750 w 9144000"/>
              <a:gd name="connsiteY3-3848" fmla="*/ 1320584 h 2635034"/>
              <a:gd name="connsiteX4-3849" fmla="*/ 6197726 w 9144000"/>
              <a:gd name="connsiteY4-3850" fmla="*/ 1152105 h 2635034"/>
              <a:gd name="connsiteX5-3851" fmla="*/ 6619875 w 9144000"/>
              <a:gd name="connsiteY5-3852" fmla="*/ 1634909 h 2635034"/>
              <a:gd name="connsiteX6-3853" fmla="*/ 6562725 w 9144000"/>
              <a:gd name="connsiteY6-3854" fmla="*/ 168059 h 2635034"/>
              <a:gd name="connsiteX7-3855" fmla="*/ 6838950 w 9144000"/>
              <a:gd name="connsiteY7-3856" fmla="*/ 177584 h 2635034"/>
              <a:gd name="connsiteX8-3857" fmla="*/ 6905625 w 9144000"/>
              <a:gd name="connsiteY8-3858" fmla="*/ 1149134 h 2635034"/>
              <a:gd name="connsiteX9-3859" fmla="*/ 7092084 w 9144000"/>
              <a:gd name="connsiteY9-3860" fmla="*/ 723252 h 2635034"/>
              <a:gd name="connsiteX10-3861" fmla="*/ 7260945 w 9144000"/>
              <a:gd name="connsiteY10-3862" fmla="*/ 1152791 h 2635034"/>
              <a:gd name="connsiteX11-3863" fmla="*/ 7446873 w 9144000"/>
              <a:gd name="connsiteY11-3864" fmla="*/ 763487 h 2635034"/>
              <a:gd name="connsiteX12-3865" fmla="*/ 7622210 w 9144000"/>
              <a:gd name="connsiteY12-3866" fmla="*/ 1178395 h 2635034"/>
              <a:gd name="connsiteX13-3867" fmla="*/ 7776056 w 9144000"/>
              <a:gd name="connsiteY13-3868" fmla="*/ 840297 h 2635034"/>
              <a:gd name="connsiteX14-3869" fmla="*/ 7922590 w 9144000"/>
              <a:gd name="connsiteY14-3870" fmla="*/ 1167422 h 2635034"/>
              <a:gd name="connsiteX15-3871" fmla="*/ 7877937 w 9144000"/>
              <a:gd name="connsiteY15-3872" fmla="*/ 1945576 h 2635034"/>
              <a:gd name="connsiteX16-3873" fmla="*/ 7658100 w 9144000"/>
              <a:gd name="connsiteY16-3874" fmla="*/ 2635034 h 2635034"/>
              <a:gd name="connsiteX17-3875" fmla="*/ 9144000 w 9144000"/>
              <a:gd name="connsiteY17-3876" fmla="*/ 2635034 h 2635034"/>
              <a:gd name="connsiteX0-3877" fmla="*/ 0 w 9144000"/>
              <a:gd name="connsiteY0-3878" fmla="*/ 2625509 h 2635034"/>
              <a:gd name="connsiteX1-3879" fmla="*/ 6592062 w 9144000"/>
              <a:gd name="connsiteY1-3880" fmla="*/ 2632825 h 2635034"/>
              <a:gd name="connsiteX2-3881" fmla="*/ 6591300 w 9144000"/>
              <a:gd name="connsiteY2-3882" fmla="*/ 2387384 h 2635034"/>
              <a:gd name="connsiteX3-3883" fmla="*/ 6000750 w 9144000"/>
              <a:gd name="connsiteY3-3884" fmla="*/ 1320584 h 2635034"/>
              <a:gd name="connsiteX4-3885" fmla="*/ 6197726 w 9144000"/>
              <a:gd name="connsiteY4-3886" fmla="*/ 1152105 h 2635034"/>
              <a:gd name="connsiteX5-3887" fmla="*/ 6619875 w 9144000"/>
              <a:gd name="connsiteY5-3888" fmla="*/ 1634909 h 2635034"/>
              <a:gd name="connsiteX6-3889" fmla="*/ 6562725 w 9144000"/>
              <a:gd name="connsiteY6-3890" fmla="*/ 168059 h 2635034"/>
              <a:gd name="connsiteX7-3891" fmla="*/ 6838950 w 9144000"/>
              <a:gd name="connsiteY7-3892" fmla="*/ 177584 h 2635034"/>
              <a:gd name="connsiteX8-3893" fmla="*/ 6905625 w 9144000"/>
              <a:gd name="connsiteY8-3894" fmla="*/ 1149134 h 2635034"/>
              <a:gd name="connsiteX9-3895" fmla="*/ 7092084 w 9144000"/>
              <a:gd name="connsiteY9-3896" fmla="*/ 723252 h 2635034"/>
              <a:gd name="connsiteX10-3897" fmla="*/ 7260945 w 9144000"/>
              <a:gd name="connsiteY10-3898" fmla="*/ 1152791 h 2635034"/>
              <a:gd name="connsiteX11-3899" fmla="*/ 7446873 w 9144000"/>
              <a:gd name="connsiteY11-3900" fmla="*/ 763487 h 2635034"/>
              <a:gd name="connsiteX12-3901" fmla="*/ 7622210 w 9144000"/>
              <a:gd name="connsiteY12-3902" fmla="*/ 1178395 h 2635034"/>
              <a:gd name="connsiteX13-3903" fmla="*/ 7776056 w 9144000"/>
              <a:gd name="connsiteY13-3904" fmla="*/ 840297 h 2635034"/>
              <a:gd name="connsiteX14-3905" fmla="*/ 7922590 w 9144000"/>
              <a:gd name="connsiteY14-3906" fmla="*/ 1167422 h 2635034"/>
              <a:gd name="connsiteX15-3907" fmla="*/ 7877937 w 9144000"/>
              <a:gd name="connsiteY15-3908" fmla="*/ 1945576 h 2635034"/>
              <a:gd name="connsiteX16-3909" fmla="*/ 7658100 w 9144000"/>
              <a:gd name="connsiteY16-3910" fmla="*/ 2635034 h 2635034"/>
              <a:gd name="connsiteX17-3911" fmla="*/ 9144000 w 9144000"/>
              <a:gd name="connsiteY17-3912" fmla="*/ 2635034 h 2635034"/>
              <a:gd name="connsiteX0-3913" fmla="*/ 0 w 9144000"/>
              <a:gd name="connsiteY0-3914" fmla="*/ 2625509 h 2635034"/>
              <a:gd name="connsiteX1-3915" fmla="*/ 6592062 w 9144000"/>
              <a:gd name="connsiteY1-3916" fmla="*/ 2632825 h 2635034"/>
              <a:gd name="connsiteX2-3917" fmla="*/ 6591300 w 9144000"/>
              <a:gd name="connsiteY2-3918" fmla="*/ 2387384 h 2635034"/>
              <a:gd name="connsiteX3-3919" fmla="*/ 6000750 w 9144000"/>
              <a:gd name="connsiteY3-3920" fmla="*/ 1320584 h 2635034"/>
              <a:gd name="connsiteX4-3921" fmla="*/ 6197726 w 9144000"/>
              <a:gd name="connsiteY4-3922" fmla="*/ 1152105 h 2635034"/>
              <a:gd name="connsiteX5-3923" fmla="*/ 6619875 w 9144000"/>
              <a:gd name="connsiteY5-3924" fmla="*/ 1634909 h 2635034"/>
              <a:gd name="connsiteX6-3925" fmla="*/ 6562725 w 9144000"/>
              <a:gd name="connsiteY6-3926" fmla="*/ 168059 h 2635034"/>
              <a:gd name="connsiteX7-3927" fmla="*/ 6838950 w 9144000"/>
              <a:gd name="connsiteY7-3928" fmla="*/ 177584 h 2635034"/>
              <a:gd name="connsiteX8-3929" fmla="*/ 6905625 w 9144000"/>
              <a:gd name="connsiteY8-3930" fmla="*/ 1149134 h 2635034"/>
              <a:gd name="connsiteX9-3931" fmla="*/ 7092084 w 9144000"/>
              <a:gd name="connsiteY9-3932" fmla="*/ 723252 h 2635034"/>
              <a:gd name="connsiteX10-3933" fmla="*/ 7260945 w 9144000"/>
              <a:gd name="connsiteY10-3934" fmla="*/ 1152791 h 2635034"/>
              <a:gd name="connsiteX11-3935" fmla="*/ 7446873 w 9144000"/>
              <a:gd name="connsiteY11-3936" fmla="*/ 763487 h 2635034"/>
              <a:gd name="connsiteX12-3937" fmla="*/ 7622210 w 9144000"/>
              <a:gd name="connsiteY12-3938" fmla="*/ 1178395 h 2635034"/>
              <a:gd name="connsiteX13-3939" fmla="*/ 7776056 w 9144000"/>
              <a:gd name="connsiteY13-3940" fmla="*/ 840297 h 2635034"/>
              <a:gd name="connsiteX14-3941" fmla="*/ 7922590 w 9144000"/>
              <a:gd name="connsiteY14-3942" fmla="*/ 1167422 h 2635034"/>
              <a:gd name="connsiteX15-3943" fmla="*/ 7914513 w 9144000"/>
              <a:gd name="connsiteY15-3944" fmla="*/ 1945576 h 2635034"/>
              <a:gd name="connsiteX16-3945" fmla="*/ 7658100 w 9144000"/>
              <a:gd name="connsiteY16-3946" fmla="*/ 2635034 h 2635034"/>
              <a:gd name="connsiteX17-3947" fmla="*/ 9144000 w 9144000"/>
              <a:gd name="connsiteY17-3948" fmla="*/ 2635034 h 2635034"/>
              <a:gd name="connsiteX0-3949" fmla="*/ 0 w 9144000"/>
              <a:gd name="connsiteY0-3950" fmla="*/ 2625509 h 2635034"/>
              <a:gd name="connsiteX1-3951" fmla="*/ 6592062 w 9144000"/>
              <a:gd name="connsiteY1-3952" fmla="*/ 2632825 h 2635034"/>
              <a:gd name="connsiteX2-3953" fmla="*/ 6591300 w 9144000"/>
              <a:gd name="connsiteY2-3954" fmla="*/ 2387384 h 2635034"/>
              <a:gd name="connsiteX3-3955" fmla="*/ 6000750 w 9144000"/>
              <a:gd name="connsiteY3-3956" fmla="*/ 1320584 h 2635034"/>
              <a:gd name="connsiteX4-3957" fmla="*/ 6197726 w 9144000"/>
              <a:gd name="connsiteY4-3958" fmla="*/ 1152105 h 2635034"/>
              <a:gd name="connsiteX5-3959" fmla="*/ 6619875 w 9144000"/>
              <a:gd name="connsiteY5-3960" fmla="*/ 1634909 h 2635034"/>
              <a:gd name="connsiteX6-3961" fmla="*/ 6562725 w 9144000"/>
              <a:gd name="connsiteY6-3962" fmla="*/ 168059 h 2635034"/>
              <a:gd name="connsiteX7-3963" fmla="*/ 6838950 w 9144000"/>
              <a:gd name="connsiteY7-3964" fmla="*/ 177584 h 2635034"/>
              <a:gd name="connsiteX8-3965" fmla="*/ 6905625 w 9144000"/>
              <a:gd name="connsiteY8-3966" fmla="*/ 1149134 h 2635034"/>
              <a:gd name="connsiteX9-3967" fmla="*/ 7092084 w 9144000"/>
              <a:gd name="connsiteY9-3968" fmla="*/ 723252 h 2635034"/>
              <a:gd name="connsiteX10-3969" fmla="*/ 7260945 w 9144000"/>
              <a:gd name="connsiteY10-3970" fmla="*/ 1152791 h 2635034"/>
              <a:gd name="connsiteX11-3971" fmla="*/ 7446873 w 9144000"/>
              <a:gd name="connsiteY11-3972" fmla="*/ 763487 h 2635034"/>
              <a:gd name="connsiteX12-3973" fmla="*/ 7622210 w 9144000"/>
              <a:gd name="connsiteY12-3974" fmla="*/ 1178395 h 2635034"/>
              <a:gd name="connsiteX13-3975" fmla="*/ 7776056 w 9144000"/>
              <a:gd name="connsiteY13-3976" fmla="*/ 840297 h 2635034"/>
              <a:gd name="connsiteX14-3977" fmla="*/ 7922590 w 9144000"/>
              <a:gd name="connsiteY14-3978" fmla="*/ 1167422 h 2635034"/>
              <a:gd name="connsiteX15-3979" fmla="*/ 7914513 w 9144000"/>
              <a:gd name="connsiteY15-3980" fmla="*/ 1945576 h 2635034"/>
              <a:gd name="connsiteX16-3981" fmla="*/ 7658100 w 9144000"/>
              <a:gd name="connsiteY16-3982" fmla="*/ 2635034 h 2635034"/>
              <a:gd name="connsiteX17-3983" fmla="*/ 9144000 w 9144000"/>
              <a:gd name="connsiteY17-3984" fmla="*/ 2635034 h 2635034"/>
              <a:gd name="connsiteX0-3985" fmla="*/ 0 w 9144000"/>
              <a:gd name="connsiteY0-3986" fmla="*/ 2625509 h 2635034"/>
              <a:gd name="connsiteX1-3987" fmla="*/ 6592062 w 9144000"/>
              <a:gd name="connsiteY1-3988" fmla="*/ 2632825 h 2635034"/>
              <a:gd name="connsiteX2-3989" fmla="*/ 6591300 w 9144000"/>
              <a:gd name="connsiteY2-3990" fmla="*/ 2387384 h 2635034"/>
              <a:gd name="connsiteX3-3991" fmla="*/ 6000750 w 9144000"/>
              <a:gd name="connsiteY3-3992" fmla="*/ 1320584 h 2635034"/>
              <a:gd name="connsiteX4-3993" fmla="*/ 6197726 w 9144000"/>
              <a:gd name="connsiteY4-3994" fmla="*/ 1152105 h 2635034"/>
              <a:gd name="connsiteX5-3995" fmla="*/ 6619875 w 9144000"/>
              <a:gd name="connsiteY5-3996" fmla="*/ 1634909 h 2635034"/>
              <a:gd name="connsiteX6-3997" fmla="*/ 6562725 w 9144000"/>
              <a:gd name="connsiteY6-3998" fmla="*/ 168059 h 2635034"/>
              <a:gd name="connsiteX7-3999" fmla="*/ 6838950 w 9144000"/>
              <a:gd name="connsiteY7-4000" fmla="*/ 177584 h 2635034"/>
              <a:gd name="connsiteX8-4001" fmla="*/ 6905625 w 9144000"/>
              <a:gd name="connsiteY8-4002" fmla="*/ 1149134 h 2635034"/>
              <a:gd name="connsiteX9-4003" fmla="*/ 7092084 w 9144000"/>
              <a:gd name="connsiteY9-4004" fmla="*/ 723252 h 2635034"/>
              <a:gd name="connsiteX10-4005" fmla="*/ 7260945 w 9144000"/>
              <a:gd name="connsiteY10-4006" fmla="*/ 1152791 h 2635034"/>
              <a:gd name="connsiteX11-4007" fmla="*/ 7446873 w 9144000"/>
              <a:gd name="connsiteY11-4008" fmla="*/ 763487 h 2635034"/>
              <a:gd name="connsiteX12-4009" fmla="*/ 7622210 w 9144000"/>
              <a:gd name="connsiteY12-4010" fmla="*/ 1178395 h 2635034"/>
              <a:gd name="connsiteX13-4011" fmla="*/ 7776056 w 9144000"/>
              <a:gd name="connsiteY13-4012" fmla="*/ 840297 h 2635034"/>
              <a:gd name="connsiteX14-4013" fmla="*/ 7922590 w 9144000"/>
              <a:gd name="connsiteY14-4014" fmla="*/ 1167422 h 2635034"/>
              <a:gd name="connsiteX15-4015" fmla="*/ 7914513 w 9144000"/>
              <a:gd name="connsiteY15-4016" fmla="*/ 1945576 h 2635034"/>
              <a:gd name="connsiteX16-4017" fmla="*/ 7658100 w 9144000"/>
              <a:gd name="connsiteY16-4018" fmla="*/ 2635034 h 2635034"/>
              <a:gd name="connsiteX17-4019" fmla="*/ 9144000 w 9144000"/>
              <a:gd name="connsiteY17-4020" fmla="*/ 2635034 h 2635034"/>
              <a:gd name="connsiteX0-4021" fmla="*/ 0 w 9144000"/>
              <a:gd name="connsiteY0-4022" fmla="*/ 2625509 h 2635034"/>
              <a:gd name="connsiteX1-4023" fmla="*/ 6592062 w 9144000"/>
              <a:gd name="connsiteY1-4024" fmla="*/ 2632825 h 2635034"/>
              <a:gd name="connsiteX2-4025" fmla="*/ 6591300 w 9144000"/>
              <a:gd name="connsiteY2-4026" fmla="*/ 2387384 h 2635034"/>
              <a:gd name="connsiteX3-4027" fmla="*/ 6000750 w 9144000"/>
              <a:gd name="connsiteY3-4028" fmla="*/ 1320584 h 2635034"/>
              <a:gd name="connsiteX4-4029" fmla="*/ 6197726 w 9144000"/>
              <a:gd name="connsiteY4-4030" fmla="*/ 1152105 h 2635034"/>
              <a:gd name="connsiteX5-4031" fmla="*/ 6619875 w 9144000"/>
              <a:gd name="connsiteY5-4032" fmla="*/ 1634909 h 2635034"/>
              <a:gd name="connsiteX6-4033" fmla="*/ 6562725 w 9144000"/>
              <a:gd name="connsiteY6-4034" fmla="*/ 168059 h 2635034"/>
              <a:gd name="connsiteX7-4035" fmla="*/ 6838950 w 9144000"/>
              <a:gd name="connsiteY7-4036" fmla="*/ 177584 h 2635034"/>
              <a:gd name="connsiteX8-4037" fmla="*/ 6905625 w 9144000"/>
              <a:gd name="connsiteY8-4038" fmla="*/ 1149134 h 2635034"/>
              <a:gd name="connsiteX9-4039" fmla="*/ 7092084 w 9144000"/>
              <a:gd name="connsiteY9-4040" fmla="*/ 723252 h 2635034"/>
              <a:gd name="connsiteX10-4041" fmla="*/ 7260945 w 9144000"/>
              <a:gd name="connsiteY10-4042" fmla="*/ 1152791 h 2635034"/>
              <a:gd name="connsiteX11-4043" fmla="*/ 7446873 w 9144000"/>
              <a:gd name="connsiteY11-4044" fmla="*/ 763487 h 2635034"/>
              <a:gd name="connsiteX12-4045" fmla="*/ 7622210 w 9144000"/>
              <a:gd name="connsiteY12-4046" fmla="*/ 1178395 h 2635034"/>
              <a:gd name="connsiteX13-4047" fmla="*/ 7776056 w 9144000"/>
              <a:gd name="connsiteY13-4048" fmla="*/ 840297 h 2635034"/>
              <a:gd name="connsiteX14-4049" fmla="*/ 7922590 w 9144000"/>
              <a:gd name="connsiteY14-4050" fmla="*/ 1167422 h 2635034"/>
              <a:gd name="connsiteX15-4051" fmla="*/ 7914513 w 9144000"/>
              <a:gd name="connsiteY15-4052" fmla="*/ 1945576 h 2635034"/>
              <a:gd name="connsiteX16-4053" fmla="*/ 7658100 w 9144000"/>
              <a:gd name="connsiteY16-4054" fmla="*/ 2635034 h 2635034"/>
              <a:gd name="connsiteX17-4055" fmla="*/ 9144000 w 9144000"/>
              <a:gd name="connsiteY17-4056" fmla="*/ 2635034 h 2635034"/>
              <a:gd name="connsiteX0-4057" fmla="*/ 0 w 9144000"/>
              <a:gd name="connsiteY0-4058" fmla="*/ 2625509 h 2635034"/>
              <a:gd name="connsiteX1-4059" fmla="*/ 6592062 w 9144000"/>
              <a:gd name="connsiteY1-4060" fmla="*/ 2632825 h 2635034"/>
              <a:gd name="connsiteX2-4061" fmla="*/ 6591300 w 9144000"/>
              <a:gd name="connsiteY2-4062" fmla="*/ 2387384 h 2635034"/>
              <a:gd name="connsiteX3-4063" fmla="*/ 6000750 w 9144000"/>
              <a:gd name="connsiteY3-4064" fmla="*/ 1320584 h 2635034"/>
              <a:gd name="connsiteX4-4065" fmla="*/ 6197726 w 9144000"/>
              <a:gd name="connsiteY4-4066" fmla="*/ 1152105 h 2635034"/>
              <a:gd name="connsiteX5-4067" fmla="*/ 6619875 w 9144000"/>
              <a:gd name="connsiteY5-4068" fmla="*/ 1634909 h 2635034"/>
              <a:gd name="connsiteX6-4069" fmla="*/ 6562725 w 9144000"/>
              <a:gd name="connsiteY6-4070" fmla="*/ 168059 h 2635034"/>
              <a:gd name="connsiteX7-4071" fmla="*/ 6838950 w 9144000"/>
              <a:gd name="connsiteY7-4072" fmla="*/ 177584 h 2635034"/>
              <a:gd name="connsiteX8-4073" fmla="*/ 6905625 w 9144000"/>
              <a:gd name="connsiteY8-4074" fmla="*/ 1149134 h 2635034"/>
              <a:gd name="connsiteX9-4075" fmla="*/ 7092084 w 9144000"/>
              <a:gd name="connsiteY9-4076" fmla="*/ 723252 h 2635034"/>
              <a:gd name="connsiteX10-4077" fmla="*/ 7260945 w 9144000"/>
              <a:gd name="connsiteY10-4078" fmla="*/ 1152791 h 2635034"/>
              <a:gd name="connsiteX11-4079" fmla="*/ 7446873 w 9144000"/>
              <a:gd name="connsiteY11-4080" fmla="*/ 763487 h 2635034"/>
              <a:gd name="connsiteX12-4081" fmla="*/ 7622210 w 9144000"/>
              <a:gd name="connsiteY12-4082" fmla="*/ 1178395 h 2635034"/>
              <a:gd name="connsiteX13-4083" fmla="*/ 7776056 w 9144000"/>
              <a:gd name="connsiteY13-4084" fmla="*/ 840297 h 2635034"/>
              <a:gd name="connsiteX14-4085" fmla="*/ 7922590 w 9144000"/>
              <a:gd name="connsiteY14-4086" fmla="*/ 1167422 h 2635034"/>
              <a:gd name="connsiteX15-4087" fmla="*/ 7914513 w 9144000"/>
              <a:gd name="connsiteY15-4088" fmla="*/ 1945576 h 2635034"/>
              <a:gd name="connsiteX16-4089" fmla="*/ 7798002 w 9144000"/>
              <a:gd name="connsiteY16-4090" fmla="*/ 2383804 h 2635034"/>
              <a:gd name="connsiteX17-4091" fmla="*/ 7658100 w 9144000"/>
              <a:gd name="connsiteY17-4092" fmla="*/ 2635034 h 2635034"/>
              <a:gd name="connsiteX18" fmla="*/ 9144000 w 9144000"/>
              <a:gd name="connsiteY18" fmla="*/ 2635034 h 2635034"/>
              <a:gd name="connsiteX0-4093" fmla="*/ 0 w 9144000"/>
              <a:gd name="connsiteY0-4094" fmla="*/ 2625509 h 2635034"/>
              <a:gd name="connsiteX1-4095" fmla="*/ 6592062 w 9144000"/>
              <a:gd name="connsiteY1-4096" fmla="*/ 2632825 h 2635034"/>
              <a:gd name="connsiteX2-4097" fmla="*/ 6591300 w 9144000"/>
              <a:gd name="connsiteY2-4098" fmla="*/ 2387384 h 2635034"/>
              <a:gd name="connsiteX3-4099" fmla="*/ 6000750 w 9144000"/>
              <a:gd name="connsiteY3-4100" fmla="*/ 1320584 h 2635034"/>
              <a:gd name="connsiteX4-4101" fmla="*/ 6197726 w 9144000"/>
              <a:gd name="connsiteY4-4102" fmla="*/ 1152105 h 2635034"/>
              <a:gd name="connsiteX5-4103" fmla="*/ 6619875 w 9144000"/>
              <a:gd name="connsiteY5-4104" fmla="*/ 1634909 h 2635034"/>
              <a:gd name="connsiteX6-4105" fmla="*/ 6562725 w 9144000"/>
              <a:gd name="connsiteY6-4106" fmla="*/ 168059 h 2635034"/>
              <a:gd name="connsiteX7-4107" fmla="*/ 6838950 w 9144000"/>
              <a:gd name="connsiteY7-4108" fmla="*/ 177584 h 2635034"/>
              <a:gd name="connsiteX8-4109" fmla="*/ 6905625 w 9144000"/>
              <a:gd name="connsiteY8-4110" fmla="*/ 1149134 h 2635034"/>
              <a:gd name="connsiteX9-4111" fmla="*/ 7092084 w 9144000"/>
              <a:gd name="connsiteY9-4112" fmla="*/ 723252 h 2635034"/>
              <a:gd name="connsiteX10-4113" fmla="*/ 7260945 w 9144000"/>
              <a:gd name="connsiteY10-4114" fmla="*/ 1152791 h 2635034"/>
              <a:gd name="connsiteX11-4115" fmla="*/ 7446873 w 9144000"/>
              <a:gd name="connsiteY11-4116" fmla="*/ 763487 h 2635034"/>
              <a:gd name="connsiteX12-4117" fmla="*/ 7622210 w 9144000"/>
              <a:gd name="connsiteY12-4118" fmla="*/ 1178395 h 2635034"/>
              <a:gd name="connsiteX13-4119" fmla="*/ 7776056 w 9144000"/>
              <a:gd name="connsiteY13-4120" fmla="*/ 840297 h 2635034"/>
              <a:gd name="connsiteX14-4121" fmla="*/ 7922590 w 9144000"/>
              <a:gd name="connsiteY14-4122" fmla="*/ 1167422 h 2635034"/>
              <a:gd name="connsiteX15-4123" fmla="*/ 7914513 w 9144000"/>
              <a:gd name="connsiteY15-4124" fmla="*/ 1945576 h 2635034"/>
              <a:gd name="connsiteX16-4125" fmla="*/ 7798002 w 9144000"/>
              <a:gd name="connsiteY16-4126" fmla="*/ 2383804 h 2635034"/>
              <a:gd name="connsiteX17-4127" fmla="*/ 7658100 w 9144000"/>
              <a:gd name="connsiteY17-4128" fmla="*/ 2635034 h 2635034"/>
              <a:gd name="connsiteX18-4129" fmla="*/ 9144000 w 9144000"/>
              <a:gd name="connsiteY18-4130" fmla="*/ 2635034 h 2635034"/>
              <a:gd name="connsiteX0-4131" fmla="*/ 0 w 9144000"/>
              <a:gd name="connsiteY0-4132" fmla="*/ 2625509 h 2635034"/>
              <a:gd name="connsiteX1-4133" fmla="*/ 6592062 w 9144000"/>
              <a:gd name="connsiteY1-4134" fmla="*/ 2632825 h 2635034"/>
              <a:gd name="connsiteX2-4135" fmla="*/ 6591300 w 9144000"/>
              <a:gd name="connsiteY2-4136" fmla="*/ 2387384 h 2635034"/>
              <a:gd name="connsiteX3-4137" fmla="*/ 6000750 w 9144000"/>
              <a:gd name="connsiteY3-4138" fmla="*/ 1320584 h 2635034"/>
              <a:gd name="connsiteX4-4139" fmla="*/ 6197726 w 9144000"/>
              <a:gd name="connsiteY4-4140" fmla="*/ 1152105 h 2635034"/>
              <a:gd name="connsiteX5-4141" fmla="*/ 6619875 w 9144000"/>
              <a:gd name="connsiteY5-4142" fmla="*/ 1634909 h 2635034"/>
              <a:gd name="connsiteX6-4143" fmla="*/ 6562725 w 9144000"/>
              <a:gd name="connsiteY6-4144" fmla="*/ 168059 h 2635034"/>
              <a:gd name="connsiteX7-4145" fmla="*/ 6838950 w 9144000"/>
              <a:gd name="connsiteY7-4146" fmla="*/ 177584 h 2635034"/>
              <a:gd name="connsiteX8-4147" fmla="*/ 6905625 w 9144000"/>
              <a:gd name="connsiteY8-4148" fmla="*/ 1149134 h 2635034"/>
              <a:gd name="connsiteX9-4149" fmla="*/ 7092084 w 9144000"/>
              <a:gd name="connsiteY9-4150" fmla="*/ 723252 h 2635034"/>
              <a:gd name="connsiteX10-4151" fmla="*/ 7260945 w 9144000"/>
              <a:gd name="connsiteY10-4152" fmla="*/ 1152791 h 2635034"/>
              <a:gd name="connsiteX11-4153" fmla="*/ 7446873 w 9144000"/>
              <a:gd name="connsiteY11-4154" fmla="*/ 763487 h 2635034"/>
              <a:gd name="connsiteX12-4155" fmla="*/ 7622210 w 9144000"/>
              <a:gd name="connsiteY12-4156" fmla="*/ 1178395 h 2635034"/>
              <a:gd name="connsiteX13-4157" fmla="*/ 7776056 w 9144000"/>
              <a:gd name="connsiteY13-4158" fmla="*/ 840297 h 2635034"/>
              <a:gd name="connsiteX14-4159" fmla="*/ 7922590 w 9144000"/>
              <a:gd name="connsiteY14-4160" fmla="*/ 1167422 h 2635034"/>
              <a:gd name="connsiteX15-4161" fmla="*/ 7914513 w 9144000"/>
              <a:gd name="connsiteY15-4162" fmla="*/ 1945576 h 2635034"/>
              <a:gd name="connsiteX16-4163" fmla="*/ 7798002 w 9144000"/>
              <a:gd name="connsiteY16-4164" fmla="*/ 2383804 h 2635034"/>
              <a:gd name="connsiteX17-4165" fmla="*/ 7658100 w 9144000"/>
              <a:gd name="connsiteY17-4166" fmla="*/ 2635034 h 2635034"/>
              <a:gd name="connsiteX18-4167" fmla="*/ 9144000 w 9144000"/>
              <a:gd name="connsiteY18-4168" fmla="*/ 2635034 h 2635034"/>
              <a:gd name="connsiteX0-4169" fmla="*/ 0 w 9144000"/>
              <a:gd name="connsiteY0-4170" fmla="*/ 2625509 h 2635034"/>
              <a:gd name="connsiteX1-4171" fmla="*/ 6592062 w 9144000"/>
              <a:gd name="connsiteY1-4172" fmla="*/ 2632825 h 2635034"/>
              <a:gd name="connsiteX2-4173" fmla="*/ 6591300 w 9144000"/>
              <a:gd name="connsiteY2-4174" fmla="*/ 2387384 h 2635034"/>
              <a:gd name="connsiteX3-4175" fmla="*/ 6000750 w 9144000"/>
              <a:gd name="connsiteY3-4176" fmla="*/ 1320584 h 2635034"/>
              <a:gd name="connsiteX4-4177" fmla="*/ 6197726 w 9144000"/>
              <a:gd name="connsiteY4-4178" fmla="*/ 1152105 h 2635034"/>
              <a:gd name="connsiteX5-4179" fmla="*/ 6619875 w 9144000"/>
              <a:gd name="connsiteY5-4180" fmla="*/ 1634909 h 2635034"/>
              <a:gd name="connsiteX6-4181" fmla="*/ 6562725 w 9144000"/>
              <a:gd name="connsiteY6-4182" fmla="*/ 168059 h 2635034"/>
              <a:gd name="connsiteX7-4183" fmla="*/ 6838950 w 9144000"/>
              <a:gd name="connsiteY7-4184" fmla="*/ 177584 h 2635034"/>
              <a:gd name="connsiteX8-4185" fmla="*/ 6905625 w 9144000"/>
              <a:gd name="connsiteY8-4186" fmla="*/ 1149134 h 2635034"/>
              <a:gd name="connsiteX9-4187" fmla="*/ 7092084 w 9144000"/>
              <a:gd name="connsiteY9-4188" fmla="*/ 723252 h 2635034"/>
              <a:gd name="connsiteX10-4189" fmla="*/ 7260945 w 9144000"/>
              <a:gd name="connsiteY10-4190" fmla="*/ 1152791 h 2635034"/>
              <a:gd name="connsiteX11-4191" fmla="*/ 7446873 w 9144000"/>
              <a:gd name="connsiteY11-4192" fmla="*/ 763487 h 2635034"/>
              <a:gd name="connsiteX12-4193" fmla="*/ 7622210 w 9144000"/>
              <a:gd name="connsiteY12-4194" fmla="*/ 1178395 h 2635034"/>
              <a:gd name="connsiteX13-4195" fmla="*/ 7776056 w 9144000"/>
              <a:gd name="connsiteY13-4196" fmla="*/ 840297 h 2635034"/>
              <a:gd name="connsiteX14-4197" fmla="*/ 7922590 w 9144000"/>
              <a:gd name="connsiteY14-4198" fmla="*/ 1167422 h 2635034"/>
              <a:gd name="connsiteX15-4199" fmla="*/ 7914513 w 9144000"/>
              <a:gd name="connsiteY15-4200" fmla="*/ 1945576 h 2635034"/>
              <a:gd name="connsiteX16-4201" fmla="*/ 7798002 w 9144000"/>
              <a:gd name="connsiteY16-4202" fmla="*/ 2317968 h 2635034"/>
              <a:gd name="connsiteX17-4203" fmla="*/ 7658100 w 9144000"/>
              <a:gd name="connsiteY17-4204" fmla="*/ 2635034 h 2635034"/>
              <a:gd name="connsiteX18-4205" fmla="*/ 9144000 w 9144000"/>
              <a:gd name="connsiteY18-4206" fmla="*/ 2635034 h 2635034"/>
              <a:gd name="connsiteX0-4207" fmla="*/ 0 w 9144000"/>
              <a:gd name="connsiteY0-4208" fmla="*/ 2625509 h 2635034"/>
              <a:gd name="connsiteX1-4209" fmla="*/ 6592062 w 9144000"/>
              <a:gd name="connsiteY1-4210" fmla="*/ 2632825 h 2635034"/>
              <a:gd name="connsiteX2-4211" fmla="*/ 6591300 w 9144000"/>
              <a:gd name="connsiteY2-4212" fmla="*/ 2387384 h 2635034"/>
              <a:gd name="connsiteX3-4213" fmla="*/ 6000750 w 9144000"/>
              <a:gd name="connsiteY3-4214" fmla="*/ 1320584 h 2635034"/>
              <a:gd name="connsiteX4-4215" fmla="*/ 6197726 w 9144000"/>
              <a:gd name="connsiteY4-4216" fmla="*/ 1152105 h 2635034"/>
              <a:gd name="connsiteX5-4217" fmla="*/ 6619875 w 9144000"/>
              <a:gd name="connsiteY5-4218" fmla="*/ 1634909 h 2635034"/>
              <a:gd name="connsiteX6-4219" fmla="*/ 6562725 w 9144000"/>
              <a:gd name="connsiteY6-4220" fmla="*/ 168059 h 2635034"/>
              <a:gd name="connsiteX7-4221" fmla="*/ 6838950 w 9144000"/>
              <a:gd name="connsiteY7-4222" fmla="*/ 177584 h 2635034"/>
              <a:gd name="connsiteX8-4223" fmla="*/ 6905625 w 9144000"/>
              <a:gd name="connsiteY8-4224" fmla="*/ 1149134 h 2635034"/>
              <a:gd name="connsiteX9-4225" fmla="*/ 7092084 w 9144000"/>
              <a:gd name="connsiteY9-4226" fmla="*/ 723252 h 2635034"/>
              <a:gd name="connsiteX10-4227" fmla="*/ 7260945 w 9144000"/>
              <a:gd name="connsiteY10-4228" fmla="*/ 1152791 h 2635034"/>
              <a:gd name="connsiteX11-4229" fmla="*/ 7446873 w 9144000"/>
              <a:gd name="connsiteY11-4230" fmla="*/ 763487 h 2635034"/>
              <a:gd name="connsiteX12-4231" fmla="*/ 7622210 w 9144000"/>
              <a:gd name="connsiteY12-4232" fmla="*/ 1178395 h 2635034"/>
              <a:gd name="connsiteX13-4233" fmla="*/ 7776056 w 9144000"/>
              <a:gd name="connsiteY13-4234" fmla="*/ 840297 h 2635034"/>
              <a:gd name="connsiteX14-4235" fmla="*/ 7922590 w 9144000"/>
              <a:gd name="connsiteY14-4236" fmla="*/ 1167422 h 2635034"/>
              <a:gd name="connsiteX15-4237" fmla="*/ 7914513 w 9144000"/>
              <a:gd name="connsiteY15-4238" fmla="*/ 1945576 h 2635034"/>
              <a:gd name="connsiteX16-4239" fmla="*/ 7798002 w 9144000"/>
              <a:gd name="connsiteY16-4240" fmla="*/ 2317968 h 2635034"/>
              <a:gd name="connsiteX17-4241" fmla="*/ 7658100 w 9144000"/>
              <a:gd name="connsiteY17-4242" fmla="*/ 2635034 h 2635034"/>
              <a:gd name="connsiteX18-4243" fmla="*/ 9144000 w 9144000"/>
              <a:gd name="connsiteY18-4244" fmla="*/ 2635034 h 2635034"/>
              <a:gd name="connsiteX0-4245" fmla="*/ 0 w 9144000"/>
              <a:gd name="connsiteY0-4246" fmla="*/ 2625509 h 2635034"/>
              <a:gd name="connsiteX1-4247" fmla="*/ 6592062 w 9144000"/>
              <a:gd name="connsiteY1-4248" fmla="*/ 2632825 h 2635034"/>
              <a:gd name="connsiteX2-4249" fmla="*/ 6591300 w 9144000"/>
              <a:gd name="connsiteY2-4250" fmla="*/ 2387384 h 2635034"/>
              <a:gd name="connsiteX3-4251" fmla="*/ 6000750 w 9144000"/>
              <a:gd name="connsiteY3-4252" fmla="*/ 1320584 h 2635034"/>
              <a:gd name="connsiteX4-4253" fmla="*/ 6197726 w 9144000"/>
              <a:gd name="connsiteY4-4254" fmla="*/ 1152105 h 2635034"/>
              <a:gd name="connsiteX5-4255" fmla="*/ 6619875 w 9144000"/>
              <a:gd name="connsiteY5-4256" fmla="*/ 1634909 h 2635034"/>
              <a:gd name="connsiteX6-4257" fmla="*/ 6562725 w 9144000"/>
              <a:gd name="connsiteY6-4258" fmla="*/ 168059 h 2635034"/>
              <a:gd name="connsiteX7-4259" fmla="*/ 6838950 w 9144000"/>
              <a:gd name="connsiteY7-4260" fmla="*/ 177584 h 2635034"/>
              <a:gd name="connsiteX8-4261" fmla="*/ 6905625 w 9144000"/>
              <a:gd name="connsiteY8-4262" fmla="*/ 1149134 h 2635034"/>
              <a:gd name="connsiteX9-4263" fmla="*/ 7092084 w 9144000"/>
              <a:gd name="connsiteY9-4264" fmla="*/ 723252 h 2635034"/>
              <a:gd name="connsiteX10-4265" fmla="*/ 7260945 w 9144000"/>
              <a:gd name="connsiteY10-4266" fmla="*/ 1152791 h 2635034"/>
              <a:gd name="connsiteX11-4267" fmla="*/ 7446873 w 9144000"/>
              <a:gd name="connsiteY11-4268" fmla="*/ 763487 h 2635034"/>
              <a:gd name="connsiteX12-4269" fmla="*/ 7622210 w 9144000"/>
              <a:gd name="connsiteY12-4270" fmla="*/ 1178395 h 2635034"/>
              <a:gd name="connsiteX13-4271" fmla="*/ 7776056 w 9144000"/>
              <a:gd name="connsiteY13-4272" fmla="*/ 840297 h 2635034"/>
              <a:gd name="connsiteX14-4273" fmla="*/ 7922590 w 9144000"/>
              <a:gd name="connsiteY14-4274" fmla="*/ 1167422 h 2635034"/>
              <a:gd name="connsiteX15-4275" fmla="*/ 7914513 w 9144000"/>
              <a:gd name="connsiteY15-4276" fmla="*/ 1945576 h 2635034"/>
              <a:gd name="connsiteX16-4277" fmla="*/ 7798002 w 9144000"/>
              <a:gd name="connsiteY16-4278" fmla="*/ 2317968 h 2635034"/>
              <a:gd name="connsiteX17-4279" fmla="*/ 7723937 w 9144000"/>
              <a:gd name="connsiteY17-4280" fmla="*/ 2635034 h 2635034"/>
              <a:gd name="connsiteX18-4281" fmla="*/ 9144000 w 9144000"/>
              <a:gd name="connsiteY18-4282" fmla="*/ 2635034 h 2635034"/>
              <a:gd name="connsiteX0-4283" fmla="*/ 0 w 9144000"/>
              <a:gd name="connsiteY0-4284" fmla="*/ 2625509 h 2635034"/>
              <a:gd name="connsiteX1-4285" fmla="*/ 6592062 w 9144000"/>
              <a:gd name="connsiteY1-4286" fmla="*/ 2632825 h 2635034"/>
              <a:gd name="connsiteX2-4287" fmla="*/ 6591300 w 9144000"/>
              <a:gd name="connsiteY2-4288" fmla="*/ 2387384 h 2635034"/>
              <a:gd name="connsiteX3-4289" fmla="*/ 6000750 w 9144000"/>
              <a:gd name="connsiteY3-4290" fmla="*/ 1320584 h 2635034"/>
              <a:gd name="connsiteX4-4291" fmla="*/ 6197726 w 9144000"/>
              <a:gd name="connsiteY4-4292" fmla="*/ 1152105 h 2635034"/>
              <a:gd name="connsiteX5-4293" fmla="*/ 6619875 w 9144000"/>
              <a:gd name="connsiteY5-4294" fmla="*/ 1634909 h 2635034"/>
              <a:gd name="connsiteX6-4295" fmla="*/ 6562725 w 9144000"/>
              <a:gd name="connsiteY6-4296" fmla="*/ 168059 h 2635034"/>
              <a:gd name="connsiteX7-4297" fmla="*/ 6838950 w 9144000"/>
              <a:gd name="connsiteY7-4298" fmla="*/ 177584 h 2635034"/>
              <a:gd name="connsiteX8-4299" fmla="*/ 6905625 w 9144000"/>
              <a:gd name="connsiteY8-4300" fmla="*/ 1149134 h 2635034"/>
              <a:gd name="connsiteX9-4301" fmla="*/ 7092084 w 9144000"/>
              <a:gd name="connsiteY9-4302" fmla="*/ 723252 h 2635034"/>
              <a:gd name="connsiteX10-4303" fmla="*/ 7260945 w 9144000"/>
              <a:gd name="connsiteY10-4304" fmla="*/ 1152791 h 2635034"/>
              <a:gd name="connsiteX11-4305" fmla="*/ 7446873 w 9144000"/>
              <a:gd name="connsiteY11-4306" fmla="*/ 763487 h 2635034"/>
              <a:gd name="connsiteX12-4307" fmla="*/ 7622210 w 9144000"/>
              <a:gd name="connsiteY12-4308" fmla="*/ 1178395 h 2635034"/>
              <a:gd name="connsiteX13-4309" fmla="*/ 7776056 w 9144000"/>
              <a:gd name="connsiteY13-4310" fmla="*/ 840297 h 2635034"/>
              <a:gd name="connsiteX14-4311" fmla="*/ 7922590 w 9144000"/>
              <a:gd name="connsiteY14-4312" fmla="*/ 1167422 h 2635034"/>
              <a:gd name="connsiteX15-4313" fmla="*/ 7914513 w 9144000"/>
              <a:gd name="connsiteY15-4314" fmla="*/ 1945576 h 2635034"/>
              <a:gd name="connsiteX16-4315" fmla="*/ 7798002 w 9144000"/>
              <a:gd name="connsiteY16-4316" fmla="*/ 2317968 h 2635034"/>
              <a:gd name="connsiteX17-4317" fmla="*/ 7723937 w 9144000"/>
              <a:gd name="connsiteY17-4318" fmla="*/ 2635034 h 2635034"/>
              <a:gd name="connsiteX18-4319" fmla="*/ 9144000 w 9144000"/>
              <a:gd name="connsiteY18-4320" fmla="*/ 2635034 h 2635034"/>
              <a:gd name="connsiteX0-4321" fmla="*/ 0 w 9982200"/>
              <a:gd name="connsiteY0-4322" fmla="*/ 2625509 h 2635034"/>
              <a:gd name="connsiteX1-4323" fmla="*/ 6592062 w 9982200"/>
              <a:gd name="connsiteY1-4324" fmla="*/ 2632825 h 2635034"/>
              <a:gd name="connsiteX2-4325" fmla="*/ 6591300 w 9982200"/>
              <a:gd name="connsiteY2-4326" fmla="*/ 2387384 h 2635034"/>
              <a:gd name="connsiteX3-4327" fmla="*/ 6000750 w 9982200"/>
              <a:gd name="connsiteY3-4328" fmla="*/ 1320584 h 2635034"/>
              <a:gd name="connsiteX4-4329" fmla="*/ 6197726 w 9982200"/>
              <a:gd name="connsiteY4-4330" fmla="*/ 1152105 h 2635034"/>
              <a:gd name="connsiteX5-4331" fmla="*/ 6619875 w 9982200"/>
              <a:gd name="connsiteY5-4332" fmla="*/ 1634909 h 2635034"/>
              <a:gd name="connsiteX6-4333" fmla="*/ 6562725 w 9982200"/>
              <a:gd name="connsiteY6-4334" fmla="*/ 168059 h 2635034"/>
              <a:gd name="connsiteX7-4335" fmla="*/ 6838950 w 9982200"/>
              <a:gd name="connsiteY7-4336" fmla="*/ 177584 h 2635034"/>
              <a:gd name="connsiteX8-4337" fmla="*/ 6905625 w 9982200"/>
              <a:gd name="connsiteY8-4338" fmla="*/ 1149134 h 2635034"/>
              <a:gd name="connsiteX9-4339" fmla="*/ 7092084 w 9982200"/>
              <a:gd name="connsiteY9-4340" fmla="*/ 723252 h 2635034"/>
              <a:gd name="connsiteX10-4341" fmla="*/ 7260945 w 9982200"/>
              <a:gd name="connsiteY10-4342" fmla="*/ 1152791 h 2635034"/>
              <a:gd name="connsiteX11-4343" fmla="*/ 7446873 w 9982200"/>
              <a:gd name="connsiteY11-4344" fmla="*/ 763487 h 2635034"/>
              <a:gd name="connsiteX12-4345" fmla="*/ 7622210 w 9982200"/>
              <a:gd name="connsiteY12-4346" fmla="*/ 1178395 h 2635034"/>
              <a:gd name="connsiteX13-4347" fmla="*/ 7776056 w 9982200"/>
              <a:gd name="connsiteY13-4348" fmla="*/ 840297 h 2635034"/>
              <a:gd name="connsiteX14-4349" fmla="*/ 7922590 w 9982200"/>
              <a:gd name="connsiteY14-4350" fmla="*/ 1167422 h 2635034"/>
              <a:gd name="connsiteX15-4351" fmla="*/ 7914513 w 9982200"/>
              <a:gd name="connsiteY15-4352" fmla="*/ 1945576 h 2635034"/>
              <a:gd name="connsiteX16-4353" fmla="*/ 7798002 w 9982200"/>
              <a:gd name="connsiteY16-4354" fmla="*/ 2317968 h 2635034"/>
              <a:gd name="connsiteX17-4355" fmla="*/ 7723937 w 9982200"/>
              <a:gd name="connsiteY17-4356" fmla="*/ 2635034 h 2635034"/>
              <a:gd name="connsiteX18-4357" fmla="*/ 9982200 w 9982200"/>
              <a:gd name="connsiteY18-4358" fmla="*/ 2635034 h 2635034"/>
              <a:gd name="connsiteX0-4359" fmla="*/ 0 w 12220575"/>
              <a:gd name="connsiteY0-4360" fmla="*/ 2615984 h 2635034"/>
              <a:gd name="connsiteX1-4361" fmla="*/ 8830437 w 12220575"/>
              <a:gd name="connsiteY1-4362" fmla="*/ 2632825 h 2635034"/>
              <a:gd name="connsiteX2-4363" fmla="*/ 8829675 w 12220575"/>
              <a:gd name="connsiteY2-4364" fmla="*/ 2387384 h 2635034"/>
              <a:gd name="connsiteX3-4365" fmla="*/ 8239125 w 12220575"/>
              <a:gd name="connsiteY3-4366" fmla="*/ 1320584 h 2635034"/>
              <a:gd name="connsiteX4-4367" fmla="*/ 8436101 w 12220575"/>
              <a:gd name="connsiteY4-4368" fmla="*/ 1152105 h 2635034"/>
              <a:gd name="connsiteX5-4369" fmla="*/ 8858250 w 12220575"/>
              <a:gd name="connsiteY5-4370" fmla="*/ 1634909 h 2635034"/>
              <a:gd name="connsiteX6-4371" fmla="*/ 8801100 w 12220575"/>
              <a:gd name="connsiteY6-4372" fmla="*/ 168059 h 2635034"/>
              <a:gd name="connsiteX7-4373" fmla="*/ 9077325 w 12220575"/>
              <a:gd name="connsiteY7-4374" fmla="*/ 177584 h 2635034"/>
              <a:gd name="connsiteX8-4375" fmla="*/ 9144000 w 12220575"/>
              <a:gd name="connsiteY8-4376" fmla="*/ 1149134 h 2635034"/>
              <a:gd name="connsiteX9-4377" fmla="*/ 9330459 w 12220575"/>
              <a:gd name="connsiteY9-4378" fmla="*/ 723252 h 2635034"/>
              <a:gd name="connsiteX10-4379" fmla="*/ 9499320 w 12220575"/>
              <a:gd name="connsiteY10-4380" fmla="*/ 1152791 h 2635034"/>
              <a:gd name="connsiteX11-4381" fmla="*/ 9685248 w 12220575"/>
              <a:gd name="connsiteY11-4382" fmla="*/ 763487 h 2635034"/>
              <a:gd name="connsiteX12-4383" fmla="*/ 9860585 w 12220575"/>
              <a:gd name="connsiteY12-4384" fmla="*/ 1178395 h 2635034"/>
              <a:gd name="connsiteX13-4385" fmla="*/ 10014431 w 12220575"/>
              <a:gd name="connsiteY13-4386" fmla="*/ 840297 h 2635034"/>
              <a:gd name="connsiteX14-4387" fmla="*/ 10160965 w 12220575"/>
              <a:gd name="connsiteY14-4388" fmla="*/ 1167422 h 2635034"/>
              <a:gd name="connsiteX15-4389" fmla="*/ 10152888 w 12220575"/>
              <a:gd name="connsiteY15-4390" fmla="*/ 1945576 h 2635034"/>
              <a:gd name="connsiteX16-4391" fmla="*/ 10036377 w 12220575"/>
              <a:gd name="connsiteY16-4392" fmla="*/ 2317968 h 2635034"/>
              <a:gd name="connsiteX17-4393" fmla="*/ 9962312 w 12220575"/>
              <a:gd name="connsiteY17-4394" fmla="*/ 2635034 h 2635034"/>
              <a:gd name="connsiteX18-4395" fmla="*/ 12220575 w 12220575"/>
              <a:gd name="connsiteY18-4396" fmla="*/ 2635034 h 2635034"/>
              <a:gd name="connsiteX0-4397" fmla="*/ 0 w 12153900"/>
              <a:gd name="connsiteY0-4398" fmla="*/ 2615984 h 2635034"/>
              <a:gd name="connsiteX1-4399" fmla="*/ 8763762 w 12153900"/>
              <a:gd name="connsiteY1-4400" fmla="*/ 2632825 h 2635034"/>
              <a:gd name="connsiteX2-4401" fmla="*/ 8763000 w 12153900"/>
              <a:gd name="connsiteY2-4402" fmla="*/ 2387384 h 2635034"/>
              <a:gd name="connsiteX3-4403" fmla="*/ 8172450 w 12153900"/>
              <a:gd name="connsiteY3-4404" fmla="*/ 1320584 h 2635034"/>
              <a:gd name="connsiteX4-4405" fmla="*/ 8369426 w 12153900"/>
              <a:gd name="connsiteY4-4406" fmla="*/ 1152105 h 2635034"/>
              <a:gd name="connsiteX5-4407" fmla="*/ 8791575 w 12153900"/>
              <a:gd name="connsiteY5-4408" fmla="*/ 1634909 h 2635034"/>
              <a:gd name="connsiteX6-4409" fmla="*/ 8734425 w 12153900"/>
              <a:gd name="connsiteY6-4410" fmla="*/ 168059 h 2635034"/>
              <a:gd name="connsiteX7-4411" fmla="*/ 9010650 w 12153900"/>
              <a:gd name="connsiteY7-4412" fmla="*/ 177584 h 2635034"/>
              <a:gd name="connsiteX8-4413" fmla="*/ 9077325 w 12153900"/>
              <a:gd name="connsiteY8-4414" fmla="*/ 1149134 h 2635034"/>
              <a:gd name="connsiteX9-4415" fmla="*/ 9263784 w 12153900"/>
              <a:gd name="connsiteY9-4416" fmla="*/ 723252 h 2635034"/>
              <a:gd name="connsiteX10-4417" fmla="*/ 9432645 w 12153900"/>
              <a:gd name="connsiteY10-4418" fmla="*/ 1152791 h 2635034"/>
              <a:gd name="connsiteX11-4419" fmla="*/ 9618573 w 12153900"/>
              <a:gd name="connsiteY11-4420" fmla="*/ 763487 h 2635034"/>
              <a:gd name="connsiteX12-4421" fmla="*/ 9793910 w 12153900"/>
              <a:gd name="connsiteY12-4422" fmla="*/ 1178395 h 2635034"/>
              <a:gd name="connsiteX13-4423" fmla="*/ 9947756 w 12153900"/>
              <a:gd name="connsiteY13-4424" fmla="*/ 840297 h 2635034"/>
              <a:gd name="connsiteX14-4425" fmla="*/ 10094290 w 12153900"/>
              <a:gd name="connsiteY14-4426" fmla="*/ 1167422 h 2635034"/>
              <a:gd name="connsiteX15-4427" fmla="*/ 10086213 w 12153900"/>
              <a:gd name="connsiteY15-4428" fmla="*/ 1945576 h 2635034"/>
              <a:gd name="connsiteX16-4429" fmla="*/ 9969702 w 12153900"/>
              <a:gd name="connsiteY16-4430" fmla="*/ 2317968 h 2635034"/>
              <a:gd name="connsiteX17-4431" fmla="*/ 9895637 w 12153900"/>
              <a:gd name="connsiteY17-4432" fmla="*/ 2635034 h 2635034"/>
              <a:gd name="connsiteX18-4433" fmla="*/ 12153900 w 12153900"/>
              <a:gd name="connsiteY18-4434" fmla="*/ 2635034 h 26350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2041" y="connsiteY15-2042"/>
              </a:cxn>
              <a:cxn ang="0">
                <a:pos x="connsiteX16-2075" y="connsiteY16-2076"/>
              </a:cxn>
              <a:cxn ang="0">
                <a:pos x="connsiteX17-2111" y="connsiteY17-2112"/>
              </a:cxn>
              <a:cxn ang="0">
                <a:pos x="connsiteX18-4129" y="connsiteY18-4130"/>
              </a:cxn>
            </a:cxnLst>
            <a:rect l="l" t="t" r="r" b="b"/>
            <a:pathLst>
              <a:path w="12153900" h="2635034">
                <a:moveTo>
                  <a:pt x="0" y="2615984"/>
                </a:moveTo>
                <a:lnTo>
                  <a:pt x="8763762" y="2632825"/>
                </a:lnTo>
                <a:cubicBezTo>
                  <a:pt x="8819592" y="2637574"/>
                  <a:pt x="8831529" y="2455787"/>
                  <a:pt x="8763000" y="2387384"/>
                </a:cubicBezTo>
                <a:cubicBezTo>
                  <a:pt x="8427160" y="2024470"/>
                  <a:pt x="8486344" y="1782254"/>
                  <a:pt x="8172450" y="1320584"/>
                </a:cubicBezTo>
                <a:cubicBezTo>
                  <a:pt x="7992591" y="1069504"/>
                  <a:pt x="8236712" y="1013193"/>
                  <a:pt x="8369426" y="1152105"/>
                </a:cubicBezTo>
                <a:cubicBezTo>
                  <a:pt x="8468689" y="1271587"/>
                  <a:pt x="8633790" y="1380096"/>
                  <a:pt x="8791575" y="1634909"/>
                </a:cubicBezTo>
                <a:lnTo>
                  <a:pt x="8734425" y="168059"/>
                </a:lnTo>
                <a:cubicBezTo>
                  <a:pt x="8724087" y="-51879"/>
                  <a:pt x="8999042" y="-63335"/>
                  <a:pt x="9010650" y="177584"/>
                </a:cubicBezTo>
                <a:lnTo>
                  <a:pt x="9077325" y="1149134"/>
                </a:lnTo>
                <a:cubicBezTo>
                  <a:pt x="9059774" y="1014527"/>
                  <a:pt x="9105809" y="723252"/>
                  <a:pt x="9263784" y="723252"/>
                </a:cubicBezTo>
                <a:cubicBezTo>
                  <a:pt x="9451019" y="730567"/>
                  <a:pt x="9431427" y="1003438"/>
                  <a:pt x="9432645" y="1152791"/>
                </a:cubicBezTo>
                <a:cubicBezTo>
                  <a:pt x="9445434" y="965376"/>
                  <a:pt x="9477286" y="758611"/>
                  <a:pt x="9618573" y="763487"/>
                </a:cubicBezTo>
                <a:cubicBezTo>
                  <a:pt x="9785465" y="761048"/>
                  <a:pt x="9789642" y="977838"/>
                  <a:pt x="9793910" y="1178395"/>
                </a:cubicBezTo>
                <a:cubicBezTo>
                  <a:pt x="9791980" y="1019633"/>
                  <a:pt x="9792232" y="838468"/>
                  <a:pt x="9947756" y="840297"/>
                </a:cubicBezTo>
                <a:cubicBezTo>
                  <a:pt x="10059388" y="849440"/>
                  <a:pt x="10069995" y="985647"/>
                  <a:pt x="10094290" y="1167422"/>
                </a:cubicBezTo>
                <a:cubicBezTo>
                  <a:pt x="10120859" y="1474356"/>
                  <a:pt x="10114508" y="1624012"/>
                  <a:pt x="10086213" y="1945576"/>
                </a:cubicBezTo>
                <a:cubicBezTo>
                  <a:pt x="10065448" y="2148306"/>
                  <a:pt x="10012438" y="2203058"/>
                  <a:pt x="9969702" y="2317968"/>
                </a:cubicBezTo>
                <a:cubicBezTo>
                  <a:pt x="9897706" y="2425562"/>
                  <a:pt x="9876129" y="2424913"/>
                  <a:pt x="9895637" y="2635034"/>
                </a:cubicBezTo>
                <a:lnTo>
                  <a:pt x="12153900" y="2635034"/>
                </a:lnTo>
              </a:path>
            </a:pathLst>
          </a:cu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solidFill>
              <a:effectLst/>
              <a:uLnTx/>
              <a:uFillTx/>
              <a:latin typeface="+mn-lt"/>
              <a:ea typeface="+mn-ea"/>
              <a:cs typeface="+mn-cs"/>
            </a:endParaRPr>
          </a:p>
        </p:txBody>
      </p:sp>
      <p:grpSp>
        <p:nvGrpSpPr>
          <p:cNvPr id="9" name="Group 8"/>
          <p:cNvGrpSpPr/>
          <p:nvPr/>
        </p:nvGrpSpPr>
        <p:grpSpPr>
          <a:xfrm>
            <a:off x="7749314" y="2770057"/>
            <a:ext cx="2275890" cy="1322403"/>
            <a:chOff x="5680238" y="2623616"/>
            <a:chExt cx="2068326" cy="1201798"/>
          </a:xfrm>
          <a:solidFill>
            <a:schemeClr val="accent2"/>
          </a:solidFill>
        </p:grpSpPr>
        <p:sp>
          <p:nvSpPr>
            <p:cNvPr id="10" name="Right Arrow 7"/>
            <p:cNvSpPr/>
            <p:nvPr/>
          </p:nvSpPr>
          <p:spPr>
            <a:xfrm rot="16200000">
              <a:off x="6357325" y="2797138"/>
              <a:ext cx="687659" cy="340616"/>
            </a:xfrm>
            <a:prstGeom prst="rightArrow">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11" name="Right Arrow 16"/>
            <p:cNvSpPr/>
            <p:nvPr/>
          </p:nvSpPr>
          <p:spPr>
            <a:xfrm rot="18900000">
              <a:off x="6873273" y="2992605"/>
              <a:ext cx="687659" cy="340616"/>
            </a:xfrm>
            <a:prstGeom prst="rightArrow">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12" name="Right Arrow 17"/>
            <p:cNvSpPr/>
            <p:nvPr/>
          </p:nvSpPr>
          <p:spPr>
            <a:xfrm>
              <a:off x="7060905" y="3484798"/>
              <a:ext cx="687659" cy="340616"/>
            </a:xfrm>
            <a:prstGeom prst="rightArrow">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13" name="Right Arrow 18"/>
            <p:cNvSpPr/>
            <p:nvPr/>
          </p:nvSpPr>
          <p:spPr>
            <a:xfrm rot="2700000" flipH="1">
              <a:off x="5838096" y="2992605"/>
              <a:ext cx="687659" cy="340616"/>
            </a:xfrm>
            <a:prstGeom prst="rightArrow">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14" name="Right Arrow 19"/>
            <p:cNvSpPr/>
            <p:nvPr/>
          </p:nvSpPr>
          <p:spPr>
            <a:xfrm flipH="1">
              <a:off x="5680238" y="3484798"/>
              <a:ext cx="687659" cy="340616"/>
            </a:xfrm>
            <a:prstGeom prst="rightArrow">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lt1"/>
                </a:solidFill>
                <a:effectLst/>
                <a:uLnTx/>
                <a:uFillTx/>
                <a:latin typeface="+mn-lt"/>
                <a:ea typeface="+mn-ea"/>
                <a:cs typeface="+mn-cs"/>
              </a:endParaRPr>
            </a:p>
          </p:txBody>
        </p:sp>
      </p:grpSp>
      <p:sp>
        <p:nvSpPr>
          <p:cNvPr id="40" name="Trapezoid 24"/>
          <p:cNvSpPr>
            <a:spLocks noChangeAspect="1"/>
          </p:cNvSpPr>
          <p:nvPr/>
        </p:nvSpPr>
        <p:spPr>
          <a:xfrm rot="8369018">
            <a:off x="1041400" y="4348163"/>
            <a:ext cx="357188" cy="360363"/>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41" name="Oval 21"/>
          <p:cNvSpPr>
            <a:spLocks noChangeAspect="1"/>
          </p:cNvSpPr>
          <p:nvPr/>
        </p:nvSpPr>
        <p:spPr>
          <a:xfrm>
            <a:off x="1038225" y="3408363"/>
            <a:ext cx="369888" cy="32385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43" name="Rectangle 5"/>
          <p:cNvSpPr>
            <a:spLocks noChangeAspect="1"/>
          </p:cNvSpPr>
          <p:nvPr/>
        </p:nvSpPr>
        <p:spPr>
          <a:xfrm>
            <a:off x="1085850" y="2509838"/>
            <a:ext cx="268288" cy="266700"/>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solidFill>
              <a:effectLst/>
              <a:uLnTx/>
              <a:uFillTx/>
              <a:latin typeface="+mn-lt"/>
              <a:ea typeface="+mn-ea"/>
              <a:cs typeface="+mn-cs"/>
            </a:endParaRPr>
          </a:p>
        </p:txBody>
      </p:sp>
      <p:sp>
        <p:nvSpPr>
          <p:cNvPr id="49" name="Frame 1"/>
          <p:cNvSpPr/>
          <p:nvPr/>
        </p:nvSpPr>
        <p:spPr>
          <a:xfrm>
            <a:off x="1095375" y="1455738"/>
            <a:ext cx="258763" cy="350838"/>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50" name="Trapezoid 24"/>
          <p:cNvSpPr>
            <a:spLocks noChangeAspect="1"/>
          </p:cNvSpPr>
          <p:nvPr/>
        </p:nvSpPr>
        <p:spPr>
          <a:xfrm rot="8369018">
            <a:off x="9867900" y="2641600"/>
            <a:ext cx="531813" cy="536575"/>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51" name="Oval 21"/>
          <p:cNvSpPr>
            <a:spLocks noChangeAspect="1"/>
          </p:cNvSpPr>
          <p:nvPr/>
        </p:nvSpPr>
        <p:spPr>
          <a:xfrm>
            <a:off x="8586788" y="2132013"/>
            <a:ext cx="550863" cy="48260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52" name="Rectangle 5"/>
          <p:cNvSpPr>
            <a:spLocks noChangeAspect="1"/>
          </p:cNvSpPr>
          <p:nvPr/>
        </p:nvSpPr>
        <p:spPr>
          <a:xfrm>
            <a:off x="7502525" y="2635250"/>
            <a:ext cx="398463" cy="398463"/>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solidFill>
              <a:effectLst/>
              <a:uLnTx/>
              <a:uFillTx/>
              <a:latin typeface="+mn-lt"/>
              <a:ea typeface="+mn-ea"/>
              <a:cs typeface="+mn-cs"/>
            </a:endParaRPr>
          </a:p>
        </p:txBody>
      </p:sp>
      <p:sp>
        <p:nvSpPr>
          <p:cNvPr id="53" name="Freeform: Shape 52"/>
          <p:cNvSpPr/>
          <p:nvPr/>
        </p:nvSpPr>
        <p:spPr>
          <a:xfrm rot="5400000">
            <a:off x="10254456" y="3704431"/>
            <a:ext cx="369888" cy="371475"/>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54" name="Frame 1"/>
          <p:cNvSpPr/>
          <p:nvPr/>
        </p:nvSpPr>
        <p:spPr>
          <a:xfrm>
            <a:off x="7118350" y="3570288"/>
            <a:ext cx="385763" cy="522288"/>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55316" name="Rectangles 55315"/>
          <p:cNvSpPr/>
          <p:nvPr/>
        </p:nvSpPr>
        <p:spPr>
          <a:xfrm>
            <a:off x="1684338" y="1363663"/>
            <a:ext cx="7461250" cy="473075"/>
          </a:xfrm>
          <a:prstGeom prst="rect">
            <a:avLst/>
          </a:prstGeom>
          <a:noFill/>
          <a:ln w="9525">
            <a:noFill/>
          </a:ln>
        </p:spPr>
        <p:txBody>
          <a:bodyPr wrap="none" anchor="ctr" anchorCtr="0">
            <a:spAutoFit/>
          </a:bodyPr>
          <a:p>
            <a:r>
              <a:rPr lang="vi-VN" altLang="x-none" sz="2500" dirty="0">
                <a:solidFill>
                  <a:schemeClr val="accent1"/>
                </a:solidFill>
                <a:latin typeface="Arial" panose="020B0604020202020204" pitchFamily="34" charset="0"/>
                <a:ea typeface="Arial Unicode MS" pitchFamily="34" charset="-128"/>
              </a:rPr>
              <a:t>Nguyên tắc</a:t>
            </a:r>
            <a:r>
              <a:rPr lang="vi-VN" altLang="x-none" sz="2500" dirty="0">
                <a:solidFill>
                  <a:schemeClr val="accent1"/>
                </a:solidFill>
                <a:latin typeface="Arial Unicode MS" pitchFamily="34" charset="-128"/>
                <a:ea typeface="Arial Unicode MS" pitchFamily="34" charset="-128"/>
              </a:rPr>
              <a:t> quyền lực nhà nước thuộc về nhân dân </a:t>
            </a:r>
            <a:endParaRPr lang="vi-VN" altLang="x-none" sz="2500" dirty="0">
              <a:solidFill>
                <a:schemeClr val="accent1"/>
              </a:solidFill>
              <a:latin typeface="Arial Unicode MS" pitchFamily="34" charset="-128"/>
              <a:ea typeface="Arial Unicode MS" pitchFamily="34" charset="-128"/>
            </a:endParaRPr>
          </a:p>
        </p:txBody>
      </p:sp>
      <p:sp>
        <p:nvSpPr>
          <p:cNvPr id="55317" name="Rectangles 55316"/>
          <p:cNvSpPr/>
          <p:nvPr/>
        </p:nvSpPr>
        <p:spPr>
          <a:xfrm>
            <a:off x="1717675" y="2127250"/>
            <a:ext cx="6397625" cy="854075"/>
          </a:xfrm>
          <a:prstGeom prst="rect">
            <a:avLst/>
          </a:prstGeom>
          <a:noFill/>
          <a:ln w="9525">
            <a:noFill/>
          </a:ln>
        </p:spPr>
        <p:txBody>
          <a:bodyPr wrap="none" anchor="ctr" anchorCtr="0">
            <a:spAutoFit/>
          </a:bodyPr>
          <a:p>
            <a:r>
              <a:rPr lang="vi-VN" altLang="x-none" sz="2500" dirty="0">
                <a:solidFill>
                  <a:srgbClr val="FF9900"/>
                </a:solidFill>
                <a:latin typeface="Arial" panose="020B0604020202020204" pitchFamily="34" charset="0"/>
                <a:ea typeface="Arial Unicode MS" pitchFamily="34" charset="-128"/>
              </a:rPr>
              <a:t>Nguyên tắc đ</a:t>
            </a:r>
            <a:r>
              <a:rPr lang="vi-VN" altLang="x-none" sz="2500" dirty="0">
                <a:solidFill>
                  <a:srgbClr val="FF9900"/>
                </a:solidFill>
                <a:latin typeface="Arial Unicode MS" pitchFamily="34" charset="-128"/>
                <a:ea typeface="Arial Unicode MS" pitchFamily="34" charset="-128"/>
              </a:rPr>
              <a:t>ảm bảo </a:t>
            </a:r>
            <a:r>
              <a:rPr lang="vi-VN" altLang="x-none" sz="2500" dirty="0">
                <a:solidFill>
                  <a:srgbClr val="FF9900"/>
                </a:solidFill>
                <a:latin typeface="Arial" panose="020B0604020202020204" pitchFamily="34" charset="0"/>
                <a:ea typeface="Arial Unicode MS" pitchFamily="34" charset="-128"/>
              </a:rPr>
              <a:t>sự lãnh đạo của Đảng </a:t>
            </a:r>
            <a:endParaRPr lang="vi-VN" altLang="x-none" sz="2500" dirty="0">
              <a:solidFill>
                <a:srgbClr val="FF9900"/>
              </a:solidFill>
              <a:latin typeface="Arial" panose="020B0604020202020204" pitchFamily="34" charset="0"/>
              <a:ea typeface="Arial Unicode MS" pitchFamily="34" charset="-128"/>
            </a:endParaRPr>
          </a:p>
          <a:p>
            <a:r>
              <a:rPr lang="vi-VN" altLang="x-none" sz="2500" dirty="0">
                <a:solidFill>
                  <a:srgbClr val="FF9900"/>
                </a:solidFill>
                <a:latin typeface="Arial" panose="020B0604020202020204" pitchFamily="34" charset="0"/>
                <a:ea typeface="Arial Unicode MS" pitchFamily="34" charset="-128"/>
              </a:rPr>
              <a:t>Cộng Sản Việt Nam đối với Nh</a:t>
            </a:r>
            <a:r>
              <a:rPr lang="vi-VN" altLang="x-none" sz="2500" dirty="0">
                <a:solidFill>
                  <a:srgbClr val="FF9900"/>
                </a:solidFill>
                <a:latin typeface="Arial Unicode MS" pitchFamily="34" charset="-128"/>
                <a:ea typeface="Arial Unicode MS" pitchFamily="34" charset="-128"/>
              </a:rPr>
              <a:t>à</a:t>
            </a:r>
            <a:r>
              <a:rPr lang="vi-VN" altLang="x-none" sz="2500" dirty="0">
                <a:solidFill>
                  <a:srgbClr val="FF9900"/>
                </a:solidFill>
                <a:latin typeface="Arial" panose="020B0604020202020204" pitchFamily="34" charset="0"/>
                <a:ea typeface="Arial Unicode MS" pitchFamily="34" charset="-128"/>
              </a:rPr>
              <a:t> nước</a:t>
            </a:r>
            <a:r>
              <a:rPr lang="vi-VN" altLang="x-none" sz="2500" dirty="0">
                <a:solidFill>
                  <a:srgbClr val="FF9900"/>
                </a:solidFill>
                <a:latin typeface="Arial Unicode MS" pitchFamily="34" charset="-128"/>
                <a:ea typeface="Arial Unicode MS" pitchFamily="34" charset="-128"/>
              </a:rPr>
              <a:t> </a:t>
            </a:r>
            <a:endParaRPr lang="vi-VN" altLang="x-none" sz="2500" dirty="0">
              <a:solidFill>
                <a:srgbClr val="FF9900"/>
              </a:solidFill>
              <a:latin typeface="Arial Unicode MS" pitchFamily="34" charset="-128"/>
              <a:ea typeface="Arial Unicode MS" pitchFamily="34" charset="-128"/>
            </a:endParaRPr>
          </a:p>
        </p:txBody>
      </p:sp>
      <p:sp>
        <p:nvSpPr>
          <p:cNvPr id="55318" name="Rectangles 55317"/>
          <p:cNvSpPr/>
          <p:nvPr/>
        </p:nvSpPr>
        <p:spPr>
          <a:xfrm>
            <a:off x="1687513" y="3363913"/>
            <a:ext cx="4972050" cy="473075"/>
          </a:xfrm>
          <a:prstGeom prst="rect">
            <a:avLst/>
          </a:prstGeom>
          <a:noFill/>
          <a:ln w="9525">
            <a:noFill/>
          </a:ln>
        </p:spPr>
        <p:txBody>
          <a:bodyPr anchor="ctr" anchorCtr="0">
            <a:spAutoFit/>
          </a:bodyPr>
          <a:p>
            <a:r>
              <a:rPr lang="vi-VN" altLang="x-none" sz="2500" dirty="0">
                <a:solidFill>
                  <a:srgbClr val="99CC00"/>
                </a:solidFill>
                <a:latin typeface="Arial" panose="020B0604020202020204" pitchFamily="34" charset="0"/>
                <a:ea typeface="Arial Unicode MS" pitchFamily="34" charset="-128"/>
              </a:rPr>
              <a:t>Nguyên tắc</a:t>
            </a:r>
            <a:r>
              <a:rPr lang="vi-VN" altLang="x-none" sz="2500" dirty="0">
                <a:solidFill>
                  <a:srgbClr val="99CC00"/>
                </a:solidFill>
                <a:latin typeface="Arial Unicode MS" pitchFamily="34" charset="-128"/>
                <a:ea typeface="Arial Unicode MS" pitchFamily="34" charset="-128"/>
              </a:rPr>
              <a:t> tập trung dân chủ, </a:t>
            </a:r>
            <a:endParaRPr lang="vi-VN" altLang="x-none" sz="2500" dirty="0">
              <a:solidFill>
                <a:srgbClr val="99CC00"/>
              </a:solidFill>
              <a:latin typeface="Arial Unicode MS" pitchFamily="34" charset="-128"/>
              <a:ea typeface="Arial Unicode MS" pitchFamily="34" charset="-128"/>
            </a:endParaRPr>
          </a:p>
        </p:txBody>
      </p:sp>
      <p:sp>
        <p:nvSpPr>
          <p:cNvPr id="55319" name="Rectangles 55318"/>
          <p:cNvSpPr/>
          <p:nvPr/>
        </p:nvSpPr>
        <p:spPr>
          <a:xfrm>
            <a:off x="1600200" y="4217988"/>
            <a:ext cx="6321425" cy="473075"/>
          </a:xfrm>
          <a:prstGeom prst="rect">
            <a:avLst/>
          </a:prstGeom>
          <a:noFill/>
          <a:ln w="9525">
            <a:noFill/>
          </a:ln>
        </p:spPr>
        <p:txBody>
          <a:bodyPr anchor="ctr" anchorCtr="0">
            <a:spAutoFit/>
          </a:bodyPr>
          <a:p>
            <a:r>
              <a:rPr lang="vi-VN" altLang="x-none" sz="2500" dirty="0">
                <a:solidFill>
                  <a:srgbClr val="D60093"/>
                </a:solidFill>
                <a:latin typeface="Arial" panose="020B0604020202020204" pitchFamily="34" charset="0"/>
                <a:ea typeface="Arial Unicode MS" pitchFamily="34" charset="-128"/>
              </a:rPr>
              <a:t>Nguyên tắc pháp chế xã hội chủ nghĩa</a:t>
            </a:r>
            <a:r>
              <a:rPr lang="vi-VN" altLang="x-none" sz="2500" dirty="0">
                <a:solidFill>
                  <a:srgbClr val="D60093"/>
                </a:solidFill>
                <a:latin typeface="Arial Unicode MS" pitchFamily="34" charset="-128"/>
                <a:ea typeface="Arial Unicode MS" pitchFamily="34" charset="-128"/>
              </a:rPr>
              <a:t>.</a:t>
            </a:r>
            <a:endParaRPr lang="vi-VN" altLang="x-none" sz="2500" dirty="0">
              <a:solidFill>
                <a:srgbClr val="D60093"/>
              </a:solidFill>
              <a:latin typeface="Arial Unicode MS" pitchFamily="34" charset="-128"/>
              <a:ea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charRg st="0" end="47"/>
                                            </p:txEl>
                                          </p:spTgt>
                                        </p:tgtEl>
                                        <p:attrNameLst>
                                          <p:attrName>style.visibility</p:attrName>
                                        </p:attrNameLst>
                                      </p:cBhvr>
                                      <p:to>
                                        <p:strVal val="visible"/>
                                      </p:to>
                                    </p:set>
                                    <p:animEffect transition="in" filter="blinds(horizontal)">
                                      <p:cBhvr>
                                        <p:cTn id="7" dur="500"/>
                                        <p:tgtEl>
                                          <p:spTgt spid="2">
                                            <p:txEl>
                                              <p:charRg st="0" end="4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3" presetClass="entr" presetSubtype="10" fill="hold"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blinds(horizontal)">
                                      <p:cBhvr>
                                        <p:cTn id="20" dur="500"/>
                                        <p:tgtEl>
                                          <p:spTgt spid="50"/>
                                        </p:tgtEl>
                                      </p:cBhvr>
                                    </p:animEffect>
                                  </p:childTnLst>
                                </p:cTn>
                              </p:par>
                              <p:par>
                                <p:cTn id="21" presetID="3" presetClass="entr" presetSubtype="1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blinds(horizontal)">
                                      <p:cBhvr>
                                        <p:cTn id="23" dur="500"/>
                                        <p:tgtEl>
                                          <p:spTgt spid="51"/>
                                        </p:tgtEl>
                                      </p:cBhvr>
                                    </p:animEffect>
                                  </p:childTnLst>
                                </p:cTn>
                              </p:par>
                              <p:par>
                                <p:cTn id="24" presetID="3" presetClass="entr" presetSubtype="10"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blinds(horizontal)">
                                      <p:cBhvr>
                                        <p:cTn id="26" dur="500"/>
                                        <p:tgtEl>
                                          <p:spTgt spid="52"/>
                                        </p:tgtEl>
                                      </p:cBhvr>
                                    </p:animEffect>
                                  </p:childTnLst>
                                </p:cTn>
                              </p:par>
                              <p:par>
                                <p:cTn id="27" presetID="3" presetClass="entr" presetSubtype="10"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blinds(horizontal)">
                                      <p:cBhvr>
                                        <p:cTn id="29" dur="500"/>
                                        <p:tgtEl>
                                          <p:spTgt spid="53"/>
                                        </p:tgtEl>
                                      </p:cBhvr>
                                    </p:animEffect>
                                  </p:childTnLst>
                                </p:cTn>
                              </p:par>
                              <p:par>
                                <p:cTn id="30" presetID="3" presetClass="entr" presetSubtype="10"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blinds(horizontal)">
                                      <p:cBhvr>
                                        <p:cTn id="32" dur="500"/>
                                        <p:tgtEl>
                                          <p:spTgt spid="5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par>
                                <p:cTn id="38" presetID="3" presetClass="entr" presetSubtype="1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blinds(horizontal)">
                                      <p:cBhvr>
                                        <p:cTn id="40" dur="500"/>
                                        <p:tgtEl>
                                          <p:spTgt spid="49"/>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5316"/>
                                        </p:tgtEl>
                                        <p:attrNameLst>
                                          <p:attrName>style.visibility</p:attrName>
                                        </p:attrNameLst>
                                      </p:cBhvr>
                                      <p:to>
                                        <p:strVal val="visible"/>
                                      </p:to>
                                    </p:set>
                                    <p:animEffect transition="in" filter="blinds(horizontal)">
                                      <p:cBhvr>
                                        <p:cTn id="43" dur="500"/>
                                        <p:tgtEl>
                                          <p:spTgt spid="55316"/>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linds(horizontal)">
                                      <p:cBhvr>
                                        <p:cTn id="48" dur="500"/>
                                        <p:tgtEl>
                                          <p:spTgt spid="4"/>
                                        </p:tgtEl>
                                      </p:cBhvr>
                                    </p:animEffect>
                                  </p:childTnLst>
                                </p:cTn>
                              </p:par>
                              <p:par>
                                <p:cTn id="49" presetID="3" presetClass="entr" presetSubtype="1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blinds(horizontal)">
                                      <p:cBhvr>
                                        <p:cTn id="51" dur="500"/>
                                        <p:tgtEl>
                                          <p:spTgt spid="43"/>
                                        </p:tgtEl>
                                      </p:cBhvr>
                                    </p:animEffect>
                                  </p:childTnLst>
                                </p:cTn>
                              </p:par>
                              <p:par>
                                <p:cTn id="52" presetID="3" presetClass="entr" presetSubtype="10" fill="hold"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blinds(horizontal)">
                                      <p:cBhvr>
                                        <p:cTn id="54" dur="500"/>
                                        <p:tgtEl>
                                          <p:spTgt spid="52"/>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55317"/>
                                        </p:tgtEl>
                                        <p:attrNameLst>
                                          <p:attrName>style.visibility</p:attrName>
                                        </p:attrNameLst>
                                      </p:cBhvr>
                                      <p:to>
                                        <p:strVal val="visible"/>
                                      </p:to>
                                    </p:set>
                                    <p:animEffect transition="in" filter="blinds(horizontal)">
                                      <p:cBhvr>
                                        <p:cTn id="57" dur="500"/>
                                        <p:tgtEl>
                                          <p:spTgt spid="5531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blinds(horizontal)">
                                      <p:cBhvr>
                                        <p:cTn id="62" dur="500"/>
                                        <p:tgtEl>
                                          <p:spTgt spid="5"/>
                                        </p:tgtEl>
                                      </p:cBhvr>
                                    </p:animEffect>
                                  </p:childTnLst>
                                </p:cTn>
                              </p:par>
                              <p:par>
                                <p:cTn id="63" presetID="3" presetClass="entr" presetSubtype="1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blinds(horizontal)">
                                      <p:cBhvr>
                                        <p:cTn id="65" dur="500"/>
                                        <p:tgtEl>
                                          <p:spTgt spid="41"/>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55318"/>
                                        </p:tgtEl>
                                        <p:attrNameLst>
                                          <p:attrName>style.visibility</p:attrName>
                                        </p:attrNameLst>
                                      </p:cBhvr>
                                      <p:to>
                                        <p:strVal val="visible"/>
                                      </p:to>
                                    </p:set>
                                    <p:animEffect transition="in" filter="blinds(horizontal)">
                                      <p:cBhvr>
                                        <p:cTn id="68" dur="500"/>
                                        <p:tgtEl>
                                          <p:spTgt spid="55318"/>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blinds(horizontal)">
                                      <p:cBhvr>
                                        <p:cTn id="73" dur="500"/>
                                        <p:tgtEl>
                                          <p:spTgt spid="6"/>
                                        </p:tgtEl>
                                      </p:cBhvr>
                                    </p:animEffect>
                                  </p:childTnLst>
                                </p:cTn>
                              </p:par>
                              <p:par>
                                <p:cTn id="74" presetID="3" presetClass="entr" presetSubtype="10" fill="hold"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blinds(horizontal)">
                                      <p:cBhvr>
                                        <p:cTn id="76" dur="500"/>
                                        <p:tgtEl>
                                          <p:spTgt spid="40"/>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55319"/>
                                        </p:tgtEl>
                                        <p:attrNameLst>
                                          <p:attrName>style.visibility</p:attrName>
                                        </p:attrNameLst>
                                      </p:cBhvr>
                                      <p:to>
                                        <p:strVal val="visible"/>
                                      </p:to>
                                    </p:set>
                                    <p:animEffect transition="in" filter="blinds(horizontal)">
                                      <p:cBhvr>
                                        <p:cTn id="79" dur="500"/>
                                        <p:tgtEl>
                                          <p:spTgt spid="55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6" grpId="0" animBg="1"/>
      <p:bldP spid="55316" grpId="0"/>
      <p:bldP spid="55317" grpId="0"/>
      <p:bldP spid="55318" grpId="0"/>
      <p:bldP spid="553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8" name="Rectangles 39947"/>
          <p:cNvSpPr/>
          <p:nvPr/>
        </p:nvSpPr>
        <p:spPr>
          <a:xfrm>
            <a:off x="0" y="47625"/>
            <a:ext cx="12192000" cy="473075"/>
          </a:xfrm>
          <a:prstGeom prst="rect">
            <a:avLst/>
          </a:prstGeom>
          <a:solidFill>
            <a:srgbClr val="FFCC99"/>
          </a:solidFill>
          <a:ln w="9525">
            <a:noFill/>
          </a:ln>
        </p:spPr>
        <p:txBody>
          <a:bodyPr anchor="ctr" anchorCtr="0">
            <a:spAutoFit/>
          </a:bodyPr>
          <a:p>
            <a:r>
              <a:rPr sz="2500">
                <a:latin typeface="Arial Unicode MS" pitchFamily="34" charset="-128"/>
                <a:ea typeface="Arial Unicode MS" pitchFamily="34" charset="-128"/>
              </a:rPr>
              <a:t>a) </a:t>
            </a:r>
            <a:r>
              <a:rPr lang="vi-VN" altLang="x-none" sz="2500" dirty="0">
                <a:latin typeface="Arial Unicode MS" pitchFamily="34" charset="-128"/>
                <a:ea typeface="Arial Unicode MS" pitchFamily="34" charset="-128"/>
              </a:rPr>
              <a:t>Nguyên tắc quyền lực nhà nước thuộc về nhân dân </a:t>
            </a:r>
            <a:endParaRPr sz="2500">
              <a:latin typeface="Arial Unicode MS" pitchFamily="34" charset="-128"/>
              <a:ea typeface="Arial Unicode MS" pitchFamily="34" charset="-128"/>
            </a:endParaRPr>
          </a:p>
        </p:txBody>
      </p:sp>
      <p:sp>
        <p:nvSpPr>
          <p:cNvPr id="39954" name="Rectangles 39953"/>
          <p:cNvSpPr/>
          <p:nvPr/>
        </p:nvSpPr>
        <p:spPr>
          <a:xfrm>
            <a:off x="0" y="660400"/>
            <a:ext cx="11217275" cy="5543550"/>
          </a:xfrm>
          <a:prstGeom prst="rect">
            <a:avLst/>
          </a:prstGeom>
          <a:noFill/>
          <a:ln w="9525">
            <a:noFill/>
          </a:ln>
        </p:spPr>
        <p:txBody>
          <a:bodyPr anchor="ctr" anchorCtr="0">
            <a:spAutoFit/>
          </a:bodyPr>
          <a:p>
            <a:r>
              <a:rPr sz="2100" err="1">
                <a:latin typeface="Arial Unicode MS" pitchFamily="34" charset="-128"/>
                <a:ea typeface="Arial Unicode MS" pitchFamily="34" charset="-128"/>
              </a:rPr>
              <a:t>Chủ</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tịch</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Hồ</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Chí</a:t>
            </a:r>
            <a:r>
              <a:rPr sz="2100">
                <a:latin typeface="Arial Unicode MS" pitchFamily="34" charset="-128"/>
                <a:ea typeface="Arial Unicode MS" pitchFamily="34" charset="-128"/>
              </a:rPr>
              <a:t> Minh </a:t>
            </a:r>
            <a:r>
              <a:rPr sz="2100" err="1">
                <a:latin typeface="Arial Unicode MS" pitchFamily="34" charset="-128"/>
                <a:ea typeface="Arial Unicode MS" pitchFamily="34" charset="-128"/>
              </a:rPr>
              <a:t>khẳng</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định</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Dân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là</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quý</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nhất</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là</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quan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trọng</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hơn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hết</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là</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tối</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thượng</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bao</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nhiêu</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lợi</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ích</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đều</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vì</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dân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bao</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nhiêu</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quyền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hạn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đều</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là</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của</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dân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Người</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nhấn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mạnh</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Nước</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ta</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là</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một</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nước</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dân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chủ</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địa</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vị</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cao</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nhất</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là</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dân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vì</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dân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là</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chủ</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Chế</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độ</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ta</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là</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chế</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độ</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dân</a:t>
            </a:r>
            <a:endParaRPr sz="2100">
              <a:latin typeface="Arial Unicode MS" pitchFamily="34" charset="-128"/>
              <a:ea typeface="Arial Unicode MS" pitchFamily="34" charset="-128"/>
            </a:endParaRPr>
          </a:p>
          <a:p>
            <a:r>
              <a:rPr sz="2100">
                <a:latin typeface="Arial Unicode MS" pitchFamily="34" charset="-128"/>
                <a:ea typeface="Arial Unicode MS" pitchFamily="34" charset="-128"/>
              </a:rPr>
              <a:t> </a:t>
            </a:r>
            <a:r>
              <a:rPr sz="2100" err="1">
                <a:latin typeface="Arial Unicode MS" pitchFamily="34" charset="-128"/>
                <a:ea typeface="Arial Unicode MS" pitchFamily="34" charset="-128"/>
              </a:rPr>
              <a:t>chủ</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tức</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là</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nhân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dân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là</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chủ</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theo</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Người</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toàn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bộ</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quyền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lực</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nhà</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nước</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đều</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bắt</a:t>
            </a:r>
            <a:endParaRPr sz="2100">
              <a:latin typeface="Arial Unicode MS" pitchFamily="34" charset="-128"/>
              <a:ea typeface="Arial Unicode MS" pitchFamily="34" charset="-128"/>
            </a:endParaRPr>
          </a:p>
          <a:p>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nguồn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từ</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nhân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dân</a:t>
            </a:r>
            <a:r>
              <a:rPr sz="2100">
                <a:latin typeface="Arial Unicode MS" pitchFamily="34" charset="-128"/>
                <a:ea typeface="Arial Unicode MS" pitchFamily="34" charset="-128"/>
              </a:rPr>
              <a:t>, do </a:t>
            </a:r>
            <a:r>
              <a:rPr sz="2100" err="1">
                <a:latin typeface="Arial Unicode MS" pitchFamily="34" charset="-128"/>
                <a:ea typeface="Arial Unicode MS" pitchFamily="34" charset="-128"/>
              </a:rPr>
              <a:t>nhân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dân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nhằm</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phụng</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sự</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lợi</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ích</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của</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nhân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dân</a:t>
            </a:r>
            <a:r>
              <a:rPr sz="2100">
                <a:latin typeface="Arial Unicode MS" pitchFamily="34" charset="-128"/>
                <a:ea typeface="Arial Unicode MS" pitchFamily="34" charset="-128"/>
              </a:rPr>
              <a:t>,</a:t>
            </a:r>
            <a:endParaRPr sz="2100">
              <a:latin typeface="Arial Unicode MS" pitchFamily="34" charset="-128"/>
              <a:ea typeface="Arial Unicode MS" pitchFamily="34" charset="-128"/>
            </a:endParaRPr>
          </a:p>
          <a:p>
            <a:r>
              <a:rPr sz="2100">
                <a:latin typeface="Arial Unicode MS" pitchFamily="34" charset="-128"/>
                <a:ea typeface="Arial Unicode MS" pitchFamily="34" charset="-128"/>
              </a:rPr>
              <a:t> </a:t>
            </a:r>
            <a:r>
              <a:rPr sz="2100" err="1">
                <a:latin typeface="Arial Unicode MS" pitchFamily="34" charset="-128"/>
                <a:ea typeface="Arial Unicode MS" pitchFamily="34" charset="-128"/>
              </a:rPr>
              <a:t>thừa</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hành</a:t>
            </a:r>
            <a:r>
              <a:rPr sz="2100">
                <a:latin typeface="Arial Unicode MS" pitchFamily="34" charset="-128"/>
                <a:ea typeface="Arial Unicode MS" pitchFamily="34" charset="-128"/>
              </a:rPr>
              <a:t> ý </a:t>
            </a:r>
            <a:r>
              <a:rPr sz="2100" err="1">
                <a:latin typeface="Arial Unicode MS" pitchFamily="34" charset="-128"/>
                <a:ea typeface="Arial Unicode MS" pitchFamily="34" charset="-128"/>
              </a:rPr>
              <a:t>chí</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nguyện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vọng</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của</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nhân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dân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Hiến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pháp</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năm</a:t>
            </a:r>
            <a:r>
              <a:rPr sz="2100">
                <a:latin typeface="Arial Unicode MS" pitchFamily="34" charset="-128"/>
                <a:ea typeface="Arial Unicode MS" pitchFamily="34" charset="-128"/>
              </a:rPr>
              <a:t> 2013 </a:t>
            </a:r>
            <a:r>
              <a:rPr sz="2100" err="1">
                <a:latin typeface="Arial Unicode MS" pitchFamily="34" charset="-128"/>
                <a:ea typeface="Arial Unicode MS" pitchFamily="34" charset="-128"/>
              </a:rPr>
              <a:t>của</a:t>
            </a:r>
            <a:r>
              <a:rPr sz="2100">
                <a:latin typeface="Arial Unicode MS" pitchFamily="34" charset="-128"/>
                <a:ea typeface="Arial Unicode MS" pitchFamily="34" charset="-128"/>
              </a:rPr>
              <a:t> </a:t>
            </a:r>
            <a:endParaRPr sz="2100">
              <a:latin typeface="Arial Unicode MS" pitchFamily="34" charset="-128"/>
              <a:ea typeface="Arial Unicode MS" pitchFamily="34" charset="-128"/>
            </a:endParaRPr>
          </a:p>
          <a:p>
            <a:r>
              <a:rPr sz="2100" err="1">
                <a:latin typeface="Arial Unicode MS" pitchFamily="34" charset="-128"/>
                <a:ea typeface="Arial Unicode MS" pitchFamily="34" charset="-128"/>
              </a:rPr>
              <a:t>Việt</a:t>
            </a:r>
            <a:r>
              <a:rPr sz="2100">
                <a:latin typeface="Arial Unicode MS" pitchFamily="34" charset="-128"/>
                <a:ea typeface="Arial Unicode MS" pitchFamily="34" charset="-128"/>
              </a:rPr>
              <a:t> Nam </a:t>
            </a:r>
            <a:r>
              <a:rPr sz="2100" err="1">
                <a:latin typeface="Arial Unicode MS" pitchFamily="34" charset="-128"/>
                <a:ea typeface="Arial Unicode MS" pitchFamily="34" charset="-128"/>
              </a:rPr>
              <a:t>tại</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Điều</a:t>
            </a:r>
            <a:r>
              <a:rPr sz="2100">
                <a:latin typeface="Arial Unicode MS" pitchFamily="34" charset="-128"/>
                <a:ea typeface="Arial Unicode MS" pitchFamily="34" charset="-128"/>
              </a:rPr>
              <a:t> 2 </a:t>
            </a:r>
            <a:r>
              <a:rPr sz="2100" err="1">
                <a:latin typeface="Arial Unicode MS" pitchFamily="34" charset="-128"/>
                <a:ea typeface="Arial Unicode MS" pitchFamily="34" charset="-128"/>
              </a:rPr>
              <a:t>cũng</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khẳng</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định</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Nước</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Cộng</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hoà</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xã</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hội</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chủ</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nghĩa</a:t>
            </a:r>
            <a:r>
              <a:rPr sz="2100">
                <a:latin typeface="Arial Unicode MS" pitchFamily="34" charset="-128"/>
                <a:ea typeface="Arial Unicode MS" pitchFamily="34" charset="-128"/>
              </a:rPr>
              <a:t> </a:t>
            </a:r>
            <a:endParaRPr sz="2100">
              <a:latin typeface="Arial Unicode MS" pitchFamily="34" charset="-128"/>
              <a:ea typeface="Arial Unicode MS" pitchFamily="34" charset="-128"/>
            </a:endParaRPr>
          </a:p>
          <a:p>
            <a:r>
              <a:rPr sz="2100" err="1">
                <a:latin typeface="Arial Unicode MS" pitchFamily="34" charset="-128"/>
                <a:ea typeface="Arial Unicode MS" pitchFamily="34" charset="-128"/>
              </a:rPr>
              <a:t>Việt</a:t>
            </a:r>
            <a:r>
              <a:rPr sz="2100">
                <a:latin typeface="Arial Unicode MS" pitchFamily="34" charset="-128"/>
                <a:ea typeface="Arial Unicode MS" pitchFamily="34" charset="-128"/>
              </a:rPr>
              <a:t> Nam do </a:t>
            </a:r>
            <a:r>
              <a:rPr sz="2100" err="1">
                <a:latin typeface="Arial Unicode MS" pitchFamily="34" charset="-128"/>
                <a:ea typeface="Arial Unicode MS" pitchFamily="34" charset="-128"/>
              </a:rPr>
              <a:t>Nhân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dân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làm</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chủ</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tất</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cả</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quyền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lực</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nhà</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nước</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thuộc</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về</a:t>
            </a:r>
            <a:r>
              <a:rPr sz="2100">
                <a:latin typeface="Arial Unicode MS" pitchFamily="34" charset="-128"/>
                <a:ea typeface="Arial Unicode MS" pitchFamily="34" charset="-128"/>
              </a:rPr>
              <a:t> </a:t>
            </a:r>
            <a:endParaRPr sz="2100">
              <a:latin typeface="Arial Unicode MS" pitchFamily="34" charset="-128"/>
              <a:ea typeface="Arial Unicode MS" pitchFamily="34" charset="-128"/>
            </a:endParaRPr>
          </a:p>
          <a:p>
            <a:r>
              <a:rPr sz="2100" err="1">
                <a:latin typeface="Arial Unicode MS" pitchFamily="34" charset="-128"/>
                <a:ea typeface="Arial Unicode MS" pitchFamily="34" charset="-128"/>
              </a:rPr>
              <a:t>Nhân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dân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mà</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nền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tảng</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là</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liên</a:t>
            </a:r>
            <a:r>
              <a:rPr sz="2100">
                <a:latin typeface="Arial Unicode MS" pitchFamily="34" charset="-128"/>
                <a:ea typeface="Arial Unicode MS" pitchFamily="34" charset="-128"/>
              </a:rPr>
              <a:t> minh </a:t>
            </a:r>
            <a:r>
              <a:rPr sz="2100" err="1">
                <a:latin typeface="Arial Unicode MS" pitchFamily="34" charset="-128"/>
                <a:ea typeface="Arial Unicode MS" pitchFamily="34" charset="-128"/>
              </a:rPr>
              <a:t>giữa</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giai</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cấp</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công</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nhân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với</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giai</a:t>
            </a:r>
            <a:r>
              <a:rPr sz="2100">
                <a:latin typeface="Arial Unicode MS" pitchFamily="34" charset="-128"/>
                <a:ea typeface="Arial Unicode MS" pitchFamily="34" charset="-128"/>
              </a:rPr>
              <a:t> </a:t>
            </a:r>
            <a:endParaRPr sz="2100">
              <a:latin typeface="Arial Unicode MS" pitchFamily="34" charset="-128"/>
              <a:ea typeface="Arial Unicode MS" pitchFamily="34" charset="-128"/>
            </a:endParaRPr>
          </a:p>
          <a:p>
            <a:r>
              <a:rPr sz="2100" err="1">
                <a:latin typeface="Arial Unicode MS" pitchFamily="34" charset="-128"/>
                <a:ea typeface="Arial Unicode MS" pitchFamily="34" charset="-128"/>
              </a:rPr>
              <a:t>cấp</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nông</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dân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và</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đội</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ngũ</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trí</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thức</a:t>
            </a:r>
            <a:r>
              <a:rPr sz="2100">
                <a:latin typeface="Arial Unicode MS" pitchFamily="34" charset="-128"/>
                <a:ea typeface="Arial Unicode MS" pitchFamily="34" charset="-128"/>
              </a:rPr>
              <a:t>”.</a:t>
            </a:r>
            <a:endParaRPr sz="2100">
              <a:latin typeface="Arial Unicode MS" pitchFamily="34" charset="-128"/>
              <a:ea typeface="Arial Unicode MS" pitchFamily="34" charset="-128"/>
            </a:endParaRPr>
          </a:p>
          <a:p>
            <a:r>
              <a:rPr sz="2100">
                <a:latin typeface="Arial Unicode MS" pitchFamily="34" charset="-128"/>
                <a:ea typeface="Arial Unicode MS" pitchFamily="34" charset="-128"/>
              </a:rPr>
              <a:t>  </a:t>
            </a:r>
            <a:r>
              <a:rPr sz="2100" err="1">
                <a:latin typeface="Arial Unicode MS" pitchFamily="34" charset="-128"/>
                <a:ea typeface="Arial Unicode MS" pitchFamily="34" charset="-128"/>
              </a:rPr>
              <a:t>Sáng</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ngày</a:t>
            </a:r>
            <a:r>
              <a:rPr sz="2100">
                <a:latin typeface="Arial Unicode MS" pitchFamily="34" charset="-128"/>
                <a:ea typeface="Arial Unicode MS" pitchFamily="34" charset="-128"/>
              </a:rPr>
              <a:t> 23/ 5/ 2021, </a:t>
            </a:r>
            <a:r>
              <a:rPr sz="2100" err="1">
                <a:latin typeface="Arial Unicode MS" pitchFamily="34" charset="-128"/>
                <a:ea typeface="Arial Unicode MS" pitchFamily="34" charset="-128"/>
              </a:rPr>
              <a:t>cử</a:t>
            </a:r>
            <a:r>
              <a:rPr sz="2100">
                <a:latin typeface="Arial Unicode MS" pitchFamily="34" charset="-128"/>
                <a:ea typeface="Arial Unicode MS" pitchFamily="34" charset="-128"/>
              </a:rPr>
              <a:t> tri </a:t>
            </a:r>
            <a:r>
              <a:rPr sz="2100" err="1">
                <a:latin typeface="Arial Unicode MS" pitchFamily="34" charset="-128"/>
                <a:ea typeface="Arial Unicode MS" pitchFamily="34" charset="-128"/>
              </a:rPr>
              <a:t>trên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mọi</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miền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đất</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nước</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nô</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nức</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đi</a:t>
            </a:r>
            <a:endParaRPr sz="2100">
              <a:latin typeface="Arial Unicode MS" pitchFamily="34" charset="-128"/>
              <a:ea typeface="Arial Unicode MS" pitchFamily="34" charset="-128"/>
            </a:endParaRPr>
          </a:p>
          <a:p>
            <a:r>
              <a:rPr sz="2100" err="1">
                <a:latin typeface="Arial Unicode MS" pitchFamily="34" charset="-128"/>
                <a:ea typeface="Arial Unicode MS" pitchFamily="34" charset="-128"/>
              </a:rPr>
              <a:t>bầu</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cử</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Đại</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biểu</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Quốc</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hội</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khoá</a:t>
            </a:r>
            <a:r>
              <a:rPr sz="2100">
                <a:latin typeface="Arial Unicode MS" pitchFamily="34" charset="-128"/>
                <a:ea typeface="Arial Unicode MS" pitchFamily="34" charset="-128"/>
              </a:rPr>
              <a:t> XV </a:t>
            </a:r>
            <a:r>
              <a:rPr sz="2100" err="1">
                <a:latin typeface="Arial Unicode MS" pitchFamily="34" charset="-128"/>
                <a:ea typeface="Arial Unicode MS" pitchFamily="34" charset="-128"/>
              </a:rPr>
              <a:t>và</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Đại</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biểu</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Hội</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đồng</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nhân</a:t>
            </a:r>
            <a:r>
              <a:rPr sz="2100">
                <a:latin typeface="Arial Unicode MS" pitchFamily="34" charset="-128"/>
                <a:ea typeface="Arial Unicode MS" pitchFamily="34" charset="-128"/>
              </a:rPr>
              <a:t> </a:t>
            </a:r>
            <a:endParaRPr sz="2100">
              <a:latin typeface="Arial Unicode MS" pitchFamily="34" charset="-128"/>
              <a:ea typeface="Arial Unicode MS" pitchFamily="34" charset="-128"/>
            </a:endParaRPr>
          </a:p>
          <a:p>
            <a:r>
              <a:rPr sz="2100" err="1">
                <a:latin typeface="Arial Unicode MS" pitchFamily="34" charset="-128"/>
                <a:ea typeface="Arial Unicode MS" pitchFamily="34" charset="-128"/>
              </a:rPr>
              <a:t>dân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các</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cấp</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nhiệm</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kì</a:t>
            </a:r>
            <a:r>
              <a:rPr sz="2100">
                <a:latin typeface="Arial Unicode MS" pitchFamily="34" charset="-128"/>
                <a:ea typeface="Arial Unicode MS" pitchFamily="34" charset="-128"/>
              </a:rPr>
              <a:t> 2021 - 2026, </a:t>
            </a:r>
            <a:r>
              <a:rPr sz="2100" err="1">
                <a:latin typeface="Arial Unicode MS" pitchFamily="34" charset="-128"/>
                <a:ea typeface="Arial Unicode MS" pitchFamily="34" charset="-128"/>
              </a:rPr>
              <a:t>thể</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hiện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tinh</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thần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trách</a:t>
            </a:r>
            <a:r>
              <a:rPr sz="2100">
                <a:latin typeface="Arial Unicode MS" pitchFamily="34" charset="-128"/>
                <a:ea typeface="Arial Unicode MS" pitchFamily="34" charset="-128"/>
              </a:rPr>
              <a:t> </a:t>
            </a:r>
            <a:endParaRPr sz="2100">
              <a:latin typeface="Arial Unicode MS" pitchFamily="34" charset="-128"/>
              <a:ea typeface="Arial Unicode MS" pitchFamily="34" charset="-128"/>
            </a:endParaRPr>
          </a:p>
          <a:p>
            <a:r>
              <a:rPr sz="2100" err="1">
                <a:latin typeface="Arial Unicode MS" pitchFamily="34" charset="-128"/>
                <a:ea typeface="Arial Unicode MS" pitchFamily="34" charset="-128"/>
              </a:rPr>
              <a:t>nhiệm</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thực</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hiện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quyền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và</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nghĩa</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vụ</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thiêng</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liêng</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của</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công</a:t>
            </a:r>
            <a:r>
              <a:rPr sz="2100">
                <a:latin typeface="Arial Unicode MS" pitchFamily="34" charset="-128"/>
                <a:ea typeface="Arial Unicode MS" pitchFamily="34" charset="-128"/>
              </a:rPr>
              <a:t> </a:t>
            </a:r>
            <a:endParaRPr sz="2100">
              <a:latin typeface="Arial Unicode MS" pitchFamily="34" charset="-128"/>
              <a:ea typeface="Arial Unicode MS" pitchFamily="34" charset="-128"/>
            </a:endParaRPr>
          </a:p>
          <a:p>
            <a:r>
              <a:rPr sz="2100" err="1">
                <a:latin typeface="Arial Unicode MS" pitchFamily="34" charset="-128"/>
                <a:ea typeface="Arial Unicode MS" pitchFamily="34" charset="-128"/>
              </a:rPr>
              <a:t>dân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Thông</a:t>
            </a:r>
            <a:r>
              <a:rPr sz="2100">
                <a:latin typeface="Arial Unicode MS" pitchFamily="34" charset="-128"/>
                <a:ea typeface="Arial Unicode MS" pitchFamily="34" charset="-128"/>
              </a:rPr>
              <a:t> qua </a:t>
            </a:r>
            <a:r>
              <a:rPr sz="2100" err="1">
                <a:latin typeface="Arial Unicode MS" pitchFamily="34" charset="-128"/>
                <a:ea typeface="Arial Unicode MS" pitchFamily="34" charset="-128"/>
              </a:rPr>
              <a:t>lá</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phiếu</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của</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mình</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cử</a:t>
            </a:r>
            <a:r>
              <a:rPr sz="2100">
                <a:latin typeface="Arial Unicode MS" pitchFamily="34" charset="-128"/>
                <a:ea typeface="Arial Unicode MS" pitchFamily="34" charset="-128"/>
              </a:rPr>
              <a:t> tri </a:t>
            </a:r>
            <a:r>
              <a:rPr sz="2100" err="1">
                <a:latin typeface="Arial Unicode MS" pitchFamily="34" charset="-128"/>
                <a:ea typeface="Arial Unicode MS" pitchFamily="34" charset="-128"/>
              </a:rPr>
              <a:t>thực</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hiện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quyền</a:t>
            </a:r>
            <a:r>
              <a:rPr sz="2100">
                <a:latin typeface="Arial Unicode MS" pitchFamily="34" charset="-128"/>
                <a:ea typeface="Arial Unicode MS" pitchFamily="34" charset="-128"/>
              </a:rPr>
              <a:t> </a:t>
            </a:r>
            <a:endParaRPr sz="2100">
              <a:latin typeface="Arial Unicode MS" pitchFamily="34" charset="-128"/>
              <a:ea typeface="Arial Unicode MS" pitchFamily="34" charset="-128"/>
            </a:endParaRPr>
          </a:p>
          <a:p>
            <a:r>
              <a:rPr sz="2100" err="1">
                <a:latin typeface="Arial Unicode MS" pitchFamily="34" charset="-128"/>
                <a:ea typeface="Arial Unicode MS" pitchFamily="34" charset="-128"/>
              </a:rPr>
              <a:t>làm</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chủ</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của</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nhân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dân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chọn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ra</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những</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người</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đủ</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tài</a:t>
            </a:r>
            <a:r>
              <a:rPr sz="2100">
                <a:latin typeface="Arial Unicode MS" pitchFamily="34" charset="-128"/>
                <a:ea typeface="Arial Unicode MS" pitchFamily="34" charset="-128"/>
              </a:rPr>
              <a:t>, </a:t>
            </a:r>
            <a:endParaRPr sz="2100">
              <a:latin typeface="Arial Unicode MS" pitchFamily="34" charset="-128"/>
              <a:ea typeface="Arial Unicode MS" pitchFamily="34" charset="-128"/>
            </a:endParaRPr>
          </a:p>
          <a:p>
            <a:r>
              <a:rPr sz="2100" err="1">
                <a:latin typeface="Arial Unicode MS" pitchFamily="34" charset="-128"/>
                <a:ea typeface="Arial Unicode MS" pitchFamily="34" charset="-128"/>
              </a:rPr>
              <a:t>đủ</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đức</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đại</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diện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cho</a:t>
            </a:r>
            <a:r>
              <a:rPr sz="2100">
                <a:latin typeface="Arial Unicode MS" pitchFamily="34" charset="-128"/>
                <a:ea typeface="Arial Unicode MS" pitchFamily="34" charset="-128"/>
              </a:rPr>
              <a:t> ý </a:t>
            </a:r>
            <a:r>
              <a:rPr sz="2100" err="1">
                <a:latin typeface="Arial Unicode MS" pitchFamily="34" charset="-128"/>
                <a:ea typeface="Arial Unicode MS" pitchFamily="34" charset="-128"/>
              </a:rPr>
              <a:t>chí</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và</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nguyện</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vọng</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của</a:t>
            </a:r>
            <a:r>
              <a:rPr sz="2100">
                <a:latin typeface="Arial Unicode MS" pitchFamily="34" charset="-128"/>
                <a:ea typeface="Arial Unicode MS" pitchFamily="34" charset="-128"/>
              </a:rPr>
              <a:t> </a:t>
            </a:r>
            <a:r>
              <a:rPr sz="2100" err="1">
                <a:latin typeface="Arial Unicode MS" pitchFamily="34" charset="-128"/>
                <a:ea typeface="Arial Unicode MS" pitchFamily="34" charset="-128"/>
              </a:rPr>
              <a:t>mình</a:t>
            </a:r>
            <a:r>
              <a:rPr sz="2100">
                <a:latin typeface="Arial Unicode MS" pitchFamily="34" charset="-128"/>
                <a:ea typeface="Arial Unicode MS" pitchFamily="34" charset="-128"/>
              </a:rPr>
              <a:t>.</a:t>
            </a:r>
            <a:endParaRPr sz="2100">
              <a:latin typeface="Arial Unicode MS" pitchFamily="34" charset="-128"/>
              <a:ea typeface="Arial Unicode MS" pitchFamily="34" charset="-128"/>
            </a:endParaRPr>
          </a:p>
        </p:txBody>
      </p:sp>
      <p:sp>
        <p:nvSpPr>
          <p:cNvPr id="23" name="Right Triangle 22"/>
          <p:cNvSpPr/>
          <p:nvPr/>
        </p:nvSpPr>
        <p:spPr>
          <a:xfrm flipH="1">
            <a:off x="5972175" y="0"/>
            <a:ext cx="6219825" cy="6858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956" name="Rectangles 39955"/>
          <p:cNvSpPr/>
          <p:nvPr/>
        </p:nvSpPr>
        <p:spPr>
          <a:xfrm>
            <a:off x="9009063" y="3489325"/>
            <a:ext cx="3182937" cy="1616075"/>
          </a:xfrm>
          <a:prstGeom prst="rect">
            <a:avLst/>
          </a:prstGeom>
          <a:noFill/>
          <a:ln w="9525">
            <a:noFill/>
          </a:ln>
        </p:spPr>
        <p:txBody>
          <a:bodyPr anchor="ctr" anchorCtr="0">
            <a:spAutoFit/>
          </a:bodyPr>
          <a:p>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Thế</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nào</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là</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nguyên</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tắc</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quyền</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lực</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nhà</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nước</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thuộc</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về</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nhân</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dân</a:t>
            </a:r>
            <a:r>
              <a:rPr sz="2500">
                <a:solidFill>
                  <a:schemeClr val="bg1"/>
                </a:solidFill>
                <a:latin typeface="Arial Unicode MS" pitchFamily="34" charset="-128"/>
                <a:ea typeface="Arial Unicode MS" pitchFamily="34" charset="-128"/>
              </a:rPr>
              <a:t>?</a:t>
            </a:r>
            <a:endParaRPr sz="2500">
              <a:solidFill>
                <a:schemeClr val="bg1"/>
              </a:solidFill>
              <a:latin typeface="Arial Unicode MS" pitchFamily="34" charset="-128"/>
              <a:ea typeface="Arial Unicode MS" pitchFamily="34" charset="-128"/>
            </a:endParaRPr>
          </a:p>
        </p:txBody>
      </p:sp>
      <p:sp>
        <p:nvSpPr>
          <p:cNvPr id="39957" name="Rectangles 39956"/>
          <p:cNvSpPr/>
          <p:nvPr/>
        </p:nvSpPr>
        <p:spPr>
          <a:xfrm>
            <a:off x="7207250" y="5241925"/>
            <a:ext cx="4984750" cy="1616075"/>
          </a:xfrm>
          <a:prstGeom prst="rect">
            <a:avLst/>
          </a:prstGeom>
          <a:noFill/>
          <a:ln w="9525">
            <a:noFill/>
          </a:ln>
        </p:spPr>
        <p:txBody>
          <a:bodyPr>
            <a:spAutoFit/>
          </a:bodyPr>
          <a:p>
            <a:pPr defTabSz="914400"/>
            <a:r>
              <a:rPr sz="2500">
                <a:solidFill>
                  <a:schemeClr val="bg1"/>
                </a:solidFill>
                <a:latin typeface="Arial Unicode MS" pitchFamily="34" charset="-128"/>
                <a:ea typeface="Arial Unicode MS" pitchFamily="34" charset="-128"/>
              </a:rPr>
              <a:t>- Theo </a:t>
            </a:r>
            <a:r>
              <a:rPr sz="2500" err="1">
                <a:solidFill>
                  <a:schemeClr val="bg1"/>
                </a:solidFill>
                <a:latin typeface="Arial Unicode MS" pitchFamily="34" charset="-128"/>
                <a:ea typeface="Arial Unicode MS" pitchFamily="34" charset="-128"/>
              </a:rPr>
              <a:t>em</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nhân</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dân</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thực</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hiện</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quyền</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lực</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của</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mình</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bằng</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cách</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thức</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nào</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và</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thông</a:t>
            </a:r>
            <a:r>
              <a:rPr sz="2500">
                <a:solidFill>
                  <a:schemeClr val="bg1"/>
                </a:solidFill>
                <a:latin typeface="Arial Unicode MS" pitchFamily="34" charset="-128"/>
                <a:ea typeface="Arial Unicode MS" pitchFamily="34" charset="-128"/>
              </a:rPr>
              <a:t> qua </a:t>
            </a:r>
            <a:r>
              <a:rPr sz="2500" err="1">
                <a:solidFill>
                  <a:schemeClr val="bg1"/>
                </a:solidFill>
                <a:latin typeface="Arial Unicode MS" pitchFamily="34" charset="-128"/>
                <a:ea typeface="Arial Unicode MS" pitchFamily="34" charset="-128"/>
              </a:rPr>
              <a:t>cơ</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quan</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cá</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nhân</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nào</a:t>
            </a:r>
            <a:r>
              <a:rPr sz="2500">
                <a:solidFill>
                  <a:schemeClr val="bg1"/>
                </a:solidFill>
                <a:latin typeface="Arial Unicode MS" pitchFamily="34" charset="-128"/>
                <a:ea typeface="Arial Unicode MS" pitchFamily="34" charset="-128"/>
              </a:rPr>
              <a:t>?</a:t>
            </a:r>
            <a:endParaRPr sz="2500">
              <a:solidFill>
                <a:schemeClr val="bg1"/>
              </a:solidFill>
              <a:latin typeface="Arial Unicode MS" pitchFamily="34" charset="-128"/>
              <a:ea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48"/>
                                        </p:tgtEl>
                                        <p:attrNameLst>
                                          <p:attrName>style.visibility</p:attrName>
                                        </p:attrNameLst>
                                      </p:cBhvr>
                                      <p:to>
                                        <p:strVal val="visible"/>
                                      </p:to>
                                    </p:set>
                                    <p:animEffect transition="in" filter="blinds(horizontal)">
                                      <p:cBhvr>
                                        <p:cTn id="7" dur="500"/>
                                        <p:tgtEl>
                                          <p:spTgt spid="3994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9954"/>
                                        </p:tgtEl>
                                        <p:attrNameLst>
                                          <p:attrName>style.visibility</p:attrName>
                                        </p:attrNameLst>
                                      </p:cBhvr>
                                      <p:to>
                                        <p:strVal val="visible"/>
                                      </p:to>
                                    </p:set>
                                    <p:animEffect transition="in" filter="blinds(horizontal)">
                                      <p:cBhvr>
                                        <p:cTn id="17" dur="500"/>
                                        <p:tgtEl>
                                          <p:spTgt spid="3995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956"/>
                                        </p:tgtEl>
                                        <p:attrNameLst>
                                          <p:attrName>style.visibility</p:attrName>
                                        </p:attrNameLst>
                                      </p:cBhvr>
                                      <p:to>
                                        <p:strVal val="visible"/>
                                      </p:to>
                                    </p:set>
                                    <p:animEffect transition="in" filter="blinds(horizontal)">
                                      <p:cBhvr>
                                        <p:cTn id="22" dur="500"/>
                                        <p:tgtEl>
                                          <p:spTgt spid="3995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9957"/>
                                        </p:tgtEl>
                                        <p:attrNameLst>
                                          <p:attrName>style.visibility</p:attrName>
                                        </p:attrNameLst>
                                      </p:cBhvr>
                                      <p:to>
                                        <p:strVal val="visible"/>
                                      </p:to>
                                    </p:set>
                                    <p:animEffect transition="in" filter="blinds(horizontal)">
                                      <p:cBhvr>
                                        <p:cTn id="27" dur="500"/>
                                        <p:tgtEl>
                                          <p:spTgt spid="39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8" grpId="0" animBg="1"/>
      <p:bldP spid="39954" grpId="0"/>
      <p:bldP spid="23" grpId="0" animBg="1"/>
      <p:bldP spid="39956" grpId="0"/>
      <p:bldP spid="399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 2"/>
          <p:cNvSpPr/>
          <p:nvPr/>
        </p:nvSpPr>
        <p:spPr>
          <a:xfrm>
            <a:off x="309563" y="249238"/>
            <a:ext cx="504825" cy="504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a:endParaRPr lang="ko-KR" altLang="en-US" sz="2700" dirty="0">
              <a:solidFill>
                <a:srgbClr val="FFFFFF"/>
              </a:solidFill>
              <a:latin typeface="Arial" panose="020B0604020202020204" pitchFamily="34" charset="0"/>
              <a:ea typeface="Arial Unicode MS" pitchFamily="34" charset="-128"/>
            </a:endParaRPr>
          </a:p>
        </p:txBody>
      </p:sp>
      <p:sp>
        <p:nvSpPr>
          <p:cNvPr id="49" name="Frame 1"/>
          <p:cNvSpPr/>
          <p:nvPr/>
        </p:nvSpPr>
        <p:spPr>
          <a:xfrm>
            <a:off x="438150" y="312738"/>
            <a:ext cx="258763" cy="350838"/>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56338" name="Rectangles 56337"/>
          <p:cNvSpPr/>
          <p:nvPr/>
        </p:nvSpPr>
        <p:spPr>
          <a:xfrm>
            <a:off x="1027113" y="220663"/>
            <a:ext cx="7461250" cy="473075"/>
          </a:xfrm>
          <a:prstGeom prst="rect">
            <a:avLst/>
          </a:prstGeom>
          <a:noFill/>
          <a:ln w="9525">
            <a:noFill/>
          </a:ln>
        </p:spPr>
        <p:txBody>
          <a:bodyPr wrap="none" anchor="ctr" anchorCtr="0">
            <a:spAutoFit/>
          </a:bodyPr>
          <a:p>
            <a:r>
              <a:rPr lang="vi-VN" altLang="x-none" sz="2500" dirty="0">
                <a:solidFill>
                  <a:schemeClr val="accent1"/>
                </a:solidFill>
                <a:latin typeface="Arial" panose="020B0604020202020204" pitchFamily="34" charset="0"/>
                <a:ea typeface="Arial Unicode MS" pitchFamily="34" charset="-128"/>
              </a:rPr>
              <a:t>Nguyên tắc</a:t>
            </a:r>
            <a:r>
              <a:rPr lang="vi-VN" altLang="x-none" sz="2500" dirty="0">
                <a:solidFill>
                  <a:schemeClr val="accent1"/>
                </a:solidFill>
                <a:latin typeface="Arial Unicode MS" pitchFamily="34" charset="-128"/>
                <a:ea typeface="Arial Unicode MS" pitchFamily="34" charset="-128"/>
              </a:rPr>
              <a:t> quyền lực nhà nước thuộc về nhân dân </a:t>
            </a:r>
            <a:endParaRPr lang="vi-VN" altLang="x-none" sz="2500" dirty="0">
              <a:solidFill>
                <a:schemeClr val="accent1"/>
              </a:solidFill>
              <a:latin typeface="Arial Unicode MS" pitchFamily="34" charset="-128"/>
              <a:ea typeface="Arial Unicode MS" pitchFamily="34" charset="-128"/>
            </a:endParaRPr>
          </a:p>
        </p:txBody>
      </p:sp>
      <p:sp>
        <p:nvSpPr>
          <p:cNvPr id="56343" name="Rectangles 56342" descr="Nguyên tắc chủ quyền nhân dân trong tổ chức bộ máy nhà nước"/>
          <p:cNvSpPr>
            <a:spLocks noChangeAspect="1"/>
          </p:cNvSpPr>
          <p:nvPr/>
        </p:nvSpPr>
        <p:spPr>
          <a:xfrm>
            <a:off x="5943600" y="3276600"/>
            <a:ext cx="304800" cy="304800"/>
          </a:xfrm>
          <a:prstGeom prst="rect">
            <a:avLst/>
          </a:prstGeom>
          <a:noFill/>
          <a:ln w="9525">
            <a:noFill/>
          </a:ln>
        </p:spPr>
        <p:txBody>
          <a:bodyPr/>
          <a:p>
            <a:endParaRPr lang="en-US"/>
          </a:p>
        </p:txBody>
      </p:sp>
      <p:pic>
        <p:nvPicPr>
          <p:cNvPr id="56344" name="Picture 56343" descr="nguyen-tac-chu-quyen-nhan-dan-trong-to-chuc-bo-may-nha-nuoc-750x429-2021"/>
          <p:cNvPicPr>
            <a:picLocks noChangeAspect="1"/>
          </p:cNvPicPr>
          <p:nvPr/>
        </p:nvPicPr>
        <p:blipFill>
          <a:blip r:embed="rId1"/>
          <a:stretch>
            <a:fillRect/>
          </a:stretch>
        </p:blipFill>
        <p:spPr>
          <a:xfrm>
            <a:off x="304800" y="1166813"/>
            <a:ext cx="6334125" cy="3622675"/>
          </a:xfrm>
          <a:prstGeom prst="rect">
            <a:avLst/>
          </a:prstGeom>
          <a:noFill/>
          <a:ln w="9525">
            <a:noFill/>
          </a:ln>
        </p:spPr>
      </p:pic>
      <p:sp>
        <p:nvSpPr>
          <p:cNvPr id="56345" name="Rectangles 56344"/>
          <p:cNvSpPr/>
          <p:nvPr/>
        </p:nvSpPr>
        <p:spPr>
          <a:xfrm>
            <a:off x="6921500" y="1179513"/>
            <a:ext cx="4722813" cy="3543300"/>
          </a:xfrm>
          <a:prstGeom prst="rect">
            <a:avLst/>
          </a:prstGeom>
          <a:noFill/>
          <a:ln w="22225" cap="flat" cmpd="sng">
            <a:solidFill>
              <a:srgbClr val="FF3300"/>
            </a:solidFill>
            <a:prstDash val="dash"/>
            <a:miter/>
            <a:headEnd type="none" w="med" len="med"/>
            <a:tailEnd type="none" w="med" len="med"/>
          </a:ln>
        </p:spPr>
        <p:txBody>
          <a:bodyPr anchor="ctr" anchorCtr="0">
            <a:spAutoFit/>
          </a:bodyPr>
          <a:p>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Nguyên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tắc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quyền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lực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nhà</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nước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thuộc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về</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nhân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dân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dân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là</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chủ</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toàn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bộ</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quyền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lực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nhà</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nước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đều</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bắt</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nguồn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từ</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nhân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dân</a:t>
            </a:r>
            <a:r>
              <a:rPr sz="2500">
                <a:latin typeface="Arial Unicode MS" pitchFamily="34" charset="-128"/>
                <a:ea typeface="Arial Unicode MS" pitchFamily="34" charset="-128"/>
              </a:rPr>
              <a:t>, do </a:t>
            </a:r>
            <a:r>
              <a:rPr sz="2500" err="1">
                <a:latin typeface="Arial Unicode MS" pitchFamily="34" charset="-128"/>
                <a:ea typeface="Arial Unicode MS" pitchFamily="34" charset="-128"/>
              </a:rPr>
              <a:t>nhân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dân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nhằm</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phụng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sự</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lợi</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ích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của</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nhân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dân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thừa</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hành</a:t>
            </a:r>
            <a:r>
              <a:rPr sz="2500">
                <a:latin typeface="Arial Unicode MS" pitchFamily="34" charset="-128"/>
                <a:ea typeface="Arial Unicode MS" pitchFamily="34" charset="-128"/>
              </a:rPr>
              <a:t> ý </a:t>
            </a:r>
            <a:r>
              <a:rPr sz="2500" err="1">
                <a:latin typeface="Arial Unicode MS" pitchFamily="34" charset="-128"/>
                <a:ea typeface="Arial Unicode MS" pitchFamily="34" charset="-128"/>
              </a:rPr>
              <a:t>chí</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nguyện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vọng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của</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nhân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dân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địa</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vị</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quyền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lực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cao</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nhất</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thuộc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về</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nhân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dân</a:t>
            </a:r>
            <a:r>
              <a:rPr sz="2500">
                <a:latin typeface="Arial Unicode MS" pitchFamily="34" charset="-128"/>
                <a:ea typeface="Arial Unicode MS" pitchFamily="34" charset="-128"/>
              </a:rPr>
              <a:t>. </a:t>
            </a:r>
            <a:endParaRPr sz="2500">
              <a:latin typeface="Arial Unicode MS" pitchFamily="34" charset="-128"/>
              <a:ea typeface="Arial Unicode MS" pitchFamily="34" charset="-128"/>
            </a:endParaRPr>
          </a:p>
        </p:txBody>
      </p:sp>
      <p:sp>
        <p:nvSpPr>
          <p:cNvPr id="56346" name="Rectangles 56345"/>
          <p:cNvSpPr/>
          <p:nvPr/>
        </p:nvSpPr>
        <p:spPr>
          <a:xfrm>
            <a:off x="527050" y="5006975"/>
            <a:ext cx="11266488" cy="1463675"/>
          </a:xfrm>
          <a:prstGeom prst="rect">
            <a:avLst/>
          </a:prstGeom>
          <a:solidFill>
            <a:srgbClr val="FFCC99"/>
          </a:solidFill>
          <a:ln w="9525">
            <a:noFill/>
          </a:ln>
        </p:spPr>
        <p:txBody>
          <a:bodyPr anchor="ctr" anchorCtr="0">
            <a:spAutoFit/>
          </a:bodyPr>
          <a:p>
            <a:r>
              <a:rPr sz="3000" err="1">
                <a:latin typeface="Arial Unicode MS" pitchFamily="34" charset="-128"/>
                <a:ea typeface="Arial Unicode MS" pitchFamily="34" charset="-128"/>
              </a:rPr>
              <a:t>Nhân</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dân</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thực</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hiện</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quyền</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lực</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của</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mình</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bằng</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cách</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tham</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gia</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bầu</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cử</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chọn</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ra</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những</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người</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đủ</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tài</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đủ</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đức</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đại</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diện</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cho</a:t>
            </a:r>
            <a:r>
              <a:rPr sz="3000">
                <a:latin typeface="Arial Unicode MS" pitchFamily="34" charset="-128"/>
                <a:ea typeface="Arial Unicode MS" pitchFamily="34" charset="-128"/>
              </a:rPr>
              <a:t> ý </a:t>
            </a:r>
            <a:r>
              <a:rPr sz="3000" err="1">
                <a:latin typeface="Arial Unicode MS" pitchFamily="34" charset="-128"/>
                <a:ea typeface="Arial Unicode MS" pitchFamily="34" charset="-128"/>
              </a:rPr>
              <a:t>chí</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và</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nguyện</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vọng</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của</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mình</a:t>
            </a:r>
            <a:r>
              <a:rPr sz="3000">
                <a:latin typeface="Arial Unicode MS" pitchFamily="34" charset="-128"/>
                <a:ea typeface="Arial Unicode MS" pitchFamily="34" charset="-128"/>
              </a:rPr>
              <a:t>. </a:t>
            </a:r>
            <a:endParaRPr sz="3000">
              <a:latin typeface="Arial Unicode MS" pitchFamily="34" charset="-128"/>
              <a:ea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blinds(horizontal)">
                                      <p:cBhvr>
                                        <p:cTn id="10" dur="500"/>
                                        <p:tgtEl>
                                          <p:spTgt spid="4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6338"/>
                                        </p:tgtEl>
                                        <p:attrNameLst>
                                          <p:attrName>style.visibility</p:attrName>
                                        </p:attrNameLst>
                                      </p:cBhvr>
                                      <p:to>
                                        <p:strVal val="visible"/>
                                      </p:to>
                                    </p:set>
                                    <p:animEffect transition="in" filter="blinds(horizontal)">
                                      <p:cBhvr>
                                        <p:cTn id="13" dur="500"/>
                                        <p:tgtEl>
                                          <p:spTgt spid="5633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6344"/>
                                        </p:tgtEl>
                                        <p:attrNameLst>
                                          <p:attrName>style.visibility</p:attrName>
                                        </p:attrNameLst>
                                      </p:cBhvr>
                                      <p:to>
                                        <p:strVal val="visible"/>
                                      </p:to>
                                    </p:set>
                                    <p:animEffect transition="in" filter="blinds(horizontal)">
                                      <p:cBhvr>
                                        <p:cTn id="18" dur="500"/>
                                        <p:tgtEl>
                                          <p:spTgt spid="5634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6345"/>
                                        </p:tgtEl>
                                        <p:attrNameLst>
                                          <p:attrName>style.visibility</p:attrName>
                                        </p:attrNameLst>
                                      </p:cBhvr>
                                      <p:to>
                                        <p:strVal val="visible"/>
                                      </p:to>
                                    </p:set>
                                    <p:animEffect transition="in" filter="blinds(horizontal)">
                                      <p:cBhvr>
                                        <p:cTn id="23" dur="500"/>
                                        <p:tgtEl>
                                          <p:spTgt spid="5634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6346"/>
                                        </p:tgtEl>
                                        <p:attrNameLst>
                                          <p:attrName>style.visibility</p:attrName>
                                        </p:attrNameLst>
                                      </p:cBhvr>
                                      <p:to>
                                        <p:strVal val="visible"/>
                                      </p:to>
                                    </p:set>
                                    <p:animEffect transition="in" filter="blinds(horizontal)">
                                      <p:cBhvr>
                                        <p:cTn id="28" dur="500"/>
                                        <p:tgtEl>
                                          <p:spTgt spid="56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6338" grpId="0"/>
      <p:bldP spid="56345" grpId="0" animBg="1"/>
      <p:bldP spid="563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 name="Rectangle 5"/>
          <p:cNvSpPr>
            <a:spLocks noChangeAspect="1"/>
          </p:cNvSpPr>
          <p:nvPr/>
        </p:nvSpPr>
        <p:spPr>
          <a:xfrm>
            <a:off x="1085850" y="2509838"/>
            <a:ext cx="268288" cy="266700"/>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solidFill>
              <a:effectLst/>
              <a:uLnTx/>
              <a:uFillTx/>
              <a:latin typeface="+mn-lt"/>
              <a:ea typeface="+mn-ea"/>
              <a:cs typeface="+mn-cs"/>
            </a:endParaRPr>
          </a:p>
        </p:txBody>
      </p:sp>
      <p:sp>
        <p:nvSpPr>
          <p:cNvPr id="57363" name="Rectangles 57362"/>
          <p:cNvSpPr/>
          <p:nvPr/>
        </p:nvSpPr>
        <p:spPr>
          <a:xfrm>
            <a:off x="0" y="0"/>
            <a:ext cx="12192000" cy="473075"/>
          </a:xfrm>
          <a:prstGeom prst="rect">
            <a:avLst/>
          </a:prstGeom>
          <a:solidFill>
            <a:srgbClr val="FFCC99"/>
          </a:solidFill>
          <a:ln w="9525">
            <a:noFill/>
          </a:ln>
        </p:spPr>
        <p:txBody>
          <a:bodyPr anchor="ctr" anchorCtr="0">
            <a:spAutoFit/>
          </a:bodyPr>
          <a:p>
            <a:r>
              <a:rPr lang="vi-VN" altLang="x-none" sz="2500" dirty="0">
                <a:latin typeface="Arial Unicode MS" pitchFamily="34" charset="-128"/>
                <a:ea typeface="Arial Unicode MS" pitchFamily="34" charset="-128"/>
              </a:rPr>
              <a:t>Nguyên tắc đảm bảo sự lãnh đạo của Đảng Cộng Sản Việt Nam đối với Nhà nước </a:t>
            </a:r>
            <a:endParaRPr lang="vi-VN" altLang="x-none" sz="2500" dirty="0">
              <a:latin typeface="Arial Unicode MS" pitchFamily="34" charset="-128"/>
              <a:ea typeface="Arial Unicode MS" pitchFamily="34" charset="-128"/>
            </a:endParaRPr>
          </a:p>
        </p:txBody>
      </p:sp>
      <p:pic>
        <p:nvPicPr>
          <p:cNvPr id="57366" name="Picture 57365" descr="3"/>
          <p:cNvPicPr>
            <a:picLocks noChangeAspect="1"/>
          </p:cNvPicPr>
          <p:nvPr/>
        </p:nvPicPr>
        <p:blipFill>
          <a:blip r:embed="rId1"/>
          <a:stretch>
            <a:fillRect/>
          </a:stretch>
        </p:blipFill>
        <p:spPr>
          <a:xfrm>
            <a:off x="0" y="481013"/>
            <a:ext cx="8780463" cy="6376987"/>
          </a:xfrm>
          <a:prstGeom prst="rect">
            <a:avLst/>
          </a:prstGeom>
          <a:noFill/>
          <a:ln w="9525">
            <a:noFill/>
          </a:ln>
        </p:spPr>
      </p:pic>
      <p:pic>
        <p:nvPicPr>
          <p:cNvPr id="57369" name="Picture 57368" descr="Hiến pháp nước Cộng hòa xã hội chủ nghĩa Việt Nam – Wikipedia tiếng Việt"/>
          <p:cNvPicPr>
            <a:picLocks noChangeAspect="1"/>
          </p:cNvPicPr>
          <p:nvPr/>
        </p:nvPicPr>
        <p:blipFill>
          <a:blip r:embed="rId2"/>
          <a:stretch>
            <a:fillRect/>
          </a:stretch>
        </p:blipFill>
        <p:spPr>
          <a:xfrm>
            <a:off x="9659938" y="663575"/>
            <a:ext cx="1784350" cy="2581275"/>
          </a:xfrm>
          <a:prstGeom prst="rect">
            <a:avLst/>
          </a:prstGeom>
          <a:noFill/>
          <a:ln w="9525">
            <a:noFill/>
          </a:ln>
        </p:spPr>
      </p:pic>
      <p:sp>
        <p:nvSpPr>
          <p:cNvPr id="57370" name="Rectangles 57369"/>
          <p:cNvSpPr/>
          <p:nvPr/>
        </p:nvSpPr>
        <p:spPr>
          <a:xfrm>
            <a:off x="8880475" y="3460750"/>
            <a:ext cx="3094038" cy="2459038"/>
          </a:xfrm>
          <a:prstGeom prst="rect">
            <a:avLst/>
          </a:prstGeom>
          <a:noFill/>
          <a:ln w="22225" cap="flat" cmpd="sng">
            <a:solidFill>
              <a:srgbClr val="FF3300"/>
            </a:solidFill>
            <a:prstDash val="dash"/>
            <a:miter/>
            <a:headEnd type="none" w="med" len="med"/>
            <a:tailEnd type="none" w="med" len="med"/>
          </a:ln>
        </p:spPr>
        <p:txBody>
          <a:bodyPr anchor="ctr" anchorCtr="0">
            <a:spAutoFit/>
          </a:bodyPr>
          <a:p>
            <a:r>
              <a:rPr sz="2200" err="1">
                <a:solidFill>
                  <a:srgbClr val="FF3300"/>
                </a:solidFill>
                <a:latin typeface="Arial Unicode MS" pitchFamily="34" charset="-128"/>
                <a:ea typeface="Arial Unicode MS" pitchFamily="34" charset="-128"/>
              </a:rPr>
              <a:t>Đảng</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ủy</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xã</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đã</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lãnh</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đạo</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xã</a:t>
            </a:r>
            <a:r>
              <a:rPr sz="2200">
                <a:solidFill>
                  <a:srgbClr val="FF3300"/>
                </a:solidFill>
                <a:latin typeface="Arial Unicode MS" pitchFamily="34" charset="-128"/>
                <a:ea typeface="Arial Unicode MS" pitchFamily="34" charset="-128"/>
              </a:rPr>
              <a:t> A, </a:t>
            </a:r>
            <a:r>
              <a:rPr sz="2200" err="1">
                <a:solidFill>
                  <a:srgbClr val="FF3300"/>
                </a:solidFill>
                <a:latin typeface="Arial Unicode MS" pitchFamily="34" charset="-128"/>
                <a:ea typeface="Arial Unicode MS" pitchFamily="34" charset="-128"/>
              </a:rPr>
              <a:t>có</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những</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chủ</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trương</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đường</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lối</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chỉ</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đạo</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đúng</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đắn</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giúp</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thay</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đổi</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cuộc</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sống</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của</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người</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dân</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trong</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xã</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theo</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hướng</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tích</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cực</a:t>
            </a:r>
            <a:r>
              <a:rPr sz="2200">
                <a:solidFill>
                  <a:srgbClr val="FF3300"/>
                </a:solidFill>
                <a:latin typeface="Arial Unicode MS" pitchFamily="34" charset="-128"/>
                <a:ea typeface="Arial Unicode MS" pitchFamily="34" charset="-128"/>
              </a:rPr>
              <a:t>. </a:t>
            </a:r>
            <a:endParaRPr sz="2200">
              <a:solidFill>
                <a:srgbClr val="FF3300"/>
              </a:solidFill>
              <a:latin typeface="Arial Unicode MS" pitchFamily="34" charset="-128"/>
              <a:ea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63"/>
                                        </p:tgtEl>
                                        <p:attrNameLst>
                                          <p:attrName>style.visibility</p:attrName>
                                        </p:attrNameLst>
                                      </p:cBhvr>
                                      <p:to>
                                        <p:strVal val="visible"/>
                                      </p:to>
                                    </p:set>
                                    <p:animEffect transition="in" filter="blinds(horizontal)">
                                      <p:cBhvr>
                                        <p:cTn id="7" dur="500"/>
                                        <p:tgtEl>
                                          <p:spTgt spid="573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7366"/>
                                        </p:tgtEl>
                                        <p:attrNameLst>
                                          <p:attrName>style.visibility</p:attrName>
                                        </p:attrNameLst>
                                      </p:cBhvr>
                                      <p:to>
                                        <p:strVal val="visible"/>
                                      </p:to>
                                    </p:set>
                                    <p:animEffect transition="in" filter="blinds(horizontal)">
                                      <p:cBhvr>
                                        <p:cTn id="12" dur="500"/>
                                        <p:tgtEl>
                                          <p:spTgt spid="5736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7369"/>
                                        </p:tgtEl>
                                        <p:attrNameLst>
                                          <p:attrName>style.visibility</p:attrName>
                                        </p:attrNameLst>
                                      </p:cBhvr>
                                      <p:to>
                                        <p:strVal val="visible"/>
                                      </p:to>
                                    </p:set>
                                    <p:animEffect transition="in" filter="blinds(horizontal)">
                                      <p:cBhvr>
                                        <p:cTn id="17" dur="500"/>
                                        <p:tgtEl>
                                          <p:spTgt spid="5736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7370"/>
                                        </p:tgtEl>
                                        <p:attrNameLst>
                                          <p:attrName>style.visibility</p:attrName>
                                        </p:attrNameLst>
                                      </p:cBhvr>
                                      <p:to>
                                        <p:strVal val="visible"/>
                                      </p:to>
                                    </p:set>
                                    <p:animEffect transition="in" filter="blinds(horizontal)">
                                      <p:cBhvr>
                                        <p:cTn id="22" dur="500"/>
                                        <p:tgtEl>
                                          <p:spTgt spid="57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3" grpId="0" animBg="1"/>
      <p:bldP spid="573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4"/>
          <p:cNvSpPr/>
          <p:nvPr/>
        </p:nvSpPr>
        <p:spPr>
          <a:xfrm>
            <a:off x="0" y="0"/>
            <a:ext cx="504825" cy="504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a:endParaRPr lang="ko-KR" altLang="en-US" sz="2700" dirty="0">
              <a:solidFill>
                <a:srgbClr val="FFFFFF"/>
              </a:solidFill>
              <a:latin typeface="Arial" panose="020B0604020202020204" pitchFamily="34" charset="0"/>
              <a:ea typeface="Arial Unicode MS" pitchFamily="34" charset="-128"/>
            </a:endParaRPr>
          </a:p>
        </p:txBody>
      </p:sp>
      <p:sp>
        <p:nvSpPr>
          <p:cNvPr id="41" name="Oval 21"/>
          <p:cNvSpPr>
            <a:spLocks noChangeAspect="1"/>
          </p:cNvSpPr>
          <p:nvPr/>
        </p:nvSpPr>
        <p:spPr>
          <a:xfrm>
            <a:off x="71438" y="90488"/>
            <a:ext cx="369888" cy="32385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58377" name="Rectangles 58376"/>
          <p:cNvSpPr/>
          <p:nvPr/>
        </p:nvSpPr>
        <p:spPr>
          <a:xfrm>
            <a:off x="720725" y="0"/>
            <a:ext cx="11471275" cy="473075"/>
          </a:xfrm>
          <a:prstGeom prst="rect">
            <a:avLst/>
          </a:prstGeom>
          <a:solidFill>
            <a:srgbClr val="99CC00"/>
          </a:solidFill>
          <a:ln w="9525">
            <a:noFill/>
          </a:ln>
        </p:spPr>
        <p:txBody>
          <a:bodyPr anchor="ctr" anchorCtr="0">
            <a:spAutoFit/>
          </a:bodyPr>
          <a:p>
            <a:r>
              <a:rPr lang="vi-VN" altLang="x-none" sz="2500" dirty="0">
                <a:latin typeface="Arial" panose="020B0604020202020204" pitchFamily="34" charset="0"/>
                <a:ea typeface="Arial Unicode MS" pitchFamily="34" charset="-128"/>
              </a:rPr>
              <a:t>Nguyên tắc</a:t>
            </a:r>
            <a:r>
              <a:rPr lang="vi-VN" altLang="x-none" sz="2500" dirty="0">
                <a:latin typeface="Arial Unicode MS" pitchFamily="34" charset="-128"/>
                <a:ea typeface="Arial Unicode MS" pitchFamily="34" charset="-128"/>
              </a:rPr>
              <a:t> tập trung dân chủ, </a:t>
            </a:r>
            <a:endParaRPr lang="vi-VN" altLang="x-none" sz="2500" dirty="0">
              <a:latin typeface="Arial Unicode MS" pitchFamily="34" charset="-128"/>
              <a:ea typeface="Arial Unicode MS" pitchFamily="34" charset="-128"/>
            </a:endParaRPr>
          </a:p>
        </p:txBody>
      </p:sp>
      <p:sp>
        <p:nvSpPr>
          <p:cNvPr id="58379" name="Rectangles 58378" descr="HAVIP】Nguyên tắc tập trung dân chủ là gì? | Luật Havip"/>
          <p:cNvSpPr>
            <a:spLocks noChangeAspect="1"/>
          </p:cNvSpPr>
          <p:nvPr/>
        </p:nvSpPr>
        <p:spPr>
          <a:xfrm>
            <a:off x="5943600" y="3276600"/>
            <a:ext cx="304800" cy="304800"/>
          </a:xfrm>
          <a:prstGeom prst="rect">
            <a:avLst/>
          </a:prstGeom>
          <a:noFill/>
          <a:ln w="9525">
            <a:noFill/>
          </a:ln>
        </p:spPr>
        <p:txBody>
          <a:bodyPr/>
          <a:p>
            <a:endParaRPr lang="en-US"/>
          </a:p>
        </p:txBody>
      </p:sp>
      <p:pic>
        <p:nvPicPr>
          <p:cNvPr id="58380" name="Picture 58379" descr="Nguyen-tac-tap-trung-dan-chu-la-gi"/>
          <p:cNvPicPr>
            <a:picLocks noChangeAspect="1"/>
          </p:cNvPicPr>
          <p:nvPr/>
        </p:nvPicPr>
        <p:blipFill>
          <a:blip r:embed="rId1"/>
          <a:stretch>
            <a:fillRect/>
          </a:stretch>
        </p:blipFill>
        <p:spPr>
          <a:xfrm>
            <a:off x="0" y="447675"/>
            <a:ext cx="5253038" cy="2955925"/>
          </a:xfrm>
          <a:prstGeom prst="rect">
            <a:avLst/>
          </a:prstGeom>
          <a:noFill/>
          <a:ln w="9525">
            <a:noFill/>
          </a:ln>
        </p:spPr>
      </p:pic>
      <p:sp>
        <p:nvSpPr>
          <p:cNvPr id="58381" name="Rectangles 58380"/>
          <p:cNvSpPr/>
          <p:nvPr/>
        </p:nvSpPr>
        <p:spPr>
          <a:xfrm>
            <a:off x="5033963" y="636588"/>
            <a:ext cx="6940550" cy="3116262"/>
          </a:xfrm>
          <a:prstGeom prst="rect">
            <a:avLst/>
          </a:prstGeom>
          <a:solidFill>
            <a:srgbClr val="FFFFFF"/>
          </a:solidFill>
          <a:ln w="22225" cap="flat" cmpd="sng">
            <a:solidFill>
              <a:srgbClr val="FF3300"/>
            </a:solidFill>
            <a:prstDash val="dash"/>
            <a:miter/>
            <a:headEnd type="none" w="med" len="med"/>
            <a:tailEnd type="none" w="med" len="med"/>
          </a:ln>
        </p:spPr>
        <p:txBody>
          <a:bodyPr tIns="0" anchor="ctr" anchorCtr="0">
            <a:spAutoFit/>
          </a:bodyPr>
          <a:p>
            <a:r>
              <a:rPr sz="2500" err="1">
                <a:latin typeface="Arial Unicode MS" pitchFamily="34" charset="-128"/>
                <a:ea typeface="Arial Unicode MS" pitchFamily="34" charset="-128"/>
              </a:rPr>
              <a:t>Nguyên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tắc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tập</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trung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dân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chủ</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là</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nhân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dân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nắm</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chính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quyền</a:t>
            </a:r>
            <a:r>
              <a:rPr sz="2500">
                <a:latin typeface="Arial Unicode MS" pitchFamily="34" charset="-128"/>
                <a:ea typeface="Arial Unicode MS" pitchFamily="34" charset="-128"/>
              </a:rPr>
              <a:t>:</a:t>
            </a:r>
            <a:endParaRPr sz="2500">
              <a:latin typeface="Arial Unicode MS" pitchFamily="34" charset="-128"/>
              <a:ea typeface="Arial Unicode MS" pitchFamily="34" charset="-128"/>
            </a:endParaRPr>
          </a:p>
          <a:p>
            <a:r>
              <a:rPr sz="2500" err="1">
                <a:latin typeface="Arial Unicode MS" pitchFamily="34" charset="-128"/>
                <a:ea typeface="Arial Unicode MS" pitchFamily="34" charset="-128"/>
              </a:rPr>
              <a:t>Nhân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dân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bầu</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ra</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đại</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biểu</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thay</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mặt</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mình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thi</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hành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chính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quyền</a:t>
            </a:r>
            <a:r>
              <a:rPr sz="2500">
                <a:latin typeface="Arial Unicode MS" pitchFamily="34" charset="-128"/>
                <a:ea typeface="Arial Unicode MS" pitchFamily="34" charset="-128"/>
              </a:rPr>
              <a:t>. </a:t>
            </a:r>
            <a:endParaRPr sz="2500">
              <a:latin typeface="Arial Unicode MS" pitchFamily="34" charset="-128"/>
              <a:ea typeface="Arial Unicode MS" pitchFamily="34" charset="-128"/>
            </a:endParaRPr>
          </a:p>
          <a:p>
            <a:r>
              <a:rPr sz="2500" err="1">
                <a:latin typeface="Arial Unicode MS" pitchFamily="34" charset="-128"/>
                <a:ea typeface="Arial Unicode MS" pitchFamily="34" charset="-128"/>
              </a:rPr>
              <a:t>Các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cơ</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quan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chính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quyền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là</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thống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nhất</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tập</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trung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số</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ít</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phải</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phục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tùng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số</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nhiều</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cấp</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dưới</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phải</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phục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tùng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cấp</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trên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địa</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phương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phải</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phục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tùng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trung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ương</a:t>
            </a:r>
            <a:r>
              <a:rPr sz="2500">
                <a:latin typeface="Arial Unicode MS" pitchFamily="34" charset="-128"/>
                <a:ea typeface="Arial Unicode MS" pitchFamily="34" charset="-128"/>
              </a:rPr>
              <a:t>.</a:t>
            </a:r>
            <a:endParaRPr sz="2500">
              <a:latin typeface="Arial Unicode MS" pitchFamily="34" charset="-128"/>
              <a:ea typeface="Arial Unicode MS" pitchFamily="34" charset="-128"/>
            </a:endParaRPr>
          </a:p>
        </p:txBody>
      </p:sp>
      <p:sp>
        <p:nvSpPr>
          <p:cNvPr id="17" name="직사각형 4"/>
          <p:cNvSpPr/>
          <p:nvPr/>
        </p:nvSpPr>
        <p:spPr>
          <a:xfrm>
            <a:off x="0" y="3498850"/>
            <a:ext cx="5064125" cy="7223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a:endParaRPr lang="ko-KR" altLang="en-US" sz="2700" dirty="0">
              <a:solidFill>
                <a:srgbClr val="FFFFFF"/>
              </a:solidFill>
              <a:latin typeface="Arial" panose="020B0604020202020204" pitchFamily="34" charset="0"/>
              <a:ea typeface="Arial Unicode MS" pitchFamily="34" charset="-128"/>
            </a:endParaRPr>
          </a:p>
        </p:txBody>
      </p:sp>
      <p:sp>
        <p:nvSpPr>
          <p:cNvPr id="58385" name="Rectangles 58384"/>
          <p:cNvSpPr/>
          <p:nvPr/>
        </p:nvSpPr>
        <p:spPr>
          <a:xfrm>
            <a:off x="0" y="3892550"/>
            <a:ext cx="11799888" cy="2759075"/>
          </a:xfrm>
          <a:prstGeom prst="rect">
            <a:avLst/>
          </a:prstGeom>
          <a:noFill/>
          <a:ln w="9525">
            <a:noFill/>
          </a:ln>
        </p:spPr>
        <p:txBody>
          <a:bodyPr anchor="ctr" anchorCtr="0">
            <a:spAutoFit/>
          </a:bodyPr>
          <a:p>
            <a:r>
              <a:rPr sz="2500">
                <a:latin typeface="Arial Unicode MS" pitchFamily="34" charset="-128"/>
                <a:ea typeface="Arial Unicode MS" pitchFamily="34" charset="-128"/>
              </a:rPr>
              <a:t> </a:t>
            </a:r>
            <a:endParaRPr sz="2500">
              <a:latin typeface="Arial Unicode MS" pitchFamily="34" charset="-128"/>
              <a:ea typeface="Arial Unicode MS" pitchFamily="34" charset="-128"/>
            </a:endParaRPr>
          </a:p>
          <a:p>
            <a:r>
              <a:rPr sz="2500">
                <a:latin typeface="Arial Unicode MS" pitchFamily="34" charset="-128"/>
                <a:ea typeface="Arial Unicode MS" pitchFamily="34" charset="-128"/>
              </a:rPr>
              <a:t>1. </a:t>
            </a:r>
            <a:r>
              <a:rPr sz="2500" err="1">
                <a:latin typeface="Arial Unicode MS" pitchFamily="34" charset="-128"/>
                <a:ea typeface="Arial Unicode MS" pitchFamily="34" charset="-128"/>
              </a:rPr>
              <a:t>Nhà</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nước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được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tổ</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chức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và</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hoạt</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động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theo</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Hiến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pháp</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và</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pháp</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luật</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quản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lí</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xã</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hội</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bằng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Hiến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pháp</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và</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pháp</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luật</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thực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hiện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nguyên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tắc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tập</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trung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dân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chủ</a:t>
            </a:r>
            <a:r>
              <a:rPr sz="2500">
                <a:latin typeface="Arial Unicode MS" pitchFamily="34" charset="-128"/>
                <a:ea typeface="Arial Unicode MS" pitchFamily="34" charset="-128"/>
              </a:rPr>
              <a:t>;</a:t>
            </a:r>
            <a:endParaRPr sz="2500">
              <a:latin typeface="Arial Unicode MS" pitchFamily="34" charset="-128"/>
              <a:ea typeface="Arial Unicode MS" pitchFamily="34" charset="-128"/>
            </a:endParaRPr>
          </a:p>
          <a:p>
            <a:r>
              <a:rPr sz="2500">
                <a:latin typeface="Arial Unicode MS" pitchFamily="34" charset="-128"/>
                <a:ea typeface="Arial Unicode MS" pitchFamily="34" charset="-128"/>
              </a:rPr>
              <a:t> 2. </a:t>
            </a:r>
            <a:r>
              <a:rPr sz="2500" err="1">
                <a:latin typeface="Arial Unicode MS" pitchFamily="34" charset="-128"/>
                <a:ea typeface="Arial Unicode MS" pitchFamily="34" charset="-128"/>
              </a:rPr>
              <a:t>Các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cơ</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quan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nhà</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nước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cán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bộ</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công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chức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viên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chức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phải</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tôn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trọng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Nhân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dân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tận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tụy</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phục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vụ</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Nhân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dân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liên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hệ</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chặt</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chẽ</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với</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Nhân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dân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lắng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nghe</a:t>
            </a:r>
            <a:r>
              <a:rPr sz="2500">
                <a:latin typeface="Arial Unicode MS" pitchFamily="34" charset="-128"/>
                <a:ea typeface="Arial Unicode MS" pitchFamily="34" charset="-128"/>
              </a:rPr>
              <a:t> ý </a:t>
            </a:r>
            <a:r>
              <a:rPr sz="2500" err="1">
                <a:latin typeface="Arial Unicode MS" pitchFamily="34" charset="-128"/>
                <a:ea typeface="Arial Unicode MS" pitchFamily="34" charset="-128"/>
              </a:rPr>
              <a:t>kiến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và</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chịu</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sự</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giám</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sát</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của</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Nhân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dân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kiên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quyết</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đấu</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tranh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chống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tham</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nhũng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lãng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phí</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và</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mọi</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biểu</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hiện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quan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liêu</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hách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dịch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cửa</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quyền</a:t>
            </a:r>
            <a:r>
              <a:rPr sz="2500">
                <a:latin typeface="Arial Unicode MS" pitchFamily="34" charset="-128"/>
                <a:ea typeface="Arial Unicode MS" pitchFamily="34" charset="-128"/>
              </a:rPr>
              <a:t>.</a:t>
            </a:r>
            <a:endParaRPr sz="2500">
              <a:latin typeface="Arial Unicode MS" pitchFamily="34" charset="-128"/>
              <a:ea typeface="Arial Unicode MS" pitchFamily="34" charset="-128"/>
            </a:endParaRPr>
          </a:p>
        </p:txBody>
      </p:sp>
      <p:sp>
        <p:nvSpPr>
          <p:cNvPr id="2" name="직사각형 4"/>
          <p:cNvSpPr/>
          <p:nvPr/>
        </p:nvSpPr>
        <p:spPr>
          <a:xfrm>
            <a:off x="0" y="3498850"/>
            <a:ext cx="5064125" cy="7223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a:r>
              <a:rPr lang="vi-VN" altLang="ko-KR" sz="2700" b="1" dirty="0">
                <a:solidFill>
                  <a:srgbClr val="FFFFFF"/>
                </a:solidFill>
                <a:latin typeface="Arial Unicode MS" pitchFamily="34" charset="-128"/>
                <a:ea typeface="Arial Unicode MS" pitchFamily="34" charset="-128"/>
              </a:rPr>
              <a:t>BIỂU HIỆN </a:t>
            </a:r>
            <a:endParaRPr lang="en-US" altLang="ko-KR" sz="2700" b="1">
              <a:solidFill>
                <a:srgbClr val="FFFFFF"/>
              </a:solidFill>
              <a:latin typeface="Arial Unicode MS" pitchFamily="34" charset="-128"/>
              <a:ea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linds(horizontal)">
                                      <p:cBhvr>
                                        <p:cTn id="10" dur="500"/>
                                        <p:tgtEl>
                                          <p:spTgt spid="4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8377"/>
                                        </p:tgtEl>
                                        <p:attrNameLst>
                                          <p:attrName>style.visibility</p:attrName>
                                        </p:attrNameLst>
                                      </p:cBhvr>
                                      <p:to>
                                        <p:strVal val="visible"/>
                                      </p:to>
                                    </p:set>
                                    <p:animEffect transition="in" filter="blinds(horizontal)">
                                      <p:cBhvr>
                                        <p:cTn id="13" dur="500"/>
                                        <p:tgtEl>
                                          <p:spTgt spid="5837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8381"/>
                                        </p:tgtEl>
                                        <p:attrNameLst>
                                          <p:attrName>style.visibility</p:attrName>
                                        </p:attrNameLst>
                                      </p:cBhvr>
                                      <p:to>
                                        <p:strVal val="visible"/>
                                      </p:to>
                                    </p:set>
                                    <p:animEffect transition="in" filter="blinds(horizontal)">
                                      <p:cBhvr>
                                        <p:cTn id="18" dur="500"/>
                                        <p:tgtEl>
                                          <p:spTgt spid="5838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8380"/>
                                        </p:tgtEl>
                                        <p:attrNameLst>
                                          <p:attrName>style.visibility</p:attrName>
                                        </p:attrNameLst>
                                      </p:cBhvr>
                                      <p:to>
                                        <p:strVal val="visible"/>
                                      </p:to>
                                    </p:set>
                                    <p:animEffect transition="in" filter="blinds(horizontal)">
                                      <p:cBhvr>
                                        <p:cTn id="23" dur="500"/>
                                        <p:tgtEl>
                                          <p:spTgt spid="5838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linds(horizontal)">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8385"/>
                                        </p:tgtEl>
                                        <p:attrNameLst>
                                          <p:attrName>style.visibility</p:attrName>
                                        </p:attrNameLst>
                                      </p:cBhvr>
                                      <p:to>
                                        <p:strVal val="visible"/>
                                      </p:to>
                                    </p:set>
                                    <p:animEffect transition="in" filter="blinds(horizontal)">
                                      <p:cBhvr>
                                        <p:cTn id="36" dur="500"/>
                                        <p:tgtEl>
                                          <p:spTgt spid="58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8377" grpId="0" animBg="1"/>
      <p:bldP spid="58381" grpId="0" animBg="1"/>
      <p:bldP spid="17" grpId="0" animBg="1"/>
      <p:bldP spid="58385"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 name="Rectangle 5"/>
          <p:cNvSpPr>
            <a:spLocks noChangeAspect="1"/>
          </p:cNvSpPr>
          <p:nvPr/>
        </p:nvSpPr>
        <p:spPr>
          <a:xfrm>
            <a:off x="1085850" y="2509838"/>
            <a:ext cx="268288" cy="266700"/>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solidFill>
              <a:effectLst/>
              <a:uLnTx/>
              <a:uFillTx/>
              <a:latin typeface="+mn-lt"/>
              <a:ea typeface="+mn-ea"/>
              <a:cs typeface="+mn-cs"/>
            </a:endParaRPr>
          </a:p>
        </p:txBody>
      </p:sp>
      <p:sp>
        <p:nvSpPr>
          <p:cNvPr id="59395" name="Rectangles 59394"/>
          <p:cNvSpPr/>
          <p:nvPr/>
        </p:nvSpPr>
        <p:spPr>
          <a:xfrm>
            <a:off x="0" y="0"/>
            <a:ext cx="12192000" cy="473075"/>
          </a:xfrm>
          <a:prstGeom prst="rect">
            <a:avLst/>
          </a:prstGeom>
          <a:solidFill>
            <a:srgbClr val="FFCC99"/>
          </a:solidFill>
          <a:ln w="9525">
            <a:noFill/>
          </a:ln>
        </p:spPr>
        <p:txBody>
          <a:bodyPr anchor="ctr" anchorCtr="0">
            <a:spAutoFit/>
          </a:bodyPr>
          <a:p>
            <a:r>
              <a:rPr lang="vi-VN" altLang="x-none" sz="2500" dirty="0">
                <a:latin typeface="Arial Unicode MS" pitchFamily="34" charset="-128"/>
                <a:ea typeface="Arial Unicode MS" pitchFamily="34" charset="-128"/>
              </a:rPr>
              <a:t>Nguyên tắc pháp chế xã hội chủ nghĩa</a:t>
            </a:r>
            <a:endParaRPr lang="vi-VN" altLang="x-none" sz="2500" dirty="0">
              <a:latin typeface="Arial Unicode MS" pitchFamily="34" charset="-128"/>
              <a:ea typeface="Arial Unicode MS" pitchFamily="34" charset="-128"/>
            </a:endParaRPr>
          </a:p>
        </p:txBody>
      </p:sp>
      <p:pic>
        <p:nvPicPr>
          <p:cNvPr id="59399" name="Picture 59398" descr="000"/>
          <p:cNvPicPr>
            <a:picLocks noChangeAspect="1"/>
          </p:cNvPicPr>
          <p:nvPr/>
        </p:nvPicPr>
        <p:blipFill>
          <a:blip r:embed="rId1"/>
          <a:stretch>
            <a:fillRect/>
          </a:stretch>
        </p:blipFill>
        <p:spPr>
          <a:xfrm>
            <a:off x="0" y="439738"/>
            <a:ext cx="12192000" cy="6418262"/>
          </a:xfrm>
          <a:prstGeom prst="rect">
            <a:avLst/>
          </a:prstGeom>
          <a:noFill/>
          <a:ln w="9525">
            <a:noFill/>
          </a:ln>
        </p:spPr>
      </p:pic>
      <p:sp>
        <p:nvSpPr>
          <p:cNvPr id="59400" name="Rectangles 59399"/>
          <p:cNvSpPr/>
          <p:nvPr/>
        </p:nvSpPr>
        <p:spPr>
          <a:xfrm>
            <a:off x="0" y="5232400"/>
            <a:ext cx="12192000" cy="1754188"/>
          </a:xfrm>
          <a:prstGeom prst="rect">
            <a:avLst/>
          </a:prstGeom>
          <a:solidFill>
            <a:srgbClr val="FFCC99"/>
          </a:solidFill>
          <a:ln w="9525">
            <a:noFill/>
          </a:ln>
        </p:spPr>
        <p:txBody>
          <a:bodyPr tIns="0" anchor="ctr" anchorCtr="0">
            <a:spAutoFit/>
          </a:bodyPr>
          <a:p>
            <a:r>
              <a:rPr sz="2800" err="1">
                <a:latin typeface="Arial Unicode MS" pitchFamily="34" charset="-128"/>
                <a:ea typeface="Arial Unicode MS" pitchFamily="34" charset="-128"/>
              </a:rPr>
              <a:t>Các</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cơ</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quan</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tổ</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chức</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cá</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nhân</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trong</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hệ</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thống</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chính</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trị</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tổ</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chức</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và</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hoạt</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động</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phải</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tôn</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trọng</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tuân</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thủ</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chấp</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hành</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Hiến</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pháp</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pháp</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luật</a:t>
            </a:r>
            <a:r>
              <a:rPr sz="2800">
                <a:latin typeface="Arial Unicode MS" pitchFamily="34" charset="-128"/>
                <a:ea typeface="Arial Unicode MS" pitchFamily="34" charset="-128"/>
              </a:rPr>
              <a:t>. </a:t>
            </a:r>
            <a:endParaRPr sz="2800">
              <a:latin typeface="Arial Unicode MS" pitchFamily="34" charset="-128"/>
              <a:ea typeface="Arial Unicode MS" pitchFamily="34" charset="-128"/>
            </a:endParaRPr>
          </a:p>
          <a:p>
            <a:r>
              <a:rPr sz="2800" err="1">
                <a:latin typeface="Arial Unicode MS" pitchFamily="34" charset="-128"/>
                <a:ea typeface="Arial Unicode MS" pitchFamily="34" charset="-128"/>
              </a:rPr>
              <a:t>Mọi</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hành</a:t>
            </a:r>
            <a:r>
              <a:rPr sz="2800">
                <a:latin typeface="Arial Unicode MS" pitchFamily="34" charset="-128"/>
                <a:ea typeface="Arial Unicode MS" pitchFamily="34" charset="-128"/>
              </a:rPr>
              <a:t> vi </a:t>
            </a:r>
            <a:r>
              <a:rPr sz="2800" err="1">
                <a:latin typeface="Arial Unicode MS" pitchFamily="34" charset="-128"/>
                <a:ea typeface="Arial Unicode MS" pitchFamily="34" charset="-128"/>
              </a:rPr>
              <a:t>xâm</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hại</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lợi</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ích</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của</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Nhà</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nước</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quyền</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và</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lợi</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ích</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hợp</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pháp</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của</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tập</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thể</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và</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của</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mọi</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công</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dân</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đều</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bị</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xử</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lí</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theo</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pháp</a:t>
            </a:r>
            <a:r>
              <a:rPr sz="2800">
                <a:latin typeface="Arial Unicode MS" pitchFamily="34" charset="-128"/>
                <a:ea typeface="Arial Unicode MS" pitchFamily="34" charset="-128"/>
              </a:rPr>
              <a:t> </a:t>
            </a:r>
            <a:r>
              <a:rPr sz="2800" err="1">
                <a:latin typeface="Arial Unicode MS" pitchFamily="34" charset="-128"/>
                <a:ea typeface="Arial Unicode MS" pitchFamily="34" charset="-128"/>
              </a:rPr>
              <a:t>luật</a:t>
            </a:r>
            <a:r>
              <a:rPr sz="2800">
                <a:latin typeface="Arial Unicode MS" pitchFamily="34" charset="-128"/>
                <a:ea typeface="Arial Unicode MS" pitchFamily="34" charset="-128"/>
              </a:rPr>
              <a:t>.</a:t>
            </a:r>
            <a:endParaRPr sz="2800">
              <a:latin typeface="Arial Unicode MS" pitchFamily="34" charset="-128"/>
              <a:ea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blinds(horizontal)">
                                      <p:cBhvr>
                                        <p:cTn id="7" dur="500"/>
                                        <p:tgtEl>
                                          <p:spTgt spid="5939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9399"/>
                                        </p:tgtEl>
                                        <p:attrNameLst>
                                          <p:attrName>style.visibility</p:attrName>
                                        </p:attrNameLst>
                                      </p:cBhvr>
                                      <p:to>
                                        <p:strVal val="visible"/>
                                      </p:to>
                                    </p:set>
                                    <p:animEffect transition="in" filter="blinds(horizontal)">
                                      <p:cBhvr>
                                        <p:cTn id="12" dur="500"/>
                                        <p:tgtEl>
                                          <p:spTgt spid="5939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9400"/>
                                        </p:tgtEl>
                                        <p:attrNameLst>
                                          <p:attrName>style.visibility</p:attrName>
                                        </p:attrNameLst>
                                      </p:cBhvr>
                                      <p:to>
                                        <p:strVal val="visible"/>
                                      </p:to>
                                    </p:set>
                                    <p:animEffect transition="in" filter="blinds(horizontal)">
                                      <p:cBhvr>
                                        <p:cTn id="17" dur="500"/>
                                        <p:tgtEl>
                                          <p:spTgt spid="59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nimBg="1"/>
      <p:bldP spid="5940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Text Placeholder 1"/>
          <p:cNvSpPr>
            <a:spLocks noGrp="1"/>
          </p:cNvSpPr>
          <p:nvPr>
            <p:ph type="body" sz="quarter" idx="4294967295"/>
          </p:nvPr>
        </p:nvSpPr>
        <p:spPr>
          <a:xfrm>
            <a:off x="0" y="0"/>
            <a:ext cx="12192000" cy="563563"/>
          </a:xfrm>
          <a:solidFill>
            <a:srgbClr val="FFCC99">
              <a:alpha val="100000"/>
            </a:srgbClr>
          </a:solidFill>
        </p:spPr>
        <p:txBody>
          <a:bodyPr anchor="ctr" anchorCtr="0"/>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buNone/>
            </a:pPr>
            <a:r>
              <a:rPr lang="vi-VN" altLang="x-none" sz="2500" dirty="0">
                <a:latin typeface="Arial Unicode MS" pitchFamily="34" charset="-128"/>
                <a:ea typeface="Arial Unicode MS" pitchFamily="34" charset="-128"/>
              </a:rPr>
              <a:t>4.Trách nhiệm của công dân trong xây dựng và bảo vệ hệ thống chính trị</a:t>
            </a:r>
            <a:endParaRPr sz="2500">
              <a:latin typeface="Arial Unicode MS" pitchFamily="34" charset="-128"/>
              <a:ea typeface="Arial Unicode MS" pitchFamily="34" charset="-128"/>
            </a:endParaRPr>
          </a:p>
        </p:txBody>
      </p:sp>
      <p:sp>
        <p:nvSpPr>
          <p:cNvPr id="3" name="Rectangle 2"/>
          <p:cNvSpPr/>
          <p:nvPr/>
        </p:nvSpPr>
        <p:spPr>
          <a:xfrm>
            <a:off x="9009063" y="2832100"/>
            <a:ext cx="3182938" cy="3603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a:endParaRPr lang="ko-KR" altLang="en-US" sz="2700" dirty="0">
              <a:latin typeface="Arial" panose="020B0604020202020204" pitchFamily="34" charset="0"/>
              <a:ea typeface="Arial Unicode MS" pitchFamily="34" charset="-128"/>
            </a:endParaRPr>
          </a:p>
        </p:txBody>
      </p:sp>
      <p:sp>
        <p:nvSpPr>
          <p:cNvPr id="17" name="직사각형 4"/>
          <p:cNvSpPr/>
          <p:nvPr/>
        </p:nvSpPr>
        <p:spPr>
          <a:xfrm>
            <a:off x="0" y="5692775"/>
            <a:ext cx="4297363" cy="3603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a:endParaRPr lang="ko-KR" altLang="en-US" sz="2700" dirty="0">
              <a:solidFill>
                <a:srgbClr val="FFFFFF"/>
              </a:solidFill>
              <a:latin typeface="Arial" panose="020B0604020202020204" pitchFamily="34" charset="0"/>
              <a:ea typeface="Arial Unicode MS" pitchFamily="34" charset="-128"/>
            </a:endParaRPr>
          </a:p>
        </p:txBody>
      </p:sp>
      <p:sp>
        <p:nvSpPr>
          <p:cNvPr id="18" name="평행 사변형 5"/>
          <p:cNvSpPr/>
          <p:nvPr/>
        </p:nvSpPr>
        <p:spPr>
          <a:xfrm rot="16200000">
            <a:off x="3431381" y="5187156"/>
            <a:ext cx="1311275" cy="420688"/>
          </a:xfrm>
          <a:prstGeom prst="parallelogram">
            <a:avLst>
              <a:gd name="adj" fmla="val 84008"/>
            </a:avLst>
          </a:prstGeom>
          <a:gradFill>
            <a:gsLst>
              <a:gs pos="0">
                <a:schemeClr val="accent4">
                  <a:lumMod val="70000"/>
                </a:schemeClr>
              </a:gs>
              <a:gs pos="100000">
                <a:schemeClr val="accent4">
                  <a:lumMod val="70000"/>
                </a:schemeClr>
              </a:gs>
            </a:gsLst>
            <a:lin ang="10800000" scaled="1"/>
          </a:gradFill>
          <a:ln>
            <a:noFill/>
          </a:ln>
        </p:spPr>
        <p:txBody>
          <a:bodyPr vert="horz" wrap="square" lIns="91440" tIns="45720" rIns="91440" bIns="45720" numCol="1" anchor="t" anchorCtr="0" compatLnSpc="1"/>
          <a:p>
            <a:pPr defTabSz="914400"/>
            <a:endParaRPr lang="ko-KR" altLang="en-US" sz="2700" dirty="0">
              <a:latin typeface="Arial" panose="020B0604020202020204" pitchFamily="34" charset="0"/>
              <a:ea typeface="Arial Unicode MS" pitchFamily="34" charset="-128"/>
            </a:endParaRPr>
          </a:p>
        </p:txBody>
      </p:sp>
      <p:sp>
        <p:nvSpPr>
          <p:cNvPr id="19" name="평행 사변형 32"/>
          <p:cNvSpPr/>
          <p:nvPr/>
        </p:nvSpPr>
        <p:spPr>
          <a:xfrm flipH="1">
            <a:off x="3876675" y="4741863"/>
            <a:ext cx="2278063" cy="357188"/>
          </a:xfrm>
          <a:prstGeom prst="parallelogram">
            <a:avLst>
              <a:gd name="adj" fmla="val 118955"/>
            </a:avLst>
          </a:prstGeom>
          <a:solidFill>
            <a:schemeClr val="accent3"/>
          </a:solidFill>
          <a:ln>
            <a:noFill/>
          </a:ln>
        </p:spPr>
        <p:txBody>
          <a:bodyPr vert="horz" wrap="square" lIns="91440" tIns="45720" rIns="91440" bIns="45720" numCol="1" anchor="t" anchorCtr="0" compatLnSpc="1"/>
          <a:p>
            <a:pPr defTabSz="914400"/>
            <a:endParaRPr lang="ko-KR" altLang="en-US" sz="2700" dirty="0">
              <a:latin typeface="Arial" panose="020B0604020202020204" pitchFamily="34" charset="0"/>
              <a:ea typeface="Arial Unicode MS" pitchFamily="34" charset="-128"/>
            </a:endParaRPr>
          </a:p>
        </p:txBody>
      </p:sp>
      <p:sp>
        <p:nvSpPr>
          <p:cNvPr id="20" name="평행 사변형 33"/>
          <p:cNvSpPr/>
          <p:nvPr/>
        </p:nvSpPr>
        <p:spPr>
          <a:xfrm rot="16200000">
            <a:off x="5291931" y="4233069"/>
            <a:ext cx="1311275" cy="420688"/>
          </a:xfrm>
          <a:prstGeom prst="parallelogram">
            <a:avLst>
              <a:gd name="adj" fmla="val 84008"/>
            </a:avLst>
          </a:prstGeom>
          <a:gradFill>
            <a:gsLst>
              <a:gs pos="100000">
                <a:schemeClr val="accent3">
                  <a:lumMod val="70000"/>
                </a:schemeClr>
              </a:gs>
              <a:gs pos="0">
                <a:schemeClr val="accent3">
                  <a:lumMod val="70000"/>
                </a:schemeClr>
              </a:gs>
            </a:gsLst>
            <a:lin ang="10800000" scaled="1"/>
          </a:gradFill>
          <a:ln>
            <a:noFill/>
          </a:ln>
        </p:spPr>
        <p:txBody>
          <a:bodyPr vert="horz" wrap="square" lIns="91440" tIns="45720" rIns="91440" bIns="45720" numCol="1" anchor="t" anchorCtr="0" compatLnSpc="1"/>
          <a:p>
            <a:pPr defTabSz="914400"/>
            <a:endParaRPr lang="ko-KR" altLang="en-US" sz="2700" dirty="0">
              <a:latin typeface="Arial" panose="020B0604020202020204" pitchFamily="34" charset="0"/>
              <a:ea typeface="Arial Unicode MS" pitchFamily="34" charset="-128"/>
            </a:endParaRPr>
          </a:p>
        </p:txBody>
      </p:sp>
      <p:sp>
        <p:nvSpPr>
          <p:cNvPr id="43016" name="평행 사변형 34"/>
          <p:cNvSpPr/>
          <p:nvPr/>
        </p:nvSpPr>
        <p:spPr>
          <a:xfrm flipH="1">
            <a:off x="5737225" y="3787775"/>
            <a:ext cx="2278063" cy="355600"/>
          </a:xfrm>
          <a:prstGeom prst="parallelogram">
            <a:avLst>
              <a:gd name="adj" fmla="val 119194"/>
            </a:avLst>
          </a:prstGeom>
          <a:solidFill>
            <a:schemeClr val="accent2"/>
          </a:solidFill>
          <a:ln w="9525">
            <a:noFill/>
          </a:ln>
        </p:spPr>
        <p:txBody>
          <a:bodyPr/>
          <a:p>
            <a:pPr defTabSz="914400"/>
            <a:endParaRPr lang="ko-KR" altLang="en-US" sz="2700" dirty="0">
              <a:latin typeface="Arial" panose="020B0604020202020204" pitchFamily="34" charset="0"/>
              <a:ea typeface="Arial Unicode MS" pitchFamily="34" charset="-128"/>
            </a:endParaRPr>
          </a:p>
        </p:txBody>
      </p:sp>
      <p:sp>
        <p:nvSpPr>
          <p:cNvPr id="22" name="평행 사변형 35"/>
          <p:cNvSpPr/>
          <p:nvPr/>
        </p:nvSpPr>
        <p:spPr>
          <a:xfrm rot="16200000">
            <a:off x="7150100" y="3278188"/>
            <a:ext cx="1309688" cy="420688"/>
          </a:xfrm>
          <a:prstGeom prst="parallelogram">
            <a:avLst>
              <a:gd name="adj" fmla="val 84008"/>
            </a:avLst>
          </a:prstGeom>
          <a:gradFill>
            <a:gsLst>
              <a:gs pos="0">
                <a:schemeClr val="accent2">
                  <a:lumMod val="70000"/>
                </a:schemeClr>
              </a:gs>
              <a:gs pos="100000">
                <a:schemeClr val="accent2">
                  <a:lumMod val="70000"/>
                </a:schemeClr>
              </a:gs>
            </a:gsLst>
            <a:lin ang="10800000" scaled="1"/>
          </a:gradFill>
          <a:ln>
            <a:noFill/>
          </a:ln>
        </p:spPr>
        <p:txBody>
          <a:bodyPr vert="horz" wrap="square" lIns="91440" tIns="45720" rIns="91440" bIns="45720" numCol="1" anchor="t" anchorCtr="0" compatLnSpc="1"/>
          <a:p>
            <a:pPr defTabSz="914400"/>
            <a:endParaRPr lang="ko-KR" altLang="en-US" sz="2700" dirty="0">
              <a:latin typeface="Arial" panose="020B0604020202020204" pitchFamily="34" charset="0"/>
              <a:ea typeface="Arial Unicode MS" pitchFamily="34" charset="-128"/>
            </a:endParaRPr>
          </a:p>
        </p:txBody>
      </p:sp>
      <p:sp>
        <p:nvSpPr>
          <p:cNvPr id="23" name="평행 사변형 36"/>
          <p:cNvSpPr/>
          <p:nvPr/>
        </p:nvSpPr>
        <p:spPr>
          <a:xfrm flipH="1">
            <a:off x="7594600" y="2832100"/>
            <a:ext cx="2278063" cy="357188"/>
          </a:xfrm>
          <a:prstGeom prst="parallelogram">
            <a:avLst>
              <a:gd name="adj" fmla="val 1189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a:endParaRPr lang="ko-KR" altLang="en-US" sz="2700" dirty="0">
              <a:solidFill>
                <a:srgbClr val="FFFFFF"/>
              </a:solidFill>
              <a:latin typeface="Arial" panose="020B0604020202020204" pitchFamily="34" charset="0"/>
              <a:ea typeface="Arial Unicode MS" pitchFamily="34" charset="-128"/>
            </a:endParaRPr>
          </a:p>
        </p:txBody>
      </p:sp>
      <p:sp>
        <p:nvSpPr>
          <p:cNvPr id="2" name="평행 사변형 36"/>
          <p:cNvSpPr/>
          <p:nvPr/>
        </p:nvSpPr>
        <p:spPr>
          <a:xfrm flipH="1">
            <a:off x="7594600" y="2832100"/>
            <a:ext cx="2278063" cy="357188"/>
          </a:xfrm>
          <a:prstGeom prst="parallelogram">
            <a:avLst>
              <a:gd name="adj" fmla="val 1189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a:endParaRPr lang="ko-KR" altLang="en-US" sz="2700" dirty="0">
              <a:solidFill>
                <a:srgbClr val="FFFFFF"/>
              </a:solidFill>
              <a:latin typeface="Arial" panose="020B0604020202020204" pitchFamily="34" charset="0"/>
              <a:ea typeface="Arial Unicode MS" pitchFamily="34" charset="-128"/>
            </a:endParaRPr>
          </a:p>
        </p:txBody>
      </p:sp>
      <p:sp>
        <p:nvSpPr>
          <p:cNvPr id="43026" name="Rectangles 43025"/>
          <p:cNvSpPr/>
          <p:nvPr/>
        </p:nvSpPr>
        <p:spPr>
          <a:xfrm>
            <a:off x="0" y="628650"/>
            <a:ext cx="11991975" cy="3776663"/>
          </a:xfrm>
          <a:prstGeom prst="rect">
            <a:avLst/>
          </a:prstGeom>
          <a:noFill/>
          <a:ln w="9525">
            <a:noFill/>
          </a:ln>
        </p:spPr>
        <p:txBody>
          <a:bodyPr anchor="ctr" anchorCtr="0">
            <a:spAutoFit/>
          </a:bodyPr>
          <a:p>
            <a:r>
              <a:rPr sz="2200" err="1">
                <a:latin typeface="Arial Unicode MS" pitchFamily="34" charset="-128"/>
                <a:ea typeface="Arial Unicode MS" pitchFamily="34" charset="-128"/>
              </a:rPr>
              <a:t>Trường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Trung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học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phổ</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thông</a:t>
            </a:r>
            <a:r>
              <a:rPr sz="2200">
                <a:latin typeface="Arial Unicode MS" pitchFamily="34" charset="-128"/>
                <a:ea typeface="Arial Unicode MS" pitchFamily="34" charset="-128"/>
              </a:rPr>
              <a:t> B </a:t>
            </a:r>
            <a:r>
              <a:rPr sz="2200" err="1">
                <a:latin typeface="Arial Unicode MS" pitchFamily="34" charset="-128"/>
                <a:ea typeface="Arial Unicode MS" pitchFamily="34" charset="-128"/>
              </a:rPr>
              <a:t>tổ</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chức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cuộc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thi</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tìm</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hiểu</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về</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Hệ</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thống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chính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trị</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nước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Cộng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hoà</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xã</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hội</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chủ</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nghĩa</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Việt</a:t>
            </a:r>
            <a:r>
              <a:rPr sz="2200">
                <a:latin typeface="Arial Unicode MS" pitchFamily="34" charset="-128"/>
                <a:ea typeface="Arial Unicode MS" pitchFamily="34" charset="-128"/>
              </a:rPr>
              <a:t> Nam” </a:t>
            </a:r>
            <a:r>
              <a:rPr sz="2200" err="1">
                <a:latin typeface="Arial Unicode MS" pitchFamily="34" charset="-128"/>
                <a:ea typeface="Arial Unicode MS" pitchFamily="34" charset="-128"/>
              </a:rPr>
              <a:t>với</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sự</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tham</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gia</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của</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nhiều</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học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sinh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Khi</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lớp</a:t>
            </a:r>
            <a:r>
              <a:rPr sz="2200">
                <a:latin typeface="Arial Unicode MS" pitchFamily="34" charset="-128"/>
                <a:ea typeface="Arial Unicode MS" pitchFamily="34" charset="-128"/>
              </a:rPr>
              <a:t> 10A1 </a:t>
            </a:r>
            <a:r>
              <a:rPr sz="2200" err="1">
                <a:latin typeface="Arial Unicode MS" pitchFamily="34" charset="-128"/>
                <a:ea typeface="Arial Unicode MS" pitchFamily="34" charset="-128"/>
              </a:rPr>
              <a:t>thảo</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luận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về</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cuộc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thi</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bạn</a:t>
            </a:r>
            <a:r>
              <a:rPr sz="2200">
                <a:latin typeface="Arial Unicode MS" pitchFamily="34" charset="-128"/>
                <a:ea typeface="Arial Unicode MS" pitchFamily="34" charset="-128"/>
              </a:rPr>
              <a:t> A </a:t>
            </a:r>
            <a:r>
              <a:rPr sz="2200" err="1">
                <a:latin typeface="Arial Unicode MS" pitchFamily="34" charset="-128"/>
                <a:ea typeface="Arial Unicode MS" pitchFamily="34" charset="-128"/>
              </a:rPr>
              <a:t>có</a:t>
            </a:r>
            <a:r>
              <a:rPr sz="2200">
                <a:latin typeface="Arial Unicode MS" pitchFamily="34" charset="-128"/>
                <a:ea typeface="Arial Unicode MS" pitchFamily="34" charset="-128"/>
              </a:rPr>
              <a:t> ý </a:t>
            </a:r>
            <a:r>
              <a:rPr sz="2200" err="1">
                <a:latin typeface="Arial Unicode MS" pitchFamily="34" charset="-128"/>
                <a:ea typeface="Arial Unicode MS" pitchFamily="34" charset="-128"/>
              </a:rPr>
              <a:t>kiến</a:t>
            </a:r>
            <a:r>
              <a:rPr sz="2200">
                <a:latin typeface="Arial Unicode MS" pitchFamily="34" charset="-128"/>
                <a:ea typeface="Arial Unicode MS" pitchFamily="34" charset="-128"/>
              </a:rPr>
              <a:t>:</a:t>
            </a:r>
            <a:endParaRPr sz="2200">
              <a:latin typeface="Arial Unicode MS" pitchFamily="34" charset="-128"/>
              <a:ea typeface="Arial Unicode MS" pitchFamily="34" charset="-128"/>
            </a:endParaRPr>
          </a:p>
          <a:p>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Chúng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ta</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còn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quá</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nhỏ</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những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vấn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đề</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này</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rất</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phức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tạp</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Là</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học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sinh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thì</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không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cần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phải</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quan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tâm</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đến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những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vấn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đề</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này</a:t>
            </a:r>
            <a:r>
              <a:rPr sz="2200">
                <a:latin typeface="Arial Unicode MS" pitchFamily="34" charset="-128"/>
                <a:ea typeface="Arial Unicode MS" pitchFamily="34" charset="-128"/>
              </a:rPr>
              <a:t>!</a:t>
            </a:r>
            <a:endParaRPr sz="2200">
              <a:latin typeface="Arial Unicode MS" pitchFamily="34" charset="-128"/>
              <a:ea typeface="Arial Unicode MS" pitchFamily="34" charset="-128"/>
            </a:endParaRPr>
          </a:p>
          <a:p>
            <a:r>
              <a:rPr sz="2200" err="1">
                <a:latin typeface="Arial Unicode MS" pitchFamily="34" charset="-128"/>
                <a:ea typeface="Arial Unicode MS" pitchFamily="34" charset="-128"/>
              </a:rPr>
              <a:t>Tuy</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nhiên</a:t>
            </a:r>
            <a:r>
              <a:rPr sz="2200">
                <a:latin typeface="Arial Unicode MS" pitchFamily="34" charset="-128"/>
                <a:ea typeface="Arial Unicode MS" pitchFamily="34" charset="-128"/>
              </a:rPr>
              <a:t>, ý </a:t>
            </a:r>
            <a:r>
              <a:rPr sz="2200" err="1">
                <a:latin typeface="Arial Unicode MS" pitchFamily="34" charset="-128"/>
                <a:ea typeface="Arial Unicode MS" pitchFamily="34" charset="-128"/>
              </a:rPr>
              <a:t>kiến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trên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lại</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không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nhận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được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sự</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đồng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tình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của</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các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bạn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trong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đó</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có</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bạn</a:t>
            </a:r>
            <a:r>
              <a:rPr sz="2200">
                <a:latin typeface="Arial Unicode MS" pitchFamily="34" charset="-128"/>
                <a:ea typeface="Arial Unicode MS" pitchFamily="34" charset="-128"/>
              </a:rPr>
              <a:t> C. </a:t>
            </a:r>
            <a:r>
              <a:rPr sz="2200" err="1">
                <a:latin typeface="Arial Unicode MS" pitchFamily="34" charset="-128"/>
                <a:ea typeface="Arial Unicode MS" pitchFamily="34" charset="-128"/>
              </a:rPr>
              <a:t>Bạn</a:t>
            </a:r>
            <a:r>
              <a:rPr sz="2200">
                <a:latin typeface="Arial Unicode MS" pitchFamily="34" charset="-128"/>
                <a:ea typeface="Arial Unicode MS" pitchFamily="34" charset="-128"/>
              </a:rPr>
              <a:t> C </a:t>
            </a:r>
            <a:r>
              <a:rPr sz="2200" err="1">
                <a:latin typeface="Arial Unicode MS" pitchFamily="34" charset="-128"/>
                <a:ea typeface="Arial Unicode MS" pitchFamily="34" charset="-128"/>
              </a:rPr>
              <a:t>đưa</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ra</a:t>
            </a:r>
            <a:r>
              <a:rPr sz="2200">
                <a:latin typeface="Arial Unicode MS" pitchFamily="34" charset="-128"/>
                <a:ea typeface="Arial Unicode MS" pitchFamily="34" charset="-128"/>
              </a:rPr>
              <a:t> ý </a:t>
            </a:r>
            <a:r>
              <a:rPr sz="2200" err="1">
                <a:latin typeface="Arial Unicode MS" pitchFamily="34" charset="-128"/>
                <a:ea typeface="Arial Unicode MS" pitchFamily="34" charset="-128"/>
              </a:rPr>
              <a:t>kiến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của</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mình</a:t>
            </a:r>
            <a:r>
              <a:rPr sz="2200">
                <a:latin typeface="Arial Unicode MS" pitchFamily="34" charset="-128"/>
                <a:ea typeface="Arial Unicode MS" pitchFamily="34" charset="-128"/>
              </a:rPr>
              <a:t>:</a:t>
            </a:r>
            <a:endParaRPr sz="2200">
              <a:latin typeface="Arial Unicode MS" pitchFamily="34" charset="-128"/>
              <a:ea typeface="Arial Unicode MS" pitchFamily="34" charset="-128"/>
            </a:endParaRPr>
          </a:p>
          <a:p>
            <a:pPr>
              <a:buChar char="-"/>
            </a:pPr>
            <a:r>
              <a:rPr sz="2200" err="1">
                <a:latin typeface="Arial Unicode MS" pitchFamily="34" charset="-128"/>
                <a:ea typeface="Arial Unicode MS" pitchFamily="34" charset="-128"/>
              </a:rPr>
              <a:t>Mình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không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đồng</a:t>
            </a:r>
            <a:r>
              <a:rPr sz="2200">
                <a:latin typeface="Arial Unicode MS" pitchFamily="34" charset="-128"/>
                <a:ea typeface="Arial Unicode MS" pitchFamily="34" charset="-128"/>
              </a:rPr>
              <a:t> ý </a:t>
            </a:r>
            <a:r>
              <a:rPr sz="2200" err="1">
                <a:latin typeface="Arial Unicode MS" pitchFamily="34" charset="-128"/>
                <a:ea typeface="Arial Unicode MS" pitchFamily="34" charset="-128"/>
              </a:rPr>
              <a:t>với</a:t>
            </a:r>
            <a:r>
              <a:rPr sz="2200">
                <a:latin typeface="Arial Unicode MS" pitchFamily="34" charset="-128"/>
                <a:ea typeface="Arial Unicode MS" pitchFamily="34" charset="-128"/>
              </a:rPr>
              <a:t> A, </a:t>
            </a:r>
            <a:r>
              <a:rPr sz="2200" err="1">
                <a:latin typeface="Arial Unicode MS" pitchFamily="34" charset="-128"/>
                <a:ea typeface="Arial Unicode MS" pitchFamily="34" charset="-128"/>
              </a:rPr>
              <a:t>tìm</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hiểu</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về</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hệ</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thống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chính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trị</a:t>
            </a:r>
            <a:r>
              <a:rPr sz="2200">
                <a:latin typeface="Arial Unicode MS" pitchFamily="34" charset="-128"/>
                <a:ea typeface="Arial Unicode MS" pitchFamily="34" charset="-128"/>
              </a:rPr>
              <a:t> </a:t>
            </a:r>
            <a:endParaRPr sz="2200">
              <a:latin typeface="Arial Unicode MS" pitchFamily="34" charset="-128"/>
              <a:ea typeface="Arial Unicode MS" pitchFamily="34" charset="-128"/>
            </a:endParaRPr>
          </a:p>
          <a:p>
            <a:r>
              <a:rPr sz="2200" err="1">
                <a:latin typeface="Arial Unicode MS" pitchFamily="34" charset="-128"/>
                <a:ea typeface="Arial Unicode MS" pitchFamily="34" charset="-128"/>
              </a:rPr>
              <a:t>là</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việc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nên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làm</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vì</a:t>
            </a:r>
            <a:r>
              <a:rPr sz="2200">
                <a:latin typeface="Arial Unicode MS" pitchFamily="34" charset="-128"/>
                <a:ea typeface="Arial Unicode MS" pitchFamily="34" charset="-128"/>
              </a:rPr>
              <a:t> qua </a:t>
            </a:r>
            <a:r>
              <a:rPr sz="2200" err="1">
                <a:latin typeface="Arial Unicode MS" pitchFamily="34" charset="-128"/>
                <a:ea typeface="Arial Unicode MS" pitchFamily="34" charset="-128"/>
              </a:rPr>
              <a:t>đó</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mình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có</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thể</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đóng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góp</a:t>
            </a:r>
            <a:r>
              <a:rPr sz="2200">
                <a:latin typeface="Arial Unicode MS" pitchFamily="34" charset="-128"/>
                <a:ea typeface="Arial Unicode MS" pitchFamily="34" charset="-128"/>
              </a:rPr>
              <a:t> </a:t>
            </a:r>
            <a:endParaRPr sz="2200">
              <a:latin typeface="Arial Unicode MS" pitchFamily="34" charset="-128"/>
              <a:ea typeface="Arial Unicode MS" pitchFamily="34" charset="-128"/>
            </a:endParaRPr>
          </a:p>
          <a:p>
            <a:r>
              <a:rPr sz="2200" err="1">
                <a:latin typeface="Arial Unicode MS" pitchFamily="34" charset="-128"/>
                <a:ea typeface="Arial Unicode MS" pitchFamily="34" charset="-128"/>
              </a:rPr>
              <a:t>cho</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việc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xây</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dựng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đất</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nước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bằng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những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việc</a:t>
            </a:r>
            <a:r>
              <a:rPr sz="2200">
                <a:latin typeface="Arial Unicode MS" pitchFamily="34" charset="-128"/>
                <a:ea typeface="Arial Unicode MS" pitchFamily="34" charset="-128"/>
              </a:rPr>
              <a:t> </a:t>
            </a:r>
            <a:endParaRPr sz="2200">
              <a:latin typeface="Arial Unicode MS" pitchFamily="34" charset="-128"/>
              <a:ea typeface="Arial Unicode MS" pitchFamily="34" charset="-128"/>
            </a:endParaRPr>
          </a:p>
          <a:p>
            <a:r>
              <a:rPr sz="2200" err="1">
                <a:latin typeface="Arial Unicode MS" pitchFamily="34" charset="-128"/>
                <a:ea typeface="Arial Unicode MS" pitchFamily="34" charset="-128"/>
              </a:rPr>
              <a:t>làm</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phù</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hợp</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với</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pháp</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luật</a:t>
            </a:r>
            <a:r>
              <a:rPr sz="2200">
                <a:latin typeface="Arial Unicode MS" pitchFamily="34" charset="-128"/>
                <a:ea typeface="Arial Unicode MS" pitchFamily="34" charset="-128"/>
              </a:rPr>
              <a:t>.</a:t>
            </a:r>
            <a:endParaRPr sz="2200">
              <a:latin typeface="Arial Unicode MS" pitchFamily="34" charset="-128"/>
              <a:ea typeface="Arial Unicode MS" pitchFamily="34" charset="-128"/>
            </a:endParaRPr>
          </a:p>
        </p:txBody>
      </p:sp>
      <p:sp>
        <p:nvSpPr>
          <p:cNvPr id="43027" name="Rectangles 43026"/>
          <p:cNvSpPr/>
          <p:nvPr/>
        </p:nvSpPr>
        <p:spPr>
          <a:xfrm>
            <a:off x="8037513" y="3244850"/>
            <a:ext cx="4154487" cy="863600"/>
          </a:xfrm>
          <a:prstGeom prst="rect">
            <a:avLst/>
          </a:prstGeom>
          <a:solidFill>
            <a:schemeClr val="hlink"/>
          </a:solidFill>
          <a:ln w="9525" cap="flat" cmpd="sng">
            <a:solidFill>
              <a:schemeClr val="hlink"/>
            </a:solidFill>
            <a:prstDash val="solid"/>
            <a:miter/>
            <a:headEnd type="none" w="med" len="med"/>
            <a:tailEnd type="none" w="med" len="med"/>
          </a:ln>
        </p:spPr>
        <p:txBody>
          <a:bodyPr anchor="ctr" anchorCtr="0">
            <a:spAutoFit/>
          </a:bodyPr>
          <a:p>
            <a:r>
              <a:rPr sz="2500" err="1">
                <a:solidFill>
                  <a:schemeClr val="bg1"/>
                </a:solidFill>
                <a:latin typeface="Arial Unicode MS" pitchFamily="34" charset="-128"/>
                <a:ea typeface="Arial Unicode MS" pitchFamily="34" charset="-128"/>
              </a:rPr>
              <a:t>Em</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ủng</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hộ</a:t>
            </a:r>
            <a:r>
              <a:rPr sz="2500">
                <a:solidFill>
                  <a:schemeClr val="bg1"/>
                </a:solidFill>
                <a:latin typeface="Arial Unicode MS" pitchFamily="34" charset="-128"/>
                <a:ea typeface="Arial Unicode MS" pitchFamily="34" charset="-128"/>
              </a:rPr>
              <a:t> ý </a:t>
            </a:r>
            <a:r>
              <a:rPr sz="2500" err="1">
                <a:solidFill>
                  <a:schemeClr val="bg1"/>
                </a:solidFill>
                <a:latin typeface="Arial Unicode MS" pitchFamily="34" charset="-128"/>
                <a:ea typeface="Arial Unicode MS" pitchFamily="34" charset="-128"/>
              </a:rPr>
              <a:t>kiến</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của</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bạn</a:t>
            </a:r>
            <a:r>
              <a:rPr sz="2500">
                <a:solidFill>
                  <a:schemeClr val="bg1"/>
                </a:solidFill>
                <a:latin typeface="Arial Unicode MS" pitchFamily="34" charset="-128"/>
                <a:ea typeface="Arial Unicode MS" pitchFamily="34" charset="-128"/>
              </a:rPr>
              <a:t> A hay </a:t>
            </a:r>
            <a:r>
              <a:rPr sz="2500" err="1">
                <a:solidFill>
                  <a:schemeClr val="bg1"/>
                </a:solidFill>
                <a:latin typeface="Arial Unicode MS" pitchFamily="34" charset="-128"/>
                <a:ea typeface="Arial Unicode MS" pitchFamily="34" charset="-128"/>
              </a:rPr>
              <a:t>bạn</a:t>
            </a:r>
            <a:r>
              <a:rPr sz="2500">
                <a:solidFill>
                  <a:schemeClr val="bg1"/>
                </a:solidFill>
                <a:latin typeface="Arial Unicode MS" pitchFamily="34" charset="-128"/>
                <a:ea typeface="Arial Unicode MS" pitchFamily="34" charset="-128"/>
              </a:rPr>
              <a:t> C? </a:t>
            </a:r>
            <a:r>
              <a:rPr sz="2500" err="1">
                <a:solidFill>
                  <a:schemeClr val="bg1"/>
                </a:solidFill>
                <a:latin typeface="Arial Unicode MS" pitchFamily="34" charset="-128"/>
                <a:ea typeface="Arial Unicode MS" pitchFamily="34" charset="-128"/>
              </a:rPr>
              <a:t>Vì</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sao</a:t>
            </a:r>
            <a:r>
              <a:rPr sz="2500">
                <a:solidFill>
                  <a:schemeClr val="bg1"/>
                </a:solidFill>
                <a:latin typeface="Arial Unicode MS" pitchFamily="34" charset="-128"/>
                <a:ea typeface="Arial Unicode MS" pitchFamily="34" charset="-128"/>
              </a:rPr>
              <a:t>? </a:t>
            </a:r>
            <a:endParaRPr sz="2500">
              <a:solidFill>
                <a:schemeClr val="bg1"/>
              </a:solidFill>
              <a:latin typeface="Arial Unicode MS" pitchFamily="34" charset="-128"/>
              <a:ea typeface="Arial Unicode MS" pitchFamily="34" charset="-128"/>
            </a:endParaRPr>
          </a:p>
        </p:txBody>
      </p:sp>
      <p:sp>
        <p:nvSpPr>
          <p:cNvPr id="43028" name="Rectangles 43027"/>
          <p:cNvSpPr/>
          <p:nvPr/>
        </p:nvSpPr>
        <p:spPr>
          <a:xfrm>
            <a:off x="6288088" y="4264025"/>
            <a:ext cx="5875337" cy="2400300"/>
          </a:xfrm>
          <a:prstGeom prst="rect">
            <a:avLst/>
          </a:prstGeom>
          <a:noFill/>
          <a:ln w="22225" cap="flat" cmpd="sng">
            <a:solidFill>
              <a:srgbClr val="FF3300"/>
            </a:solidFill>
            <a:prstDash val="dash"/>
            <a:miter/>
            <a:headEnd type="none" w="med" len="med"/>
            <a:tailEnd type="none" w="med" len="med"/>
          </a:ln>
        </p:spPr>
        <p:txBody>
          <a:bodyPr anchor="ctr" anchorCtr="0">
            <a:spAutoFit/>
          </a:bodyPr>
          <a:p>
            <a:r>
              <a:rPr sz="2500" i="1" err="1">
                <a:latin typeface="Arial Unicode MS" pitchFamily="34" charset="-128"/>
                <a:ea typeface="Arial Unicode MS" pitchFamily="34" charset="-128"/>
              </a:rPr>
              <a:t>Giải</a:t>
            </a:r>
            <a:r>
              <a:rPr sz="2500" i="1">
                <a:latin typeface="Arial Unicode MS" pitchFamily="34" charset="-128"/>
                <a:ea typeface="Arial Unicode MS" pitchFamily="34" charset="-128"/>
              </a:rPr>
              <a:t> </a:t>
            </a:r>
            <a:r>
              <a:rPr sz="2500" i="1" err="1">
                <a:latin typeface="Arial Unicode MS" pitchFamily="34" charset="-128"/>
                <a:ea typeface="Arial Unicode MS" pitchFamily="34" charset="-128"/>
              </a:rPr>
              <a:t>thích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mỗi</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công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dân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nên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có</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những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hiểu</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biết</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nhất</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định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về</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cơ</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cấu</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tổ</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chức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đặc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điểm</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hệ</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thống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chính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trị</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của</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đất</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nước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mình</a:t>
            </a:r>
            <a:r>
              <a:rPr sz="2500">
                <a:latin typeface="Arial Unicode MS" pitchFamily="34" charset="-128"/>
                <a:ea typeface="Arial Unicode MS" pitchFamily="34" charset="-128"/>
              </a:rPr>
              <a:t>. Ở </a:t>
            </a:r>
            <a:r>
              <a:rPr sz="2500" err="1">
                <a:latin typeface="Arial Unicode MS" pitchFamily="34" charset="-128"/>
                <a:ea typeface="Arial Unicode MS" pitchFamily="34" charset="-128"/>
              </a:rPr>
              <a:t>độ</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tuổi</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nào</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chúng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ta</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cũng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có</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thể</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cống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hiến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cho</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đất</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nước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bằng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nhiều</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cách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khác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nhau</a:t>
            </a:r>
            <a:r>
              <a:rPr sz="2500">
                <a:latin typeface="Arial Unicode MS" pitchFamily="34" charset="-128"/>
                <a:ea typeface="Arial Unicode MS" pitchFamily="34" charset="-128"/>
              </a:rPr>
              <a:t>.</a:t>
            </a:r>
            <a:endParaRPr sz="2500">
              <a:latin typeface="Arial Unicode MS" pitchFamily="34" charset="-128"/>
              <a:ea typeface="Arial Unicode MS" pitchFamily="34" charset="-128"/>
            </a:endParaRPr>
          </a:p>
        </p:txBody>
      </p:sp>
      <p:sp>
        <p:nvSpPr>
          <p:cNvPr id="43029" name="Rectangles 43028"/>
          <p:cNvSpPr/>
          <p:nvPr/>
        </p:nvSpPr>
        <p:spPr>
          <a:xfrm>
            <a:off x="169863" y="6197600"/>
            <a:ext cx="4972050" cy="495300"/>
          </a:xfrm>
          <a:prstGeom prst="rect">
            <a:avLst/>
          </a:prstGeom>
          <a:noFill/>
          <a:ln w="22225" cap="flat" cmpd="sng">
            <a:solidFill>
              <a:srgbClr val="FF3300"/>
            </a:solidFill>
            <a:prstDash val="dash"/>
            <a:miter/>
            <a:headEnd type="none" w="med" len="med"/>
            <a:tailEnd type="none" w="med" len="med"/>
          </a:ln>
        </p:spPr>
        <p:txBody>
          <a:bodyPr>
            <a:spAutoFit/>
          </a:bodyPr>
          <a:p>
            <a:pPr defTabSz="914400"/>
            <a:r>
              <a:rPr sz="2500" err="1">
                <a:latin typeface="Arial Unicode MS" pitchFamily="34" charset="-128"/>
                <a:ea typeface="Arial Unicode MS" pitchFamily="34" charset="-128"/>
              </a:rPr>
              <a:t>Em</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ủng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hộ</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với</a:t>
            </a:r>
            <a:r>
              <a:rPr sz="2500">
                <a:latin typeface="Arial Unicode MS" pitchFamily="34" charset="-128"/>
                <a:ea typeface="Arial Unicode MS" pitchFamily="34" charset="-128"/>
              </a:rPr>
              <a:t> ý </a:t>
            </a:r>
            <a:r>
              <a:rPr sz="2500" err="1">
                <a:latin typeface="Arial Unicode MS" pitchFamily="34" charset="-128"/>
                <a:ea typeface="Arial Unicode MS" pitchFamily="34" charset="-128"/>
              </a:rPr>
              <a:t>kiến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của</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bạn</a:t>
            </a:r>
            <a:r>
              <a:rPr sz="2500">
                <a:latin typeface="Arial Unicode MS" pitchFamily="34" charset="-128"/>
                <a:ea typeface="Arial Unicode MS" pitchFamily="34" charset="-128"/>
              </a:rPr>
              <a:t> C </a:t>
            </a:r>
            <a:endParaRPr lang="vi-VN" altLang="x-none" sz="2500" dirty="0">
              <a:latin typeface="Arial Unicode MS" pitchFamily="34" charset="-128"/>
              <a:ea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linds(horizontal)">
                                      <p:cBhvr>
                                        <p:cTn id="7" dur="5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linds(horizontal)">
                                      <p:cBhvr>
                                        <p:cTn id="21" dur="500"/>
                                        <p:tgtEl>
                                          <p:spTgt spid="1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linds(horizontal)">
                                      <p:cBhvr>
                                        <p:cTn id="24" dur="500"/>
                                        <p:tgtEl>
                                          <p:spTgt spid="2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3016"/>
                                        </p:tgtEl>
                                        <p:attrNameLst>
                                          <p:attrName>style.visibility</p:attrName>
                                        </p:attrNameLst>
                                      </p:cBhvr>
                                      <p:to>
                                        <p:strVal val="visible"/>
                                      </p:to>
                                    </p:set>
                                    <p:animEffect transition="in" filter="blinds(horizontal)">
                                      <p:cBhvr>
                                        <p:cTn id="27" dur="500"/>
                                        <p:tgtEl>
                                          <p:spTgt spid="4301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linds(horizontal)">
                                      <p:cBhvr>
                                        <p:cTn id="30" dur="500"/>
                                        <p:tgtEl>
                                          <p:spTgt spid="22"/>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linds(horizontal)">
                                      <p:cBhvr>
                                        <p:cTn id="33" dur="500"/>
                                        <p:tgtEl>
                                          <p:spTgt spid="23"/>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linds(horizontal)">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43026"/>
                                        </p:tgtEl>
                                        <p:attrNameLst>
                                          <p:attrName>style.visibility</p:attrName>
                                        </p:attrNameLst>
                                      </p:cBhvr>
                                      <p:to>
                                        <p:strVal val="visible"/>
                                      </p:to>
                                    </p:set>
                                    <p:animEffect transition="in" filter="blinds(horizontal)">
                                      <p:cBhvr>
                                        <p:cTn id="41" dur="500"/>
                                        <p:tgtEl>
                                          <p:spTgt spid="4302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43027"/>
                                        </p:tgtEl>
                                        <p:attrNameLst>
                                          <p:attrName>style.visibility</p:attrName>
                                        </p:attrNameLst>
                                      </p:cBhvr>
                                      <p:to>
                                        <p:strVal val="visible"/>
                                      </p:to>
                                    </p:set>
                                    <p:animEffect transition="in" filter="blinds(horizontal)">
                                      <p:cBhvr>
                                        <p:cTn id="46" dur="500"/>
                                        <p:tgtEl>
                                          <p:spTgt spid="43027"/>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43029"/>
                                        </p:tgtEl>
                                        <p:attrNameLst>
                                          <p:attrName>style.visibility</p:attrName>
                                        </p:attrNameLst>
                                      </p:cBhvr>
                                      <p:to>
                                        <p:strVal val="visible"/>
                                      </p:to>
                                    </p:set>
                                    <p:animEffect transition="in" filter="blinds(horizontal)">
                                      <p:cBhvr>
                                        <p:cTn id="51" dur="500"/>
                                        <p:tgtEl>
                                          <p:spTgt spid="43029"/>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43028"/>
                                        </p:tgtEl>
                                        <p:attrNameLst>
                                          <p:attrName>style.visibility</p:attrName>
                                        </p:attrNameLst>
                                      </p:cBhvr>
                                      <p:to>
                                        <p:strVal val="visible"/>
                                      </p:to>
                                    </p:set>
                                    <p:animEffect transition="in" filter="blinds(horizontal)">
                                      <p:cBhvr>
                                        <p:cTn id="56" dur="500"/>
                                        <p:tgtEl>
                                          <p:spTgt spid="43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uiExpand="1" build="p"/>
      <p:bldP spid="3" grpId="0" animBg="1"/>
      <p:bldP spid="17" grpId="0" animBg="1"/>
      <p:bldP spid="18" grpId="0" animBg="1"/>
      <p:bldP spid="19" grpId="0" animBg="1"/>
      <p:bldP spid="20" grpId="0" animBg="1"/>
      <p:bldP spid="43016" grpId="0" animBg="1"/>
      <p:bldP spid="22" grpId="0" animBg="1"/>
      <p:bldP spid="23" grpId="0" animBg="1"/>
      <p:bldP spid="2" grpId="0" animBg="1"/>
      <p:bldP spid="43026" grpId="0"/>
      <p:bldP spid="43027" grpId="0" animBg="1"/>
      <p:bldP spid="43028" grpId="0" animBg="1"/>
      <p:bldP spid="430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8" name="Straight Connector 37"/>
          <p:cNvCxnSpPr/>
          <p:nvPr/>
        </p:nvCxnSpPr>
        <p:spPr>
          <a:xfrm>
            <a:off x="1889125" y="4495800"/>
            <a:ext cx="0" cy="611188"/>
          </a:xfrm>
          <a:prstGeom prst="line">
            <a:avLst/>
          </a:prstGeom>
          <a:ln w="12700">
            <a:solidFill>
              <a:schemeClr val="tx1">
                <a:lumMod val="75000"/>
                <a:lumOff val="2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010025" y="4135438"/>
            <a:ext cx="0" cy="611188"/>
          </a:xfrm>
          <a:prstGeom prst="line">
            <a:avLst/>
          </a:prstGeom>
          <a:ln w="12700">
            <a:solidFill>
              <a:schemeClr val="tx1">
                <a:lumMod val="75000"/>
                <a:lumOff val="2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086475" y="3773488"/>
            <a:ext cx="0" cy="611188"/>
          </a:xfrm>
          <a:prstGeom prst="line">
            <a:avLst/>
          </a:prstGeom>
          <a:ln w="12700">
            <a:solidFill>
              <a:schemeClr val="tx1">
                <a:lumMod val="75000"/>
                <a:lumOff val="2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247313" y="3051175"/>
            <a:ext cx="0" cy="611188"/>
          </a:xfrm>
          <a:prstGeom prst="line">
            <a:avLst/>
          </a:prstGeom>
          <a:ln w="12700">
            <a:solidFill>
              <a:schemeClr val="tx1">
                <a:lumMod val="75000"/>
                <a:lumOff val="2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46128" name="Rectangles 46127"/>
          <p:cNvSpPr/>
          <p:nvPr/>
        </p:nvSpPr>
        <p:spPr>
          <a:xfrm flipH="1">
            <a:off x="1131888" y="1925638"/>
            <a:ext cx="1536700" cy="2403475"/>
          </a:xfrm>
          <a:prstGeom prst="rect">
            <a:avLst/>
          </a:prstGeom>
          <a:noFill/>
          <a:ln w="25400" cap="flat" cmpd="sng">
            <a:solidFill>
              <a:srgbClr val="3333CC"/>
            </a:solidFill>
            <a:prstDash val="dash"/>
            <a:miter/>
            <a:headEnd type="none" w="med" len="med"/>
            <a:tailEnd type="none" w="med" len="med"/>
          </a:ln>
        </p:spPr>
        <p:txBody>
          <a:bodyPr anchor="ctr" anchorCtr="0">
            <a:spAutoFit/>
          </a:bodyPr>
          <a:p>
            <a:pPr algn="ctr"/>
            <a:r>
              <a:rPr sz="2500" err="1">
                <a:latin typeface="Arial Unicode MS" pitchFamily="34" charset="-128"/>
                <a:ea typeface="Arial Unicode MS" pitchFamily="34" charset="-128"/>
              </a:rPr>
              <a:t>Tích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cực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tim</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hiểu</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về</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hệ</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thống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chính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trị</a:t>
            </a:r>
            <a:r>
              <a:rPr sz="2500">
                <a:latin typeface="Arial Unicode MS" pitchFamily="34" charset="-128"/>
                <a:ea typeface="Arial Unicode MS" pitchFamily="34" charset="-128"/>
              </a:rPr>
              <a:t> ở </a:t>
            </a:r>
            <a:r>
              <a:rPr sz="2500" err="1">
                <a:latin typeface="Arial Unicode MS" pitchFamily="34" charset="-128"/>
                <a:ea typeface="Arial Unicode MS" pitchFamily="34" charset="-128"/>
              </a:rPr>
              <a:t>cơ</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sở</a:t>
            </a:r>
            <a:endParaRPr sz="2500">
              <a:latin typeface="Arial Unicode MS" pitchFamily="34" charset="-128"/>
              <a:ea typeface="Arial Unicode MS" pitchFamily="34" charset="-128"/>
            </a:endParaRPr>
          </a:p>
        </p:txBody>
      </p:sp>
      <p:sp>
        <p:nvSpPr>
          <p:cNvPr id="46129" name="Rectangles 46128"/>
          <p:cNvSpPr/>
          <p:nvPr/>
        </p:nvSpPr>
        <p:spPr>
          <a:xfrm flipH="1">
            <a:off x="1131888" y="1925638"/>
            <a:ext cx="1536700" cy="2403475"/>
          </a:xfrm>
          <a:prstGeom prst="rect">
            <a:avLst/>
          </a:prstGeom>
          <a:noFill/>
          <a:ln w="25400" cap="flat" cmpd="sng">
            <a:solidFill>
              <a:srgbClr val="3333CC"/>
            </a:solidFill>
            <a:prstDash val="dash"/>
            <a:miter/>
            <a:headEnd type="none" w="med" len="med"/>
            <a:tailEnd type="none" w="med" len="med"/>
          </a:ln>
        </p:spPr>
        <p:txBody>
          <a:bodyPr anchor="ctr" anchorCtr="0">
            <a:spAutoFit/>
          </a:bodyPr>
          <a:p>
            <a:pPr algn="ctr"/>
            <a:r>
              <a:rPr sz="2500" err="1">
                <a:latin typeface="Arial Unicode MS" pitchFamily="34" charset="-128"/>
                <a:ea typeface="Arial Unicode MS" pitchFamily="34" charset="-128"/>
              </a:rPr>
              <a:t>Tích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cực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tim</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hiểu</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về</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hệ</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thống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chính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trị</a:t>
            </a:r>
            <a:r>
              <a:rPr sz="2500">
                <a:latin typeface="Arial Unicode MS" pitchFamily="34" charset="-128"/>
                <a:ea typeface="Arial Unicode MS" pitchFamily="34" charset="-128"/>
              </a:rPr>
              <a:t> ở </a:t>
            </a:r>
            <a:r>
              <a:rPr sz="2500" err="1">
                <a:latin typeface="Arial Unicode MS" pitchFamily="34" charset="-128"/>
                <a:ea typeface="Arial Unicode MS" pitchFamily="34" charset="-128"/>
              </a:rPr>
              <a:t>cơ</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sở</a:t>
            </a:r>
            <a:endParaRPr sz="2500">
              <a:latin typeface="Arial Unicode MS" pitchFamily="34" charset="-128"/>
              <a:ea typeface="Arial Unicode MS" pitchFamily="34" charset="-128"/>
            </a:endParaRPr>
          </a:p>
        </p:txBody>
      </p:sp>
      <p:sp>
        <p:nvSpPr>
          <p:cNvPr id="46130" name="Rectangles 46129"/>
          <p:cNvSpPr/>
          <p:nvPr/>
        </p:nvSpPr>
        <p:spPr>
          <a:xfrm flipH="1">
            <a:off x="3263900" y="1741488"/>
            <a:ext cx="1536700" cy="2127250"/>
          </a:xfrm>
          <a:prstGeom prst="rect">
            <a:avLst/>
          </a:prstGeom>
          <a:noFill/>
          <a:ln w="25400" cap="flat" cmpd="sng">
            <a:solidFill>
              <a:srgbClr val="3333CC"/>
            </a:solidFill>
            <a:prstDash val="dash"/>
            <a:miter/>
            <a:headEnd type="none" w="med" len="med"/>
            <a:tailEnd type="none" w="med" len="med"/>
          </a:ln>
        </p:spPr>
        <p:txBody>
          <a:bodyPr anchor="ctr" anchorCtr="0">
            <a:spAutoFit/>
          </a:bodyPr>
          <a:p>
            <a:pPr algn="ctr"/>
            <a:r>
              <a:rPr sz="2200" err="1">
                <a:latin typeface="Arial Unicode MS" pitchFamily="34" charset="-128"/>
                <a:ea typeface="Arial Unicode MS" pitchFamily="34" charset="-128"/>
              </a:rPr>
              <a:t>Tham</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gia</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tích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cực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vào</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các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hoạt</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động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của</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địa</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phương</a:t>
            </a:r>
            <a:endParaRPr sz="2200">
              <a:latin typeface="Arial Unicode MS" pitchFamily="34" charset="-128"/>
              <a:ea typeface="Arial Unicode MS" pitchFamily="34" charset="-128"/>
            </a:endParaRPr>
          </a:p>
        </p:txBody>
      </p:sp>
      <p:sp>
        <p:nvSpPr>
          <p:cNvPr id="46131" name="Rectangles 46130"/>
          <p:cNvSpPr/>
          <p:nvPr/>
        </p:nvSpPr>
        <p:spPr>
          <a:xfrm flipH="1">
            <a:off x="3249613" y="1741488"/>
            <a:ext cx="1536700" cy="2127250"/>
          </a:xfrm>
          <a:prstGeom prst="rect">
            <a:avLst/>
          </a:prstGeom>
          <a:noFill/>
          <a:ln w="25400" cap="flat" cmpd="sng">
            <a:solidFill>
              <a:srgbClr val="3333CC"/>
            </a:solidFill>
            <a:prstDash val="dash"/>
            <a:miter/>
            <a:headEnd type="none" w="med" len="med"/>
            <a:tailEnd type="none" w="med" len="med"/>
          </a:ln>
        </p:spPr>
        <p:txBody>
          <a:bodyPr anchor="ctr" anchorCtr="0">
            <a:spAutoFit/>
          </a:bodyPr>
          <a:p>
            <a:pPr algn="ctr"/>
            <a:r>
              <a:rPr sz="2200" err="1">
                <a:latin typeface="Arial Unicode MS" pitchFamily="34" charset="-128"/>
                <a:ea typeface="Arial Unicode MS" pitchFamily="34" charset="-128"/>
              </a:rPr>
              <a:t>Tham</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gia</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tích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cực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vào</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các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hoạt</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động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của</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địa</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phương</a:t>
            </a:r>
            <a:endParaRPr sz="2200">
              <a:latin typeface="Arial Unicode MS" pitchFamily="34" charset="-128"/>
              <a:ea typeface="Arial Unicode MS" pitchFamily="34" charset="-128"/>
            </a:endParaRPr>
          </a:p>
        </p:txBody>
      </p:sp>
      <p:sp>
        <p:nvSpPr>
          <p:cNvPr id="46132" name="Rectangles 46131"/>
          <p:cNvSpPr/>
          <p:nvPr/>
        </p:nvSpPr>
        <p:spPr>
          <a:xfrm flipH="1">
            <a:off x="5292725" y="771525"/>
            <a:ext cx="1987550" cy="2797175"/>
          </a:xfrm>
          <a:prstGeom prst="rect">
            <a:avLst/>
          </a:prstGeom>
          <a:noFill/>
          <a:ln w="25400" cap="flat" cmpd="sng">
            <a:solidFill>
              <a:srgbClr val="3333CC"/>
            </a:solidFill>
            <a:prstDash val="dash"/>
            <a:miter/>
            <a:headEnd type="none" w="med" len="med"/>
            <a:tailEnd type="none" w="med" len="med"/>
          </a:ln>
        </p:spPr>
        <p:txBody>
          <a:bodyPr anchor="ctr" anchorCtr="0">
            <a:spAutoFit/>
          </a:bodyPr>
          <a:p>
            <a:pPr algn="ctr"/>
            <a:r>
              <a:rPr sz="2200" err="1">
                <a:latin typeface="Arial Unicode MS" pitchFamily="34" charset="-128"/>
                <a:ea typeface="Arial Unicode MS" pitchFamily="34" charset="-128"/>
              </a:rPr>
              <a:t>Tuyên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truyền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vận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động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người</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thân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tích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cực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tham</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gia</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xây</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dựng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hệ</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thống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chính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trị</a:t>
            </a:r>
            <a:r>
              <a:rPr sz="2200">
                <a:latin typeface="Arial Unicode MS" pitchFamily="34" charset="-128"/>
                <a:ea typeface="Arial Unicode MS" pitchFamily="34" charset="-128"/>
              </a:rPr>
              <a:t> ở </a:t>
            </a:r>
            <a:r>
              <a:rPr sz="2200" err="1">
                <a:latin typeface="Arial Unicode MS" pitchFamily="34" charset="-128"/>
                <a:ea typeface="Arial Unicode MS" pitchFamily="34" charset="-128"/>
              </a:rPr>
              <a:t>cơ</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sở</a:t>
            </a:r>
            <a:endParaRPr sz="2200">
              <a:latin typeface="Arial Unicode MS" pitchFamily="34" charset="-128"/>
              <a:ea typeface="Arial Unicode MS" pitchFamily="34" charset="-128"/>
            </a:endParaRPr>
          </a:p>
        </p:txBody>
      </p:sp>
      <p:sp>
        <p:nvSpPr>
          <p:cNvPr id="46134" name="Rectangles 46133"/>
          <p:cNvSpPr/>
          <p:nvPr/>
        </p:nvSpPr>
        <p:spPr>
          <a:xfrm flipH="1">
            <a:off x="5292725" y="771525"/>
            <a:ext cx="1987550" cy="2797175"/>
          </a:xfrm>
          <a:prstGeom prst="rect">
            <a:avLst/>
          </a:prstGeom>
          <a:noFill/>
          <a:ln w="25400" cap="flat" cmpd="sng">
            <a:solidFill>
              <a:srgbClr val="3333CC"/>
            </a:solidFill>
            <a:prstDash val="dash"/>
            <a:miter/>
            <a:headEnd type="none" w="med" len="med"/>
            <a:tailEnd type="none" w="med" len="med"/>
          </a:ln>
        </p:spPr>
        <p:txBody>
          <a:bodyPr anchor="ctr" anchorCtr="0">
            <a:spAutoFit/>
          </a:bodyPr>
          <a:p>
            <a:pPr algn="ctr"/>
            <a:r>
              <a:rPr sz="2200" err="1">
                <a:latin typeface="Arial Unicode MS" pitchFamily="34" charset="-128"/>
                <a:ea typeface="Arial Unicode MS" pitchFamily="34" charset="-128"/>
              </a:rPr>
              <a:t>Tuyên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truyền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vận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động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người</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thân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tích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cực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tham</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gia</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xây</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dựng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hệ</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thống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chính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trị</a:t>
            </a:r>
            <a:r>
              <a:rPr sz="2200">
                <a:latin typeface="Arial Unicode MS" pitchFamily="34" charset="-128"/>
                <a:ea typeface="Arial Unicode MS" pitchFamily="34" charset="-128"/>
              </a:rPr>
              <a:t> ở </a:t>
            </a:r>
            <a:r>
              <a:rPr sz="2200" err="1">
                <a:latin typeface="Arial Unicode MS" pitchFamily="34" charset="-128"/>
                <a:ea typeface="Arial Unicode MS" pitchFamily="34" charset="-128"/>
              </a:rPr>
              <a:t>cơ</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sở</a:t>
            </a:r>
            <a:endParaRPr sz="2200">
              <a:latin typeface="Arial Unicode MS" pitchFamily="34" charset="-128"/>
              <a:ea typeface="Arial Unicode MS" pitchFamily="34" charset="-128"/>
            </a:endParaRPr>
          </a:p>
        </p:txBody>
      </p:sp>
      <p:sp>
        <p:nvSpPr>
          <p:cNvPr id="46135" name="Rectangles 46134"/>
          <p:cNvSpPr/>
          <p:nvPr/>
        </p:nvSpPr>
        <p:spPr>
          <a:xfrm flipH="1">
            <a:off x="8094663" y="473075"/>
            <a:ext cx="1987550" cy="2462213"/>
          </a:xfrm>
          <a:prstGeom prst="rect">
            <a:avLst/>
          </a:prstGeom>
          <a:noFill/>
          <a:ln w="25400" cap="flat" cmpd="sng">
            <a:solidFill>
              <a:srgbClr val="3333CC"/>
            </a:solidFill>
            <a:prstDash val="dash"/>
            <a:miter/>
            <a:headEnd type="none" w="med" len="med"/>
            <a:tailEnd type="none" w="med" len="med"/>
          </a:ln>
        </p:spPr>
        <p:txBody>
          <a:bodyPr anchor="ctr" anchorCtr="0">
            <a:spAutoFit/>
          </a:bodyPr>
          <a:p>
            <a:r>
              <a:rPr sz="2200" err="1">
                <a:latin typeface="Arial Unicode MS" pitchFamily="34" charset="-128"/>
                <a:ea typeface="Arial Unicode MS" pitchFamily="34" charset="-128"/>
              </a:rPr>
              <a:t>Cảnh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giác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đấu</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tranh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với</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những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hành</a:t>
            </a:r>
            <a:r>
              <a:rPr sz="2200">
                <a:latin typeface="Arial Unicode MS" pitchFamily="34" charset="-128"/>
                <a:ea typeface="Arial Unicode MS" pitchFamily="34" charset="-128"/>
              </a:rPr>
              <a:t> vi </a:t>
            </a:r>
            <a:r>
              <a:rPr sz="2200" err="1">
                <a:latin typeface="Arial Unicode MS" pitchFamily="34" charset="-128"/>
                <a:ea typeface="Arial Unicode MS" pitchFamily="34" charset="-128"/>
              </a:rPr>
              <a:t>chống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phá</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hệ</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thống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chính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trị</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của</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các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thế</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lực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thù</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địch</a:t>
            </a:r>
            <a:endParaRPr sz="2200">
              <a:latin typeface="Arial Unicode MS" pitchFamily="34" charset="-128"/>
              <a:ea typeface="Arial Unicode MS" pitchFamily="34" charset="-128"/>
            </a:endParaRPr>
          </a:p>
        </p:txBody>
      </p:sp>
      <p:sp>
        <p:nvSpPr>
          <p:cNvPr id="46137" name="Rectangles 46136"/>
          <p:cNvSpPr/>
          <p:nvPr/>
        </p:nvSpPr>
        <p:spPr>
          <a:xfrm>
            <a:off x="908050" y="5697538"/>
            <a:ext cx="10912475" cy="803275"/>
          </a:xfrm>
          <a:prstGeom prst="rect">
            <a:avLst/>
          </a:prstGeom>
          <a:noFill/>
          <a:ln w="25400" cap="flat" cmpd="sng">
            <a:solidFill>
              <a:srgbClr val="3333CC"/>
            </a:solidFill>
            <a:prstDash val="solid"/>
            <a:miter/>
            <a:headEnd type="none" w="med" len="med"/>
            <a:tailEnd type="none" w="med" len="med"/>
          </a:ln>
        </p:spPr>
        <p:txBody>
          <a:bodyPr>
            <a:spAutoFit/>
          </a:bodyPr>
          <a:p>
            <a:pPr algn="ctr">
              <a:lnSpc>
                <a:spcPct val="90000"/>
              </a:lnSpc>
              <a:spcBef>
                <a:spcPts val="1000"/>
              </a:spcBef>
            </a:pPr>
            <a:r>
              <a:rPr lang="vi-VN" altLang="x-none" sz="2500" b="1" dirty="0">
                <a:solidFill>
                  <a:srgbClr val="FF3300"/>
                </a:solidFill>
                <a:latin typeface="Arial Unicode MS" pitchFamily="34" charset="-128"/>
                <a:ea typeface="Arial Unicode MS" pitchFamily="34" charset="-128"/>
              </a:rPr>
              <a:t>TRÁCH NHIỆM CỦA CÔNG DÂN TRONG XÂY DỰNG VÀ HOÀN THIỆN HỆ THỐNG CHÍNH TRỊ Ở VIỆT NAM</a:t>
            </a:r>
            <a:r>
              <a:rPr lang="vi-VN" altLang="x-none" sz="2500" dirty="0">
                <a:solidFill>
                  <a:srgbClr val="FF3300"/>
                </a:solidFill>
                <a:latin typeface="Arial Unicode MS" pitchFamily="34" charset="-128"/>
                <a:ea typeface="Arial Unicode MS" pitchFamily="34" charset="-128"/>
              </a:rPr>
              <a:t> </a:t>
            </a:r>
            <a:endParaRPr sz="2500">
              <a:solidFill>
                <a:srgbClr val="FF3300"/>
              </a:solidFill>
              <a:latin typeface="Arial Unicode MS" pitchFamily="34" charset="-128"/>
              <a:ea typeface="Arial Unicode MS" pitchFamily="34" charset="-128"/>
            </a:endParaRPr>
          </a:p>
        </p:txBody>
      </p:sp>
      <p:grpSp>
        <p:nvGrpSpPr>
          <p:cNvPr id="46138" name="Group 2"/>
          <p:cNvGrpSpPr/>
          <p:nvPr/>
        </p:nvGrpSpPr>
        <p:grpSpPr>
          <a:xfrm>
            <a:off x="890588" y="3800475"/>
            <a:ext cx="10334625" cy="2228850"/>
            <a:chOff x="641074" y="3933059"/>
            <a:chExt cx="7838416" cy="2014553"/>
          </a:xfrm>
        </p:grpSpPr>
        <p:sp>
          <p:nvSpPr>
            <p:cNvPr id="4" name="L-Shape 3"/>
            <p:cNvSpPr/>
            <p:nvPr/>
          </p:nvSpPr>
          <p:spPr>
            <a:xfrm rot="10800000" flipH="1">
              <a:off x="6977784" y="3935711"/>
              <a:ext cx="1501706" cy="715762"/>
            </a:xfrm>
            <a:prstGeom prst="corner">
              <a:avLst>
                <a:gd name="adj1" fmla="val 19327"/>
                <a:gd name="adj2" fmla="val 1958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lt1"/>
                </a:solidFill>
                <a:effectLst/>
                <a:uLnTx/>
                <a:uFillTx/>
                <a:latin typeface="+mn-lt"/>
                <a:ea typeface="+mn-ea"/>
                <a:cs typeface="+mn-cs"/>
              </a:endParaRPr>
            </a:p>
          </p:txBody>
        </p:sp>
        <p:sp>
          <p:nvSpPr>
            <p:cNvPr id="5" name="L-Shape 4"/>
            <p:cNvSpPr/>
            <p:nvPr/>
          </p:nvSpPr>
          <p:spPr>
            <a:xfrm rot="10800000" flipH="1">
              <a:off x="5393608" y="4259746"/>
              <a:ext cx="1501706" cy="715762"/>
            </a:xfrm>
            <a:prstGeom prst="corner">
              <a:avLst>
                <a:gd name="adj1" fmla="val 19327"/>
                <a:gd name="adj2" fmla="val 1958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6" name="L-Shape 5"/>
            <p:cNvSpPr/>
            <p:nvPr/>
          </p:nvSpPr>
          <p:spPr>
            <a:xfrm rot="10800000" flipH="1">
              <a:off x="3809430" y="4583781"/>
              <a:ext cx="1501706" cy="715762"/>
            </a:xfrm>
            <a:prstGeom prst="corner">
              <a:avLst>
                <a:gd name="adj1" fmla="val 19327"/>
                <a:gd name="adj2" fmla="val 1958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lt1"/>
                </a:solidFill>
                <a:effectLst/>
                <a:uLnTx/>
                <a:uFillTx/>
                <a:latin typeface="+mn-lt"/>
                <a:ea typeface="+mn-ea"/>
                <a:cs typeface="+mn-cs"/>
              </a:endParaRPr>
            </a:p>
          </p:txBody>
        </p:sp>
        <p:sp>
          <p:nvSpPr>
            <p:cNvPr id="7" name="L-Shape 6"/>
            <p:cNvSpPr/>
            <p:nvPr/>
          </p:nvSpPr>
          <p:spPr>
            <a:xfrm rot="10800000" flipH="1">
              <a:off x="2225251" y="4907816"/>
              <a:ext cx="1501706" cy="715762"/>
            </a:xfrm>
            <a:prstGeom prst="corner">
              <a:avLst>
                <a:gd name="adj1" fmla="val 19327"/>
                <a:gd name="adj2" fmla="val 1958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8" name="L-Shape 7"/>
            <p:cNvSpPr/>
            <p:nvPr/>
          </p:nvSpPr>
          <p:spPr>
            <a:xfrm rot="10800000" flipH="1">
              <a:off x="641074" y="5231850"/>
              <a:ext cx="1501706" cy="715762"/>
            </a:xfrm>
            <a:prstGeom prst="corner">
              <a:avLst>
                <a:gd name="adj1" fmla="val 19327"/>
                <a:gd name="adj2" fmla="val 195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9" name="Rectangle 6"/>
            <p:cNvSpPr/>
            <p:nvPr/>
          </p:nvSpPr>
          <p:spPr>
            <a:xfrm>
              <a:off x="1890754" y="4905173"/>
              <a:ext cx="218430" cy="260276"/>
            </a:xfrm>
            <a:custGeom>
              <a:avLst/>
              <a:gdLst/>
              <a:ahLst/>
              <a:cxnLst/>
              <a:rect l="l" t="t" r="r" b="b"/>
              <a:pathLst>
                <a:path w="648072" h="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10" name="Rectangle 6"/>
            <p:cNvSpPr/>
            <p:nvPr/>
          </p:nvSpPr>
          <p:spPr>
            <a:xfrm>
              <a:off x="3474931" y="4581137"/>
              <a:ext cx="218430" cy="260276"/>
            </a:xfrm>
            <a:custGeom>
              <a:avLst/>
              <a:gdLst/>
              <a:ahLst/>
              <a:cxnLst/>
              <a:rect l="l" t="t" r="r" b="b"/>
              <a:pathLst>
                <a:path w="648072" h="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11" name="Rectangle 6"/>
            <p:cNvSpPr/>
            <p:nvPr/>
          </p:nvSpPr>
          <p:spPr>
            <a:xfrm>
              <a:off x="5059109" y="4257101"/>
              <a:ext cx="218430" cy="260276"/>
            </a:xfrm>
            <a:custGeom>
              <a:avLst/>
              <a:gdLst/>
              <a:ahLst/>
              <a:cxnLst/>
              <a:rect l="l" t="t" r="r" b="b"/>
              <a:pathLst>
                <a:path w="648072" h="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12" name="Rectangle 6"/>
            <p:cNvSpPr/>
            <p:nvPr/>
          </p:nvSpPr>
          <p:spPr>
            <a:xfrm>
              <a:off x="6643280" y="3933059"/>
              <a:ext cx="218430" cy="260276"/>
            </a:xfrm>
            <a:custGeom>
              <a:avLst/>
              <a:gdLst/>
              <a:ahLst/>
              <a:cxnLst/>
              <a:rect l="l" t="t" r="r" b="b"/>
              <a:pathLst>
                <a:path w="648072" h="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137"/>
                                        </p:tgtEl>
                                        <p:attrNameLst>
                                          <p:attrName>style.visibility</p:attrName>
                                        </p:attrNameLst>
                                      </p:cBhvr>
                                      <p:to>
                                        <p:strVal val="visible"/>
                                      </p:to>
                                    </p:set>
                                    <p:animEffect transition="in" filter="blinds(horizontal)">
                                      <p:cBhvr>
                                        <p:cTn id="7" dur="500"/>
                                        <p:tgtEl>
                                          <p:spTgt spid="461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6138"/>
                                        </p:tgtEl>
                                        <p:attrNameLst>
                                          <p:attrName>style.visibility</p:attrName>
                                        </p:attrNameLst>
                                      </p:cBhvr>
                                      <p:to>
                                        <p:strVal val="visible"/>
                                      </p:to>
                                    </p:set>
                                    <p:animEffect transition="in" filter="blinds(horizontal)">
                                      <p:cBhvr>
                                        <p:cTn id="12" dur="500"/>
                                        <p:tgtEl>
                                          <p:spTgt spid="461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linds(horizontal)">
                                      <p:cBhvr>
                                        <p:cTn id="17" dur="500"/>
                                        <p:tgtEl>
                                          <p:spTgt spid="3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6128"/>
                                        </p:tgtEl>
                                        <p:attrNameLst>
                                          <p:attrName>style.visibility</p:attrName>
                                        </p:attrNameLst>
                                      </p:cBhvr>
                                      <p:to>
                                        <p:strVal val="visible"/>
                                      </p:to>
                                    </p:set>
                                    <p:animEffect transition="in" filter="blinds(horizontal)">
                                      <p:cBhvr>
                                        <p:cTn id="20" dur="500"/>
                                        <p:tgtEl>
                                          <p:spTgt spid="4612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6129"/>
                                        </p:tgtEl>
                                        <p:attrNameLst>
                                          <p:attrName>style.visibility</p:attrName>
                                        </p:attrNameLst>
                                      </p:cBhvr>
                                      <p:to>
                                        <p:strVal val="visible"/>
                                      </p:to>
                                    </p:set>
                                    <p:animEffect transition="in" filter="blinds(horizontal)">
                                      <p:cBhvr>
                                        <p:cTn id="23" dur="500"/>
                                        <p:tgtEl>
                                          <p:spTgt spid="4612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blinds(horizontal)">
                                      <p:cBhvr>
                                        <p:cTn id="28" dur="500"/>
                                        <p:tgtEl>
                                          <p:spTgt spid="3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6130"/>
                                        </p:tgtEl>
                                        <p:attrNameLst>
                                          <p:attrName>style.visibility</p:attrName>
                                        </p:attrNameLst>
                                      </p:cBhvr>
                                      <p:to>
                                        <p:strVal val="visible"/>
                                      </p:to>
                                    </p:set>
                                    <p:animEffect transition="in" filter="blinds(horizontal)">
                                      <p:cBhvr>
                                        <p:cTn id="31" dur="500"/>
                                        <p:tgtEl>
                                          <p:spTgt spid="4613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6131"/>
                                        </p:tgtEl>
                                        <p:attrNameLst>
                                          <p:attrName>style.visibility</p:attrName>
                                        </p:attrNameLst>
                                      </p:cBhvr>
                                      <p:to>
                                        <p:strVal val="visible"/>
                                      </p:to>
                                    </p:set>
                                    <p:animEffect transition="in" filter="blinds(horizontal)">
                                      <p:cBhvr>
                                        <p:cTn id="34" dur="500"/>
                                        <p:tgtEl>
                                          <p:spTgt spid="4613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blinds(horizontal)">
                                      <p:cBhvr>
                                        <p:cTn id="39" dur="500"/>
                                        <p:tgtEl>
                                          <p:spTgt spid="40"/>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46132"/>
                                        </p:tgtEl>
                                        <p:attrNameLst>
                                          <p:attrName>style.visibility</p:attrName>
                                        </p:attrNameLst>
                                      </p:cBhvr>
                                      <p:to>
                                        <p:strVal val="visible"/>
                                      </p:to>
                                    </p:set>
                                    <p:animEffect transition="in" filter="blinds(horizontal)">
                                      <p:cBhvr>
                                        <p:cTn id="42" dur="500"/>
                                        <p:tgtEl>
                                          <p:spTgt spid="46132"/>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6134"/>
                                        </p:tgtEl>
                                        <p:attrNameLst>
                                          <p:attrName>style.visibility</p:attrName>
                                        </p:attrNameLst>
                                      </p:cBhvr>
                                      <p:to>
                                        <p:strVal val="visible"/>
                                      </p:to>
                                    </p:set>
                                    <p:animEffect transition="in" filter="blinds(horizontal)">
                                      <p:cBhvr>
                                        <p:cTn id="45" dur="500"/>
                                        <p:tgtEl>
                                          <p:spTgt spid="46134"/>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blinds(horizontal)">
                                      <p:cBhvr>
                                        <p:cTn id="50" dur="500"/>
                                        <p:tgtEl>
                                          <p:spTgt spid="42"/>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46135"/>
                                        </p:tgtEl>
                                        <p:attrNameLst>
                                          <p:attrName>style.visibility</p:attrName>
                                        </p:attrNameLst>
                                      </p:cBhvr>
                                      <p:to>
                                        <p:strVal val="visible"/>
                                      </p:to>
                                    </p:set>
                                    <p:animEffect transition="in" filter="blinds(horizontal)">
                                      <p:cBhvr>
                                        <p:cTn id="53" dur="500"/>
                                        <p:tgtEl>
                                          <p:spTgt spid="46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28" grpId="0" animBg="1"/>
      <p:bldP spid="46129" grpId="0" animBg="1"/>
      <p:bldP spid="46130" grpId="0" animBg="1"/>
      <p:bldP spid="46131" grpId="0" animBg="1"/>
      <p:bldP spid="46132" grpId="0" animBg="1"/>
      <p:bldP spid="46134" grpId="0" animBg="1"/>
      <p:bldP spid="46135" grpId="0" animBg="1"/>
      <p:bldP spid="461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5" name="Oval 154"/>
          <p:cNvSpPr/>
          <p:nvPr/>
        </p:nvSpPr>
        <p:spPr>
          <a:xfrm>
            <a:off x="461963" y="1362075"/>
            <a:ext cx="3117850" cy="3117850"/>
          </a:xfrm>
          <a:prstGeom prst="ellipse">
            <a:avLst/>
          </a:prstGeom>
          <a:solidFill>
            <a:schemeClr val="bg1">
              <a:lumMod val="95000"/>
            </a:schemeClr>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6" name="Oval 155"/>
          <p:cNvSpPr/>
          <p:nvPr/>
        </p:nvSpPr>
        <p:spPr>
          <a:xfrm>
            <a:off x="800100" y="1701800"/>
            <a:ext cx="2439988" cy="2439988"/>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7" name="Oval 156"/>
          <p:cNvSpPr/>
          <p:nvPr/>
        </p:nvSpPr>
        <p:spPr>
          <a:xfrm>
            <a:off x="1016000" y="1917700"/>
            <a:ext cx="2008188" cy="2008188"/>
          </a:xfrm>
          <a:prstGeom prst="ellipse">
            <a:avLst/>
          </a:prstGeom>
          <a:solidFill>
            <a:srgbClr val="F0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58" name="Group 157"/>
          <p:cNvGrpSpPr/>
          <p:nvPr/>
        </p:nvGrpSpPr>
        <p:grpSpPr>
          <a:xfrm>
            <a:off x="1367083" y="2267911"/>
            <a:ext cx="1306970" cy="1306970"/>
            <a:chOff x="4995674" y="4044712"/>
            <a:chExt cx="848364" cy="848364"/>
          </a:xfrm>
          <a:solidFill>
            <a:srgbClr val="FF5969"/>
          </a:solidFill>
        </p:grpSpPr>
        <p:grpSp>
          <p:nvGrpSpPr>
            <p:cNvPr id="159" name="Group 158"/>
            <p:cNvGrpSpPr/>
            <p:nvPr/>
          </p:nvGrpSpPr>
          <p:grpSpPr>
            <a:xfrm>
              <a:off x="5011823" y="4060861"/>
              <a:ext cx="816066" cy="816066"/>
              <a:chOff x="3205163" y="1762126"/>
              <a:chExt cx="601662" cy="601662"/>
            </a:xfrm>
            <a:grpFill/>
          </p:grpSpPr>
          <p:sp>
            <p:nvSpPr>
              <p:cNvPr id="164" name="Freeform 176"/>
              <p:cNvSpPr/>
              <p:nvPr/>
            </p:nvSpPr>
            <p:spPr bwMode="auto">
              <a:xfrm>
                <a:off x="3494088" y="1762126"/>
                <a:ext cx="23813" cy="73025"/>
              </a:xfrm>
              <a:custGeom>
                <a:avLst/>
                <a:gdLst>
                  <a:gd name="T0" fmla="*/ 15 w 30"/>
                  <a:gd name="T1" fmla="*/ 95 h 95"/>
                  <a:gd name="T2" fmla="*/ 0 w 30"/>
                  <a:gd name="T3" fmla="*/ 80 h 95"/>
                  <a:gd name="T4" fmla="*/ 0 w 30"/>
                  <a:gd name="T5" fmla="*/ 15 h 95"/>
                  <a:gd name="T6" fmla="*/ 15 w 30"/>
                  <a:gd name="T7" fmla="*/ 0 h 95"/>
                  <a:gd name="T8" fmla="*/ 30 w 30"/>
                  <a:gd name="T9" fmla="*/ 15 h 95"/>
                  <a:gd name="T10" fmla="*/ 30 w 30"/>
                  <a:gd name="T11" fmla="*/ 80 h 95"/>
                  <a:gd name="T12" fmla="*/ 15 w 30"/>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30" h="95">
                    <a:moveTo>
                      <a:pt x="15" y="95"/>
                    </a:moveTo>
                    <a:cubicBezTo>
                      <a:pt x="7" y="95"/>
                      <a:pt x="0" y="88"/>
                      <a:pt x="0" y="80"/>
                    </a:cubicBezTo>
                    <a:lnTo>
                      <a:pt x="0" y="15"/>
                    </a:lnTo>
                    <a:cubicBezTo>
                      <a:pt x="0" y="7"/>
                      <a:pt x="7" y="0"/>
                      <a:pt x="15" y="0"/>
                    </a:cubicBezTo>
                    <a:cubicBezTo>
                      <a:pt x="24" y="0"/>
                      <a:pt x="30" y="7"/>
                      <a:pt x="30" y="15"/>
                    </a:cubicBezTo>
                    <a:lnTo>
                      <a:pt x="30" y="80"/>
                    </a:lnTo>
                    <a:cubicBezTo>
                      <a:pt x="30" y="88"/>
                      <a:pt x="24" y="95"/>
                      <a:pt x="15" y="9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5" name="Freeform 177"/>
              <p:cNvSpPr/>
              <p:nvPr/>
            </p:nvSpPr>
            <p:spPr bwMode="auto">
              <a:xfrm>
                <a:off x="3613150" y="1800226"/>
                <a:ext cx="50800" cy="66675"/>
              </a:xfrm>
              <a:custGeom>
                <a:avLst/>
                <a:gdLst>
                  <a:gd name="T0" fmla="*/ 17 w 67"/>
                  <a:gd name="T1" fmla="*/ 88 h 88"/>
                  <a:gd name="T2" fmla="*/ 10 w 67"/>
                  <a:gd name="T3" fmla="*/ 86 h 88"/>
                  <a:gd name="T4" fmla="*/ 4 w 67"/>
                  <a:gd name="T5" fmla="*/ 66 h 88"/>
                  <a:gd name="T6" fmla="*/ 37 w 67"/>
                  <a:gd name="T7" fmla="*/ 9 h 88"/>
                  <a:gd name="T8" fmla="*/ 57 w 67"/>
                  <a:gd name="T9" fmla="*/ 4 h 88"/>
                  <a:gd name="T10" fmla="*/ 63 w 67"/>
                  <a:gd name="T11" fmla="*/ 24 h 88"/>
                  <a:gd name="T12" fmla="*/ 30 w 67"/>
                  <a:gd name="T13" fmla="*/ 81 h 88"/>
                  <a:gd name="T14" fmla="*/ 17 w 67"/>
                  <a:gd name="T15" fmla="*/ 8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8">
                    <a:moveTo>
                      <a:pt x="17" y="88"/>
                    </a:moveTo>
                    <a:cubicBezTo>
                      <a:pt x="15" y="88"/>
                      <a:pt x="12" y="88"/>
                      <a:pt x="10" y="86"/>
                    </a:cubicBezTo>
                    <a:cubicBezTo>
                      <a:pt x="3" y="82"/>
                      <a:pt x="0" y="73"/>
                      <a:pt x="4" y="66"/>
                    </a:cubicBezTo>
                    <a:lnTo>
                      <a:pt x="37" y="9"/>
                    </a:lnTo>
                    <a:cubicBezTo>
                      <a:pt x="41" y="2"/>
                      <a:pt x="50" y="0"/>
                      <a:pt x="57" y="4"/>
                    </a:cubicBezTo>
                    <a:cubicBezTo>
                      <a:pt x="65" y="8"/>
                      <a:pt x="67" y="17"/>
                      <a:pt x="63" y="24"/>
                    </a:cubicBezTo>
                    <a:lnTo>
                      <a:pt x="30" y="81"/>
                    </a:lnTo>
                    <a:cubicBezTo>
                      <a:pt x="28" y="85"/>
                      <a:pt x="23" y="88"/>
                      <a:pt x="17" y="8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6" name="Freeform 178"/>
              <p:cNvSpPr/>
              <p:nvPr/>
            </p:nvSpPr>
            <p:spPr bwMode="auto">
              <a:xfrm>
                <a:off x="3700463" y="1905001"/>
                <a:ext cx="69850" cy="49213"/>
              </a:xfrm>
              <a:custGeom>
                <a:avLst/>
                <a:gdLst>
                  <a:gd name="T0" fmla="*/ 17 w 91"/>
                  <a:gd name="T1" fmla="*/ 65 h 65"/>
                  <a:gd name="T2" fmla="*/ 4 w 91"/>
                  <a:gd name="T3" fmla="*/ 58 h 65"/>
                  <a:gd name="T4" fmla="*/ 10 w 91"/>
                  <a:gd name="T5" fmla="*/ 37 h 65"/>
                  <a:gd name="T6" fmla="*/ 66 w 91"/>
                  <a:gd name="T7" fmla="*/ 5 h 65"/>
                  <a:gd name="T8" fmla="*/ 87 w 91"/>
                  <a:gd name="T9" fmla="*/ 10 h 65"/>
                  <a:gd name="T10" fmla="*/ 81 w 91"/>
                  <a:gd name="T11" fmla="*/ 31 h 65"/>
                  <a:gd name="T12" fmla="*/ 25 w 91"/>
                  <a:gd name="T13" fmla="*/ 63 h 65"/>
                  <a:gd name="T14" fmla="*/ 17 w 91"/>
                  <a:gd name="T15" fmla="*/ 65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65">
                    <a:moveTo>
                      <a:pt x="17" y="65"/>
                    </a:moveTo>
                    <a:cubicBezTo>
                      <a:pt x="12" y="65"/>
                      <a:pt x="7" y="62"/>
                      <a:pt x="4" y="58"/>
                    </a:cubicBezTo>
                    <a:cubicBezTo>
                      <a:pt x="0" y="50"/>
                      <a:pt x="3" y="41"/>
                      <a:pt x="10" y="37"/>
                    </a:cubicBezTo>
                    <a:lnTo>
                      <a:pt x="66" y="5"/>
                    </a:lnTo>
                    <a:cubicBezTo>
                      <a:pt x="73" y="0"/>
                      <a:pt x="82" y="3"/>
                      <a:pt x="87" y="10"/>
                    </a:cubicBezTo>
                    <a:cubicBezTo>
                      <a:pt x="91" y="17"/>
                      <a:pt x="88" y="26"/>
                      <a:pt x="81" y="31"/>
                    </a:cubicBezTo>
                    <a:lnTo>
                      <a:pt x="25" y="63"/>
                    </a:lnTo>
                    <a:cubicBezTo>
                      <a:pt x="22" y="64"/>
                      <a:pt x="20" y="65"/>
                      <a:pt x="17" y="65"/>
                    </a:cubicBezTo>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7" name="Freeform 179"/>
              <p:cNvSpPr/>
              <p:nvPr/>
            </p:nvSpPr>
            <p:spPr bwMode="auto">
              <a:xfrm>
                <a:off x="3733800" y="2051051"/>
                <a:ext cx="73025" cy="23813"/>
              </a:xfrm>
              <a:custGeom>
                <a:avLst/>
                <a:gdLst>
                  <a:gd name="T0" fmla="*/ 80 w 95"/>
                  <a:gd name="T1" fmla="*/ 30 h 30"/>
                  <a:gd name="T2" fmla="*/ 15 w 95"/>
                  <a:gd name="T3" fmla="*/ 30 h 30"/>
                  <a:gd name="T4" fmla="*/ 0 w 95"/>
                  <a:gd name="T5" fmla="*/ 15 h 30"/>
                  <a:gd name="T6" fmla="*/ 15 w 95"/>
                  <a:gd name="T7" fmla="*/ 0 h 30"/>
                  <a:gd name="T8" fmla="*/ 80 w 95"/>
                  <a:gd name="T9" fmla="*/ 0 h 30"/>
                  <a:gd name="T10" fmla="*/ 95 w 95"/>
                  <a:gd name="T11" fmla="*/ 15 h 30"/>
                  <a:gd name="T12" fmla="*/ 80 w 95"/>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95" h="30">
                    <a:moveTo>
                      <a:pt x="80" y="30"/>
                    </a:moveTo>
                    <a:lnTo>
                      <a:pt x="15" y="30"/>
                    </a:lnTo>
                    <a:cubicBezTo>
                      <a:pt x="7" y="30"/>
                      <a:pt x="0" y="23"/>
                      <a:pt x="0" y="15"/>
                    </a:cubicBezTo>
                    <a:cubicBezTo>
                      <a:pt x="0" y="7"/>
                      <a:pt x="7" y="0"/>
                      <a:pt x="15" y="0"/>
                    </a:cubicBezTo>
                    <a:lnTo>
                      <a:pt x="80" y="0"/>
                    </a:lnTo>
                    <a:cubicBezTo>
                      <a:pt x="89" y="0"/>
                      <a:pt x="95" y="7"/>
                      <a:pt x="95" y="15"/>
                    </a:cubicBezTo>
                    <a:cubicBezTo>
                      <a:pt x="95" y="23"/>
                      <a:pt x="89" y="30"/>
                      <a:pt x="80" y="3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8" name="Freeform 180"/>
              <p:cNvSpPr/>
              <p:nvPr/>
            </p:nvSpPr>
            <p:spPr bwMode="auto">
              <a:xfrm>
                <a:off x="3700463" y="2170113"/>
                <a:ext cx="69850" cy="49213"/>
              </a:xfrm>
              <a:custGeom>
                <a:avLst/>
                <a:gdLst>
                  <a:gd name="T0" fmla="*/ 73 w 91"/>
                  <a:gd name="T1" fmla="*/ 65 h 65"/>
                  <a:gd name="T2" fmla="*/ 66 w 91"/>
                  <a:gd name="T3" fmla="*/ 62 h 65"/>
                  <a:gd name="T4" fmla="*/ 10 w 91"/>
                  <a:gd name="T5" fmla="*/ 30 h 65"/>
                  <a:gd name="T6" fmla="*/ 4 w 91"/>
                  <a:gd name="T7" fmla="*/ 9 h 65"/>
                  <a:gd name="T8" fmla="*/ 25 w 91"/>
                  <a:gd name="T9" fmla="*/ 4 h 65"/>
                  <a:gd name="T10" fmla="*/ 81 w 91"/>
                  <a:gd name="T11" fmla="*/ 36 h 65"/>
                  <a:gd name="T12" fmla="*/ 87 w 91"/>
                  <a:gd name="T13" fmla="*/ 57 h 65"/>
                  <a:gd name="T14" fmla="*/ 73 w 91"/>
                  <a:gd name="T15" fmla="*/ 65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65">
                    <a:moveTo>
                      <a:pt x="73" y="65"/>
                    </a:moveTo>
                    <a:cubicBezTo>
                      <a:pt x="71" y="65"/>
                      <a:pt x="68" y="64"/>
                      <a:pt x="66" y="62"/>
                    </a:cubicBezTo>
                    <a:lnTo>
                      <a:pt x="10" y="30"/>
                    </a:lnTo>
                    <a:cubicBezTo>
                      <a:pt x="3" y="26"/>
                      <a:pt x="0" y="17"/>
                      <a:pt x="4" y="9"/>
                    </a:cubicBezTo>
                    <a:cubicBezTo>
                      <a:pt x="8" y="2"/>
                      <a:pt x="18" y="0"/>
                      <a:pt x="25" y="4"/>
                    </a:cubicBezTo>
                    <a:lnTo>
                      <a:pt x="81" y="36"/>
                    </a:lnTo>
                    <a:cubicBezTo>
                      <a:pt x="88" y="41"/>
                      <a:pt x="91" y="50"/>
                      <a:pt x="87" y="57"/>
                    </a:cubicBezTo>
                    <a:cubicBezTo>
                      <a:pt x="84" y="62"/>
                      <a:pt x="79" y="65"/>
                      <a:pt x="73" y="65"/>
                    </a:cubicBezTo>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9" name="Freeform 181"/>
              <p:cNvSpPr/>
              <p:nvPr/>
            </p:nvSpPr>
            <p:spPr bwMode="auto">
              <a:xfrm>
                <a:off x="3613150" y="2257426"/>
                <a:ext cx="50800" cy="66675"/>
              </a:xfrm>
              <a:custGeom>
                <a:avLst/>
                <a:gdLst>
                  <a:gd name="T0" fmla="*/ 50 w 67"/>
                  <a:gd name="T1" fmla="*/ 88 h 88"/>
                  <a:gd name="T2" fmla="*/ 37 w 67"/>
                  <a:gd name="T3" fmla="*/ 81 h 88"/>
                  <a:gd name="T4" fmla="*/ 4 w 67"/>
                  <a:gd name="T5" fmla="*/ 24 h 88"/>
                  <a:gd name="T6" fmla="*/ 10 w 67"/>
                  <a:gd name="T7" fmla="*/ 4 h 88"/>
                  <a:gd name="T8" fmla="*/ 30 w 67"/>
                  <a:gd name="T9" fmla="*/ 9 h 88"/>
                  <a:gd name="T10" fmla="*/ 63 w 67"/>
                  <a:gd name="T11" fmla="*/ 66 h 88"/>
                  <a:gd name="T12" fmla="*/ 57 w 67"/>
                  <a:gd name="T13" fmla="*/ 86 h 88"/>
                  <a:gd name="T14" fmla="*/ 50 w 67"/>
                  <a:gd name="T15" fmla="*/ 8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8">
                    <a:moveTo>
                      <a:pt x="50" y="88"/>
                    </a:moveTo>
                    <a:cubicBezTo>
                      <a:pt x="45" y="88"/>
                      <a:pt x="40" y="85"/>
                      <a:pt x="37" y="81"/>
                    </a:cubicBezTo>
                    <a:lnTo>
                      <a:pt x="4" y="24"/>
                    </a:lnTo>
                    <a:cubicBezTo>
                      <a:pt x="0" y="17"/>
                      <a:pt x="3" y="8"/>
                      <a:pt x="10" y="4"/>
                    </a:cubicBezTo>
                    <a:cubicBezTo>
                      <a:pt x="17" y="0"/>
                      <a:pt x="26" y="2"/>
                      <a:pt x="30" y="9"/>
                    </a:cubicBezTo>
                    <a:lnTo>
                      <a:pt x="63" y="66"/>
                    </a:lnTo>
                    <a:cubicBezTo>
                      <a:pt x="67" y="73"/>
                      <a:pt x="65" y="82"/>
                      <a:pt x="57" y="86"/>
                    </a:cubicBezTo>
                    <a:cubicBezTo>
                      <a:pt x="55" y="88"/>
                      <a:pt x="52" y="88"/>
                      <a:pt x="50" y="8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0" name="Freeform 182"/>
              <p:cNvSpPr/>
              <p:nvPr/>
            </p:nvSpPr>
            <p:spPr bwMode="auto">
              <a:xfrm>
                <a:off x="3494088" y="2290763"/>
                <a:ext cx="23813" cy="73025"/>
              </a:xfrm>
              <a:custGeom>
                <a:avLst/>
                <a:gdLst>
                  <a:gd name="T0" fmla="*/ 15 w 30"/>
                  <a:gd name="T1" fmla="*/ 95 h 95"/>
                  <a:gd name="T2" fmla="*/ 0 w 30"/>
                  <a:gd name="T3" fmla="*/ 80 h 95"/>
                  <a:gd name="T4" fmla="*/ 0 w 30"/>
                  <a:gd name="T5" fmla="*/ 15 h 95"/>
                  <a:gd name="T6" fmla="*/ 15 w 30"/>
                  <a:gd name="T7" fmla="*/ 0 h 95"/>
                  <a:gd name="T8" fmla="*/ 30 w 30"/>
                  <a:gd name="T9" fmla="*/ 15 h 95"/>
                  <a:gd name="T10" fmla="*/ 30 w 30"/>
                  <a:gd name="T11" fmla="*/ 80 h 95"/>
                  <a:gd name="T12" fmla="*/ 15 w 30"/>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30" h="95">
                    <a:moveTo>
                      <a:pt x="15" y="95"/>
                    </a:moveTo>
                    <a:cubicBezTo>
                      <a:pt x="7" y="95"/>
                      <a:pt x="0" y="88"/>
                      <a:pt x="0" y="80"/>
                    </a:cubicBezTo>
                    <a:lnTo>
                      <a:pt x="0" y="15"/>
                    </a:lnTo>
                    <a:cubicBezTo>
                      <a:pt x="0" y="7"/>
                      <a:pt x="7" y="0"/>
                      <a:pt x="15" y="0"/>
                    </a:cubicBezTo>
                    <a:cubicBezTo>
                      <a:pt x="24" y="0"/>
                      <a:pt x="30" y="7"/>
                      <a:pt x="30" y="15"/>
                    </a:cubicBezTo>
                    <a:lnTo>
                      <a:pt x="30" y="80"/>
                    </a:lnTo>
                    <a:cubicBezTo>
                      <a:pt x="30" y="88"/>
                      <a:pt x="24" y="95"/>
                      <a:pt x="15" y="9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1" name="Freeform 183"/>
              <p:cNvSpPr/>
              <p:nvPr/>
            </p:nvSpPr>
            <p:spPr bwMode="auto">
              <a:xfrm>
                <a:off x="3349625" y="2257426"/>
                <a:ext cx="50800" cy="66675"/>
              </a:xfrm>
              <a:custGeom>
                <a:avLst/>
                <a:gdLst>
                  <a:gd name="T0" fmla="*/ 17 w 67"/>
                  <a:gd name="T1" fmla="*/ 88 h 88"/>
                  <a:gd name="T2" fmla="*/ 9 w 67"/>
                  <a:gd name="T3" fmla="*/ 86 h 88"/>
                  <a:gd name="T4" fmla="*/ 4 w 67"/>
                  <a:gd name="T5" fmla="*/ 66 h 88"/>
                  <a:gd name="T6" fmla="*/ 36 w 67"/>
                  <a:gd name="T7" fmla="*/ 9 h 88"/>
                  <a:gd name="T8" fmla="*/ 57 w 67"/>
                  <a:gd name="T9" fmla="*/ 4 h 88"/>
                  <a:gd name="T10" fmla="*/ 62 w 67"/>
                  <a:gd name="T11" fmla="*/ 24 h 88"/>
                  <a:gd name="T12" fmla="*/ 30 w 67"/>
                  <a:gd name="T13" fmla="*/ 81 h 88"/>
                  <a:gd name="T14" fmla="*/ 17 w 67"/>
                  <a:gd name="T15" fmla="*/ 8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8">
                    <a:moveTo>
                      <a:pt x="17" y="88"/>
                    </a:moveTo>
                    <a:cubicBezTo>
                      <a:pt x="14" y="88"/>
                      <a:pt x="12" y="88"/>
                      <a:pt x="9" y="86"/>
                    </a:cubicBezTo>
                    <a:cubicBezTo>
                      <a:pt x="2" y="82"/>
                      <a:pt x="0" y="73"/>
                      <a:pt x="4" y="66"/>
                    </a:cubicBezTo>
                    <a:lnTo>
                      <a:pt x="36" y="9"/>
                    </a:lnTo>
                    <a:cubicBezTo>
                      <a:pt x="41" y="2"/>
                      <a:pt x="50" y="0"/>
                      <a:pt x="57" y="4"/>
                    </a:cubicBezTo>
                    <a:cubicBezTo>
                      <a:pt x="64" y="8"/>
                      <a:pt x="67" y="17"/>
                      <a:pt x="62" y="24"/>
                    </a:cubicBezTo>
                    <a:lnTo>
                      <a:pt x="30" y="81"/>
                    </a:lnTo>
                    <a:cubicBezTo>
                      <a:pt x="27" y="85"/>
                      <a:pt x="22" y="88"/>
                      <a:pt x="17" y="8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2" name="Freeform 184"/>
              <p:cNvSpPr/>
              <p:nvPr/>
            </p:nvSpPr>
            <p:spPr bwMode="auto">
              <a:xfrm>
                <a:off x="3243263" y="2170113"/>
                <a:ext cx="69850" cy="49213"/>
              </a:xfrm>
              <a:custGeom>
                <a:avLst/>
                <a:gdLst>
                  <a:gd name="T0" fmla="*/ 17 w 91"/>
                  <a:gd name="T1" fmla="*/ 65 h 65"/>
                  <a:gd name="T2" fmla="*/ 4 w 91"/>
                  <a:gd name="T3" fmla="*/ 57 h 65"/>
                  <a:gd name="T4" fmla="*/ 10 w 91"/>
                  <a:gd name="T5" fmla="*/ 36 h 65"/>
                  <a:gd name="T6" fmla="*/ 66 w 91"/>
                  <a:gd name="T7" fmla="*/ 4 h 65"/>
                  <a:gd name="T8" fmla="*/ 87 w 91"/>
                  <a:gd name="T9" fmla="*/ 9 h 65"/>
                  <a:gd name="T10" fmla="*/ 81 w 91"/>
                  <a:gd name="T11" fmla="*/ 30 h 65"/>
                  <a:gd name="T12" fmla="*/ 25 w 91"/>
                  <a:gd name="T13" fmla="*/ 62 h 65"/>
                  <a:gd name="T14" fmla="*/ 17 w 91"/>
                  <a:gd name="T15" fmla="*/ 65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65">
                    <a:moveTo>
                      <a:pt x="17" y="65"/>
                    </a:moveTo>
                    <a:cubicBezTo>
                      <a:pt x="12" y="65"/>
                      <a:pt x="7" y="62"/>
                      <a:pt x="4" y="57"/>
                    </a:cubicBezTo>
                    <a:cubicBezTo>
                      <a:pt x="0" y="50"/>
                      <a:pt x="3" y="41"/>
                      <a:pt x="10" y="36"/>
                    </a:cubicBezTo>
                    <a:lnTo>
                      <a:pt x="66" y="4"/>
                    </a:lnTo>
                    <a:cubicBezTo>
                      <a:pt x="73" y="0"/>
                      <a:pt x="82" y="2"/>
                      <a:pt x="87" y="9"/>
                    </a:cubicBezTo>
                    <a:cubicBezTo>
                      <a:pt x="91" y="17"/>
                      <a:pt x="88" y="26"/>
                      <a:pt x="81" y="30"/>
                    </a:cubicBezTo>
                    <a:lnTo>
                      <a:pt x="25" y="62"/>
                    </a:lnTo>
                    <a:cubicBezTo>
                      <a:pt x="22" y="64"/>
                      <a:pt x="20" y="65"/>
                      <a:pt x="17" y="65"/>
                    </a:cubicBezTo>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3" name="Freeform 185"/>
              <p:cNvSpPr/>
              <p:nvPr/>
            </p:nvSpPr>
            <p:spPr bwMode="auto">
              <a:xfrm>
                <a:off x="3205163" y="2051051"/>
                <a:ext cx="73025" cy="23813"/>
              </a:xfrm>
              <a:custGeom>
                <a:avLst/>
                <a:gdLst>
                  <a:gd name="T0" fmla="*/ 80 w 96"/>
                  <a:gd name="T1" fmla="*/ 30 h 30"/>
                  <a:gd name="T2" fmla="*/ 16 w 96"/>
                  <a:gd name="T3" fmla="*/ 30 h 30"/>
                  <a:gd name="T4" fmla="*/ 0 w 96"/>
                  <a:gd name="T5" fmla="*/ 15 h 30"/>
                  <a:gd name="T6" fmla="*/ 16 w 96"/>
                  <a:gd name="T7" fmla="*/ 0 h 30"/>
                  <a:gd name="T8" fmla="*/ 80 w 96"/>
                  <a:gd name="T9" fmla="*/ 0 h 30"/>
                  <a:gd name="T10" fmla="*/ 96 w 96"/>
                  <a:gd name="T11" fmla="*/ 15 h 30"/>
                  <a:gd name="T12" fmla="*/ 80 w 96"/>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96" h="30">
                    <a:moveTo>
                      <a:pt x="80" y="30"/>
                    </a:moveTo>
                    <a:lnTo>
                      <a:pt x="16" y="30"/>
                    </a:lnTo>
                    <a:cubicBezTo>
                      <a:pt x="7" y="30"/>
                      <a:pt x="0" y="23"/>
                      <a:pt x="0" y="15"/>
                    </a:cubicBezTo>
                    <a:cubicBezTo>
                      <a:pt x="0" y="7"/>
                      <a:pt x="7" y="0"/>
                      <a:pt x="16" y="0"/>
                    </a:cubicBezTo>
                    <a:lnTo>
                      <a:pt x="80" y="0"/>
                    </a:lnTo>
                    <a:cubicBezTo>
                      <a:pt x="89" y="0"/>
                      <a:pt x="96" y="7"/>
                      <a:pt x="96" y="15"/>
                    </a:cubicBezTo>
                    <a:cubicBezTo>
                      <a:pt x="96" y="23"/>
                      <a:pt x="89" y="30"/>
                      <a:pt x="80" y="3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4" name="Freeform 186"/>
              <p:cNvSpPr/>
              <p:nvPr/>
            </p:nvSpPr>
            <p:spPr bwMode="auto">
              <a:xfrm>
                <a:off x="3243263" y="1905001"/>
                <a:ext cx="69850" cy="49213"/>
              </a:xfrm>
              <a:custGeom>
                <a:avLst/>
                <a:gdLst>
                  <a:gd name="T0" fmla="*/ 73 w 91"/>
                  <a:gd name="T1" fmla="*/ 65 h 65"/>
                  <a:gd name="T2" fmla="*/ 66 w 91"/>
                  <a:gd name="T3" fmla="*/ 63 h 65"/>
                  <a:gd name="T4" fmla="*/ 10 w 91"/>
                  <a:gd name="T5" fmla="*/ 31 h 65"/>
                  <a:gd name="T6" fmla="*/ 4 w 91"/>
                  <a:gd name="T7" fmla="*/ 10 h 65"/>
                  <a:gd name="T8" fmla="*/ 25 w 91"/>
                  <a:gd name="T9" fmla="*/ 5 h 65"/>
                  <a:gd name="T10" fmla="*/ 81 w 91"/>
                  <a:gd name="T11" fmla="*/ 37 h 65"/>
                  <a:gd name="T12" fmla="*/ 87 w 91"/>
                  <a:gd name="T13" fmla="*/ 58 h 65"/>
                  <a:gd name="T14" fmla="*/ 73 w 91"/>
                  <a:gd name="T15" fmla="*/ 65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65">
                    <a:moveTo>
                      <a:pt x="73" y="65"/>
                    </a:moveTo>
                    <a:cubicBezTo>
                      <a:pt x="71" y="65"/>
                      <a:pt x="68" y="64"/>
                      <a:pt x="66" y="63"/>
                    </a:cubicBezTo>
                    <a:lnTo>
                      <a:pt x="10" y="31"/>
                    </a:lnTo>
                    <a:cubicBezTo>
                      <a:pt x="3" y="26"/>
                      <a:pt x="0" y="17"/>
                      <a:pt x="4" y="10"/>
                    </a:cubicBezTo>
                    <a:cubicBezTo>
                      <a:pt x="8" y="3"/>
                      <a:pt x="18" y="0"/>
                      <a:pt x="25" y="5"/>
                    </a:cubicBezTo>
                    <a:lnTo>
                      <a:pt x="81" y="37"/>
                    </a:lnTo>
                    <a:cubicBezTo>
                      <a:pt x="88" y="41"/>
                      <a:pt x="91" y="50"/>
                      <a:pt x="87" y="58"/>
                    </a:cubicBezTo>
                    <a:cubicBezTo>
                      <a:pt x="84" y="62"/>
                      <a:pt x="79" y="65"/>
                      <a:pt x="73" y="6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5" name="Freeform 187"/>
              <p:cNvSpPr/>
              <p:nvPr/>
            </p:nvSpPr>
            <p:spPr bwMode="auto">
              <a:xfrm>
                <a:off x="3349625" y="1800226"/>
                <a:ext cx="50800" cy="66675"/>
              </a:xfrm>
              <a:custGeom>
                <a:avLst/>
                <a:gdLst>
                  <a:gd name="T0" fmla="*/ 49 w 67"/>
                  <a:gd name="T1" fmla="*/ 88 h 88"/>
                  <a:gd name="T2" fmla="*/ 36 w 67"/>
                  <a:gd name="T3" fmla="*/ 81 h 88"/>
                  <a:gd name="T4" fmla="*/ 4 w 67"/>
                  <a:gd name="T5" fmla="*/ 24 h 88"/>
                  <a:gd name="T6" fmla="*/ 9 w 67"/>
                  <a:gd name="T7" fmla="*/ 4 h 88"/>
                  <a:gd name="T8" fmla="*/ 30 w 67"/>
                  <a:gd name="T9" fmla="*/ 9 h 88"/>
                  <a:gd name="T10" fmla="*/ 62 w 67"/>
                  <a:gd name="T11" fmla="*/ 66 h 88"/>
                  <a:gd name="T12" fmla="*/ 57 w 67"/>
                  <a:gd name="T13" fmla="*/ 86 h 88"/>
                  <a:gd name="T14" fmla="*/ 49 w 67"/>
                  <a:gd name="T15" fmla="*/ 8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8">
                    <a:moveTo>
                      <a:pt x="49" y="88"/>
                    </a:moveTo>
                    <a:cubicBezTo>
                      <a:pt x="44" y="88"/>
                      <a:pt x="39" y="85"/>
                      <a:pt x="36" y="81"/>
                    </a:cubicBezTo>
                    <a:lnTo>
                      <a:pt x="4" y="24"/>
                    </a:lnTo>
                    <a:cubicBezTo>
                      <a:pt x="0" y="17"/>
                      <a:pt x="2" y="8"/>
                      <a:pt x="9" y="4"/>
                    </a:cubicBezTo>
                    <a:cubicBezTo>
                      <a:pt x="17" y="0"/>
                      <a:pt x="26" y="2"/>
                      <a:pt x="30" y="9"/>
                    </a:cubicBezTo>
                    <a:lnTo>
                      <a:pt x="62" y="66"/>
                    </a:lnTo>
                    <a:cubicBezTo>
                      <a:pt x="67" y="73"/>
                      <a:pt x="64" y="82"/>
                      <a:pt x="57" y="86"/>
                    </a:cubicBezTo>
                    <a:cubicBezTo>
                      <a:pt x="55" y="88"/>
                      <a:pt x="52" y="88"/>
                      <a:pt x="49" y="8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60" name="Circle: Hollow 159"/>
            <p:cNvSpPr/>
            <p:nvPr/>
          </p:nvSpPr>
          <p:spPr>
            <a:xfrm>
              <a:off x="4995674" y="4044712"/>
              <a:ext cx="848364" cy="848364"/>
            </a:xfrm>
            <a:prstGeom prst="donut">
              <a:avLst>
                <a:gd name="adj" fmla="val 394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61" name="Circle: Hollow 160"/>
            <p:cNvSpPr/>
            <p:nvPr/>
          </p:nvSpPr>
          <p:spPr>
            <a:xfrm>
              <a:off x="5348489" y="4397528"/>
              <a:ext cx="142736" cy="142734"/>
            </a:xfrm>
            <a:prstGeom prst="donut">
              <a:avLst>
                <a:gd name="adj" fmla="val 2263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62" name="Rectangle: Top Corners Rounded 161"/>
            <p:cNvSpPr/>
            <p:nvPr/>
          </p:nvSpPr>
          <p:spPr>
            <a:xfrm rot="14339270">
              <a:off x="5285405" y="4456369"/>
              <a:ext cx="36576" cy="17365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3" name="Rectangle: Top Corners Rounded 162"/>
            <p:cNvSpPr/>
            <p:nvPr/>
          </p:nvSpPr>
          <p:spPr>
            <a:xfrm>
              <a:off x="5400584" y="4207394"/>
              <a:ext cx="36576" cy="20441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7110" name="Rectangles 47109"/>
          <p:cNvSpPr/>
          <p:nvPr/>
        </p:nvSpPr>
        <p:spPr>
          <a:xfrm>
            <a:off x="3568700" y="2292350"/>
            <a:ext cx="7954963" cy="1333500"/>
          </a:xfrm>
          <a:prstGeom prst="rect">
            <a:avLst/>
          </a:prstGeom>
          <a:noFill/>
          <a:ln w="22225" cap="flat" cmpd="sng">
            <a:solidFill>
              <a:srgbClr val="3333CC"/>
            </a:solidFill>
            <a:prstDash val="dash"/>
            <a:miter/>
            <a:headEnd type="none" w="med" len="med"/>
            <a:tailEnd type="none" w="med" len="med"/>
          </a:ln>
        </p:spPr>
        <p:txBody>
          <a:bodyPr anchor="ctr" anchorCtr="0">
            <a:spAutoFit/>
          </a:bodyPr>
          <a:p>
            <a:pPr algn="ctr"/>
            <a:r>
              <a:rPr sz="8000">
                <a:solidFill>
                  <a:srgbClr val="3333CC"/>
                </a:solidFill>
                <a:latin typeface="Arial Unicode MS" pitchFamily="34" charset="-128"/>
                <a:ea typeface="Arial Unicode MS" pitchFamily="34" charset="-128"/>
              </a:rPr>
              <a:t>LUYỆN TẬP</a:t>
            </a:r>
            <a:endParaRPr sz="8000">
              <a:solidFill>
                <a:srgbClr val="3333CC"/>
              </a:solidFill>
              <a:latin typeface="Arial Unicode MS" pitchFamily="34" charset="-128"/>
              <a:ea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p:cTn id="7" dur="500" fill="hold"/>
                                        <p:tgtEl>
                                          <p:spTgt spid="155"/>
                                        </p:tgtEl>
                                        <p:attrNameLst>
                                          <p:attrName>ppt_w</p:attrName>
                                        </p:attrNameLst>
                                      </p:cBhvr>
                                      <p:tavLst>
                                        <p:tav tm="0">
                                          <p:val>
                                            <p:fltVal val="0.000000"/>
                                          </p:val>
                                        </p:tav>
                                        <p:tav tm="100000">
                                          <p:val>
                                            <p:strVal val="#ppt_w"/>
                                          </p:val>
                                        </p:tav>
                                      </p:tavLst>
                                    </p:anim>
                                    <p:anim calcmode="lin" valueType="num">
                                      <p:cBhvr>
                                        <p:cTn id="8" dur="500" fill="hold"/>
                                        <p:tgtEl>
                                          <p:spTgt spid="155"/>
                                        </p:tgtEl>
                                        <p:attrNameLst>
                                          <p:attrName>ppt_h</p:attrName>
                                        </p:attrNameLst>
                                      </p:cBhvr>
                                      <p:tavLst>
                                        <p:tav tm="0">
                                          <p:val>
                                            <p:fltVal val="0.000000"/>
                                          </p:val>
                                        </p:tav>
                                        <p:tav tm="100000">
                                          <p:val>
                                            <p:strVal val="#ppt_h"/>
                                          </p:val>
                                        </p:tav>
                                      </p:tavLst>
                                    </p:anim>
                                    <p:animEffect transition="in" filter="fade">
                                      <p:cBhvr>
                                        <p:cTn id="9" dur="500"/>
                                        <p:tgtEl>
                                          <p:spTgt spid="15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56"/>
                                        </p:tgtEl>
                                        <p:attrNameLst>
                                          <p:attrName>style.visibility</p:attrName>
                                        </p:attrNameLst>
                                      </p:cBhvr>
                                      <p:to>
                                        <p:strVal val="visible"/>
                                      </p:to>
                                    </p:set>
                                    <p:anim calcmode="lin" valueType="num">
                                      <p:cBhvr>
                                        <p:cTn id="12" dur="500" fill="hold"/>
                                        <p:tgtEl>
                                          <p:spTgt spid="156"/>
                                        </p:tgtEl>
                                        <p:attrNameLst>
                                          <p:attrName>ppt_w</p:attrName>
                                        </p:attrNameLst>
                                      </p:cBhvr>
                                      <p:tavLst>
                                        <p:tav tm="0">
                                          <p:val>
                                            <p:fltVal val="0.000000"/>
                                          </p:val>
                                        </p:tav>
                                        <p:tav tm="100000">
                                          <p:val>
                                            <p:strVal val="#ppt_w"/>
                                          </p:val>
                                        </p:tav>
                                      </p:tavLst>
                                    </p:anim>
                                    <p:anim calcmode="lin" valueType="num">
                                      <p:cBhvr>
                                        <p:cTn id="13" dur="500" fill="hold"/>
                                        <p:tgtEl>
                                          <p:spTgt spid="156"/>
                                        </p:tgtEl>
                                        <p:attrNameLst>
                                          <p:attrName>ppt_h</p:attrName>
                                        </p:attrNameLst>
                                      </p:cBhvr>
                                      <p:tavLst>
                                        <p:tav tm="0">
                                          <p:val>
                                            <p:fltVal val="0.000000"/>
                                          </p:val>
                                        </p:tav>
                                        <p:tav tm="100000">
                                          <p:val>
                                            <p:strVal val="#ppt_h"/>
                                          </p:val>
                                        </p:tav>
                                      </p:tavLst>
                                    </p:anim>
                                    <p:animEffect transition="in" filter="fade">
                                      <p:cBhvr>
                                        <p:cTn id="14" dur="500"/>
                                        <p:tgtEl>
                                          <p:spTgt spid="156"/>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57"/>
                                        </p:tgtEl>
                                        <p:attrNameLst>
                                          <p:attrName>style.visibility</p:attrName>
                                        </p:attrNameLst>
                                      </p:cBhvr>
                                      <p:to>
                                        <p:strVal val="visible"/>
                                      </p:to>
                                    </p:set>
                                    <p:anim calcmode="lin" valueType="num">
                                      <p:cBhvr>
                                        <p:cTn id="17" dur="500" fill="hold"/>
                                        <p:tgtEl>
                                          <p:spTgt spid="157"/>
                                        </p:tgtEl>
                                        <p:attrNameLst>
                                          <p:attrName>ppt_w</p:attrName>
                                        </p:attrNameLst>
                                      </p:cBhvr>
                                      <p:tavLst>
                                        <p:tav tm="0">
                                          <p:val>
                                            <p:fltVal val="0.000000"/>
                                          </p:val>
                                        </p:tav>
                                        <p:tav tm="100000">
                                          <p:val>
                                            <p:strVal val="#ppt_w"/>
                                          </p:val>
                                        </p:tav>
                                      </p:tavLst>
                                    </p:anim>
                                    <p:anim calcmode="lin" valueType="num">
                                      <p:cBhvr>
                                        <p:cTn id="18" dur="500" fill="hold"/>
                                        <p:tgtEl>
                                          <p:spTgt spid="157"/>
                                        </p:tgtEl>
                                        <p:attrNameLst>
                                          <p:attrName>ppt_h</p:attrName>
                                        </p:attrNameLst>
                                      </p:cBhvr>
                                      <p:tavLst>
                                        <p:tav tm="0">
                                          <p:val>
                                            <p:fltVal val="0.000000"/>
                                          </p:val>
                                        </p:tav>
                                        <p:tav tm="100000">
                                          <p:val>
                                            <p:strVal val="#ppt_h"/>
                                          </p:val>
                                        </p:tav>
                                      </p:tavLst>
                                    </p:anim>
                                    <p:animEffect transition="in" filter="fade">
                                      <p:cBhvr>
                                        <p:cTn id="19" dur="500"/>
                                        <p:tgtEl>
                                          <p:spTgt spid="157"/>
                                        </p:tgtEl>
                                      </p:cBhvr>
                                    </p:animEffect>
                                  </p:childTnLst>
                                </p:cTn>
                              </p:par>
                              <p:par>
                                <p:cTn id="20" presetID="53" presetClass="entr" presetSubtype="16" fill="hold" nodeType="withEffect">
                                  <p:stCondLst>
                                    <p:cond delay="750"/>
                                  </p:stCondLst>
                                  <p:childTnLst>
                                    <p:set>
                                      <p:cBhvr>
                                        <p:cTn id="21" dur="1" fill="hold">
                                          <p:stCondLst>
                                            <p:cond delay="0"/>
                                          </p:stCondLst>
                                        </p:cTn>
                                        <p:tgtEl>
                                          <p:spTgt spid="158"/>
                                        </p:tgtEl>
                                        <p:attrNameLst>
                                          <p:attrName>style.visibility</p:attrName>
                                        </p:attrNameLst>
                                      </p:cBhvr>
                                      <p:to>
                                        <p:strVal val="visible"/>
                                      </p:to>
                                    </p:set>
                                    <p:anim calcmode="lin" valueType="num">
                                      <p:cBhvr>
                                        <p:cTn id="22" dur="500" fill="hold"/>
                                        <p:tgtEl>
                                          <p:spTgt spid="158"/>
                                        </p:tgtEl>
                                        <p:attrNameLst>
                                          <p:attrName>ppt_w</p:attrName>
                                        </p:attrNameLst>
                                      </p:cBhvr>
                                      <p:tavLst>
                                        <p:tav tm="0">
                                          <p:val>
                                            <p:fltVal val="0.000000"/>
                                          </p:val>
                                        </p:tav>
                                        <p:tav tm="100000">
                                          <p:val>
                                            <p:strVal val="#ppt_w"/>
                                          </p:val>
                                        </p:tav>
                                      </p:tavLst>
                                    </p:anim>
                                    <p:anim calcmode="lin" valueType="num">
                                      <p:cBhvr>
                                        <p:cTn id="23" dur="500" fill="hold"/>
                                        <p:tgtEl>
                                          <p:spTgt spid="158"/>
                                        </p:tgtEl>
                                        <p:attrNameLst>
                                          <p:attrName>ppt_h</p:attrName>
                                        </p:attrNameLst>
                                      </p:cBhvr>
                                      <p:tavLst>
                                        <p:tav tm="0">
                                          <p:val>
                                            <p:fltVal val="0.000000"/>
                                          </p:val>
                                        </p:tav>
                                        <p:tav tm="100000">
                                          <p:val>
                                            <p:strVal val="#ppt_h"/>
                                          </p:val>
                                        </p:tav>
                                      </p:tavLst>
                                    </p:anim>
                                    <p:animEffect transition="in" filter="fade">
                                      <p:cBhvr>
                                        <p:cTn id="24"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56" grpId="0" animBg="1"/>
      <p:bldP spid="1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s 63489"/>
          <p:cNvSpPr/>
          <p:nvPr/>
        </p:nvSpPr>
        <p:spPr>
          <a:xfrm>
            <a:off x="623888" y="630238"/>
            <a:ext cx="10799762" cy="1028700"/>
          </a:xfrm>
          <a:prstGeom prst="rect">
            <a:avLst/>
          </a:prstGeom>
          <a:noFill/>
          <a:ln w="22225" cap="flat" cmpd="sng">
            <a:solidFill>
              <a:srgbClr val="3333CC"/>
            </a:solidFill>
            <a:prstDash val="dash"/>
            <a:miter/>
            <a:headEnd type="none" w="med" len="med"/>
            <a:tailEnd type="none" w="med" len="med"/>
          </a:ln>
        </p:spPr>
        <p:txBody>
          <a:bodyPr anchor="ctr" anchorCtr="0">
            <a:spAutoFit/>
          </a:bodyPr>
          <a:p>
            <a:pPr algn="ctr"/>
            <a:r>
              <a:rPr lang="vi-VN" altLang="x-none" sz="3000" dirty="0">
                <a:latin typeface="Arial Unicode MS" pitchFamily="34" charset="-128"/>
                <a:ea typeface="Arial Unicode MS" pitchFamily="34" charset="-128"/>
              </a:rPr>
              <a:t>Em là thành viên của tổ chức nào trong 4 tổ chức nêu trên? Hãy cho biết những hoạt động của một trong các tổ chức trên. </a:t>
            </a:r>
            <a:endParaRPr sz="3000">
              <a:latin typeface="Arial Unicode MS" pitchFamily="34" charset="-128"/>
              <a:ea typeface="Arial Unicode MS" pitchFamily="34" charset="-128"/>
            </a:endParaRPr>
          </a:p>
        </p:txBody>
      </p:sp>
      <p:pic>
        <p:nvPicPr>
          <p:cNvPr id="63491" name="Picture 63490" descr="Đảng Cộng sản Việt Nam – Wikipedia tiếng Việt"/>
          <p:cNvPicPr>
            <a:picLocks noChangeAspect="1"/>
          </p:cNvPicPr>
          <p:nvPr/>
        </p:nvPicPr>
        <p:blipFill>
          <a:blip r:embed="rId1"/>
          <a:stretch>
            <a:fillRect/>
          </a:stretch>
        </p:blipFill>
        <p:spPr>
          <a:xfrm>
            <a:off x="273050" y="3336925"/>
            <a:ext cx="3097213" cy="2801938"/>
          </a:xfrm>
          <a:prstGeom prst="rect">
            <a:avLst/>
          </a:prstGeom>
          <a:noFill/>
          <a:ln w="9525">
            <a:noFill/>
          </a:ln>
        </p:spPr>
      </p:pic>
      <p:pic>
        <p:nvPicPr>
          <p:cNvPr id="63492" name="Picture 63491" descr="Quốc huy Việt Nam – Wikipedia tiếng Việt"/>
          <p:cNvPicPr>
            <a:picLocks noChangeAspect="1"/>
          </p:cNvPicPr>
          <p:nvPr/>
        </p:nvPicPr>
        <p:blipFill>
          <a:blip r:embed="rId2"/>
          <a:stretch>
            <a:fillRect/>
          </a:stretch>
        </p:blipFill>
        <p:spPr>
          <a:xfrm>
            <a:off x="3381375" y="3344863"/>
            <a:ext cx="2689225" cy="2720975"/>
          </a:xfrm>
          <a:prstGeom prst="rect">
            <a:avLst/>
          </a:prstGeom>
          <a:noFill/>
          <a:ln w="9525">
            <a:noFill/>
          </a:ln>
        </p:spPr>
      </p:pic>
      <p:sp>
        <p:nvSpPr>
          <p:cNvPr id="63493" name="Rectangles 63492" descr="Mặt trận Tổ quốc Việt Nam – Wikipedia tiếng Việt"/>
          <p:cNvSpPr>
            <a:spLocks noChangeAspect="1"/>
          </p:cNvSpPr>
          <p:nvPr/>
        </p:nvSpPr>
        <p:spPr>
          <a:xfrm>
            <a:off x="6029325" y="3276600"/>
            <a:ext cx="304800" cy="304800"/>
          </a:xfrm>
          <a:prstGeom prst="rect">
            <a:avLst/>
          </a:prstGeom>
          <a:noFill/>
          <a:ln w="9525">
            <a:noFill/>
          </a:ln>
        </p:spPr>
        <p:txBody>
          <a:bodyPr/>
          <a:p>
            <a:endParaRPr lang="en-US"/>
          </a:p>
        </p:txBody>
      </p:sp>
      <p:sp>
        <p:nvSpPr>
          <p:cNvPr id="63494" name="Rectangles 63493" descr="Mặt trận Tổ quốc Việt Nam – Wikipedia tiếng Việt"/>
          <p:cNvSpPr>
            <a:spLocks noChangeAspect="1"/>
          </p:cNvSpPr>
          <p:nvPr/>
        </p:nvSpPr>
        <p:spPr>
          <a:xfrm>
            <a:off x="6029325" y="3276600"/>
            <a:ext cx="304800" cy="304800"/>
          </a:xfrm>
          <a:prstGeom prst="rect">
            <a:avLst/>
          </a:prstGeom>
          <a:noFill/>
          <a:ln w="9525">
            <a:noFill/>
          </a:ln>
        </p:spPr>
        <p:txBody>
          <a:bodyPr/>
          <a:p>
            <a:endParaRPr lang="en-US"/>
          </a:p>
        </p:txBody>
      </p:sp>
      <p:sp>
        <p:nvSpPr>
          <p:cNvPr id="63495" name="Rectangles 63494" descr="Mặt trận Tổ quốc Việt Nam – Wikipedia tiếng Việt"/>
          <p:cNvSpPr>
            <a:spLocks noChangeAspect="1"/>
          </p:cNvSpPr>
          <p:nvPr/>
        </p:nvSpPr>
        <p:spPr>
          <a:xfrm>
            <a:off x="6029325" y="3276600"/>
            <a:ext cx="304800" cy="304800"/>
          </a:xfrm>
          <a:prstGeom prst="rect">
            <a:avLst/>
          </a:prstGeom>
          <a:noFill/>
          <a:ln w="9525">
            <a:noFill/>
          </a:ln>
        </p:spPr>
        <p:txBody>
          <a:bodyPr/>
          <a:p>
            <a:endParaRPr lang="en-US"/>
          </a:p>
        </p:txBody>
      </p:sp>
      <p:pic>
        <p:nvPicPr>
          <p:cNvPr id="63496" name="Picture 63495" descr="Mặt trận Tổ quốc Việt Nam – Wikipedia tiếng Việt"/>
          <p:cNvPicPr>
            <a:picLocks noChangeAspect="1"/>
          </p:cNvPicPr>
          <p:nvPr/>
        </p:nvPicPr>
        <p:blipFill>
          <a:blip r:embed="rId3"/>
          <a:stretch>
            <a:fillRect/>
          </a:stretch>
        </p:blipFill>
        <p:spPr>
          <a:xfrm>
            <a:off x="6142038" y="3327400"/>
            <a:ext cx="2806700" cy="2806700"/>
          </a:xfrm>
          <a:prstGeom prst="rect">
            <a:avLst/>
          </a:prstGeom>
          <a:noFill/>
          <a:ln w="9525">
            <a:noFill/>
          </a:ln>
        </p:spPr>
      </p:pic>
      <p:sp>
        <p:nvSpPr>
          <p:cNvPr id="63497" name="Rectangles 63496" descr="Mẫu Huy hiệu Đoàn chuẩn Thành Đoàn TP.Hồ Chí Minh"/>
          <p:cNvSpPr>
            <a:spLocks noChangeAspect="1"/>
          </p:cNvSpPr>
          <p:nvPr/>
        </p:nvSpPr>
        <p:spPr>
          <a:xfrm>
            <a:off x="6029325" y="3276600"/>
            <a:ext cx="304800" cy="304800"/>
          </a:xfrm>
          <a:prstGeom prst="rect">
            <a:avLst/>
          </a:prstGeom>
          <a:noFill/>
          <a:ln w="9525">
            <a:noFill/>
          </a:ln>
        </p:spPr>
        <p:txBody>
          <a:bodyPr/>
          <a:p>
            <a:endParaRPr lang="en-US"/>
          </a:p>
        </p:txBody>
      </p:sp>
      <p:sp>
        <p:nvSpPr>
          <p:cNvPr id="63498" name="Rectangles 63497" descr="Mẫu Huy hiệu Đoàn chuẩn Thành Đoàn TP.Hồ Chí Minh"/>
          <p:cNvSpPr>
            <a:spLocks noChangeAspect="1"/>
          </p:cNvSpPr>
          <p:nvPr/>
        </p:nvSpPr>
        <p:spPr>
          <a:xfrm>
            <a:off x="6029325" y="3276600"/>
            <a:ext cx="304800" cy="304800"/>
          </a:xfrm>
          <a:prstGeom prst="rect">
            <a:avLst/>
          </a:prstGeom>
          <a:noFill/>
          <a:ln w="9525">
            <a:noFill/>
          </a:ln>
        </p:spPr>
        <p:txBody>
          <a:bodyPr/>
          <a:p>
            <a:endParaRPr lang="en-US"/>
          </a:p>
        </p:txBody>
      </p:sp>
      <p:pic>
        <p:nvPicPr>
          <p:cNvPr id="63499" name="Picture 63498" descr="tải xuống"/>
          <p:cNvPicPr>
            <a:picLocks noChangeAspect="1"/>
          </p:cNvPicPr>
          <p:nvPr/>
        </p:nvPicPr>
        <p:blipFill>
          <a:blip r:embed="rId4"/>
          <a:stretch>
            <a:fillRect/>
          </a:stretch>
        </p:blipFill>
        <p:spPr>
          <a:xfrm>
            <a:off x="8999538" y="3306763"/>
            <a:ext cx="2697162" cy="29876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blinds(horizontal)">
                                      <p:cBhvr>
                                        <p:cTn id="7" dur="500"/>
                                        <p:tgtEl>
                                          <p:spTgt spid="6349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3491"/>
                                        </p:tgtEl>
                                        <p:attrNameLst>
                                          <p:attrName>style.visibility</p:attrName>
                                        </p:attrNameLst>
                                      </p:cBhvr>
                                      <p:to>
                                        <p:strVal val="visible"/>
                                      </p:to>
                                    </p:set>
                                    <p:animEffect transition="in" filter="blinds(horizontal)">
                                      <p:cBhvr>
                                        <p:cTn id="12" dur="500"/>
                                        <p:tgtEl>
                                          <p:spTgt spid="6349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3492"/>
                                        </p:tgtEl>
                                        <p:attrNameLst>
                                          <p:attrName>style.visibility</p:attrName>
                                        </p:attrNameLst>
                                      </p:cBhvr>
                                      <p:to>
                                        <p:strVal val="visible"/>
                                      </p:to>
                                    </p:set>
                                    <p:animEffect transition="in" filter="blinds(horizontal)">
                                      <p:cBhvr>
                                        <p:cTn id="17" dur="500"/>
                                        <p:tgtEl>
                                          <p:spTgt spid="63492"/>
                                        </p:tgtEl>
                                      </p:cBhvr>
                                    </p:animEffect>
                                  </p:childTnLst>
                                </p:cTn>
                              </p:par>
                              <p:par>
                                <p:cTn id="18" presetID="3" presetClass="entr" presetSubtype="10" fill="hold" nodeType="withEffect">
                                  <p:stCondLst>
                                    <p:cond delay="0"/>
                                  </p:stCondLst>
                                  <p:childTnLst>
                                    <p:set>
                                      <p:cBhvr>
                                        <p:cTn id="19" dur="1" fill="hold">
                                          <p:stCondLst>
                                            <p:cond delay="0"/>
                                          </p:stCondLst>
                                        </p:cTn>
                                        <p:tgtEl>
                                          <p:spTgt spid="63493"/>
                                        </p:tgtEl>
                                        <p:attrNameLst>
                                          <p:attrName>style.visibility</p:attrName>
                                        </p:attrNameLst>
                                      </p:cBhvr>
                                      <p:to>
                                        <p:strVal val="visible"/>
                                      </p:to>
                                    </p:set>
                                    <p:animEffect transition="in" filter="blinds(horizontal)">
                                      <p:cBhvr>
                                        <p:cTn id="20" dur="500"/>
                                        <p:tgtEl>
                                          <p:spTgt spid="63493"/>
                                        </p:tgtEl>
                                      </p:cBhvr>
                                    </p:animEffect>
                                  </p:childTnLst>
                                </p:cTn>
                              </p:par>
                              <p:par>
                                <p:cTn id="21" presetID="3" presetClass="entr" presetSubtype="10" fill="hold" nodeType="withEffect">
                                  <p:stCondLst>
                                    <p:cond delay="0"/>
                                  </p:stCondLst>
                                  <p:childTnLst>
                                    <p:set>
                                      <p:cBhvr>
                                        <p:cTn id="22" dur="1" fill="hold">
                                          <p:stCondLst>
                                            <p:cond delay="0"/>
                                          </p:stCondLst>
                                        </p:cTn>
                                        <p:tgtEl>
                                          <p:spTgt spid="63494"/>
                                        </p:tgtEl>
                                        <p:attrNameLst>
                                          <p:attrName>style.visibility</p:attrName>
                                        </p:attrNameLst>
                                      </p:cBhvr>
                                      <p:to>
                                        <p:strVal val="visible"/>
                                      </p:to>
                                    </p:set>
                                    <p:animEffect transition="in" filter="blinds(horizontal)">
                                      <p:cBhvr>
                                        <p:cTn id="23" dur="500"/>
                                        <p:tgtEl>
                                          <p:spTgt spid="63494"/>
                                        </p:tgtEl>
                                      </p:cBhvr>
                                    </p:animEffect>
                                  </p:childTnLst>
                                </p:cTn>
                              </p:par>
                              <p:par>
                                <p:cTn id="24" presetID="3" presetClass="entr" presetSubtype="10" fill="hold" nodeType="withEffect">
                                  <p:stCondLst>
                                    <p:cond delay="0"/>
                                  </p:stCondLst>
                                  <p:childTnLst>
                                    <p:set>
                                      <p:cBhvr>
                                        <p:cTn id="25" dur="1" fill="hold">
                                          <p:stCondLst>
                                            <p:cond delay="0"/>
                                          </p:stCondLst>
                                        </p:cTn>
                                        <p:tgtEl>
                                          <p:spTgt spid="63495"/>
                                        </p:tgtEl>
                                        <p:attrNameLst>
                                          <p:attrName>style.visibility</p:attrName>
                                        </p:attrNameLst>
                                      </p:cBhvr>
                                      <p:to>
                                        <p:strVal val="visible"/>
                                      </p:to>
                                    </p:set>
                                    <p:animEffect transition="in" filter="blinds(horizontal)">
                                      <p:cBhvr>
                                        <p:cTn id="26" dur="500"/>
                                        <p:tgtEl>
                                          <p:spTgt spid="63495"/>
                                        </p:tgtEl>
                                      </p:cBhvr>
                                    </p:animEffect>
                                  </p:childTnLst>
                                </p:cTn>
                              </p:par>
                              <p:par>
                                <p:cTn id="27" presetID="3" presetClass="entr" presetSubtype="10" fill="hold" nodeType="withEffect">
                                  <p:stCondLst>
                                    <p:cond delay="0"/>
                                  </p:stCondLst>
                                  <p:childTnLst>
                                    <p:set>
                                      <p:cBhvr>
                                        <p:cTn id="28" dur="1" fill="hold">
                                          <p:stCondLst>
                                            <p:cond delay="0"/>
                                          </p:stCondLst>
                                        </p:cTn>
                                        <p:tgtEl>
                                          <p:spTgt spid="63497"/>
                                        </p:tgtEl>
                                        <p:attrNameLst>
                                          <p:attrName>style.visibility</p:attrName>
                                        </p:attrNameLst>
                                      </p:cBhvr>
                                      <p:to>
                                        <p:strVal val="visible"/>
                                      </p:to>
                                    </p:set>
                                    <p:animEffect transition="in" filter="blinds(horizontal)">
                                      <p:cBhvr>
                                        <p:cTn id="29" dur="500"/>
                                        <p:tgtEl>
                                          <p:spTgt spid="63497"/>
                                        </p:tgtEl>
                                      </p:cBhvr>
                                    </p:animEffect>
                                  </p:childTnLst>
                                </p:cTn>
                              </p:par>
                              <p:par>
                                <p:cTn id="30" presetID="3" presetClass="entr" presetSubtype="10" fill="hold" nodeType="withEffect">
                                  <p:stCondLst>
                                    <p:cond delay="0"/>
                                  </p:stCondLst>
                                  <p:childTnLst>
                                    <p:set>
                                      <p:cBhvr>
                                        <p:cTn id="31" dur="1" fill="hold">
                                          <p:stCondLst>
                                            <p:cond delay="0"/>
                                          </p:stCondLst>
                                        </p:cTn>
                                        <p:tgtEl>
                                          <p:spTgt spid="63498"/>
                                        </p:tgtEl>
                                        <p:attrNameLst>
                                          <p:attrName>style.visibility</p:attrName>
                                        </p:attrNameLst>
                                      </p:cBhvr>
                                      <p:to>
                                        <p:strVal val="visible"/>
                                      </p:to>
                                    </p:set>
                                    <p:animEffect transition="in" filter="blinds(horizontal)">
                                      <p:cBhvr>
                                        <p:cTn id="32" dur="500"/>
                                        <p:tgtEl>
                                          <p:spTgt spid="6349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3493"/>
                                        </p:tgtEl>
                                        <p:attrNameLst>
                                          <p:attrName>style.visibility</p:attrName>
                                        </p:attrNameLst>
                                      </p:cBhvr>
                                      <p:to>
                                        <p:strVal val="visible"/>
                                      </p:to>
                                    </p:set>
                                    <p:animEffect transition="in" filter="blinds(horizontal)">
                                      <p:cBhvr>
                                        <p:cTn id="37" dur="500"/>
                                        <p:tgtEl>
                                          <p:spTgt spid="63493"/>
                                        </p:tgtEl>
                                      </p:cBhvr>
                                    </p:animEffect>
                                  </p:childTnLst>
                                </p:cTn>
                              </p:par>
                              <p:par>
                                <p:cTn id="38" presetID="3" presetClass="entr" presetSubtype="10" fill="hold" nodeType="withEffect">
                                  <p:stCondLst>
                                    <p:cond delay="0"/>
                                  </p:stCondLst>
                                  <p:childTnLst>
                                    <p:set>
                                      <p:cBhvr>
                                        <p:cTn id="39" dur="1" fill="hold">
                                          <p:stCondLst>
                                            <p:cond delay="0"/>
                                          </p:stCondLst>
                                        </p:cTn>
                                        <p:tgtEl>
                                          <p:spTgt spid="63494"/>
                                        </p:tgtEl>
                                        <p:attrNameLst>
                                          <p:attrName>style.visibility</p:attrName>
                                        </p:attrNameLst>
                                      </p:cBhvr>
                                      <p:to>
                                        <p:strVal val="visible"/>
                                      </p:to>
                                    </p:set>
                                    <p:animEffect transition="in" filter="blinds(horizontal)">
                                      <p:cBhvr>
                                        <p:cTn id="40" dur="500"/>
                                        <p:tgtEl>
                                          <p:spTgt spid="63494"/>
                                        </p:tgtEl>
                                      </p:cBhvr>
                                    </p:animEffect>
                                  </p:childTnLst>
                                </p:cTn>
                              </p:par>
                              <p:par>
                                <p:cTn id="41" presetID="3" presetClass="entr" presetSubtype="10" fill="hold" nodeType="withEffect">
                                  <p:stCondLst>
                                    <p:cond delay="0"/>
                                  </p:stCondLst>
                                  <p:childTnLst>
                                    <p:set>
                                      <p:cBhvr>
                                        <p:cTn id="42" dur="1" fill="hold">
                                          <p:stCondLst>
                                            <p:cond delay="0"/>
                                          </p:stCondLst>
                                        </p:cTn>
                                        <p:tgtEl>
                                          <p:spTgt spid="63495"/>
                                        </p:tgtEl>
                                        <p:attrNameLst>
                                          <p:attrName>style.visibility</p:attrName>
                                        </p:attrNameLst>
                                      </p:cBhvr>
                                      <p:to>
                                        <p:strVal val="visible"/>
                                      </p:to>
                                    </p:set>
                                    <p:animEffect transition="in" filter="blinds(horizontal)">
                                      <p:cBhvr>
                                        <p:cTn id="43" dur="500"/>
                                        <p:tgtEl>
                                          <p:spTgt spid="63495"/>
                                        </p:tgtEl>
                                      </p:cBhvr>
                                    </p:animEffect>
                                  </p:childTnLst>
                                </p:cTn>
                              </p:par>
                              <p:par>
                                <p:cTn id="44" presetID="3" presetClass="entr" presetSubtype="10" fill="hold" nodeType="withEffect">
                                  <p:stCondLst>
                                    <p:cond delay="0"/>
                                  </p:stCondLst>
                                  <p:childTnLst>
                                    <p:set>
                                      <p:cBhvr>
                                        <p:cTn id="45" dur="1" fill="hold">
                                          <p:stCondLst>
                                            <p:cond delay="0"/>
                                          </p:stCondLst>
                                        </p:cTn>
                                        <p:tgtEl>
                                          <p:spTgt spid="63496"/>
                                        </p:tgtEl>
                                        <p:attrNameLst>
                                          <p:attrName>style.visibility</p:attrName>
                                        </p:attrNameLst>
                                      </p:cBhvr>
                                      <p:to>
                                        <p:strVal val="visible"/>
                                      </p:to>
                                    </p:set>
                                    <p:animEffect transition="in" filter="blinds(horizontal)">
                                      <p:cBhvr>
                                        <p:cTn id="46" dur="500"/>
                                        <p:tgtEl>
                                          <p:spTgt spid="63496"/>
                                        </p:tgtEl>
                                      </p:cBhvr>
                                    </p:animEffect>
                                  </p:childTnLst>
                                </p:cTn>
                              </p:par>
                              <p:par>
                                <p:cTn id="47" presetID="3" presetClass="entr" presetSubtype="10" fill="hold" nodeType="withEffect">
                                  <p:stCondLst>
                                    <p:cond delay="0"/>
                                  </p:stCondLst>
                                  <p:childTnLst>
                                    <p:set>
                                      <p:cBhvr>
                                        <p:cTn id="48" dur="1" fill="hold">
                                          <p:stCondLst>
                                            <p:cond delay="0"/>
                                          </p:stCondLst>
                                        </p:cTn>
                                        <p:tgtEl>
                                          <p:spTgt spid="63497"/>
                                        </p:tgtEl>
                                        <p:attrNameLst>
                                          <p:attrName>style.visibility</p:attrName>
                                        </p:attrNameLst>
                                      </p:cBhvr>
                                      <p:to>
                                        <p:strVal val="visible"/>
                                      </p:to>
                                    </p:set>
                                    <p:animEffect transition="in" filter="blinds(horizontal)">
                                      <p:cBhvr>
                                        <p:cTn id="49" dur="500"/>
                                        <p:tgtEl>
                                          <p:spTgt spid="63497"/>
                                        </p:tgtEl>
                                      </p:cBhvr>
                                    </p:animEffect>
                                  </p:childTnLst>
                                </p:cTn>
                              </p:par>
                              <p:par>
                                <p:cTn id="50" presetID="3" presetClass="entr" presetSubtype="10" fill="hold" nodeType="withEffect">
                                  <p:stCondLst>
                                    <p:cond delay="0"/>
                                  </p:stCondLst>
                                  <p:childTnLst>
                                    <p:set>
                                      <p:cBhvr>
                                        <p:cTn id="51" dur="1" fill="hold">
                                          <p:stCondLst>
                                            <p:cond delay="0"/>
                                          </p:stCondLst>
                                        </p:cTn>
                                        <p:tgtEl>
                                          <p:spTgt spid="63498"/>
                                        </p:tgtEl>
                                        <p:attrNameLst>
                                          <p:attrName>style.visibility</p:attrName>
                                        </p:attrNameLst>
                                      </p:cBhvr>
                                      <p:to>
                                        <p:strVal val="visible"/>
                                      </p:to>
                                    </p:set>
                                    <p:animEffect transition="in" filter="blinds(horizontal)">
                                      <p:cBhvr>
                                        <p:cTn id="52" dur="500"/>
                                        <p:tgtEl>
                                          <p:spTgt spid="6349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63499"/>
                                        </p:tgtEl>
                                        <p:attrNameLst>
                                          <p:attrName>style.visibility</p:attrName>
                                        </p:attrNameLst>
                                      </p:cBhvr>
                                      <p:to>
                                        <p:strVal val="visible"/>
                                      </p:to>
                                    </p:set>
                                    <p:animEffect transition="in" filter="blinds(horizontal)">
                                      <p:cBhvr>
                                        <p:cTn id="57" dur="500"/>
                                        <p:tgtEl>
                                          <p:spTgt spid="63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0808" name="Table 30807"/>
          <p:cNvGraphicFramePr/>
          <p:nvPr/>
        </p:nvGraphicFramePr>
        <p:xfrm>
          <a:off x="228600" y="754063"/>
          <a:ext cx="11598275" cy="5700713"/>
        </p:xfrm>
        <a:graphic>
          <a:graphicData uri="http://schemas.openxmlformats.org/drawingml/2006/table">
            <a:tbl>
              <a:tblPr/>
              <a:tblGrid>
                <a:gridCol w="6410325"/>
                <a:gridCol w="5187950"/>
              </a:tblGrid>
              <a:tr h="1481138">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defTabSz="457200">
                        <a:buNone/>
                      </a:pPr>
                      <a:r>
                        <a:rPr lang="vi-VN" altLang="x-none" sz="2500" dirty="0">
                          <a:solidFill>
                            <a:srgbClr val="333333"/>
                          </a:solidFill>
                          <a:latin typeface="Arial Unicode MS" pitchFamily="34" charset="-128"/>
                          <a:ea typeface="Arial Unicode MS" pitchFamily="34" charset="-128"/>
                        </a:rPr>
                        <a:t>a. Đảng Cộng sản Việt Nam là một cơ quan trong bộ máy nhà nước.</a:t>
                      </a:r>
                      <a:endParaRPr lang="vi-VN" altLang="x-none" sz="2500" dirty="0">
                        <a:solidFill>
                          <a:srgbClr val="333333"/>
                        </a:solidFill>
                        <a:latin typeface="Arial Unicode MS" pitchFamily="34" charset="-128"/>
                        <a:ea typeface="Arial Unicode MS" pitchFamily="34" charset="-128"/>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defTabSz="457200">
                        <a:buNone/>
                      </a:pPr>
                      <a:r>
                        <a:rPr lang="vi-VN" altLang="x-none" sz="2500" dirty="0">
                          <a:solidFill>
                            <a:srgbClr val="333333"/>
                          </a:solidFill>
                          <a:latin typeface="Arial Unicode MS" pitchFamily="34" charset="-128"/>
                          <a:ea typeface="Arial Unicode MS" pitchFamily="34" charset="-128"/>
                        </a:rPr>
                        <a:t>Không đúng: Đảng là bộ phận trong Hệ thống chính trị, Đảng lãnh đạo Bộ máy nhà nước</a:t>
                      </a:r>
                      <a:endParaRPr lang="vi-VN" altLang="x-none" sz="2500" dirty="0">
                        <a:solidFill>
                          <a:srgbClr val="333333"/>
                        </a:solidFill>
                        <a:latin typeface="Arial Unicode MS" pitchFamily="34" charset="-128"/>
                        <a:ea typeface="Arial Unicode MS" pitchFamily="34" charset="-128"/>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r>
              <a:tr h="1119187">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defTabSz="457200">
                        <a:buNone/>
                      </a:pPr>
                      <a:r>
                        <a:rPr lang="vi-VN" altLang="x-none" sz="2500" dirty="0">
                          <a:solidFill>
                            <a:srgbClr val="333333"/>
                          </a:solidFill>
                          <a:latin typeface="Arial Unicode MS" pitchFamily="34" charset="-128"/>
                          <a:ea typeface="Arial Unicode MS" pitchFamily="34" charset="-128"/>
                        </a:rPr>
                        <a:t>b. Quyền lực của Nhà nước Cộng hoà xã hội chủ nghĩa Việt Nam thuộc về Nhân dân lao động.</a:t>
                      </a:r>
                      <a:endParaRPr lang="vi-VN" altLang="x-none" sz="2500" dirty="0">
                        <a:solidFill>
                          <a:srgbClr val="333333"/>
                        </a:solidFill>
                        <a:latin typeface="Arial Unicode MS" pitchFamily="34" charset="-128"/>
                        <a:ea typeface="Arial Unicode MS" pitchFamily="34" charset="-128"/>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CC"/>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defTabSz="457200">
                        <a:buNone/>
                      </a:pPr>
                      <a:r>
                        <a:rPr lang="vi-VN" altLang="x-none" sz="2500" dirty="0">
                          <a:solidFill>
                            <a:srgbClr val="333333"/>
                          </a:solidFill>
                          <a:latin typeface="Arial Unicode MS" pitchFamily="34" charset="-128"/>
                          <a:ea typeface="Arial Unicode MS" pitchFamily="34" charset="-128"/>
                        </a:rPr>
                        <a:t>Đồng ý: Điều này thể hiện tính nhân dân của Hệ thống chính trị</a:t>
                      </a:r>
                      <a:endParaRPr lang="vi-VN" altLang="x-none" sz="2500" dirty="0">
                        <a:solidFill>
                          <a:srgbClr val="333333"/>
                        </a:solidFill>
                        <a:latin typeface="Arial Unicode MS" pitchFamily="34" charset="-128"/>
                        <a:ea typeface="Arial Unicode MS" pitchFamily="34" charset="-128"/>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CC"/>
                    </a:solidFill>
                  </a:tcPr>
                </a:tc>
              </a:tr>
              <a:tr h="990600">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defTabSz="457200">
                        <a:buNone/>
                      </a:pPr>
                      <a:r>
                        <a:rPr lang="vi-VN" altLang="x-none" sz="2500" dirty="0">
                          <a:solidFill>
                            <a:srgbClr val="333333"/>
                          </a:solidFill>
                          <a:latin typeface="Arial Unicode MS" pitchFamily="34" charset="-128"/>
                          <a:ea typeface="Arial Unicode MS" pitchFamily="34" charset="-128"/>
                        </a:rPr>
                        <a:t>c. Trong hệ thống chính trị Việt Nam, Nhà nước giữ vai trò quản lí xã hội.</a:t>
                      </a:r>
                      <a:endParaRPr lang="vi-VN" altLang="x-none" sz="2500" dirty="0">
                        <a:solidFill>
                          <a:srgbClr val="333333"/>
                        </a:solidFill>
                        <a:latin typeface="Arial Unicode MS" pitchFamily="34" charset="-128"/>
                        <a:ea typeface="Arial Unicode MS" pitchFamily="34" charset="-128"/>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C99"/>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defTabSz="457200">
                        <a:buNone/>
                      </a:pPr>
                      <a:r>
                        <a:rPr lang="vi-VN" altLang="x-none" sz="2500" dirty="0">
                          <a:solidFill>
                            <a:srgbClr val="333333"/>
                          </a:solidFill>
                          <a:latin typeface="Arial Unicode MS" pitchFamily="34" charset="-128"/>
                          <a:ea typeface="Arial Unicode MS" pitchFamily="34" charset="-128"/>
                        </a:rPr>
                        <a:t>Đồng ý: Đây là chức năng cơ bản của nhà nước</a:t>
                      </a:r>
                      <a:endParaRPr lang="vi-VN" altLang="x-none" sz="2500" dirty="0">
                        <a:solidFill>
                          <a:srgbClr val="333333"/>
                        </a:solidFill>
                        <a:latin typeface="Arial Unicode MS" pitchFamily="34" charset="-128"/>
                        <a:ea typeface="Arial Unicode MS" pitchFamily="34" charset="-128"/>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C99"/>
                    </a:solidFill>
                  </a:tcPr>
                </a:tc>
              </a:tr>
              <a:tr h="1119188">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defTabSz="457200">
                        <a:buNone/>
                      </a:pPr>
                      <a:r>
                        <a:rPr lang="vi-VN" altLang="x-none" sz="2500" dirty="0">
                          <a:solidFill>
                            <a:srgbClr val="333333"/>
                          </a:solidFill>
                          <a:latin typeface="Arial Unicode MS" pitchFamily="34" charset="-128"/>
                          <a:ea typeface="Arial Unicode MS" pitchFamily="34" charset="-128"/>
                        </a:rPr>
                        <a:t>d. Các bộ phận cấu thành của hệ thống chính trị Việt Nam đều hoạt động trong khuôn khổ pháp luật.</a:t>
                      </a:r>
                      <a:endParaRPr lang="vi-VN" altLang="x-none" sz="2500" dirty="0">
                        <a:solidFill>
                          <a:srgbClr val="333333"/>
                        </a:solidFill>
                        <a:latin typeface="Arial Unicode MS" pitchFamily="34" charset="-128"/>
                        <a:ea typeface="Arial Unicode MS" pitchFamily="34" charset="-128"/>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99CC"/>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defTabSz="457200">
                        <a:buNone/>
                      </a:pPr>
                      <a:r>
                        <a:rPr lang="vi-VN" altLang="x-none" sz="2500" dirty="0">
                          <a:solidFill>
                            <a:srgbClr val="333333"/>
                          </a:solidFill>
                          <a:latin typeface="Arial Unicode MS" pitchFamily="34" charset="-128"/>
                          <a:ea typeface="Arial Unicode MS" pitchFamily="34" charset="-128"/>
                        </a:rPr>
                        <a:t>Đồng ý: Điều này thể hiện tính pháp quyền của Hệ thống chính trị</a:t>
                      </a:r>
                      <a:endParaRPr lang="vi-VN" altLang="x-none" sz="2500" dirty="0">
                        <a:solidFill>
                          <a:srgbClr val="333333"/>
                        </a:solidFill>
                        <a:latin typeface="Arial Unicode MS" pitchFamily="34" charset="-128"/>
                        <a:ea typeface="Arial Unicode MS" pitchFamily="34" charset="-128"/>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99CC"/>
                    </a:solidFill>
                  </a:tcPr>
                </a:tc>
              </a:tr>
              <a:tr h="990600">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defTabSz="457200">
                        <a:buNone/>
                      </a:pPr>
                      <a:r>
                        <a:rPr lang="vi-VN" altLang="x-none" sz="2500" dirty="0">
                          <a:solidFill>
                            <a:srgbClr val="333333"/>
                          </a:solidFill>
                          <a:latin typeface="Arial Unicode MS" pitchFamily="34" charset="-128"/>
                          <a:ea typeface="Arial Unicode MS" pitchFamily="34" charset="-128"/>
                        </a:rPr>
                        <a:t>đ. Mặt trận Tổ quốc Việt Nam là tổ chức giữ vai trò trung tâm trong hệ thống chính trị.</a:t>
                      </a:r>
                      <a:endParaRPr lang="vi-VN" altLang="x-none" sz="2500" dirty="0">
                        <a:solidFill>
                          <a:srgbClr val="333333"/>
                        </a:solidFill>
                        <a:latin typeface="Arial Unicode MS" pitchFamily="34" charset="-128"/>
                        <a:ea typeface="Arial Unicode MS" pitchFamily="34" charset="-128"/>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CC"/>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defTabSz="457200">
                        <a:buNone/>
                      </a:pPr>
                      <a:r>
                        <a:rPr lang="vi-VN" altLang="x-none" sz="2500" dirty="0">
                          <a:solidFill>
                            <a:srgbClr val="333333"/>
                          </a:solidFill>
                          <a:latin typeface="Arial Unicode MS" pitchFamily="34" charset="-128"/>
                          <a:ea typeface="Arial Unicode MS" pitchFamily="34" charset="-128"/>
                        </a:rPr>
                        <a:t>Không đúng: Mặt trận giữ vai trò tập hợp và đoàn kết toàn dân</a:t>
                      </a:r>
                      <a:endParaRPr lang="vi-VN" altLang="x-none" sz="2500" dirty="0">
                        <a:solidFill>
                          <a:srgbClr val="333333"/>
                        </a:solidFill>
                        <a:latin typeface="Arial Unicode MS" pitchFamily="34" charset="-128"/>
                        <a:ea typeface="Arial Unicode MS" pitchFamily="34" charset="-128"/>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CC"/>
                    </a:solidFill>
                  </a:tcPr>
                </a:tc>
              </a:tr>
            </a:tbl>
          </a:graphicData>
        </a:graphic>
      </p:graphicFrame>
      <p:sp>
        <p:nvSpPr>
          <p:cNvPr id="30784" name="Rectangles 30783"/>
          <p:cNvSpPr/>
          <p:nvPr/>
        </p:nvSpPr>
        <p:spPr>
          <a:xfrm>
            <a:off x="0" y="-52387"/>
            <a:ext cx="12192000" cy="473075"/>
          </a:xfrm>
          <a:prstGeom prst="rect">
            <a:avLst/>
          </a:prstGeom>
          <a:solidFill>
            <a:srgbClr val="FFCC99"/>
          </a:solidFill>
          <a:ln w="9525">
            <a:noFill/>
          </a:ln>
        </p:spPr>
        <p:txBody>
          <a:bodyPr anchor="ctr" anchorCtr="0">
            <a:spAutoFit/>
          </a:bodyPr>
          <a:p>
            <a:r>
              <a:rPr lang="vi-VN" altLang="x-none" sz="2500" dirty="0">
                <a:latin typeface="Arial Unicode MS" pitchFamily="34" charset="-128"/>
                <a:ea typeface="Arial Unicode MS" pitchFamily="34" charset="-128"/>
              </a:rPr>
              <a:t>Bài tập 1: Em đồng tình hay không đồng tình với ý kiến nào dưới đây? Vì sao</a:t>
            </a:r>
            <a:endParaRPr lang="vi-VN" altLang="x-none" sz="2500" dirty="0">
              <a:latin typeface="Arial Unicode MS" pitchFamily="34" charset="-128"/>
              <a:ea typeface="Arial Unicode MS" pitchFamily="34" charset="-128"/>
            </a:endParaRPr>
          </a:p>
        </p:txBody>
      </p:sp>
      <p:sp>
        <p:nvSpPr>
          <p:cNvPr id="30809" name="Rectangle 9"/>
          <p:cNvSpPr/>
          <p:nvPr/>
        </p:nvSpPr>
        <p:spPr>
          <a:xfrm>
            <a:off x="6689725" y="779463"/>
            <a:ext cx="4992688" cy="1306512"/>
          </a:xfrm>
          <a:prstGeom prst="rect">
            <a:avLst/>
          </a:prstGeom>
          <a:solidFill>
            <a:srgbClr val="FFFF99"/>
          </a:solidFill>
          <a:ln w="25400">
            <a:noFill/>
          </a:ln>
        </p:spPr>
        <p:txBody>
          <a:bodyPr anchor="ctr" anchorCtr="0"/>
          <a:p>
            <a:pPr algn="ctr" defTabSz="914400">
              <a:buClr>
                <a:srgbClr val="000000"/>
              </a:buClr>
            </a:pPr>
            <a:endParaRPr lang="vi-VN" altLang="x-none" sz="1400" dirty="0">
              <a:solidFill>
                <a:srgbClr val="FFF8F3"/>
              </a:solidFill>
              <a:latin typeface="Arial" panose="020B0604020202020204" pitchFamily="34" charset="0"/>
              <a:ea typeface="YF补 汉仪夏日体+黑白emoji"/>
              <a:sym typeface="Arial" panose="020B0604020202020204" pitchFamily="34" charset="0"/>
            </a:endParaRPr>
          </a:p>
        </p:txBody>
      </p:sp>
      <p:sp>
        <p:nvSpPr>
          <p:cNvPr id="30810" name="Rectangle 9"/>
          <p:cNvSpPr/>
          <p:nvPr/>
        </p:nvSpPr>
        <p:spPr>
          <a:xfrm>
            <a:off x="6689725" y="779463"/>
            <a:ext cx="4992688" cy="1306512"/>
          </a:xfrm>
          <a:prstGeom prst="rect">
            <a:avLst/>
          </a:prstGeom>
          <a:solidFill>
            <a:srgbClr val="FFFF99"/>
          </a:solidFill>
          <a:ln w="25400">
            <a:noFill/>
          </a:ln>
        </p:spPr>
        <p:txBody>
          <a:bodyPr anchor="ctr" anchorCtr="0"/>
          <a:p>
            <a:pPr algn="ctr" defTabSz="914400">
              <a:buClr>
                <a:srgbClr val="000000"/>
              </a:buClr>
            </a:pPr>
            <a:endParaRPr lang="vi-VN" altLang="x-none" sz="1400" dirty="0">
              <a:solidFill>
                <a:srgbClr val="FFF8F3"/>
              </a:solidFill>
              <a:latin typeface="Arial" panose="020B0604020202020204" pitchFamily="34" charset="0"/>
              <a:ea typeface="YF补 汉仪夏日体+黑白emoji"/>
              <a:sym typeface="Arial" panose="020B0604020202020204" pitchFamily="34" charset="0"/>
            </a:endParaRPr>
          </a:p>
        </p:txBody>
      </p:sp>
      <p:sp>
        <p:nvSpPr>
          <p:cNvPr id="30811" name="Rectangle 9"/>
          <p:cNvSpPr/>
          <p:nvPr/>
        </p:nvSpPr>
        <p:spPr>
          <a:xfrm>
            <a:off x="6672263" y="2287588"/>
            <a:ext cx="4992687" cy="957262"/>
          </a:xfrm>
          <a:prstGeom prst="rect">
            <a:avLst/>
          </a:prstGeom>
          <a:solidFill>
            <a:srgbClr val="CCFFCC"/>
          </a:solidFill>
          <a:ln w="25400">
            <a:noFill/>
          </a:ln>
        </p:spPr>
        <p:txBody>
          <a:bodyPr anchor="ctr" anchorCtr="0"/>
          <a:p>
            <a:pPr algn="ctr" defTabSz="914400">
              <a:buClr>
                <a:srgbClr val="000000"/>
              </a:buClr>
            </a:pPr>
            <a:endParaRPr lang="vi-VN" altLang="x-none" sz="1400" dirty="0">
              <a:solidFill>
                <a:srgbClr val="FFF8F3"/>
              </a:solidFill>
              <a:latin typeface="Arial" panose="020B0604020202020204" pitchFamily="34" charset="0"/>
              <a:ea typeface="YF补 汉仪夏日体+黑白emoji"/>
              <a:sym typeface="Arial" panose="020B0604020202020204" pitchFamily="34" charset="0"/>
            </a:endParaRPr>
          </a:p>
        </p:txBody>
      </p:sp>
      <p:sp>
        <p:nvSpPr>
          <p:cNvPr id="30812" name="Rectangle 9"/>
          <p:cNvSpPr/>
          <p:nvPr/>
        </p:nvSpPr>
        <p:spPr>
          <a:xfrm>
            <a:off x="6672263" y="2287588"/>
            <a:ext cx="4992687" cy="957262"/>
          </a:xfrm>
          <a:prstGeom prst="rect">
            <a:avLst/>
          </a:prstGeom>
          <a:solidFill>
            <a:srgbClr val="CCFFCC"/>
          </a:solidFill>
          <a:ln w="25400">
            <a:noFill/>
          </a:ln>
        </p:spPr>
        <p:txBody>
          <a:bodyPr anchor="ctr" anchorCtr="0"/>
          <a:p>
            <a:pPr algn="ctr" defTabSz="914400">
              <a:buClr>
                <a:srgbClr val="000000"/>
              </a:buClr>
            </a:pPr>
            <a:endParaRPr lang="vi-VN" altLang="x-none" sz="1400" dirty="0">
              <a:solidFill>
                <a:srgbClr val="FFF8F3"/>
              </a:solidFill>
              <a:latin typeface="Arial" panose="020B0604020202020204" pitchFamily="34" charset="0"/>
              <a:ea typeface="YF补 汉仪夏日体+黑白emoji"/>
              <a:sym typeface="Arial" panose="020B0604020202020204" pitchFamily="34" charset="0"/>
            </a:endParaRPr>
          </a:p>
        </p:txBody>
      </p:sp>
      <p:sp>
        <p:nvSpPr>
          <p:cNvPr id="30813" name="Rectangle 9"/>
          <p:cNvSpPr/>
          <p:nvPr/>
        </p:nvSpPr>
        <p:spPr>
          <a:xfrm>
            <a:off x="6684963" y="3373438"/>
            <a:ext cx="4992687" cy="957262"/>
          </a:xfrm>
          <a:prstGeom prst="rect">
            <a:avLst/>
          </a:prstGeom>
          <a:solidFill>
            <a:srgbClr val="FFCC99"/>
          </a:solidFill>
          <a:ln w="25400">
            <a:noFill/>
          </a:ln>
        </p:spPr>
        <p:txBody>
          <a:bodyPr anchor="ctr" anchorCtr="0"/>
          <a:p>
            <a:pPr algn="ctr" defTabSz="914400">
              <a:buClr>
                <a:srgbClr val="000000"/>
              </a:buClr>
            </a:pPr>
            <a:endParaRPr lang="vi-VN" altLang="x-none" sz="1400" dirty="0">
              <a:solidFill>
                <a:srgbClr val="FFF8F3"/>
              </a:solidFill>
              <a:latin typeface="Arial" panose="020B0604020202020204" pitchFamily="34" charset="0"/>
              <a:ea typeface="YF补 汉仪夏日体+黑白emoji"/>
              <a:sym typeface="Arial" panose="020B0604020202020204" pitchFamily="34" charset="0"/>
            </a:endParaRPr>
          </a:p>
        </p:txBody>
      </p:sp>
      <p:sp>
        <p:nvSpPr>
          <p:cNvPr id="30814" name="Rectangle 9"/>
          <p:cNvSpPr/>
          <p:nvPr/>
        </p:nvSpPr>
        <p:spPr>
          <a:xfrm>
            <a:off x="6697663" y="4402138"/>
            <a:ext cx="4992687" cy="957262"/>
          </a:xfrm>
          <a:prstGeom prst="rect">
            <a:avLst/>
          </a:prstGeom>
          <a:solidFill>
            <a:srgbClr val="FF99CC"/>
          </a:solidFill>
          <a:ln w="25400">
            <a:noFill/>
          </a:ln>
        </p:spPr>
        <p:txBody>
          <a:bodyPr anchor="ctr" anchorCtr="0"/>
          <a:p>
            <a:pPr algn="ctr" defTabSz="914400">
              <a:buClr>
                <a:srgbClr val="000000"/>
              </a:buClr>
            </a:pPr>
            <a:endParaRPr lang="vi-VN" altLang="x-none" sz="1400" dirty="0">
              <a:solidFill>
                <a:srgbClr val="FFF8F3"/>
              </a:solidFill>
              <a:latin typeface="Arial" panose="020B0604020202020204" pitchFamily="34" charset="0"/>
              <a:ea typeface="YF补 汉仪夏日体+黑白emoji"/>
              <a:sym typeface="Arial" panose="020B0604020202020204" pitchFamily="34" charset="0"/>
            </a:endParaRPr>
          </a:p>
        </p:txBody>
      </p:sp>
      <p:sp>
        <p:nvSpPr>
          <p:cNvPr id="30815" name="Rectangle 9"/>
          <p:cNvSpPr/>
          <p:nvPr/>
        </p:nvSpPr>
        <p:spPr>
          <a:xfrm>
            <a:off x="6710363" y="5518150"/>
            <a:ext cx="4992687" cy="841375"/>
          </a:xfrm>
          <a:prstGeom prst="rect">
            <a:avLst/>
          </a:prstGeom>
          <a:solidFill>
            <a:srgbClr val="CCFFCC"/>
          </a:solidFill>
          <a:ln w="25400">
            <a:noFill/>
          </a:ln>
        </p:spPr>
        <p:txBody>
          <a:bodyPr anchor="ctr" anchorCtr="0"/>
          <a:p>
            <a:pPr algn="ctr" defTabSz="914400">
              <a:buClr>
                <a:srgbClr val="000000"/>
              </a:buClr>
            </a:pPr>
            <a:endParaRPr lang="vi-VN" altLang="x-none" sz="1400" dirty="0">
              <a:solidFill>
                <a:srgbClr val="FFF8F3"/>
              </a:solidFill>
              <a:latin typeface="Arial" panose="020B0604020202020204" pitchFamily="34" charset="0"/>
              <a:ea typeface="YF补 汉仪夏日体+黑白emoji"/>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0809"/>
                                        </p:tgtEl>
                                      </p:cBhvr>
                                    </p:animEffect>
                                    <p:set>
                                      <p:cBhvr>
                                        <p:cTn id="7" dur="1" fill="hold">
                                          <p:stCondLst>
                                            <p:cond delay="499"/>
                                          </p:stCondLst>
                                        </p:cTn>
                                        <p:tgtEl>
                                          <p:spTgt spid="3080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30810"/>
                                        </p:tgtEl>
                                      </p:cBhvr>
                                    </p:animEffect>
                                    <p:set>
                                      <p:cBhvr>
                                        <p:cTn id="12" dur="1" fill="hold">
                                          <p:stCondLst>
                                            <p:cond delay="499"/>
                                          </p:stCondLst>
                                        </p:cTn>
                                        <p:tgtEl>
                                          <p:spTgt spid="308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30811"/>
                                        </p:tgtEl>
                                      </p:cBhvr>
                                    </p:animEffect>
                                    <p:set>
                                      <p:cBhvr>
                                        <p:cTn id="17" dur="1" fill="hold">
                                          <p:stCondLst>
                                            <p:cond delay="499"/>
                                          </p:stCondLst>
                                        </p:cTn>
                                        <p:tgtEl>
                                          <p:spTgt spid="308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30812"/>
                                        </p:tgtEl>
                                      </p:cBhvr>
                                    </p:animEffect>
                                    <p:set>
                                      <p:cBhvr>
                                        <p:cTn id="22" dur="1" fill="hold">
                                          <p:stCondLst>
                                            <p:cond delay="499"/>
                                          </p:stCondLst>
                                        </p:cTn>
                                        <p:tgtEl>
                                          <p:spTgt spid="308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30813"/>
                                        </p:tgtEl>
                                      </p:cBhvr>
                                    </p:animEffect>
                                    <p:set>
                                      <p:cBhvr>
                                        <p:cTn id="27" dur="1" fill="hold">
                                          <p:stCondLst>
                                            <p:cond delay="499"/>
                                          </p:stCondLst>
                                        </p:cTn>
                                        <p:tgtEl>
                                          <p:spTgt spid="308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0" nodeType="clickEffect">
                                  <p:stCondLst>
                                    <p:cond delay="0"/>
                                  </p:stCondLst>
                                  <p:childTnLst>
                                    <p:animEffect transition="out" filter="blinds(horizontal)">
                                      <p:cBhvr>
                                        <p:cTn id="31" dur="500"/>
                                        <p:tgtEl>
                                          <p:spTgt spid="30814"/>
                                        </p:tgtEl>
                                      </p:cBhvr>
                                    </p:animEffect>
                                    <p:set>
                                      <p:cBhvr>
                                        <p:cTn id="32" dur="1" fill="hold">
                                          <p:stCondLst>
                                            <p:cond delay="499"/>
                                          </p:stCondLst>
                                        </p:cTn>
                                        <p:tgtEl>
                                          <p:spTgt spid="308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0" nodeType="clickEffect">
                                  <p:stCondLst>
                                    <p:cond delay="0"/>
                                  </p:stCondLst>
                                  <p:childTnLst>
                                    <p:animEffect transition="out" filter="blinds(horizontal)">
                                      <p:cBhvr>
                                        <p:cTn id="36" dur="500"/>
                                        <p:tgtEl>
                                          <p:spTgt spid="30815"/>
                                        </p:tgtEl>
                                      </p:cBhvr>
                                    </p:animEffect>
                                    <p:set>
                                      <p:cBhvr>
                                        <p:cTn id="37" dur="1" fill="hold">
                                          <p:stCondLst>
                                            <p:cond delay="499"/>
                                          </p:stCondLst>
                                        </p:cTn>
                                        <p:tgtEl>
                                          <p:spTgt spid="308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9" grpId="0" animBg="1"/>
      <p:bldP spid="30810" grpId="0" animBg="1"/>
      <p:bldP spid="30811" grpId="0" animBg="1"/>
      <p:bldP spid="30812" grpId="0" animBg="1"/>
      <p:bldP spid="30813" grpId="0" animBg="1"/>
      <p:bldP spid="30814" grpId="0" animBg="1"/>
      <p:bldP spid="308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0423" name="Picture 60422" descr="he-thong-chinh-tri-o-viet-nam"/>
          <p:cNvPicPr>
            <a:picLocks noChangeAspect="1"/>
          </p:cNvPicPr>
          <p:nvPr/>
        </p:nvPicPr>
        <p:blipFill>
          <a:blip r:embed="rId1"/>
          <a:stretch>
            <a:fillRect/>
          </a:stretch>
        </p:blipFill>
        <p:spPr>
          <a:xfrm>
            <a:off x="0" y="0"/>
            <a:ext cx="12192000" cy="6884988"/>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Text Placeholder 1"/>
          <p:cNvSpPr>
            <a:spLocks noGrp="1"/>
          </p:cNvSpPr>
          <p:nvPr>
            <p:ph type="body" sz="quarter" idx="4294967295"/>
          </p:nvPr>
        </p:nvSpPr>
        <p:spPr>
          <a:xfrm>
            <a:off x="0" y="0"/>
            <a:ext cx="12192000" cy="723900"/>
          </a:xfrm>
          <a:solidFill>
            <a:srgbClr val="FFCC99">
              <a:alpha val="100000"/>
            </a:srgbClr>
          </a:solidFill>
        </p:spPr>
        <p:txBody>
          <a:bodyPr anchor="ctr" anchorCtr="0"/>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lgn="ctr">
              <a:buNone/>
            </a:pPr>
            <a:r>
              <a:rPr sz="4500" b="1">
                <a:solidFill>
                  <a:srgbClr val="262626"/>
                </a:solidFill>
                <a:latin typeface="Arial Unicode MS" pitchFamily="34" charset="-128"/>
                <a:ea typeface="Arial Unicode MS" pitchFamily="34" charset="-128"/>
              </a:rPr>
              <a:t>XỬ LÝ TÌNH HUỐNG</a:t>
            </a:r>
            <a:endParaRPr sz="4500" b="1">
              <a:solidFill>
                <a:srgbClr val="262626"/>
              </a:solidFill>
              <a:latin typeface="Arial Unicode MS" pitchFamily="34" charset="-128"/>
              <a:ea typeface="Arial Unicode MS" pitchFamily="34" charset="-128"/>
            </a:endParaRPr>
          </a:p>
        </p:txBody>
      </p:sp>
      <p:sp>
        <p:nvSpPr>
          <p:cNvPr id="17" name="직사각형 4"/>
          <p:cNvSpPr/>
          <p:nvPr/>
        </p:nvSpPr>
        <p:spPr>
          <a:xfrm>
            <a:off x="0" y="3473450"/>
            <a:ext cx="12192000" cy="1428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a:endParaRPr lang="ko-KR" altLang="en-US" sz="2700" dirty="0">
              <a:solidFill>
                <a:srgbClr val="FFFFFF"/>
              </a:solidFill>
              <a:latin typeface="Arial" panose="020B0604020202020204" pitchFamily="34" charset="0"/>
              <a:ea typeface="Arial Unicode MS" pitchFamily="34" charset="-128"/>
            </a:endParaRPr>
          </a:p>
        </p:txBody>
      </p:sp>
      <p:sp>
        <p:nvSpPr>
          <p:cNvPr id="64516" name="Rectangles 64515"/>
          <p:cNvSpPr/>
          <p:nvPr/>
        </p:nvSpPr>
        <p:spPr>
          <a:xfrm>
            <a:off x="219075" y="939800"/>
            <a:ext cx="11653838" cy="2225675"/>
          </a:xfrm>
          <a:prstGeom prst="rect">
            <a:avLst/>
          </a:prstGeom>
          <a:noFill/>
          <a:ln w="22225">
            <a:noFill/>
          </a:ln>
        </p:spPr>
        <p:txBody>
          <a:bodyPr anchor="ctr" anchorCtr="0">
            <a:spAutoFit/>
          </a:bodyPr>
          <a:p>
            <a:r>
              <a:rPr lang="vi-VN" altLang="x-none" sz="3500" i="1" dirty="0">
                <a:latin typeface="Arial Unicode MS" pitchFamily="34" charset="-128"/>
                <a:ea typeface="Arial Unicode MS" pitchFamily="34" charset="-128"/>
              </a:rPr>
              <a:t>Tình huống 1.</a:t>
            </a:r>
            <a:r>
              <a:rPr lang="vi-VN" altLang="x-none" sz="3500" dirty="0">
                <a:latin typeface="Arial Unicode MS" pitchFamily="34" charset="-128"/>
                <a:ea typeface="Arial Unicode MS" pitchFamily="34" charset="-128"/>
              </a:rPr>
              <a:t> Anh A và anh B là bạn bè. Qua mạng xã hội, anh A đã gửi cho anh B những thông tin không chính xác về một số cơ quan, tổ chức trong hệ thống chính trị.</a:t>
            </a:r>
            <a:endParaRPr lang="vi-VN" altLang="x-none" sz="3500" dirty="0">
              <a:latin typeface="Arial Unicode MS" pitchFamily="34" charset="-128"/>
              <a:ea typeface="Arial Unicode MS" pitchFamily="34" charset="-128"/>
            </a:endParaRPr>
          </a:p>
          <a:p>
            <a:r>
              <a:rPr lang="vi-VN" altLang="x-none" sz="3500" dirty="0">
                <a:latin typeface="Arial Unicode MS" pitchFamily="34" charset="-128"/>
                <a:ea typeface="Arial Unicode MS" pitchFamily="34" charset="-128"/>
              </a:rPr>
              <a:t>- Nếu là anh B, em sẽ có ý kiến gì với bạn?</a:t>
            </a:r>
            <a:endParaRPr sz="3500">
              <a:latin typeface="Arial Unicode MS" pitchFamily="34" charset="-128"/>
              <a:ea typeface="Arial Unicode MS" pitchFamily="34" charset="-128"/>
            </a:endParaRPr>
          </a:p>
        </p:txBody>
      </p:sp>
      <p:sp>
        <p:nvSpPr>
          <p:cNvPr id="64517" name="Rectangles 64516"/>
          <p:cNvSpPr/>
          <p:nvPr/>
        </p:nvSpPr>
        <p:spPr>
          <a:xfrm>
            <a:off x="785813" y="4338638"/>
            <a:ext cx="10810875" cy="1692275"/>
          </a:xfrm>
          <a:prstGeom prst="rect">
            <a:avLst/>
          </a:prstGeom>
          <a:noFill/>
          <a:ln w="9525">
            <a:noFill/>
          </a:ln>
        </p:spPr>
        <p:txBody>
          <a:bodyPr anchor="ctr" anchorCtr="0">
            <a:spAutoFit/>
          </a:bodyPr>
          <a:p>
            <a:pPr algn="ctr"/>
            <a:r>
              <a:rPr sz="3500">
                <a:latin typeface="Arial Unicode MS" pitchFamily="34" charset="-128"/>
                <a:ea typeface="Arial Unicode MS" pitchFamily="34" charset="-128"/>
              </a:rPr>
              <a:t>  </a:t>
            </a:r>
            <a:r>
              <a:rPr sz="3500" err="1">
                <a:latin typeface="Arial Unicode MS" pitchFamily="34" charset="-128"/>
                <a:ea typeface="Arial Unicode MS" pitchFamily="34" charset="-128"/>
              </a:rPr>
              <a:t>Nếu</a:t>
            </a:r>
            <a:r>
              <a:rPr sz="3500">
                <a:latin typeface="Arial Unicode MS" pitchFamily="34" charset="-128"/>
                <a:ea typeface="Arial Unicode MS" pitchFamily="34" charset="-128"/>
              </a:rPr>
              <a:t> </a:t>
            </a:r>
            <a:r>
              <a:rPr sz="3500" err="1">
                <a:latin typeface="Arial Unicode MS" pitchFamily="34" charset="-128"/>
                <a:ea typeface="Arial Unicode MS" pitchFamily="34" charset="-128"/>
              </a:rPr>
              <a:t>là</a:t>
            </a:r>
            <a:r>
              <a:rPr sz="3500">
                <a:latin typeface="Arial Unicode MS" pitchFamily="34" charset="-128"/>
                <a:ea typeface="Arial Unicode MS" pitchFamily="34" charset="-128"/>
              </a:rPr>
              <a:t> </a:t>
            </a:r>
            <a:r>
              <a:rPr sz="3500" err="1">
                <a:latin typeface="Arial Unicode MS" pitchFamily="34" charset="-128"/>
                <a:ea typeface="Arial Unicode MS" pitchFamily="34" charset="-128"/>
              </a:rPr>
              <a:t>anh</a:t>
            </a:r>
            <a:r>
              <a:rPr sz="3500">
                <a:latin typeface="Arial Unicode MS" pitchFamily="34" charset="-128"/>
                <a:ea typeface="Arial Unicode MS" pitchFamily="34" charset="-128"/>
              </a:rPr>
              <a:t> B, </a:t>
            </a:r>
            <a:r>
              <a:rPr sz="3500" err="1">
                <a:latin typeface="Arial Unicode MS" pitchFamily="34" charset="-128"/>
                <a:ea typeface="Arial Unicode MS" pitchFamily="34" charset="-128"/>
              </a:rPr>
              <a:t>em</a:t>
            </a:r>
            <a:r>
              <a:rPr sz="3500">
                <a:latin typeface="Arial Unicode MS" pitchFamily="34" charset="-128"/>
                <a:ea typeface="Arial Unicode MS" pitchFamily="34" charset="-128"/>
              </a:rPr>
              <a:t> </a:t>
            </a:r>
            <a:r>
              <a:rPr sz="3500" err="1">
                <a:latin typeface="Arial Unicode MS" pitchFamily="34" charset="-128"/>
                <a:ea typeface="Arial Unicode MS" pitchFamily="34" charset="-128"/>
              </a:rPr>
              <a:t>sẽ</a:t>
            </a:r>
            <a:r>
              <a:rPr sz="3500">
                <a:latin typeface="Arial Unicode MS" pitchFamily="34" charset="-128"/>
                <a:ea typeface="Arial Unicode MS" pitchFamily="34" charset="-128"/>
              </a:rPr>
              <a:t> </a:t>
            </a:r>
            <a:r>
              <a:rPr sz="3500" err="1">
                <a:latin typeface="Arial Unicode MS" pitchFamily="34" charset="-128"/>
                <a:ea typeface="Arial Unicode MS" pitchFamily="34" charset="-128"/>
              </a:rPr>
              <a:t>nhắc</a:t>
            </a:r>
            <a:r>
              <a:rPr sz="3500">
                <a:latin typeface="Arial Unicode MS" pitchFamily="34" charset="-128"/>
                <a:ea typeface="Arial Unicode MS" pitchFamily="34" charset="-128"/>
              </a:rPr>
              <a:t> </a:t>
            </a:r>
            <a:r>
              <a:rPr sz="3500" err="1">
                <a:latin typeface="Arial Unicode MS" pitchFamily="34" charset="-128"/>
                <a:ea typeface="Arial Unicode MS" pitchFamily="34" charset="-128"/>
              </a:rPr>
              <a:t>nhở</a:t>
            </a:r>
            <a:r>
              <a:rPr sz="3500">
                <a:latin typeface="Arial Unicode MS" pitchFamily="34" charset="-128"/>
                <a:ea typeface="Arial Unicode MS" pitchFamily="34" charset="-128"/>
              </a:rPr>
              <a:t> </a:t>
            </a:r>
            <a:r>
              <a:rPr sz="3500" err="1">
                <a:latin typeface="Arial Unicode MS" pitchFamily="34" charset="-128"/>
                <a:ea typeface="Arial Unicode MS" pitchFamily="34" charset="-128"/>
              </a:rPr>
              <a:t>anh</a:t>
            </a:r>
            <a:r>
              <a:rPr sz="3500">
                <a:latin typeface="Arial Unicode MS" pitchFamily="34" charset="-128"/>
                <a:ea typeface="Arial Unicode MS" pitchFamily="34" charset="-128"/>
              </a:rPr>
              <a:t> A </a:t>
            </a:r>
            <a:r>
              <a:rPr sz="3500" err="1">
                <a:latin typeface="Arial Unicode MS" pitchFamily="34" charset="-128"/>
                <a:ea typeface="Arial Unicode MS" pitchFamily="34" charset="-128"/>
              </a:rPr>
              <a:t>về</a:t>
            </a:r>
            <a:r>
              <a:rPr sz="3500">
                <a:latin typeface="Arial Unicode MS" pitchFamily="34" charset="-128"/>
                <a:ea typeface="Arial Unicode MS" pitchFamily="34" charset="-128"/>
              </a:rPr>
              <a:t> </a:t>
            </a:r>
            <a:r>
              <a:rPr sz="3500" err="1">
                <a:latin typeface="Arial Unicode MS" pitchFamily="34" charset="-128"/>
                <a:ea typeface="Arial Unicode MS" pitchFamily="34" charset="-128"/>
              </a:rPr>
              <a:t>những</a:t>
            </a:r>
            <a:r>
              <a:rPr sz="3500">
                <a:latin typeface="Arial Unicode MS" pitchFamily="34" charset="-128"/>
                <a:ea typeface="Arial Unicode MS" pitchFamily="34" charset="-128"/>
              </a:rPr>
              <a:t> </a:t>
            </a:r>
            <a:r>
              <a:rPr sz="3500" err="1">
                <a:latin typeface="Arial Unicode MS" pitchFamily="34" charset="-128"/>
                <a:ea typeface="Arial Unicode MS" pitchFamily="34" charset="-128"/>
              </a:rPr>
              <a:t>thông</a:t>
            </a:r>
            <a:r>
              <a:rPr sz="3500">
                <a:latin typeface="Arial Unicode MS" pitchFamily="34" charset="-128"/>
                <a:ea typeface="Arial Unicode MS" pitchFamily="34" charset="-128"/>
              </a:rPr>
              <a:t> tin </a:t>
            </a:r>
            <a:r>
              <a:rPr sz="3500" err="1">
                <a:latin typeface="Arial Unicode MS" pitchFamily="34" charset="-128"/>
                <a:ea typeface="Arial Unicode MS" pitchFamily="34" charset="-128"/>
              </a:rPr>
              <a:t>anh</a:t>
            </a:r>
            <a:r>
              <a:rPr sz="3500">
                <a:latin typeface="Arial Unicode MS" pitchFamily="34" charset="-128"/>
                <a:ea typeface="Arial Unicode MS" pitchFamily="34" charset="-128"/>
              </a:rPr>
              <a:t> A </a:t>
            </a:r>
            <a:r>
              <a:rPr sz="3500" err="1">
                <a:latin typeface="Arial Unicode MS" pitchFamily="34" charset="-128"/>
                <a:ea typeface="Arial Unicode MS" pitchFamily="34" charset="-128"/>
              </a:rPr>
              <a:t>đã</a:t>
            </a:r>
            <a:r>
              <a:rPr sz="3500">
                <a:latin typeface="Arial Unicode MS" pitchFamily="34" charset="-128"/>
                <a:ea typeface="Arial Unicode MS" pitchFamily="34" charset="-128"/>
              </a:rPr>
              <a:t> </a:t>
            </a:r>
            <a:r>
              <a:rPr sz="3500" err="1">
                <a:latin typeface="Arial Unicode MS" pitchFamily="34" charset="-128"/>
                <a:ea typeface="Arial Unicode MS" pitchFamily="34" charset="-128"/>
              </a:rPr>
              <a:t>gửi</a:t>
            </a:r>
            <a:r>
              <a:rPr sz="3500">
                <a:latin typeface="Arial Unicode MS" pitchFamily="34" charset="-128"/>
                <a:ea typeface="Arial Unicode MS" pitchFamily="34" charset="-128"/>
              </a:rPr>
              <a:t> </a:t>
            </a:r>
            <a:r>
              <a:rPr sz="3500" err="1">
                <a:latin typeface="Arial Unicode MS" pitchFamily="34" charset="-128"/>
                <a:ea typeface="Arial Unicode MS" pitchFamily="34" charset="-128"/>
              </a:rPr>
              <a:t>và</a:t>
            </a:r>
            <a:r>
              <a:rPr sz="3500">
                <a:latin typeface="Arial Unicode MS" pitchFamily="34" charset="-128"/>
                <a:ea typeface="Arial Unicode MS" pitchFamily="34" charset="-128"/>
              </a:rPr>
              <a:t> </a:t>
            </a:r>
            <a:r>
              <a:rPr sz="3500" err="1">
                <a:latin typeface="Arial Unicode MS" pitchFamily="34" charset="-128"/>
                <a:ea typeface="Arial Unicode MS" pitchFamily="34" charset="-128"/>
              </a:rPr>
              <a:t>yêu</a:t>
            </a:r>
            <a:r>
              <a:rPr sz="3500">
                <a:latin typeface="Arial Unicode MS" pitchFamily="34" charset="-128"/>
                <a:ea typeface="Arial Unicode MS" pitchFamily="34" charset="-128"/>
              </a:rPr>
              <a:t> </a:t>
            </a:r>
            <a:r>
              <a:rPr sz="3500" err="1">
                <a:latin typeface="Arial Unicode MS" pitchFamily="34" charset="-128"/>
                <a:ea typeface="Arial Unicode MS" pitchFamily="34" charset="-128"/>
              </a:rPr>
              <a:t>cầu</a:t>
            </a:r>
            <a:r>
              <a:rPr sz="3500">
                <a:latin typeface="Arial Unicode MS" pitchFamily="34" charset="-128"/>
                <a:ea typeface="Arial Unicode MS" pitchFamily="34" charset="-128"/>
              </a:rPr>
              <a:t> </a:t>
            </a:r>
            <a:r>
              <a:rPr sz="3500" err="1">
                <a:latin typeface="Arial Unicode MS" pitchFamily="34" charset="-128"/>
                <a:ea typeface="Arial Unicode MS" pitchFamily="34" charset="-128"/>
              </a:rPr>
              <a:t>anh</a:t>
            </a:r>
            <a:r>
              <a:rPr sz="3500">
                <a:latin typeface="Arial Unicode MS" pitchFamily="34" charset="-128"/>
                <a:ea typeface="Arial Unicode MS" pitchFamily="34" charset="-128"/>
              </a:rPr>
              <a:t> A </a:t>
            </a:r>
            <a:r>
              <a:rPr sz="3500" err="1">
                <a:latin typeface="Arial Unicode MS" pitchFamily="34" charset="-128"/>
                <a:ea typeface="Arial Unicode MS" pitchFamily="34" charset="-128"/>
              </a:rPr>
              <a:t>tìm</a:t>
            </a:r>
            <a:r>
              <a:rPr sz="3500">
                <a:latin typeface="Arial Unicode MS" pitchFamily="34" charset="-128"/>
                <a:ea typeface="Arial Unicode MS" pitchFamily="34" charset="-128"/>
              </a:rPr>
              <a:t> </a:t>
            </a:r>
            <a:r>
              <a:rPr sz="3500" err="1">
                <a:latin typeface="Arial Unicode MS" pitchFamily="34" charset="-128"/>
                <a:ea typeface="Arial Unicode MS" pitchFamily="34" charset="-128"/>
              </a:rPr>
              <a:t>hiểu</a:t>
            </a:r>
            <a:r>
              <a:rPr sz="3500">
                <a:latin typeface="Arial Unicode MS" pitchFamily="34" charset="-128"/>
                <a:ea typeface="Arial Unicode MS" pitchFamily="34" charset="-128"/>
              </a:rPr>
              <a:t> </a:t>
            </a:r>
            <a:r>
              <a:rPr sz="3500" err="1">
                <a:latin typeface="Arial Unicode MS" pitchFamily="34" charset="-128"/>
                <a:ea typeface="Arial Unicode MS" pitchFamily="34" charset="-128"/>
              </a:rPr>
              <a:t>kĩ</a:t>
            </a:r>
            <a:r>
              <a:rPr sz="3500">
                <a:latin typeface="Arial Unicode MS" pitchFamily="34" charset="-128"/>
                <a:ea typeface="Arial Unicode MS" pitchFamily="34" charset="-128"/>
              </a:rPr>
              <a:t> </a:t>
            </a:r>
            <a:r>
              <a:rPr sz="3500" err="1">
                <a:latin typeface="Arial Unicode MS" pitchFamily="34" charset="-128"/>
                <a:ea typeface="Arial Unicode MS" pitchFamily="34" charset="-128"/>
              </a:rPr>
              <a:t>thông</a:t>
            </a:r>
            <a:r>
              <a:rPr sz="3500">
                <a:latin typeface="Arial Unicode MS" pitchFamily="34" charset="-128"/>
                <a:ea typeface="Arial Unicode MS" pitchFamily="34" charset="-128"/>
              </a:rPr>
              <a:t> tin </a:t>
            </a:r>
            <a:r>
              <a:rPr sz="3500" err="1">
                <a:latin typeface="Arial Unicode MS" pitchFamily="34" charset="-128"/>
                <a:ea typeface="Arial Unicode MS" pitchFamily="34" charset="-128"/>
              </a:rPr>
              <a:t>trước</a:t>
            </a:r>
            <a:r>
              <a:rPr sz="3500">
                <a:latin typeface="Arial Unicode MS" pitchFamily="34" charset="-128"/>
                <a:ea typeface="Arial Unicode MS" pitchFamily="34" charset="-128"/>
              </a:rPr>
              <a:t> </a:t>
            </a:r>
            <a:r>
              <a:rPr sz="3500" err="1">
                <a:latin typeface="Arial Unicode MS" pitchFamily="34" charset="-128"/>
                <a:ea typeface="Arial Unicode MS" pitchFamily="34" charset="-128"/>
              </a:rPr>
              <a:t>khi</a:t>
            </a:r>
            <a:r>
              <a:rPr sz="3500">
                <a:latin typeface="Arial Unicode MS" pitchFamily="34" charset="-128"/>
                <a:ea typeface="Arial Unicode MS" pitchFamily="34" charset="-128"/>
              </a:rPr>
              <a:t> </a:t>
            </a:r>
            <a:r>
              <a:rPr sz="3500" err="1">
                <a:latin typeface="Arial Unicode MS" pitchFamily="34" charset="-128"/>
                <a:ea typeface="Arial Unicode MS" pitchFamily="34" charset="-128"/>
              </a:rPr>
              <a:t>lan</a:t>
            </a:r>
            <a:r>
              <a:rPr sz="3500">
                <a:latin typeface="Arial Unicode MS" pitchFamily="34" charset="-128"/>
                <a:ea typeface="Arial Unicode MS" pitchFamily="34" charset="-128"/>
              </a:rPr>
              <a:t> </a:t>
            </a:r>
            <a:r>
              <a:rPr sz="3500" err="1">
                <a:latin typeface="Arial Unicode MS" pitchFamily="34" charset="-128"/>
                <a:ea typeface="Arial Unicode MS" pitchFamily="34" charset="-128"/>
              </a:rPr>
              <a:t>truyền</a:t>
            </a:r>
            <a:r>
              <a:rPr sz="3500">
                <a:latin typeface="Arial Unicode MS" pitchFamily="34" charset="-128"/>
                <a:ea typeface="Arial Unicode MS" pitchFamily="34" charset="-128"/>
              </a:rPr>
              <a:t> tin </a:t>
            </a:r>
            <a:r>
              <a:rPr sz="3500" err="1">
                <a:latin typeface="Arial Unicode MS" pitchFamily="34" charset="-128"/>
                <a:ea typeface="Arial Unicode MS" pitchFamily="34" charset="-128"/>
              </a:rPr>
              <a:t>đó</a:t>
            </a:r>
            <a:r>
              <a:rPr sz="3500">
                <a:latin typeface="Arial Unicode MS" pitchFamily="34" charset="-128"/>
                <a:ea typeface="Arial Unicode MS" pitchFamily="34" charset="-128"/>
              </a:rPr>
              <a:t> </a:t>
            </a:r>
            <a:r>
              <a:rPr sz="3500" err="1">
                <a:latin typeface="Arial Unicode MS" pitchFamily="34" charset="-128"/>
                <a:ea typeface="Arial Unicode MS" pitchFamily="34" charset="-128"/>
              </a:rPr>
              <a:t>cho</a:t>
            </a:r>
            <a:r>
              <a:rPr sz="3500">
                <a:latin typeface="Arial Unicode MS" pitchFamily="34" charset="-128"/>
                <a:ea typeface="Arial Unicode MS" pitchFamily="34" charset="-128"/>
              </a:rPr>
              <a:t> </a:t>
            </a:r>
            <a:r>
              <a:rPr sz="3500" err="1">
                <a:latin typeface="Arial Unicode MS" pitchFamily="34" charset="-128"/>
                <a:ea typeface="Arial Unicode MS" pitchFamily="34" charset="-128"/>
              </a:rPr>
              <a:t>người</a:t>
            </a:r>
            <a:r>
              <a:rPr sz="3500">
                <a:latin typeface="Arial Unicode MS" pitchFamily="34" charset="-128"/>
                <a:ea typeface="Arial Unicode MS" pitchFamily="34" charset="-128"/>
              </a:rPr>
              <a:t> </a:t>
            </a:r>
            <a:r>
              <a:rPr sz="3500" err="1">
                <a:latin typeface="Arial Unicode MS" pitchFamily="34" charset="-128"/>
                <a:ea typeface="Arial Unicode MS" pitchFamily="34" charset="-128"/>
              </a:rPr>
              <a:t>khác</a:t>
            </a:r>
            <a:r>
              <a:rPr sz="3500">
                <a:latin typeface="Arial Unicode MS" pitchFamily="34" charset="-128"/>
                <a:ea typeface="Arial Unicode MS" pitchFamily="34" charset="-128"/>
              </a:rPr>
              <a:t>. </a:t>
            </a:r>
            <a:endParaRPr sz="3500">
              <a:latin typeface="Arial Unicode MS" pitchFamily="34" charset="-128"/>
              <a:ea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blinds(horizontal)">
                                      <p:cBhvr>
                                        <p:cTn id="7" dur="500"/>
                                        <p:tgtEl>
                                          <p:spTgt spid="645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4514">
                                            <p:txEl>
                                              <p:charRg st="0" end="17"/>
                                            </p:txEl>
                                          </p:spTgt>
                                        </p:tgtEl>
                                        <p:attrNameLst>
                                          <p:attrName>style.visibility</p:attrName>
                                        </p:attrNameLst>
                                      </p:cBhvr>
                                      <p:to>
                                        <p:strVal val="visible"/>
                                      </p:to>
                                    </p:set>
                                    <p:animEffect transition="in" filter="blinds(horizontal)">
                                      <p:cBhvr>
                                        <p:cTn id="12" dur="500"/>
                                        <p:tgtEl>
                                          <p:spTgt spid="64514">
                                            <p:txEl>
                                              <p:charRg st="0" end="1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4516"/>
                                        </p:tgtEl>
                                        <p:attrNameLst>
                                          <p:attrName>style.visibility</p:attrName>
                                        </p:attrNameLst>
                                      </p:cBhvr>
                                      <p:to>
                                        <p:strVal val="visible"/>
                                      </p:to>
                                    </p:set>
                                    <p:animEffect transition="in" filter="blinds(horizontal)">
                                      <p:cBhvr>
                                        <p:cTn id="17" dur="500"/>
                                        <p:tgtEl>
                                          <p:spTgt spid="645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4517"/>
                                        </p:tgtEl>
                                        <p:attrNameLst>
                                          <p:attrName>style.visibility</p:attrName>
                                        </p:attrNameLst>
                                      </p:cBhvr>
                                      <p:to>
                                        <p:strVal val="visible"/>
                                      </p:to>
                                    </p:set>
                                    <p:animEffect transition="in" filter="blinds(horizontal)">
                                      <p:cBhvr>
                                        <p:cTn id="27" dur="500"/>
                                        <p:tgtEl>
                                          <p:spTgt spid="6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nimBg="1" build="p"/>
      <p:bldP spid="17" grpId="0" animBg="1"/>
      <p:bldP spid="64516" grpId="0"/>
      <p:bldP spid="645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Text Placeholder 1"/>
          <p:cNvSpPr>
            <a:spLocks noGrp="1"/>
          </p:cNvSpPr>
          <p:nvPr>
            <p:ph type="body" sz="quarter" idx="4294967295"/>
          </p:nvPr>
        </p:nvSpPr>
        <p:spPr>
          <a:xfrm>
            <a:off x="0" y="0"/>
            <a:ext cx="12192000" cy="723900"/>
          </a:xfrm>
          <a:solidFill>
            <a:srgbClr val="FFCC99">
              <a:alpha val="100000"/>
            </a:srgbClr>
          </a:solidFill>
        </p:spPr>
        <p:txBody>
          <a:bodyPr anchor="ctr" anchorCtr="0"/>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lgn="ctr">
              <a:buNone/>
            </a:pPr>
            <a:r>
              <a:rPr sz="4500" b="1">
                <a:solidFill>
                  <a:srgbClr val="262626"/>
                </a:solidFill>
                <a:latin typeface="Arial Unicode MS" pitchFamily="34" charset="-128"/>
                <a:ea typeface="Arial Unicode MS" pitchFamily="34" charset="-128"/>
              </a:rPr>
              <a:t>XỬ LÝ TÌNH HUỐNG</a:t>
            </a:r>
            <a:endParaRPr sz="4500" b="1">
              <a:solidFill>
                <a:srgbClr val="262626"/>
              </a:solidFill>
              <a:latin typeface="Arial Unicode MS" pitchFamily="34" charset="-128"/>
              <a:ea typeface="Arial Unicode MS" pitchFamily="34" charset="-128"/>
            </a:endParaRPr>
          </a:p>
        </p:txBody>
      </p:sp>
      <p:sp>
        <p:nvSpPr>
          <p:cNvPr id="62467" name="Rectangles 62466"/>
          <p:cNvSpPr/>
          <p:nvPr/>
        </p:nvSpPr>
        <p:spPr>
          <a:xfrm>
            <a:off x="219075" y="863600"/>
            <a:ext cx="11653838" cy="2378075"/>
          </a:xfrm>
          <a:prstGeom prst="rect">
            <a:avLst/>
          </a:prstGeom>
          <a:noFill/>
          <a:ln w="22225">
            <a:noFill/>
          </a:ln>
        </p:spPr>
        <p:txBody>
          <a:bodyPr anchor="ctr" anchorCtr="0">
            <a:spAutoFit/>
          </a:bodyPr>
          <a:p>
            <a:r>
              <a:rPr lang="vi-VN" altLang="x-none" sz="2500" i="1" dirty="0">
                <a:latin typeface="Arial Unicode MS" pitchFamily="34" charset="-128"/>
                <a:ea typeface="Arial Unicode MS" pitchFamily="34" charset="-128"/>
              </a:rPr>
              <a:t>Tình huống 2.</a:t>
            </a:r>
            <a:r>
              <a:rPr lang="vi-VN" altLang="x-none" sz="2500" dirty="0">
                <a:latin typeface="Arial Unicode MS" pitchFamily="34" charset="-128"/>
                <a:ea typeface="Arial Unicode MS" pitchFamily="34" charset="-128"/>
              </a:rPr>
              <a:t> Đoàn trường trung học phổ thông phát động cuộc thi tìm hiểu về Đảng Cộng sản Việt Nam nhân kỉ niệm 90 năm thành lập. Bí thư Đoàn trường đã phổ biến thể lệ cuộc thi cho học sinh. T, học sinh lớp 10A1, chia sẻ: “Theo tớ, bạn nào có mục đích đứng trong hàng ngũ thì nên tham gia. Còn tớ không tham gia“ H không đồng ý và đưa ra ý kiến:“Đã là Đoàn viên thì ai cũng phải tham gia“ Cả hai tranh luận khá lâu mà chưa thống nhất ý kiến. </a:t>
            </a:r>
            <a:endParaRPr sz="2500">
              <a:latin typeface="Arial Unicode MS" pitchFamily="34" charset="-128"/>
              <a:ea typeface="Arial Unicode MS" pitchFamily="34" charset="-128"/>
            </a:endParaRPr>
          </a:p>
        </p:txBody>
      </p:sp>
      <p:sp>
        <p:nvSpPr>
          <p:cNvPr id="17" name="직사각형 4"/>
          <p:cNvSpPr/>
          <p:nvPr/>
        </p:nvSpPr>
        <p:spPr>
          <a:xfrm>
            <a:off x="0" y="3473450"/>
            <a:ext cx="12192000" cy="1428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4572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a:endParaRPr lang="ko-KR" altLang="en-US" sz="2700" dirty="0">
              <a:solidFill>
                <a:srgbClr val="FFFFFF"/>
              </a:solidFill>
              <a:latin typeface="Arial" panose="020B0604020202020204" pitchFamily="34" charset="0"/>
              <a:ea typeface="Arial Unicode MS" pitchFamily="34" charset="-128"/>
            </a:endParaRPr>
          </a:p>
        </p:txBody>
      </p:sp>
      <p:sp>
        <p:nvSpPr>
          <p:cNvPr id="62469" name="Rectangles 62468"/>
          <p:cNvSpPr/>
          <p:nvPr/>
        </p:nvSpPr>
        <p:spPr>
          <a:xfrm>
            <a:off x="361950" y="3890963"/>
            <a:ext cx="4341813" cy="2530475"/>
          </a:xfrm>
          <a:prstGeom prst="rect">
            <a:avLst/>
          </a:prstGeom>
          <a:noFill/>
          <a:ln w="9525">
            <a:noFill/>
          </a:ln>
        </p:spPr>
        <p:txBody>
          <a:bodyPr anchor="ctr" anchorCtr="0">
            <a:spAutoFit/>
          </a:bodyPr>
          <a:p>
            <a:r>
              <a:rPr lang="vi-VN" altLang="x-none" sz="4000" dirty="0">
                <a:latin typeface="Arial Unicode MS" pitchFamily="34" charset="-128"/>
                <a:ea typeface="Arial Unicode MS" pitchFamily="34" charset="-128"/>
              </a:rPr>
              <a:t>Nếu em là Bí thư chi đoàn của lớp 10A1, em sẽ làm gì? </a:t>
            </a:r>
            <a:endParaRPr sz="4000">
              <a:latin typeface="Arial Unicode MS" pitchFamily="34" charset="-128"/>
              <a:ea typeface="Arial Unicode MS" pitchFamily="34" charset="-128"/>
            </a:endParaRPr>
          </a:p>
        </p:txBody>
      </p:sp>
      <p:sp>
        <p:nvSpPr>
          <p:cNvPr id="62470" name="직사각형 4"/>
          <p:cNvSpPr/>
          <p:nvPr/>
        </p:nvSpPr>
        <p:spPr>
          <a:xfrm rot="5400000">
            <a:off x="3700463" y="5153025"/>
            <a:ext cx="3308350" cy="100013"/>
          </a:xfrm>
          <a:prstGeom prst="rect">
            <a:avLst/>
          </a:prstGeom>
          <a:solidFill>
            <a:srgbClr val="FF0000"/>
          </a:solidFill>
          <a:ln w="12700">
            <a:noFill/>
          </a:ln>
        </p:spPr>
        <p:txBody>
          <a:bodyPr rot="10800000" vert="eaVert" anchor="ctr" anchorCtr="0"/>
          <a:p>
            <a:pPr algn="ctr" defTabSz="914400"/>
            <a:endParaRPr lang="ko-KR" altLang="en-US" sz="2700" dirty="0">
              <a:solidFill>
                <a:srgbClr val="FFFFFF"/>
              </a:solidFill>
              <a:latin typeface="Arial" panose="020B0604020202020204" pitchFamily="34" charset="0"/>
              <a:ea typeface="Arial Unicode MS" pitchFamily="34" charset="-128"/>
            </a:endParaRPr>
          </a:p>
        </p:txBody>
      </p:sp>
      <p:sp>
        <p:nvSpPr>
          <p:cNvPr id="62471" name="Rectangles 62470"/>
          <p:cNvSpPr/>
          <p:nvPr/>
        </p:nvSpPr>
        <p:spPr>
          <a:xfrm>
            <a:off x="5459413" y="3678238"/>
            <a:ext cx="6732587" cy="3106737"/>
          </a:xfrm>
          <a:prstGeom prst="rect">
            <a:avLst/>
          </a:prstGeom>
          <a:noFill/>
          <a:ln w="9525">
            <a:noFill/>
          </a:ln>
        </p:spPr>
        <p:txBody>
          <a:bodyPr anchor="ctr" anchorCtr="0">
            <a:spAutoFit/>
          </a:bodyPr>
          <a:p>
            <a:r>
              <a:rPr lang="vi-VN" altLang="x-none" sz="2200" dirty="0">
                <a:latin typeface="Arial Unicode MS" pitchFamily="34" charset="-128"/>
                <a:ea typeface="Arial Unicode MS" pitchFamily="34" charset="-128"/>
              </a:rPr>
              <a:t>Nếu em là Bí thư chi đoàn của lớp 10A1, em sẽ nói với các bạn trách nhiệm của một công dân trong việc tìm hiểu về đất nước mình, trong đó có tìm hiểu về Đảng Cộng sản Việt Nam. Hơn nữa, các bạn còn đang là một Đoàn viên, các bạn cần có những hiểu biết nhất định về các tổ chức chính trị của đất nước, từ đó định hướng cho mình những hành động đúng đắn, phù hợp với những chủ trương, đường lối của Đảng, Nhà nước. </a:t>
            </a:r>
            <a:endParaRPr sz="2200">
              <a:latin typeface="Arial Unicode MS" pitchFamily="34" charset="-128"/>
              <a:ea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blinds(horizontal)">
                                      <p:cBhvr>
                                        <p:cTn id="7" dur="5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2466">
                                            <p:txEl>
                                              <p:charRg st="0" end="17"/>
                                            </p:txEl>
                                          </p:spTgt>
                                        </p:tgtEl>
                                        <p:attrNameLst>
                                          <p:attrName>style.visibility</p:attrName>
                                        </p:attrNameLst>
                                      </p:cBhvr>
                                      <p:to>
                                        <p:strVal val="visible"/>
                                      </p:to>
                                    </p:set>
                                    <p:animEffect transition="in" filter="blinds(horizontal)">
                                      <p:cBhvr>
                                        <p:cTn id="12" dur="500"/>
                                        <p:tgtEl>
                                          <p:spTgt spid="62466">
                                            <p:txEl>
                                              <p:charRg st="0" end="1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2467"/>
                                        </p:tgtEl>
                                        <p:attrNameLst>
                                          <p:attrName>style.visibility</p:attrName>
                                        </p:attrNameLst>
                                      </p:cBhvr>
                                      <p:to>
                                        <p:strVal val="visible"/>
                                      </p:to>
                                    </p:set>
                                    <p:animEffect transition="in" filter="blinds(horizontal)">
                                      <p:cBhvr>
                                        <p:cTn id="17" dur="500"/>
                                        <p:tgtEl>
                                          <p:spTgt spid="6246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2469"/>
                                        </p:tgtEl>
                                        <p:attrNameLst>
                                          <p:attrName>style.visibility</p:attrName>
                                        </p:attrNameLst>
                                      </p:cBhvr>
                                      <p:to>
                                        <p:strVal val="visible"/>
                                      </p:to>
                                    </p:set>
                                    <p:animEffect transition="in" filter="blinds(horizontal)">
                                      <p:cBhvr>
                                        <p:cTn id="27" dur="500"/>
                                        <p:tgtEl>
                                          <p:spTgt spid="6246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2470"/>
                                        </p:tgtEl>
                                        <p:attrNameLst>
                                          <p:attrName>style.visibility</p:attrName>
                                        </p:attrNameLst>
                                      </p:cBhvr>
                                      <p:to>
                                        <p:strVal val="visible"/>
                                      </p:to>
                                    </p:set>
                                    <p:animEffect transition="in" filter="blinds(horizontal)">
                                      <p:cBhvr>
                                        <p:cTn id="32" dur="500"/>
                                        <p:tgtEl>
                                          <p:spTgt spid="6247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2471"/>
                                        </p:tgtEl>
                                        <p:attrNameLst>
                                          <p:attrName>style.visibility</p:attrName>
                                        </p:attrNameLst>
                                      </p:cBhvr>
                                      <p:to>
                                        <p:strVal val="visible"/>
                                      </p:to>
                                    </p:set>
                                    <p:animEffect transition="in" filter="blinds(horizontal)">
                                      <p:cBhvr>
                                        <p:cTn id="37" dur="500"/>
                                        <p:tgtEl>
                                          <p:spTgt spid="62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nimBg="1" build="p"/>
      <p:bldP spid="62467" grpId="0"/>
      <p:bldP spid="17" grpId="0" animBg="1"/>
      <p:bldP spid="62469" grpId="0"/>
      <p:bldP spid="62470" grpId="0" animBg="1"/>
      <p:bldP spid="6247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5" name="Picture 23554" descr="1 (79)"/>
          <p:cNvPicPr>
            <a:picLocks noChangeAspect="1"/>
          </p:cNvPicPr>
          <p:nvPr/>
        </p:nvPicPr>
        <p:blipFill>
          <a:blip r:embed="rId1"/>
          <a:stretch>
            <a:fillRect/>
          </a:stretch>
        </p:blipFill>
        <p:spPr>
          <a:xfrm>
            <a:off x="0" y="0"/>
            <a:ext cx="12192000" cy="466090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4818" name="Group 26"/>
          <p:cNvGrpSpPr/>
          <p:nvPr/>
        </p:nvGrpSpPr>
        <p:grpSpPr>
          <a:xfrm>
            <a:off x="3033713" y="366713"/>
            <a:ext cx="6124575" cy="6124575"/>
            <a:chOff x="2830275" y="333826"/>
            <a:chExt cx="6125040" cy="6125028"/>
          </a:xfrm>
        </p:grpSpPr>
        <p:sp>
          <p:nvSpPr>
            <p:cNvPr id="7" name="Rectangle: Rounded Corners 6"/>
            <p:cNvSpPr/>
            <p:nvPr/>
          </p:nvSpPr>
          <p:spPr>
            <a:xfrm>
              <a:off x="5217883" y="333830"/>
              <a:ext cx="1349829" cy="3062512"/>
            </a:xfrm>
            <a:prstGeom prst="roundRect">
              <a:avLst>
                <a:gd name="adj" fmla="val 50000"/>
              </a:avLst>
            </a:prstGeom>
            <a:gradFill>
              <a:gsLst>
                <a:gs pos="0">
                  <a:srgbClr val="E87C40"/>
                </a:gs>
                <a:gs pos="100000">
                  <a:srgbClr val="BB4F16"/>
                </a:gs>
              </a:gsLst>
              <a:path path="circle">
                <a:fillToRect l="50000" t="50000" r="50000" b="50000"/>
              </a:path>
            </a:gradFill>
            <a:ln>
              <a:noFill/>
            </a:ln>
            <a:effectLst>
              <a:innerShdw blurRad="254000" dist="50800" dir="16200000">
                <a:schemeClr val="tx1">
                  <a:lumMod val="75000"/>
                  <a:lumOff val="2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Rectangle: Rounded Corners 10"/>
            <p:cNvSpPr/>
            <p:nvPr/>
          </p:nvSpPr>
          <p:spPr>
            <a:xfrm>
              <a:off x="5217883" y="3396341"/>
              <a:ext cx="1349829" cy="306251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Rectangle: Rounded Corners 11"/>
            <p:cNvSpPr/>
            <p:nvPr/>
          </p:nvSpPr>
          <p:spPr>
            <a:xfrm rot="16200000">
              <a:off x="3686627" y="1865087"/>
              <a:ext cx="1349829" cy="306251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Rectangle: Rounded Corners 12"/>
            <p:cNvSpPr/>
            <p:nvPr/>
          </p:nvSpPr>
          <p:spPr>
            <a:xfrm rot="5400000" flipH="1">
              <a:off x="6749145" y="1865085"/>
              <a:ext cx="1349829" cy="306251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8" name="Rectangle: Rounded Corners 7"/>
            <p:cNvSpPr/>
            <p:nvPr/>
          </p:nvSpPr>
          <p:spPr>
            <a:xfrm>
              <a:off x="5217882" y="3396341"/>
              <a:ext cx="1349829" cy="3062512"/>
            </a:xfrm>
            <a:prstGeom prst="roundRect">
              <a:avLst>
                <a:gd name="adj" fmla="val 50000"/>
              </a:avLst>
            </a:prstGeom>
            <a:gradFill>
              <a:gsLst>
                <a:gs pos="0">
                  <a:srgbClr val="6D53AD"/>
                </a:gs>
                <a:gs pos="100000">
                  <a:srgbClr val="483774"/>
                </a:gs>
              </a:gsLst>
              <a:path path="circle">
                <a:fillToRect l="50000" t="50000" r="50000" b="50000"/>
              </a:path>
            </a:gradFill>
            <a:ln>
              <a:noFill/>
            </a:ln>
            <a:effectLst>
              <a:innerShdw blurRad="254000" dist="50800" dir="16200000">
                <a:schemeClr val="tx1">
                  <a:lumMod val="75000"/>
                  <a:lumOff val="2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9" name="Rectangle: Rounded Corners 8"/>
            <p:cNvSpPr/>
            <p:nvPr/>
          </p:nvSpPr>
          <p:spPr>
            <a:xfrm rot="16200000">
              <a:off x="3686625" y="1865087"/>
              <a:ext cx="1349829" cy="3062512"/>
            </a:xfrm>
            <a:prstGeom prst="roundRect">
              <a:avLst>
                <a:gd name="adj" fmla="val 50000"/>
              </a:avLst>
            </a:prstGeom>
            <a:gradFill>
              <a:gsLst>
                <a:gs pos="0">
                  <a:srgbClr val="01AFC7"/>
                </a:gs>
                <a:gs pos="100000">
                  <a:srgbClr val="018A9D"/>
                </a:gs>
              </a:gsLst>
              <a:path path="circle">
                <a:fillToRect l="50000" t="50000" r="50000" b="50000"/>
              </a:path>
            </a:gradFill>
            <a:ln>
              <a:noFill/>
            </a:ln>
            <a:effectLst>
              <a:innerShdw blurRad="254000" dist="50800" dir="16200000">
                <a:schemeClr val="tx1">
                  <a:lumMod val="75000"/>
                  <a:lumOff val="2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Rectangle: Rounded Corners 9"/>
            <p:cNvSpPr/>
            <p:nvPr/>
          </p:nvSpPr>
          <p:spPr>
            <a:xfrm rot="5400000" flipH="1">
              <a:off x="6749143" y="1865085"/>
              <a:ext cx="1349829" cy="3062512"/>
            </a:xfrm>
            <a:prstGeom prst="roundRect">
              <a:avLst>
                <a:gd name="adj" fmla="val 50000"/>
              </a:avLst>
            </a:prstGeom>
            <a:gradFill>
              <a:gsLst>
                <a:gs pos="0">
                  <a:srgbClr val="C5479B"/>
                </a:gs>
                <a:gs pos="100000">
                  <a:srgbClr val="9A3177"/>
                </a:gs>
              </a:gsLst>
              <a:path path="circle">
                <a:fillToRect l="50000" t="50000" r="50000" b="50000"/>
              </a:path>
            </a:gradFill>
            <a:ln>
              <a:noFill/>
            </a:ln>
            <a:effectLst>
              <a:innerShdw blurRad="254000" dist="50800" dir="16200000">
                <a:schemeClr val="tx1">
                  <a:lumMod val="75000"/>
                  <a:lumOff val="2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6" name="Rectangle: Rounded Corners 5"/>
            <p:cNvSpPr/>
            <p:nvPr/>
          </p:nvSpPr>
          <p:spPr>
            <a:xfrm>
              <a:off x="4949367" y="2452911"/>
              <a:ext cx="1886857" cy="1886857"/>
            </a:xfrm>
            <a:prstGeom prst="roundRect">
              <a:avLst>
                <a:gd name="adj" fmla="val 12821"/>
              </a:avLst>
            </a:prstGeom>
            <a:gradFill flip="none" rotWithShape="1">
              <a:gsLst>
                <a:gs pos="0">
                  <a:schemeClr val="accent3">
                    <a:lumMod val="5000"/>
                    <a:lumOff val="95000"/>
                  </a:schemeClr>
                </a:gs>
                <a:gs pos="100000">
                  <a:schemeClr val="accent3">
                    <a:lumMod val="30000"/>
                    <a:lumOff val="70000"/>
                  </a:schemeClr>
                </a:gs>
              </a:gsLst>
              <a:lin ang="2700000" scaled="1"/>
              <a:tileRect/>
            </a:gradFill>
            <a:ln>
              <a:noFill/>
            </a:ln>
            <a:effectLst>
              <a:outerShdw blurRad="381000" dist="38100" dir="2700000" sx="107000" sy="107000" algn="tl" rotWithShape="0">
                <a:schemeClr val="tx1">
                  <a:lumMod val="75000"/>
                  <a:lumOff val="25000"/>
                  <a:alpha val="40000"/>
                </a:schemeClr>
              </a:outerShdw>
            </a:effectLst>
            <a:scene3d>
              <a:camera prst="orthographicFront"/>
              <a:lightRig rig="threePt" dir="t"/>
            </a:scene3d>
            <a:sp3d>
              <a:bevelT w="88900" h="1905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Oval 13"/>
            <p:cNvSpPr/>
            <p:nvPr/>
          </p:nvSpPr>
          <p:spPr>
            <a:xfrm>
              <a:off x="5217711" y="333826"/>
              <a:ext cx="1350000" cy="1350000"/>
            </a:xfrm>
            <a:prstGeom prst="ellipse">
              <a:avLst/>
            </a:prstGeom>
            <a:gradFill flip="none" rotWithShape="1">
              <a:gsLst>
                <a:gs pos="0">
                  <a:schemeClr val="accent3">
                    <a:lumMod val="5000"/>
                    <a:lumOff val="95000"/>
                  </a:schemeClr>
                </a:gs>
                <a:gs pos="100000">
                  <a:schemeClr val="accent3">
                    <a:lumMod val="30000"/>
                    <a:lumOff val="70000"/>
                  </a:schemeClr>
                </a:gs>
              </a:gsLst>
              <a:lin ang="5400000" scaled="1"/>
              <a:tileRect/>
            </a:gradFill>
            <a:ln>
              <a:noFill/>
            </a:ln>
            <a:effectLst>
              <a:outerShdw blurRad="584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Oval 14"/>
            <p:cNvSpPr/>
            <p:nvPr/>
          </p:nvSpPr>
          <p:spPr>
            <a:xfrm>
              <a:off x="5381081" y="497196"/>
              <a:ext cx="1023259" cy="1023259"/>
            </a:xfrm>
            <a:prstGeom prst="ellipse">
              <a:avLst/>
            </a:prstGeom>
            <a:gradFill>
              <a:gsLst>
                <a:gs pos="0">
                  <a:srgbClr val="E87C40"/>
                </a:gs>
                <a:gs pos="100000">
                  <a:srgbClr val="BB4F16"/>
                </a:gs>
              </a:gsLst>
              <a:path path="circle">
                <a:fillToRect l="50000" t="50000" r="50000" b="50000"/>
              </a:path>
            </a:gradFill>
            <a:ln>
              <a:noFill/>
            </a:ln>
            <a:effectLst>
              <a:innerShdw blurRad="254000" dist="50800" dir="16200000">
                <a:schemeClr val="tx1">
                  <a:lumMod val="75000"/>
                  <a:lumOff val="2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Oval 17"/>
            <p:cNvSpPr/>
            <p:nvPr/>
          </p:nvSpPr>
          <p:spPr>
            <a:xfrm>
              <a:off x="7605307" y="2721256"/>
              <a:ext cx="1350000" cy="1350000"/>
            </a:xfrm>
            <a:prstGeom prst="ellipse">
              <a:avLst/>
            </a:prstGeom>
            <a:gradFill flip="none" rotWithShape="1">
              <a:gsLst>
                <a:gs pos="0">
                  <a:schemeClr val="accent3">
                    <a:lumMod val="5000"/>
                    <a:lumOff val="95000"/>
                  </a:schemeClr>
                </a:gs>
                <a:gs pos="100000">
                  <a:schemeClr val="accent3">
                    <a:lumMod val="30000"/>
                    <a:lumOff val="70000"/>
                  </a:schemeClr>
                </a:gs>
              </a:gsLst>
              <a:lin ang="5400000" scaled="1"/>
              <a:tileRect/>
            </a:gradFill>
            <a:ln>
              <a:noFill/>
            </a:ln>
            <a:effectLst>
              <a:outerShdw blurRad="584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Oval 18"/>
            <p:cNvSpPr/>
            <p:nvPr/>
          </p:nvSpPr>
          <p:spPr>
            <a:xfrm>
              <a:off x="7768677" y="2884626"/>
              <a:ext cx="1023259" cy="1023259"/>
            </a:xfrm>
            <a:prstGeom prst="ellipse">
              <a:avLst/>
            </a:prstGeom>
            <a:gradFill>
              <a:gsLst>
                <a:gs pos="0">
                  <a:srgbClr val="C5479B"/>
                </a:gs>
                <a:gs pos="100000">
                  <a:srgbClr val="9A3177"/>
                </a:gs>
              </a:gsLst>
              <a:path path="circle">
                <a:fillToRect l="50000" t="50000" r="50000" b="50000"/>
              </a:path>
            </a:gradFill>
            <a:ln>
              <a:noFill/>
            </a:ln>
            <a:effectLst>
              <a:innerShdw blurRad="254000" dist="50800" dir="16200000">
                <a:schemeClr val="tx1">
                  <a:lumMod val="75000"/>
                  <a:lumOff val="2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Oval 20"/>
            <p:cNvSpPr/>
            <p:nvPr/>
          </p:nvSpPr>
          <p:spPr>
            <a:xfrm>
              <a:off x="5217710" y="5108854"/>
              <a:ext cx="1350000" cy="1350000"/>
            </a:xfrm>
            <a:prstGeom prst="ellipse">
              <a:avLst/>
            </a:prstGeom>
            <a:gradFill flip="none" rotWithShape="1">
              <a:gsLst>
                <a:gs pos="0">
                  <a:schemeClr val="accent3">
                    <a:lumMod val="5000"/>
                    <a:lumOff val="95000"/>
                  </a:schemeClr>
                </a:gs>
                <a:gs pos="100000">
                  <a:schemeClr val="accent3">
                    <a:lumMod val="30000"/>
                    <a:lumOff val="70000"/>
                  </a:schemeClr>
                </a:gs>
              </a:gsLst>
              <a:lin ang="5400000" scaled="1"/>
              <a:tileRect/>
            </a:gradFill>
            <a:ln>
              <a:noFill/>
            </a:ln>
            <a:effectLst>
              <a:outerShdw blurRad="584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Oval 21"/>
            <p:cNvSpPr/>
            <p:nvPr/>
          </p:nvSpPr>
          <p:spPr>
            <a:xfrm>
              <a:off x="5381080" y="5272224"/>
              <a:ext cx="1023259" cy="1023259"/>
            </a:xfrm>
            <a:prstGeom prst="ellipse">
              <a:avLst/>
            </a:prstGeom>
            <a:gradFill>
              <a:gsLst>
                <a:gs pos="0">
                  <a:srgbClr val="6D53AD"/>
                </a:gs>
                <a:gs pos="100000">
                  <a:srgbClr val="483774"/>
                </a:gs>
              </a:gsLst>
              <a:path path="circle">
                <a:fillToRect l="50000" t="50000" r="50000" b="50000"/>
              </a:path>
            </a:gradFill>
            <a:ln>
              <a:noFill/>
            </a:ln>
            <a:effectLst>
              <a:innerShdw blurRad="254000" dist="50800" dir="16200000">
                <a:schemeClr val="tx1">
                  <a:lumMod val="75000"/>
                  <a:lumOff val="2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Oval 23"/>
            <p:cNvSpPr/>
            <p:nvPr/>
          </p:nvSpPr>
          <p:spPr>
            <a:xfrm>
              <a:off x="2830275" y="2721256"/>
              <a:ext cx="1350000" cy="1350000"/>
            </a:xfrm>
            <a:prstGeom prst="ellipse">
              <a:avLst/>
            </a:prstGeom>
            <a:gradFill flip="none" rotWithShape="1">
              <a:gsLst>
                <a:gs pos="0">
                  <a:schemeClr val="accent3">
                    <a:lumMod val="5000"/>
                    <a:lumOff val="95000"/>
                  </a:schemeClr>
                </a:gs>
                <a:gs pos="100000">
                  <a:schemeClr val="accent3">
                    <a:lumMod val="30000"/>
                    <a:lumOff val="70000"/>
                  </a:schemeClr>
                </a:gs>
              </a:gsLst>
              <a:lin ang="5400000" scaled="1"/>
              <a:tileRect/>
            </a:gradFill>
            <a:ln>
              <a:noFill/>
            </a:ln>
            <a:effectLst>
              <a:outerShdw blurRad="584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Oval 24"/>
            <p:cNvSpPr/>
            <p:nvPr/>
          </p:nvSpPr>
          <p:spPr>
            <a:xfrm>
              <a:off x="2993645" y="2884626"/>
              <a:ext cx="1023259" cy="1023259"/>
            </a:xfrm>
            <a:prstGeom prst="ellipse">
              <a:avLst/>
            </a:prstGeom>
            <a:gradFill>
              <a:gsLst>
                <a:gs pos="0">
                  <a:srgbClr val="01AFC7"/>
                </a:gs>
                <a:gs pos="100000">
                  <a:srgbClr val="018A9D"/>
                </a:gs>
              </a:gsLst>
              <a:path path="circle">
                <a:fillToRect l="50000" t="50000" r="50000" b="50000"/>
              </a:path>
            </a:gradFill>
            <a:ln>
              <a:noFill/>
            </a:ln>
            <a:effectLst>
              <a:innerShdw blurRad="254000" dist="50800" dir="16200000">
                <a:schemeClr val="tx1">
                  <a:lumMod val="75000"/>
                  <a:lumOff val="2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grpSp>
      <p:pic>
        <p:nvPicPr>
          <p:cNvPr id="34854" name="Graphic 30" descr="Link"/>
          <p:cNvPicPr>
            <a:picLocks noChangeAspect="1"/>
          </p:cNvPicPr>
          <p:nvPr/>
        </p:nvPicPr>
        <p:blipFill>
          <a:blip r:embed="rId1"/>
          <a:stretch>
            <a:fillRect/>
          </a:stretch>
        </p:blipFill>
        <p:spPr>
          <a:xfrm>
            <a:off x="3475038" y="3195638"/>
            <a:ext cx="466725" cy="466725"/>
          </a:xfrm>
          <a:prstGeom prst="rect">
            <a:avLst/>
          </a:prstGeom>
          <a:noFill/>
          <a:ln w="9525">
            <a:noFill/>
          </a:ln>
        </p:spPr>
      </p:pic>
      <p:pic>
        <p:nvPicPr>
          <p:cNvPr id="34855" name="Graphic 32" descr="Network"/>
          <p:cNvPicPr>
            <a:picLocks noChangeAspect="1"/>
          </p:cNvPicPr>
          <p:nvPr/>
        </p:nvPicPr>
        <p:blipFill>
          <a:blip r:embed="rId2"/>
          <a:stretch>
            <a:fillRect/>
          </a:stretch>
        </p:blipFill>
        <p:spPr>
          <a:xfrm>
            <a:off x="5862638" y="5583238"/>
            <a:ext cx="466725" cy="466725"/>
          </a:xfrm>
          <a:prstGeom prst="rect">
            <a:avLst/>
          </a:prstGeom>
          <a:noFill/>
          <a:ln w="9525">
            <a:noFill/>
          </a:ln>
        </p:spPr>
      </p:pic>
      <p:pic>
        <p:nvPicPr>
          <p:cNvPr id="34856" name="Graphic 34" descr="Share"/>
          <p:cNvPicPr>
            <a:picLocks noChangeAspect="1"/>
          </p:cNvPicPr>
          <p:nvPr/>
        </p:nvPicPr>
        <p:blipFill>
          <a:blip r:embed="rId3"/>
          <a:stretch>
            <a:fillRect/>
          </a:stretch>
        </p:blipFill>
        <p:spPr>
          <a:xfrm>
            <a:off x="8250238" y="3195638"/>
            <a:ext cx="466725" cy="466725"/>
          </a:xfrm>
          <a:prstGeom prst="rect">
            <a:avLst/>
          </a:prstGeom>
          <a:noFill/>
          <a:ln w="9525">
            <a:noFill/>
          </a:ln>
        </p:spPr>
      </p:pic>
      <p:sp>
        <p:nvSpPr>
          <p:cNvPr id="39" name="Freeform: Shape 38"/>
          <p:cNvSpPr/>
          <p:nvPr/>
        </p:nvSpPr>
        <p:spPr>
          <a:xfrm rot="18697773">
            <a:off x="8432800" y="2684463"/>
            <a:ext cx="511175" cy="1022350"/>
          </a:xfrm>
          <a:custGeom>
            <a:avLst/>
            <a:gdLst>
              <a:gd name="connsiteX0" fmla="*/ 1 w 511201"/>
              <a:gd name="connsiteY0" fmla="*/ 0 h 1022400"/>
              <a:gd name="connsiteX1" fmla="*/ 511201 w 511201"/>
              <a:gd name="connsiteY1" fmla="*/ 511200 h 1022400"/>
              <a:gd name="connsiteX2" fmla="*/ 1 w 511201"/>
              <a:gd name="connsiteY2" fmla="*/ 1022400 h 1022400"/>
              <a:gd name="connsiteX3" fmla="*/ 0 w 511201"/>
              <a:gd name="connsiteY3" fmla="*/ 1022400 h 1022400"/>
              <a:gd name="connsiteX4" fmla="*/ 0 w 511201"/>
              <a:gd name="connsiteY4" fmla="*/ 0 h 10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201" h="1022400">
                <a:moveTo>
                  <a:pt x="1" y="0"/>
                </a:moveTo>
                <a:cubicBezTo>
                  <a:pt x="282329" y="0"/>
                  <a:pt x="511201" y="228872"/>
                  <a:pt x="511201" y="511200"/>
                </a:cubicBezTo>
                <a:cubicBezTo>
                  <a:pt x="511201" y="793528"/>
                  <a:pt x="282329" y="1022400"/>
                  <a:pt x="1" y="1022400"/>
                </a:cubicBezTo>
                <a:lnTo>
                  <a:pt x="0" y="1022400"/>
                </a:lnTo>
                <a:lnTo>
                  <a:pt x="0" y="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Freeform: Shape 39"/>
          <p:cNvSpPr/>
          <p:nvPr/>
        </p:nvSpPr>
        <p:spPr>
          <a:xfrm rot="18697773">
            <a:off x="6042025" y="5072063"/>
            <a:ext cx="511175" cy="1022350"/>
          </a:xfrm>
          <a:custGeom>
            <a:avLst/>
            <a:gdLst>
              <a:gd name="connsiteX0" fmla="*/ 1 w 511201"/>
              <a:gd name="connsiteY0" fmla="*/ 0 h 1022400"/>
              <a:gd name="connsiteX1" fmla="*/ 511201 w 511201"/>
              <a:gd name="connsiteY1" fmla="*/ 511200 h 1022400"/>
              <a:gd name="connsiteX2" fmla="*/ 1 w 511201"/>
              <a:gd name="connsiteY2" fmla="*/ 1022400 h 1022400"/>
              <a:gd name="connsiteX3" fmla="*/ 0 w 511201"/>
              <a:gd name="connsiteY3" fmla="*/ 1022400 h 1022400"/>
              <a:gd name="connsiteX4" fmla="*/ 0 w 511201"/>
              <a:gd name="connsiteY4" fmla="*/ 0 h 10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201" h="1022400">
                <a:moveTo>
                  <a:pt x="1" y="0"/>
                </a:moveTo>
                <a:cubicBezTo>
                  <a:pt x="282329" y="0"/>
                  <a:pt x="511201" y="228872"/>
                  <a:pt x="511201" y="511200"/>
                </a:cubicBezTo>
                <a:cubicBezTo>
                  <a:pt x="511201" y="793528"/>
                  <a:pt x="282329" y="1022400"/>
                  <a:pt x="1" y="1022400"/>
                </a:cubicBezTo>
                <a:lnTo>
                  <a:pt x="0" y="1022400"/>
                </a:lnTo>
                <a:lnTo>
                  <a:pt x="0" y="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Freeform: Shape 40"/>
          <p:cNvSpPr/>
          <p:nvPr/>
        </p:nvSpPr>
        <p:spPr>
          <a:xfrm rot="18697773">
            <a:off x="3633788" y="2684463"/>
            <a:ext cx="511175" cy="1022350"/>
          </a:xfrm>
          <a:custGeom>
            <a:avLst/>
            <a:gdLst>
              <a:gd name="connsiteX0" fmla="*/ 1 w 511201"/>
              <a:gd name="connsiteY0" fmla="*/ 0 h 1022400"/>
              <a:gd name="connsiteX1" fmla="*/ 511201 w 511201"/>
              <a:gd name="connsiteY1" fmla="*/ 511200 h 1022400"/>
              <a:gd name="connsiteX2" fmla="*/ 1 w 511201"/>
              <a:gd name="connsiteY2" fmla="*/ 1022400 h 1022400"/>
              <a:gd name="connsiteX3" fmla="*/ 0 w 511201"/>
              <a:gd name="connsiteY3" fmla="*/ 1022400 h 1022400"/>
              <a:gd name="connsiteX4" fmla="*/ 0 w 511201"/>
              <a:gd name="connsiteY4" fmla="*/ 0 h 10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201" h="1022400">
                <a:moveTo>
                  <a:pt x="1" y="0"/>
                </a:moveTo>
                <a:cubicBezTo>
                  <a:pt x="282329" y="0"/>
                  <a:pt x="511201" y="228872"/>
                  <a:pt x="511201" y="511200"/>
                </a:cubicBezTo>
                <a:cubicBezTo>
                  <a:pt x="511201" y="793528"/>
                  <a:pt x="282329" y="1022400"/>
                  <a:pt x="1" y="1022400"/>
                </a:cubicBezTo>
                <a:lnTo>
                  <a:pt x="0" y="1022400"/>
                </a:lnTo>
                <a:lnTo>
                  <a:pt x="0" y="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pic>
        <p:nvPicPr>
          <p:cNvPr id="34861" name="Graphic 42" descr="Lightbulb"/>
          <p:cNvPicPr>
            <a:picLocks noChangeAspect="1"/>
          </p:cNvPicPr>
          <p:nvPr/>
        </p:nvPicPr>
        <p:blipFill>
          <a:blip r:embed="rId4"/>
          <a:stretch>
            <a:fillRect/>
          </a:stretch>
        </p:blipFill>
        <p:spPr>
          <a:xfrm>
            <a:off x="5772150" y="2763838"/>
            <a:ext cx="647700" cy="647700"/>
          </a:xfrm>
          <a:prstGeom prst="rect">
            <a:avLst/>
          </a:prstGeom>
          <a:noFill/>
          <a:ln w="9525">
            <a:noFill/>
          </a:ln>
        </p:spPr>
      </p:pic>
      <p:sp>
        <p:nvSpPr>
          <p:cNvPr id="44" name="TextBox 43"/>
          <p:cNvSpPr txBox="1"/>
          <p:nvPr/>
        </p:nvSpPr>
        <p:spPr>
          <a:xfrm>
            <a:off x="5411755" y="3427573"/>
            <a:ext cx="1350000" cy="430887"/>
          </a:xfrm>
          <a:prstGeom prst="rect">
            <a:avLst/>
          </a:prstGeom>
          <a:noFill/>
        </p:spPr>
        <p:txBody>
          <a:bodyPr wrap="square" rtlCol="0">
            <a:spAutoFit/>
          </a:bodyPr>
          <a:lstStyle/>
          <a:p>
            <a:pPr marR="0" algn="ctr" defTabSz="914400" fontAlgn="auto">
              <a:spcBef>
                <a:spcPts val="0"/>
              </a:spcBef>
              <a:spcAft>
                <a:spcPts val="0"/>
              </a:spcAft>
              <a:buClrTx/>
              <a:buSzTx/>
              <a:buFontTx/>
              <a:buNone/>
              <a:defRPr/>
            </a:pPr>
            <a:r>
              <a:rPr kumimoji="0" lang="en-IN" sz="1100" kern="1200" cap="none" spc="300" normalizeH="0" baseline="0" noProof="0" dirty="0">
                <a:solidFill>
                  <a:schemeClr val="tx1">
                    <a:alpha val="56000"/>
                  </a:schemeClr>
                </a:solidFill>
                <a:latin typeface="Nexa Bold" panose="02000000000000000000" pitchFamily="50" charset="0"/>
                <a:ea typeface="+mn-ea"/>
                <a:cs typeface="+mn-cs"/>
              </a:rPr>
              <a:t>CREATIVE VENUS</a:t>
            </a:r>
            <a:endParaRPr kumimoji="0" lang="en-IN" sz="1100" kern="1200" cap="none" spc="300" normalizeH="0" baseline="0" noProof="0" dirty="0">
              <a:solidFill>
                <a:schemeClr val="tx1">
                  <a:alpha val="56000"/>
                </a:schemeClr>
              </a:solidFill>
              <a:latin typeface="Nexa Bold" panose="02000000000000000000" pitchFamily="50" charset="0"/>
              <a:ea typeface="+mn-ea"/>
              <a:cs typeface="+mn-cs"/>
            </a:endParaRPr>
          </a:p>
        </p:txBody>
      </p:sp>
      <p:sp>
        <p:nvSpPr>
          <p:cNvPr id="47" name="Freeform: Shape 46"/>
          <p:cNvSpPr/>
          <p:nvPr/>
        </p:nvSpPr>
        <p:spPr>
          <a:xfrm>
            <a:off x="5673725" y="2484438"/>
            <a:ext cx="1347788" cy="1878013"/>
          </a:xfrm>
          <a:custGeom>
            <a:avLst/>
            <a:gdLst>
              <a:gd name="connsiteX0" fmla="*/ 0 w 1346954"/>
              <a:gd name="connsiteY0" fmla="*/ 0 h 1878250"/>
              <a:gd name="connsiteX1" fmla="*/ 1105040 w 1346954"/>
              <a:gd name="connsiteY1" fmla="*/ 0 h 1878250"/>
              <a:gd name="connsiteX2" fmla="*/ 1346954 w 1346954"/>
              <a:gd name="connsiteY2" fmla="*/ 241914 h 1878250"/>
              <a:gd name="connsiteX3" fmla="*/ 1346954 w 1346954"/>
              <a:gd name="connsiteY3" fmla="*/ 1644943 h 1878250"/>
              <a:gd name="connsiteX4" fmla="*/ 1199204 w 1346954"/>
              <a:gd name="connsiteY4" fmla="*/ 1867846 h 1878250"/>
              <a:gd name="connsiteX5" fmla="*/ 1147672 w 1346954"/>
              <a:gd name="connsiteY5" fmla="*/ 1878250 h 187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954" h="1878250">
                <a:moveTo>
                  <a:pt x="0" y="0"/>
                </a:moveTo>
                <a:lnTo>
                  <a:pt x="1105040" y="0"/>
                </a:lnTo>
                <a:cubicBezTo>
                  <a:pt x="1238645" y="0"/>
                  <a:pt x="1346954" y="108309"/>
                  <a:pt x="1346954" y="241914"/>
                </a:cubicBezTo>
                <a:lnTo>
                  <a:pt x="1346954" y="1644943"/>
                </a:lnTo>
                <a:cubicBezTo>
                  <a:pt x="1346954" y="1745147"/>
                  <a:pt x="1286030" y="1831122"/>
                  <a:pt x="1199204" y="1867846"/>
                </a:cubicBezTo>
                <a:lnTo>
                  <a:pt x="1147672" y="1878250"/>
                </a:lnTo>
                <a:close/>
              </a:path>
            </a:pathLst>
          </a:custGeom>
          <a:solidFill>
            <a:schemeClr val="tx1">
              <a:lumMod val="50000"/>
              <a:lumOff val="50000"/>
              <a:alpha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34895" name="Rectangles 34894"/>
          <p:cNvSpPr/>
          <p:nvPr/>
        </p:nvSpPr>
        <p:spPr>
          <a:xfrm>
            <a:off x="114300" y="177800"/>
            <a:ext cx="4991100" cy="2022475"/>
          </a:xfrm>
          <a:prstGeom prst="rect">
            <a:avLst/>
          </a:prstGeom>
          <a:noFill/>
          <a:ln w="25400" cap="flat" cmpd="sng">
            <a:solidFill>
              <a:srgbClr val="3333CC"/>
            </a:solidFill>
            <a:prstDash val="dash"/>
            <a:miter/>
            <a:headEnd type="none" w="med" len="med"/>
            <a:tailEnd type="none" w="med" len="med"/>
          </a:ln>
        </p:spPr>
        <p:txBody>
          <a:bodyPr>
            <a:spAutoFit/>
          </a:bodyPr>
          <a:p>
            <a:pPr defTabSz="914400"/>
            <a:r>
              <a:rPr sz="2500" err="1">
                <a:latin typeface="Arial Unicode MS" pitchFamily="34" charset="-128"/>
                <a:ea typeface="Arial Unicode MS" pitchFamily="34" charset="-128"/>
              </a:rPr>
              <a:t>Đảng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Cộng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sản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Việt</a:t>
            </a:r>
            <a:r>
              <a:rPr sz="2500">
                <a:latin typeface="Arial Unicode MS" pitchFamily="34" charset="-128"/>
                <a:ea typeface="Arial Unicode MS" pitchFamily="34" charset="-128"/>
              </a:rPr>
              <a:t> Nam: </a:t>
            </a:r>
            <a:r>
              <a:rPr sz="2500" err="1">
                <a:latin typeface="Arial Unicode MS" pitchFamily="34" charset="-128"/>
                <a:ea typeface="Arial Unicode MS" pitchFamily="34" charset="-128"/>
              </a:rPr>
              <a:t>Thành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lập</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ngày</a:t>
            </a:r>
            <a:r>
              <a:rPr sz="2500">
                <a:latin typeface="Arial Unicode MS" pitchFamily="34" charset="-128"/>
                <a:ea typeface="Arial Unicode MS" pitchFamily="34" charset="-128"/>
              </a:rPr>
              <a:t> 3 </a:t>
            </a:r>
            <a:r>
              <a:rPr sz="2500" err="1">
                <a:latin typeface="Arial Unicode MS" pitchFamily="34" charset="-128"/>
                <a:ea typeface="Arial Unicode MS" pitchFamily="34" charset="-128"/>
              </a:rPr>
              <a:t>tháng</a:t>
            </a:r>
            <a:r>
              <a:rPr sz="2500">
                <a:latin typeface="Arial Unicode MS" pitchFamily="34" charset="-128"/>
                <a:ea typeface="Arial Unicode MS" pitchFamily="34" charset="-128"/>
              </a:rPr>
              <a:t> 2 </a:t>
            </a:r>
            <a:r>
              <a:rPr sz="2500" err="1">
                <a:latin typeface="Arial Unicode MS" pitchFamily="34" charset="-128"/>
                <a:ea typeface="Arial Unicode MS" pitchFamily="34" charset="-128"/>
              </a:rPr>
              <a:t>năm</a:t>
            </a:r>
            <a:r>
              <a:rPr sz="2500">
                <a:latin typeface="Arial Unicode MS" pitchFamily="34" charset="-128"/>
                <a:ea typeface="Arial Unicode MS" pitchFamily="34" charset="-128"/>
              </a:rPr>
              <a:t> 1930.</a:t>
            </a:r>
            <a:endParaRPr sz="2500">
              <a:latin typeface="Arial Unicode MS" pitchFamily="34" charset="-128"/>
              <a:ea typeface="Arial Unicode MS" pitchFamily="34" charset="-128"/>
            </a:endParaRPr>
          </a:p>
          <a:p>
            <a:pPr defTabSz="914400"/>
            <a:r>
              <a:rPr lang="vi-VN" altLang="x-none" sz="2500" dirty="0">
                <a:latin typeface="Arial Unicode MS" pitchFamily="34" charset="-128"/>
                <a:ea typeface="Arial Unicode MS" pitchFamily="34" charset="-128"/>
              </a:rPr>
              <a:t>Đảng là đại diện của giai cấp công nhân, nhân dân lao động và của cả dân tộc </a:t>
            </a:r>
            <a:endParaRPr sz="2500">
              <a:latin typeface="Arial Unicode MS" pitchFamily="34" charset="-128"/>
              <a:ea typeface="Arial Unicode MS" pitchFamily="34" charset="-128"/>
            </a:endParaRPr>
          </a:p>
        </p:txBody>
      </p:sp>
      <p:sp>
        <p:nvSpPr>
          <p:cNvPr id="34896" name="Rectangles 34895"/>
          <p:cNvSpPr/>
          <p:nvPr/>
        </p:nvSpPr>
        <p:spPr>
          <a:xfrm>
            <a:off x="7075488" y="177800"/>
            <a:ext cx="4949825" cy="2022475"/>
          </a:xfrm>
          <a:prstGeom prst="rect">
            <a:avLst/>
          </a:prstGeom>
          <a:noFill/>
          <a:ln w="25400" cap="flat" cmpd="sng">
            <a:solidFill>
              <a:srgbClr val="3333CC"/>
            </a:solidFill>
            <a:prstDash val="dash"/>
            <a:miter/>
            <a:headEnd type="none" w="med" len="med"/>
            <a:tailEnd type="none" w="med" len="med"/>
          </a:ln>
        </p:spPr>
        <p:txBody>
          <a:bodyPr anchor="ctr" anchorCtr="0">
            <a:spAutoFit/>
          </a:bodyPr>
          <a:p>
            <a:r>
              <a:rPr sz="2500" err="1">
                <a:latin typeface="Arial Unicode MS" pitchFamily="34" charset="-128"/>
                <a:ea typeface="Arial Unicode MS" pitchFamily="34" charset="-128"/>
              </a:rPr>
              <a:t>Quốc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hội</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nước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Cộng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hòa</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xã</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hội</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chủ</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nghĩa</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Việt</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là</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một</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cơ</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quan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thực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hiện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quyền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lập</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pháp</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quan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trọng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trong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hệ</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thống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chính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trị</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Việt</a:t>
            </a:r>
            <a:r>
              <a:rPr sz="2500">
                <a:latin typeface="Arial Unicode MS" pitchFamily="34" charset="-128"/>
                <a:ea typeface="Arial Unicode MS" pitchFamily="34" charset="-128"/>
              </a:rPr>
              <a:t> Nam</a:t>
            </a:r>
            <a:endParaRPr sz="2500">
              <a:latin typeface="Arial Unicode MS" pitchFamily="34" charset="-128"/>
              <a:ea typeface="Arial Unicode MS" pitchFamily="34" charset="-128"/>
            </a:endParaRPr>
          </a:p>
        </p:txBody>
      </p:sp>
      <p:sp>
        <p:nvSpPr>
          <p:cNvPr id="34897" name="Rectangles 34896"/>
          <p:cNvSpPr/>
          <p:nvPr/>
        </p:nvSpPr>
        <p:spPr>
          <a:xfrm>
            <a:off x="6959600" y="4533900"/>
            <a:ext cx="5232400" cy="2022475"/>
          </a:xfrm>
          <a:prstGeom prst="rect">
            <a:avLst/>
          </a:prstGeom>
          <a:noFill/>
          <a:ln w="25400" cap="flat" cmpd="sng">
            <a:solidFill>
              <a:srgbClr val="FF0000"/>
            </a:solidFill>
            <a:prstDash val="dash"/>
            <a:miter/>
            <a:headEnd type="none" w="med" len="med"/>
            <a:tailEnd type="none" w="med" len="med"/>
          </a:ln>
        </p:spPr>
        <p:txBody>
          <a:bodyPr anchor="ctr" anchorCtr="0">
            <a:spAutoFit/>
          </a:bodyPr>
          <a:p>
            <a:r>
              <a:rPr sz="2500" err="1">
                <a:latin typeface="Arial Unicode MS" pitchFamily="34" charset="-128"/>
                <a:ea typeface="Arial Unicode MS" pitchFamily="34" charset="-128"/>
              </a:rPr>
              <a:t>Mặt</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trận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Tổ</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quốc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Việt</a:t>
            </a:r>
            <a:r>
              <a:rPr sz="2500">
                <a:latin typeface="Arial Unicode MS" pitchFamily="34" charset="-128"/>
                <a:ea typeface="Arial Unicode MS" pitchFamily="34" charset="-128"/>
              </a:rPr>
              <a:t> Nam: </a:t>
            </a:r>
            <a:r>
              <a:rPr sz="2500" err="1">
                <a:latin typeface="Arial Unicode MS" pitchFamily="34" charset="-128"/>
                <a:ea typeface="Arial Unicode MS" pitchFamily="34" charset="-128"/>
              </a:rPr>
              <a:t>Thành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lập</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ngày</a:t>
            </a:r>
            <a:r>
              <a:rPr sz="2500">
                <a:latin typeface="Arial Unicode MS" pitchFamily="34" charset="-128"/>
                <a:ea typeface="Arial Unicode MS" pitchFamily="34" charset="-128"/>
              </a:rPr>
              <a:t> 10 </a:t>
            </a:r>
            <a:r>
              <a:rPr sz="2500" err="1">
                <a:latin typeface="Arial Unicode MS" pitchFamily="34" charset="-128"/>
                <a:ea typeface="Arial Unicode MS" pitchFamily="34" charset="-128"/>
              </a:rPr>
              <a:t>tháng</a:t>
            </a:r>
            <a:r>
              <a:rPr sz="2500">
                <a:latin typeface="Arial Unicode MS" pitchFamily="34" charset="-128"/>
                <a:ea typeface="Arial Unicode MS" pitchFamily="34" charset="-128"/>
              </a:rPr>
              <a:t> 9, 1955.</a:t>
            </a:r>
            <a:endParaRPr sz="2500">
              <a:latin typeface="Arial Unicode MS" pitchFamily="34" charset="-128"/>
              <a:ea typeface="Arial Unicode MS" pitchFamily="34" charset="-128"/>
            </a:endParaRPr>
          </a:p>
          <a:p>
            <a:r>
              <a:rPr sz="2500">
                <a:latin typeface="Arial Unicode MS" pitchFamily="34" charset="-128"/>
                <a:ea typeface="Arial Unicode MS" pitchFamily="34" charset="-128"/>
              </a:rPr>
              <a:t>  </a:t>
            </a:r>
            <a:r>
              <a:rPr sz="2500" err="1">
                <a:latin typeface="Arial Unicode MS" pitchFamily="34" charset="-128"/>
                <a:ea typeface="Arial Unicode MS" pitchFamily="34" charset="-128"/>
              </a:rPr>
              <a:t>Là</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tổ</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chức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chính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trị</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tổ</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chức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chính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trị</a:t>
            </a:r>
            <a:r>
              <a:rPr sz="2500">
                <a:latin typeface="Arial Unicode MS" pitchFamily="34" charset="-128"/>
                <a:ea typeface="Arial Unicode MS" pitchFamily="34" charset="-128"/>
              </a:rPr>
              <a:t> - </a:t>
            </a:r>
            <a:r>
              <a:rPr sz="2500" err="1">
                <a:latin typeface="Arial Unicode MS" pitchFamily="34" charset="-128"/>
                <a:ea typeface="Arial Unicode MS" pitchFamily="34" charset="-128"/>
              </a:rPr>
              <a:t>xã</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hội</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trong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các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giai</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cấp</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các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tầng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lớp</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xã</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hội</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các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dân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tộc</a:t>
            </a:r>
            <a:r>
              <a:rPr sz="2500">
                <a:latin typeface="Arial Unicode MS" pitchFamily="34" charset="-128"/>
                <a:ea typeface="Arial Unicode MS" pitchFamily="34" charset="-128"/>
              </a:rPr>
              <a:t>. </a:t>
            </a:r>
            <a:endParaRPr sz="2500">
              <a:latin typeface="Arial Unicode MS" pitchFamily="34" charset="-128"/>
              <a:ea typeface="Arial Unicode MS" pitchFamily="34" charset="-128"/>
            </a:endParaRPr>
          </a:p>
        </p:txBody>
      </p:sp>
      <p:sp>
        <p:nvSpPr>
          <p:cNvPr id="34898" name="Rectangles 34897"/>
          <p:cNvSpPr/>
          <p:nvPr/>
        </p:nvSpPr>
        <p:spPr>
          <a:xfrm>
            <a:off x="0" y="4586288"/>
            <a:ext cx="5232400" cy="2022475"/>
          </a:xfrm>
          <a:prstGeom prst="rect">
            <a:avLst/>
          </a:prstGeom>
          <a:noFill/>
          <a:ln w="25400" cap="flat" cmpd="sng">
            <a:solidFill>
              <a:srgbClr val="FF0000"/>
            </a:solidFill>
            <a:prstDash val="dash"/>
            <a:miter/>
            <a:headEnd type="none" w="med" len="med"/>
            <a:tailEnd type="none" w="med" len="med"/>
          </a:ln>
        </p:spPr>
        <p:txBody>
          <a:bodyPr anchor="ctr" anchorCtr="0">
            <a:spAutoFit/>
          </a:bodyPr>
          <a:p>
            <a:r>
              <a:rPr lang="vi-VN" altLang="x-none" sz="2500" dirty="0">
                <a:latin typeface="Arial Unicode MS" pitchFamily="34" charset="-128"/>
                <a:ea typeface="Arial Unicode MS" pitchFamily="34" charset="-128"/>
              </a:rPr>
              <a:t>Đoàn Thanh niên Cộng sản Hồ Chí Minh: Thành lập ngày 26 tháng 3, 1931.Là một tổ chức chính trị – xã hội của thanh niên Việt Nam</a:t>
            </a:r>
            <a:endParaRPr sz="2500">
              <a:latin typeface="Arial Unicode MS" pitchFamily="34" charset="-128"/>
              <a:ea typeface="Arial Unicode MS" pitchFamily="34" charset="-128"/>
            </a:endParaRPr>
          </a:p>
          <a:p>
            <a:endParaRPr sz="2500">
              <a:latin typeface="Arial Unicode MS" pitchFamily="34" charset="-128"/>
              <a:ea typeface="Arial Unicode MS" pitchFamily="34" charset="-128"/>
            </a:endParaRPr>
          </a:p>
        </p:txBody>
      </p:sp>
      <p:pic>
        <p:nvPicPr>
          <p:cNvPr id="34899" name="Picture 34898" descr="Đảng Cộng sản Việt Nam – Wikipedia tiếng Việt"/>
          <p:cNvPicPr>
            <a:picLocks noChangeAspect="1"/>
          </p:cNvPicPr>
          <p:nvPr/>
        </p:nvPicPr>
        <p:blipFill>
          <a:blip r:embed="rId5"/>
          <a:stretch>
            <a:fillRect/>
          </a:stretch>
        </p:blipFill>
        <p:spPr>
          <a:xfrm>
            <a:off x="5526088" y="522288"/>
            <a:ext cx="1135062" cy="1027112"/>
          </a:xfrm>
          <a:prstGeom prst="rect">
            <a:avLst/>
          </a:prstGeom>
          <a:noFill/>
          <a:ln w="9525">
            <a:noFill/>
          </a:ln>
        </p:spPr>
      </p:pic>
      <p:pic>
        <p:nvPicPr>
          <p:cNvPr id="34900" name="Picture 34899" descr="Quốc huy Việt Nam – Wikipedia tiếng Việt"/>
          <p:cNvPicPr>
            <a:picLocks noChangeAspect="1"/>
          </p:cNvPicPr>
          <p:nvPr/>
        </p:nvPicPr>
        <p:blipFill>
          <a:blip r:embed="rId6"/>
          <a:stretch>
            <a:fillRect/>
          </a:stretch>
        </p:blipFill>
        <p:spPr>
          <a:xfrm>
            <a:off x="7877175" y="2808288"/>
            <a:ext cx="1198563" cy="1212850"/>
          </a:xfrm>
          <a:prstGeom prst="rect">
            <a:avLst/>
          </a:prstGeom>
          <a:noFill/>
          <a:ln w="9525">
            <a:noFill/>
          </a:ln>
        </p:spPr>
      </p:pic>
      <p:pic>
        <p:nvPicPr>
          <p:cNvPr id="34901" name="Picture 34900" descr="Mặt trận Tổ quốc Việt Nam – Wikipedia tiếng Việt"/>
          <p:cNvPicPr>
            <a:picLocks noChangeAspect="1"/>
          </p:cNvPicPr>
          <p:nvPr/>
        </p:nvPicPr>
        <p:blipFill>
          <a:blip r:embed="rId7"/>
          <a:stretch>
            <a:fillRect/>
          </a:stretch>
        </p:blipFill>
        <p:spPr>
          <a:xfrm>
            <a:off x="5481638" y="5197475"/>
            <a:ext cx="1225550" cy="1225550"/>
          </a:xfrm>
          <a:prstGeom prst="rect">
            <a:avLst/>
          </a:prstGeom>
          <a:noFill/>
          <a:ln w="9525">
            <a:noFill/>
          </a:ln>
        </p:spPr>
      </p:pic>
      <p:pic>
        <p:nvPicPr>
          <p:cNvPr id="34903" name="Picture 34902" descr="Tập tin:Huy Hiệu Đoàn.png – Wikipedia tiếng Việt"/>
          <p:cNvPicPr>
            <a:picLocks noChangeAspect="1"/>
          </p:cNvPicPr>
          <p:nvPr/>
        </p:nvPicPr>
        <p:blipFill>
          <a:blip r:embed="rId8"/>
          <a:stretch>
            <a:fillRect/>
          </a:stretch>
        </p:blipFill>
        <p:spPr>
          <a:xfrm>
            <a:off x="3252788" y="2855913"/>
            <a:ext cx="963612" cy="10620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899"/>
                                        </p:tgtEl>
                                        <p:attrNameLst>
                                          <p:attrName>style.visibility</p:attrName>
                                        </p:attrNameLst>
                                      </p:cBhvr>
                                      <p:to>
                                        <p:strVal val="visible"/>
                                      </p:to>
                                    </p:set>
                                    <p:animEffect transition="in" filter="blinds(horizontal)">
                                      <p:cBhvr>
                                        <p:cTn id="7" dur="500"/>
                                        <p:tgtEl>
                                          <p:spTgt spid="348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895"/>
                                        </p:tgtEl>
                                        <p:attrNameLst>
                                          <p:attrName>style.visibility</p:attrName>
                                        </p:attrNameLst>
                                      </p:cBhvr>
                                      <p:to>
                                        <p:strVal val="visible"/>
                                      </p:to>
                                    </p:set>
                                    <p:animEffect transition="in" filter="blinds(horizontal)">
                                      <p:cBhvr>
                                        <p:cTn id="12" dur="500"/>
                                        <p:tgtEl>
                                          <p:spTgt spid="3489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4856"/>
                                        </p:tgtEl>
                                        <p:attrNameLst>
                                          <p:attrName>style.visibility</p:attrName>
                                        </p:attrNameLst>
                                      </p:cBhvr>
                                      <p:to>
                                        <p:strVal val="visible"/>
                                      </p:to>
                                    </p:set>
                                    <p:animEffect transition="in" filter="blinds(horizontal)">
                                      <p:cBhvr>
                                        <p:cTn id="17" dur="500"/>
                                        <p:tgtEl>
                                          <p:spTgt spid="34856"/>
                                        </p:tgtEl>
                                      </p:cBhvr>
                                    </p:animEffect>
                                  </p:childTnLst>
                                </p:cTn>
                              </p:par>
                              <p:par>
                                <p:cTn id="18" presetID="3" presetClass="entr" presetSubtype="10"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blinds(horizontal)">
                                      <p:cBhvr>
                                        <p:cTn id="20" dur="500"/>
                                        <p:tgtEl>
                                          <p:spTgt spid="39"/>
                                        </p:tgtEl>
                                      </p:cBhvr>
                                    </p:animEffect>
                                  </p:childTnLst>
                                </p:cTn>
                              </p:par>
                              <p:par>
                                <p:cTn id="21" presetID="3" presetClass="entr" presetSubtype="10" fill="hold" nodeType="withEffect">
                                  <p:stCondLst>
                                    <p:cond delay="0"/>
                                  </p:stCondLst>
                                  <p:childTnLst>
                                    <p:set>
                                      <p:cBhvr>
                                        <p:cTn id="22" dur="1" fill="hold">
                                          <p:stCondLst>
                                            <p:cond delay="0"/>
                                          </p:stCondLst>
                                        </p:cTn>
                                        <p:tgtEl>
                                          <p:spTgt spid="34900"/>
                                        </p:tgtEl>
                                        <p:attrNameLst>
                                          <p:attrName>style.visibility</p:attrName>
                                        </p:attrNameLst>
                                      </p:cBhvr>
                                      <p:to>
                                        <p:strVal val="visible"/>
                                      </p:to>
                                    </p:set>
                                    <p:animEffect transition="in" filter="blinds(horizontal)">
                                      <p:cBhvr>
                                        <p:cTn id="23" dur="500"/>
                                        <p:tgtEl>
                                          <p:spTgt spid="3490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4896"/>
                                        </p:tgtEl>
                                        <p:attrNameLst>
                                          <p:attrName>style.visibility</p:attrName>
                                        </p:attrNameLst>
                                      </p:cBhvr>
                                      <p:to>
                                        <p:strVal val="visible"/>
                                      </p:to>
                                    </p:set>
                                    <p:animEffect transition="in" filter="blinds(horizontal)">
                                      <p:cBhvr>
                                        <p:cTn id="28" dur="500"/>
                                        <p:tgtEl>
                                          <p:spTgt spid="3489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4855"/>
                                        </p:tgtEl>
                                        <p:attrNameLst>
                                          <p:attrName>style.visibility</p:attrName>
                                        </p:attrNameLst>
                                      </p:cBhvr>
                                      <p:to>
                                        <p:strVal val="visible"/>
                                      </p:to>
                                    </p:set>
                                    <p:animEffect transition="in" filter="blinds(horizontal)">
                                      <p:cBhvr>
                                        <p:cTn id="33" dur="500"/>
                                        <p:tgtEl>
                                          <p:spTgt spid="34855"/>
                                        </p:tgtEl>
                                      </p:cBhvr>
                                    </p:animEffect>
                                  </p:childTnLst>
                                </p:cTn>
                              </p:par>
                              <p:par>
                                <p:cTn id="34" presetID="3" presetClass="entr" presetSubtype="1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blinds(horizontal)">
                                      <p:cBhvr>
                                        <p:cTn id="36" dur="500"/>
                                        <p:tgtEl>
                                          <p:spTgt spid="40"/>
                                        </p:tgtEl>
                                      </p:cBhvr>
                                    </p:animEffect>
                                  </p:childTnLst>
                                </p:cTn>
                              </p:par>
                              <p:par>
                                <p:cTn id="37" presetID="3" presetClass="entr" presetSubtype="10" fill="hold" nodeType="withEffect">
                                  <p:stCondLst>
                                    <p:cond delay="0"/>
                                  </p:stCondLst>
                                  <p:childTnLst>
                                    <p:set>
                                      <p:cBhvr>
                                        <p:cTn id="38" dur="1" fill="hold">
                                          <p:stCondLst>
                                            <p:cond delay="0"/>
                                          </p:stCondLst>
                                        </p:cTn>
                                        <p:tgtEl>
                                          <p:spTgt spid="34901"/>
                                        </p:tgtEl>
                                        <p:attrNameLst>
                                          <p:attrName>style.visibility</p:attrName>
                                        </p:attrNameLst>
                                      </p:cBhvr>
                                      <p:to>
                                        <p:strVal val="visible"/>
                                      </p:to>
                                    </p:set>
                                    <p:animEffect transition="in" filter="blinds(horizontal)">
                                      <p:cBhvr>
                                        <p:cTn id="39" dur="500"/>
                                        <p:tgtEl>
                                          <p:spTgt spid="34901"/>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4897"/>
                                        </p:tgtEl>
                                        <p:attrNameLst>
                                          <p:attrName>style.visibility</p:attrName>
                                        </p:attrNameLst>
                                      </p:cBhvr>
                                      <p:to>
                                        <p:strVal val="visible"/>
                                      </p:to>
                                    </p:set>
                                    <p:animEffect transition="in" filter="blinds(horizontal)">
                                      <p:cBhvr>
                                        <p:cTn id="44" dur="500"/>
                                        <p:tgtEl>
                                          <p:spTgt spid="34897"/>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34854"/>
                                        </p:tgtEl>
                                        <p:attrNameLst>
                                          <p:attrName>style.visibility</p:attrName>
                                        </p:attrNameLst>
                                      </p:cBhvr>
                                      <p:to>
                                        <p:strVal val="visible"/>
                                      </p:to>
                                    </p:set>
                                    <p:animEffect transition="in" filter="blinds(horizontal)">
                                      <p:cBhvr>
                                        <p:cTn id="49" dur="500"/>
                                        <p:tgtEl>
                                          <p:spTgt spid="34854"/>
                                        </p:tgtEl>
                                      </p:cBhvr>
                                    </p:animEffect>
                                  </p:childTnLst>
                                </p:cTn>
                              </p:par>
                              <p:par>
                                <p:cTn id="50" presetID="3" presetClass="entr" presetSubtype="10" fill="hold"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blinds(horizontal)">
                                      <p:cBhvr>
                                        <p:cTn id="52" dur="500"/>
                                        <p:tgtEl>
                                          <p:spTgt spid="41"/>
                                        </p:tgtEl>
                                      </p:cBhvr>
                                    </p:animEffect>
                                  </p:childTnLst>
                                </p:cTn>
                              </p:par>
                              <p:par>
                                <p:cTn id="53" presetID="3" presetClass="entr" presetSubtype="10" fill="hold" nodeType="withEffect">
                                  <p:stCondLst>
                                    <p:cond delay="0"/>
                                  </p:stCondLst>
                                  <p:childTnLst>
                                    <p:set>
                                      <p:cBhvr>
                                        <p:cTn id="54" dur="1" fill="hold">
                                          <p:stCondLst>
                                            <p:cond delay="0"/>
                                          </p:stCondLst>
                                        </p:cTn>
                                        <p:tgtEl>
                                          <p:spTgt spid="34903"/>
                                        </p:tgtEl>
                                        <p:attrNameLst>
                                          <p:attrName>style.visibility</p:attrName>
                                        </p:attrNameLst>
                                      </p:cBhvr>
                                      <p:to>
                                        <p:strVal val="visible"/>
                                      </p:to>
                                    </p:set>
                                    <p:animEffect transition="in" filter="blinds(horizontal)">
                                      <p:cBhvr>
                                        <p:cTn id="55" dur="500"/>
                                        <p:tgtEl>
                                          <p:spTgt spid="34903"/>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4898"/>
                                        </p:tgtEl>
                                        <p:attrNameLst>
                                          <p:attrName>style.visibility</p:attrName>
                                        </p:attrNameLst>
                                      </p:cBhvr>
                                      <p:to>
                                        <p:strVal val="visible"/>
                                      </p:to>
                                    </p:set>
                                    <p:animEffect transition="in" filter="blinds(horizontal)">
                                      <p:cBhvr>
                                        <p:cTn id="60" dur="500"/>
                                        <p:tgtEl>
                                          <p:spTgt spid="34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95" grpId="0" animBg="1"/>
      <p:bldP spid="34896" grpId="0" animBg="1"/>
      <p:bldP spid="34897" grpId="0" animBg="1"/>
      <p:bldP spid="3489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 name="Freeform: Shape 110"/>
          <p:cNvSpPr/>
          <p:nvPr/>
        </p:nvSpPr>
        <p:spPr>
          <a:xfrm>
            <a:off x="0" y="0"/>
            <a:ext cx="12196763" cy="6858000"/>
          </a:xfrm>
          <a:custGeom>
            <a:avLst/>
            <a:gdLst>
              <a:gd name="connsiteX0" fmla="*/ 488332 w 18296289"/>
              <a:gd name="connsiteY0" fmla="*/ 6 h 10287000"/>
              <a:gd name="connsiteX1" fmla="*/ 716342 w 18296289"/>
              <a:gd name="connsiteY1" fmla="*/ 6 h 10287000"/>
              <a:gd name="connsiteX2" fmla="*/ 716342 w 18296289"/>
              <a:gd name="connsiteY2" fmla="*/ 10287000 h 10287000"/>
              <a:gd name="connsiteX3" fmla="*/ 488332 w 18296289"/>
              <a:gd name="connsiteY3" fmla="*/ 10287000 h 10287000"/>
              <a:gd name="connsiteX4" fmla="*/ 0 w 18296289"/>
              <a:gd name="connsiteY4" fmla="*/ 6 h 10287000"/>
              <a:gd name="connsiteX5" fmla="*/ 228011 w 18296289"/>
              <a:gd name="connsiteY5" fmla="*/ 6 h 10287000"/>
              <a:gd name="connsiteX6" fmla="*/ 228011 w 18296289"/>
              <a:gd name="connsiteY6" fmla="*/ 10287000 h 10287000"/>
              <a:gd name="connsiteX7" fmla="*/ 0 w 18296289"/>
              <a:gd name="connsiteY7" fmla="*/ 10287000 h 10287000"/>
              <a:gd name="connsiteX8" fmla="*/ 976663 w 18296289"/>
              <a:gd name="connsiteY8" fmla="*/ 5 h 10287000"/>
              <a:gd name="connsiteX9" fmla="*/ 1204675 w 18296289"/>
              <a:gd name="connsiteY9" fmla="*/ 5 h 10287000"/>
              <a:gd name="connsiteX10" fmla="*/ 1204675 w 18296289"/>
              <a:gd name="connsiteY10" fmla="*/ 10287000 h 10287000"/>
              <a:gd name="connsiteX11" fmla="*/ 976663 w 18296289"/>
              <a:gd name="connsiteY11" fmla="*/ 10287000 h 10287000"/>
              <a:gd name="connsiteX12" fmla="*/ 1464995 w 18296289"/>
              <a:gd name="connsiteY12" fmla="*/ 5 h 10287000"/>
              <a:gd name="connsiteX13" fmla="*/ 1693006 w 18296289"/>
              <a:gd name="connsiteY13" fmla="*/ 5 h 10287000"/>
              <a:gd name="connsiteX14" fmla="*/ 1693006 w 18296289"/>
              <a:gd name="connsiteY14" fmla="*/ 10287000 h 10287000"/>
              <a:gd name="connsiteX15" fmla="*/ 1464995 w 18296289"/>
              <a:gd name="connsiteY15" fmla="*/ 10287000 h 10287000"/>
              <a:gd name="connsiteX16" fmla="*/ 1953326 w 18296289"/>
              <a:gd name="connsiteY16" fmla="*/ 5 h 10287000"/>
              <a:gd name="connsiteX17" fmla="*/ 2181338 w 18296289"/>
              <a:gd name="connsiteY17" fmla="*/ 5 h 10287000"/>
              <a:gd name="connsiteX18" fmla="*/ 2181338 w 18296289"/>
              <a:gd name="connsiteY18" fmla="*/ 10287000 h 10287000"/>
              <a:gd name="connsiteX19" fmla="*/ 1953326 w 18296289"/>
              <a:gd name="connsiteY19" fmla="*/ 10287000 h 10287000"/>
              <a:gd name="connsiteX20" fmla="*/ 2441658 w 18296289"/>
              <a:gd name="connsiteY20" fmla="*/ 5 h 10287000"/>
              <a:gd name="connsiteX21" fmla="*/ 2669670 w 18296289"/>
              <a:gd name="connsiteY21" fmla="*/ 5 h 10287000"/>
              <a:gd name="connsiteX22" fmla="*/ 2669670 w 18296289"/>
              <a:gd name="connsiteY22" fmla="*/ 10287000 h 10287000"/>
              <a:gd name="connsiteX23" fmla="*/ 2441658 w 18296289"/>
              <a:gd name="connsiteY23" fmla="*/ 10287000 h 10287000"/>
              <a:gd name="connsiteX24" fmla="*/ 2929991 w 18296289"/>
              <a:gd name="connsiteY24" fmla="*/ 5 h 10287000"/>
              <a:gd name="connsiteX25" fmla="*/ 3158002 w 18296289"/>
              <a:gd name="connsiteY25" fmla="*/ 5 h 10287000"/>
              <a:gd name="connsiteX26" fmla="*/ 3158002 w 18296289"/>
              <a:gd name="connsiteY26" fmla="*/ 10287000 h 10287000"/>
              <a:gd name="connsiteX27" fmla="*/ 2929991 w 18296289"/>
              <a:gd name="connsiteY27" fmla="*/ 10287000 h 10287000"/>
              <a:gd name="connsiteX28" fmla="*/ 3418323 w 18296289"/>
              <a:gd name="connsiteY28" fmla="*/ 5 h 10287000"/>
              <a:gd name="connsiteX29" fmla="*/ 3646334 w 18296289"/>
              <a:gd name="connsiteY29" fmla="*/ 5 h 10287000"/>
              <a:gd name="connsiteX30" fmla="*/ 3646334 w 18296289"/>
              <a:gd name="connsiteY30" fmla="*/ 10287000 h 10287000"/>
              <a:gd name="connsiteX31" fmla="*/ 3418323 w 18296289"/>
              <a:gd name="connsiteY31" fmla="*/ 10287000 h 10287000"/>
              <a:gd name="connsiteX32" fmla="*/ 3906655 w 18296289"/>
              <a:gd name="connsiteY32" fmla="*/ 5 h 10287000"/>
              <a:gd name="connsiteX33" fmla="*/ 4134665 w 18296289"/>
              <a:gd name="connsiteY33" fmla="*/ 5 h 10287000"/>
              <a:gd name="connsiteX34" fmla="*/ 4134665 w 18296289"/>
              <a:gd name="connsiteY34" fmla="*/ 10287000 h 10287000"/>
              <a:gd name="connsiteX35" fmla="*/ 3906655 w 18296289"/>
              <a:gd name="connsiteY35" fmla="*/ 10287000 h 10287000"/>
              <a:gd name="connsiteX36" fmla="*/ 4394985 w 18296289"/>
              <a:gd name="connsiteY36" fmla="*/ 4 h 10287000"/>
              <a:gd name="connsiteX37" fmla="*/ 4622994 w 18296289"/>
              <a:gd name="connsiteY37" fmla="*/ 4 h 10287000"/>
              <a:gd name="connsiteX38" fmla="*/ 4622994 w 18296289"/>
              <a:gd name="connsiteY38" fmla="*/ 10287000 h 10287000"/>
              <a:gd name="connsiteX39" fmla="*/ 4394985 w 18296289"/>
              <a:gd name="connsiteY39" fmla="*/ 10287000 h 10287000"/>
              <a:gd name="connsiteX40" fmla="*/ 4883318 w 18296289"/>
              <a:gd name="connsiteY40" fmla="*/ 4 h 10287000"/>
              <a:gd name="connsiteX41" fmla="*/ 5111327 w 18296289"/>
              <a:gd name="connsiteY41" fmla="*/ 4 h 10287000"/>
              <a:gd name="connsiteX42" fmla="*/ 5111327 w 18296289"/>
              <a:gd name="connsiteY42" fmla="*/ 10287000 h 10287000"/>
              <a:gd name="connsiteX43" fmla="*/ 4883318 w 18296289"/>
              <a:gd name="connsiteY43" fmla="*/ 10287000 h 10287000"/>
              <a:gd name="connsiteX44" fmla="*/ 5371649 w 18296289"/>
              <a:gd name="connsiteY44" fmla="*/ 4 h 10287000"/>
              <a:gd name="connsiteX45" fmla="*/ 5599660 w 18296289"/>
              <a:gd name="connsiteY45" fmla="*/ 4 h 10287000"/>
              <a:gd name="connsiteX46" fmla="*/ 5599660 w 18296289"/>
              <a:gd name="connsiteY46" fmla="*/ 10287000 h 10287000"/>
              <a:gd name="connsiteX47" fmla="*/ 5371649 w 18296289"/>
              <a:gd name="connsiteY47" fmla="*/ 10287000 h 10287000"/>
              <a:gd name="connsiteX48" fmla="*/ 5859980 w 18296289"/>
              <a:gd name="connsiteY48" fmla="*/ 4 h 10287000"/>
              <a:gd name="connsiteX49" fmla="*/ 6087990 w 18296289"/>
              <a:gd name="connsiteY49" fmla="*/ 4 h 10287000"/>
              <a:gd name="connsiteX50" fmla="*/ 6087990 w 18296289"/>
              <a:gd name="connsiteY50" fmla="*/ 10287000 h 10287000"/>
              <a:gd name="connsiteX51" fmla="*/ 5859980 w 18296289"/>
              <a:gd name="connsiteY51" fmla="*/ 10287000 h 10287000"/>
              <a:gd name="connsiteX52" fmla="*/ 6348314 w 18296289"/>
              <a:gd name="connsiteY52" fmla="*/ 4 h 10287000"/>
              <a:gd name="connsiteX53" fmla="*/ 6576324 w 18296289"/>
              <a:gd name="connsiteY53" fmla="*/ 4 h 10287000"/>
              <a:gd name="connsiteX54" fmla="*/ 6576324 w 18296289"/>
              <a:gd name="connsiteY54" fmla="*/ 10287000 h 10287000"/>
              <a:gd name="connsiteX55" fmla="*/ 6348314 w 18296289"/>
              <a:gd name="connsiteY55" fmla="*/ 10287000 h 10287000"/>
              <a:gd name="connsiteX56" fmla="*/ 6836644 w 18296289"/>
              <a:gd name="connsiteY56" fmla="*/ 4 h 10287000"/>
              <a:gd name="connsiteX57" fmla="*/ 7064654 w 18296289"/>
              <a:gd name="connsiteY57" fmla="*/ 4 h 10287000"/>
              <a:gd name="connsiteX58" fmla="*/ 7064654 w 18296289"/>
              <a:gd name="connsiteY58" fmla="*/ 10287000 h 10287000"/>
              <a:gd name="connsiteX59" fmla="*/ 6836644 w 18296289"/>
              <a:gd name="connsiteY59" fmla="*/ 10287000 h 10287000"/>
              <a:gd name="connsiteX60" fmla="*/ 7324976 w 18296289"/>
              <a:gd name="connsiteY60" fmla="*/ 3 h 10287000"/>
              <a:gd name="connsiteX61" fmla="*/ 7552987 w 18296289"/>
              <a:gd name="connsiteY61" fmla="*/ 3 h 10287000"/>
              <a:gd name="connsiteX62" fmla="*/ 7552987 w 18296289"/>
              <a:gd name="connsiteY62" fmla="*/ 10287000 h 10287000"/>
              <a:gd name="connsiteX63" fmla="*/ 7324976 w 18296289"/>
              <a:gd name="connsiteY63" fmla="*/ 10287000 h 10287000"/>
              <a:gd name="connsiteX64" fmla="*/ 7813308 w 18296289"/>
              <a:gd name="connsiteY64" fmla="*/ 3 h 10287000"/>
              <a:gd name="connsiteX65" fmla="*/ 8041318 w 18296289"/>
              <a:gd name="connsiteY65" fmla="*/ 3 h 10287000"/>
              <a:gd name="connsiteX66" fmla="*/ 8041318 w 18296289"/>
              <a:gd name="connsiteY66" fmla="*/ 10287000 h 10287000"/>
              <a:gd name="connsiteX67" fmla="*/ 7813308 w 18296289"/>
              <a:gd name="connsiteY67" fmla="*/ 10287000 h 10287000"/>
              <a:gd name="connsiteX68" fmla="*/ 8301639 w 18296289"/>
              <a:gd name="connsiteY68" fmla="*/ 3 h 10287000"/>
              <a:gd name="connsiteX69" fmla="*/ 8529649 w 18296289"/>
              <a:gd name="connsiteY69" fmla="*/ 3 h 10287000"/>
              <a:gd name="connsiteX70" fmla="*/ 8529649 w 18296289"/>
              <a:gd name="connsiteY70" fmla="*/ 10287000 h 10287000"/>
              <a:gd name="connsiteX71" fmla="*/ 8301639 w 18296289"/>
              <a:gd name="connsiteY71" fmla="*/ 10287000 h 10287000"/>
              <a:gd name="connsiteX72" fmla="*/ 8789970 w 18296289"/>
              <a:gd name="connsiteY72" fmla="*/ 3 h 10287000"/>
              <a:gd name="connsiteX73" fmla="*/ 9017981 w 18296289"/>
              <a:gd name="connsiteY73" fmla="*/ 3 h 10287000"/>
              <a:gd name="connsiteX74" fmla="*/ 9017981 w 18296289"/>
              <a:gd name="connsiteY74" fmla="*/ 10287000 h 10287000"/>
              <a:gd name="connsiteX75" fmla="*/ 8789970 w 18296289"/>
              <a:gd name="connsiteY75" fmla="*/ 10287000 h 10287000"/>
              <a:gd name="connsiteX76" fmla="*/ 9278302 w 18296289"/>
              <a:gd name="connsiteY76" fmla="*/ 3 h 10287000"/>
              <a:gd name="connsiteX77" fmla="*/ 9506313 w 18296289"/>
              <a:gd name="connsiteY77" fmla="*/ 3 h 10287000"/>
              <a:gd name="connsiteX78" fmla="*/ 9506313 w 18296289"/>
              <a:gd name="connsiteY78" fmla="*/ 10287000 h 10287000"/>
              <a:gd name="connsiteX79" fmla="*/ 9278302 w 18296289"/>
              <a:gd name="connsiteY79" fmla="*/ 10287000 h 10287000"/>
              <a:gd name="connsiteX80" fmla="*/ 9766634 w 18296289"/>
              <a:gd name="connsiteY80" fmla="*/ 3 h 10287000"/>
              <a:gd name="connsiteX81" fmla="*/ 9994645 w 18296289"/>
              <a:gd name="connsiteY81" fmla="*/ 3 h 10287000"/>
              <a:gd name="connsiteX82" fmla="*/ 9994645 w 18296289"/>
              <a:gd name="connsiteY82" fmla="*/ 10287000 h 10287000"/>
              <a:gd name="connsiteX83" fmla="*/ 9766634 w 18296289"/>
              <a:gd name="connsiteY83" fmla="*/ 10287000 h 10287000"/>
              <a:gd name="connsiteX84" fmla="*/ 10254966 w 18296289"/>
              <a:gd name="connsiteY84" fmla="*/ 3 h 10287000"/>
              <a:gd name="connsiteX85" fmla="*/ 10482977 w 18296289"/>
              <a:gd name="connsiteY85" fmla="*/ 3 h 10287000"/>
              <a:gd name="connsiteX86" fmla="*/ 10482977 w 18296289"/>
              <a:gd name="connsiteY86" fmla="*/ 10287000 h 10287000"/>
              <a:gd name="connsiteX87" fmla="*/ 10254966 w 18296289"/>
              <a:gd name="connsiteY87" fmla="*/ 10287000 h 10287000"/>
              <a:gd name="connsiteX88" fmla="*/ 10743298 w 18296289"/>
              <a:gd name="connsiteY88" fmla="*/ 2 h 10287000"/>
              <a:gd name="connsiteX89" fmla="*/ 10971309 w 18296289"/>
              <a:gd name="connsiteY89" fmla="*/ 2 h 10287000"/>
              <a:gd name="connsiteX90" fmla="*/ 10971309 w 18296289"/>
              <a:gd name="connsiteY90" fmla="*/ 10287000 h 10287000"/>
              <a:gd name="connsiteX91" fmla="*/ 10743298 w 18296289"/>
              <a:gd name="connsiteY91" fmla="*/ 10287000 h 10287000"/>
              <a:gd name="connsiteX92" fmla="*/ 11231630 w 18296289"/>
              <a:gd name="connsiteY92" fmla="*/ 2 h 10287000"/>
              <a:gd name="connsiteX93" fmla="*/ 11459641 w 18296289"/>
              <a:gd name="connsiteY93" fmla="*/ 2 h 10287000"/>
              <a:gd name="connsiteX94" fmla="*/ 11459641 w 18296289"/>
              <a:gd name="connsiteY94" fmla="*/ 10287000 h 10287000"/>
              <a:gd name="connsiteX95" fmla="*/ 11231630 w 18296289"/>
              <a:gd name="connsiteY95" fmla="*/ 10287000 h 10287000"/>
              <a:gd name="connsiteX96" fmla="*/ 11719962 w 18296289"/>
              <a:gd name="connsiteY96" fmla="*/ 2 h 10287000"/>
              <a:gd name="connsiteX97" fmla="*/ 11947973 w 18296289"/>
              <a:gd name="connsiteY97" fmla="*/ 2 h 10287000"/>
              <a:gd name="connsiteX98" fmla="*/ 11947973 w 18296289"/>
              <a:gd name="connsiteY98" fmla="*/ 10287000 h 10287000"/>
              <a:gd name="connsiteX99" fmla="*/ 11719962 w 18296289"/>
              <a:gd name="connsiteY99" fmla="*/ 10287000 h 10287000"/>
              <a:gd name="connsiteX100" fmla="*/ 12208294 w 18296289"/>
              <a:gd name="connsiteY100" fmla="*/ 2 h 10287000"/>
              <a:gd name="connsiteX101" fmla="*/ 12436305 w 18296289"/>
              <a:gd name="connsiteY101" fmla="*/ 2 h 10287000"/>
              <a:gd name="connsiteX102" fmla="*/ 12436305 w 18296289"/>
              <a:gd name="connsiteY102" fmla="*/ 10287000 h 10287000"/>
              <a:gd name="connsiteX103" fmla="*/ 12208294 w 18296289"/>
              <a:gd name="connsiteY103" fmla="*/ 10287000 h 10287000"/>
              <a:gd name="connsiteX104" fmla="*/ 12696626 w 18296289"/>
              <a:gd name="connsiteY104" fmla="*/ 2 h 10287000"/>
              <a:gd name="connsiteX105" fmla="*/ 12924637 w 18296289"/>
              <a:gd name="connsiteY105" fmla="*/ 2 h 10287000"/>
              <a:gd name="connsiteX106" fmla="*/ 12924637 w 18296289"/>
              <a:gd name="connsiteY106" fmla="*/ 10287000 h 10287000"/>
              <a:gd name="connsiteX107" fmla="*/ 12696626 w 18296289"/>
              <a:gd name="connsiteY107" fmla="*/ 10287000 h 10287000"/>
              <a:gd name="connsiteX108" fmla="*/ 13184958 w 18296289"/>
              <a:gd name="connsiteY108" fmla="*/ 2 h 10287000"/>
              <a:gd name="connsiteX109" fmla="*/ 13412969 w 18296289"/>
              <a:gd name="connsiteY109" fmla="*/ 2 h 10287000"/>
              <a:gd name="connsiteX110" fmla="*/ 13412969 w 18296289"/>
              <a:gd name="connsiteY110" fmla="*/ 10287000 h 10287000"/>
              <a:gd name="connsiteX111" fmla="*/ 13184958 w 18296289"/>
              <a:gd name="connsiteY111" fmla="*/ 10287000 h 10287000"/>
              <a:gd name="connsiteX112" fmla="*/ 13673290 w 18296289"/>
              <a:gd name="connsiteY112" fmla="*/ 1 h 10287000"/>
              <a:gd name="connsiteX113" fmla="*/ 13901301 w 18296289"/>
              <a:gd name="connsiteY113" fmla="*/ 1 h 10287000"/>
              <a:gd name="connsiteX114" fmla="*/ 13901301 w 18296289"/>
              <a:gd name="connsiteY114" fmla="*/ 10287000 h 10287000"/>
              <a:gd name="connsiteX115" fmla="*/ 13673290 w 18296289"/>
              <a:gd name="connsiteY115" fmla="*/ 10287000 h 10287000"/>
              <a:gd name="connsiteX116" fmla="*/ 14161622 w 18296289"/>
              <a:gd name="connsiteY116" fmla="*/ 1 h 10287000"/>
              <a:gd name="connsiteX117" fmla="*/ 14389633 w 18296289"/>
              <a:gd name="connsiteY117" fmla="*/ 1 h 10287000"/>
              <a:gd name="connsiteX118" fmla="*/ 14389633 w 18296289"/>
              <a:gd name="connsiteY118" fmla="*/ 10287000 h 10287000"/>
              <a:gd name="connsiteX119" fmla="*/ 14161622 w 18296289"/>
              <a:gd name="connsiteY119" fmla="*/ 10287000 h 10287000"/>
              <a:gd name="connsiteX120" fmla="*/ 14649954 w 18296289"/>
              <a:gd name="connsiteY120" fmla="*/ 1 h 10287000"/>
              <a:gd name="connsiteX121" fmla="*/ 14877965 w 18296289"/>
              <a:gd name="connsiteY121" fmla="*/ 1 h 10287000"/>
              <a:gd name="connsiteX122" fmla="*/ 14877965 w 18296289"/>
              <a:gd name="connsiteY122" fmla="*/ 10287000 h 10287000"/>
              <a:gd name="connsiteX123" fmla="*/ 14649954 w 18296289"/>
              <a:gd name="connsiteY123" fmla="*/ 10287000 h 10287000"/>
              <a:gd name="connsiteX124" fmla="*/ 15138286 w 18296289"/>
              <a:gd name="connsiteY124" fmla="*/ 1 h 10287000"/>
              <a:gd name="connsiteX125" fmla="*/ 15366297 w 18296289"/>
              <a:gd name="connsiteY125" fmla="*/ 1 h 10287000"/>
              <a:gd name="connsiteX126" fmla="*/ 15366297 w 18296289"/>
              <a:gd name="connsiteY126" fmla="*/ 10287000 h 10287000"/>
              <a:gd name="connsiteX127" fmla="*/ 15138286 w 18296289"/>
              <a:gd name="connsiteY127" fmla="*/ 10287000 h 10287000"/>
              <a:gd name="connsiteX128" fmla="*/ 15626618 w 18296289"/>
              <a:gd name="connsiteY128" fmla="*/ 1 h 10287000"/>
              <a:gd name="connsiteX129" fmla="*/ 15854629 w 18296289"/>
              <a:gd name="connsiteY129" fmla="*/ 1 h 10287000"/>
              <a:gd name="connsiteX130" fmla="*/ 15854629 w 18296289"/>
              <a:gd name="connsiteY130" fmla="*/ 10287000 h 10287000"/>
              <a:gd name="connsiteX131" fmla="*/ 15626618 w 18296289"/>
              <a:gd name="connsiteY131" fmla="*/ 10287000 h 10287000"/>
              <a:gd name="connsiteX132" fmla="*/ 16114950 w 18296289"/>
              <a:gd name="connsiteY132" fmla="*/ 1 h 10287000"/>
              <a:gd name="connsiteX133" fmla="*/ 16342961 w 18296289"/>
              <a:gd name="connsiteY133" fmla="*/ 1 h 10287000"/>
              <a:gd name="connsiteX134" fmla="*/ 16342961 w 18296289"/>
              <a:gd name="connsiteY134" fmla="*/ 10287000 h 10287000"/>
              <a:gd name="connsiteX135" fmla="*/ 16114950 w 18296289"/>
              <a:gd name="connsiteY135" fmla="*/ 10287000 h 10287000"/>
              <a:gd name="connsiteX136" fmla="*/ 16603282 w 18296289"/>
              <a:gd name="connsiteY136" fmla="*/ 1 h 10287000"/>
              <a:gd name="connsiteX137" fmla="*/ 16831293 w 18296289"/>
              <a:gd name="connsiteY137" fmla="*/ 1 h 10287000"/>
              <a:gd name="connsiteX138" fmla="*/ 16831293 w 18296289"/>
              <a:gd name="connsiteY138" fmla="*/ 10287000 h 10287000"/>
              <a:gd name="connsiteX139" fmla="*/ 16603282 w 18296289"/>
              <a:gd name="connsiteY139" fmla="*/ 10287000 h 10287000"/>
              <a:gd name="connsiteX140" fmla="*/ 17091615 w 18296289"/>
              <a:gd name="connsiteY140" fmla="*/ 0 h 10287000"/>
              <a:gd name="connsiteX141" fmla="*/ 17319625 w 18296289"/>
              <a:gd name="connsiteY141" fmla="*/ 0 h 10287000"/>
              <a:gd name="connsiteX142" fmla="*/ 17319625 w 18296289"/>
              <a:gd name="connsiteY142" fmla="*/ 10287000 h 10287000"/>
              <a:gd name="connsiteX143" fmla="*/ 17091615 w 18296289"/>
              <a:gd name="connsiteY143" fmla="*/ 10287000 h 10287000"/>
              <a:gd name="connsiteX144" fmla="*/ 17579947 w 18296289"/>
              <a:gd name="connsiteY144" fmla="*/ 0 h 10287000"/>
              <a:gd name="connsiteX145" fmla="*/ 17807957 w 18296289"/>
              <a:gd name="connsiteY145" fmla="*/ 0 h 10287000"/>
              <a:gd name="connsiteX146" fmla="*/ 17807957 w 18296289"/>
              <a:gd name="connsiteY146" fmla="*/ 10287000 h 10287000"/>
              <a:gd name="connsiteX147" fmla="*/ 17579947 w 18296289"/>
              <a:gd name="connsiteY147" fmla="*/ 10287000 h 10287000"/>
              <a:gd name="connsiteX148" fmla="*/ 18068279 w 18296289"/>
              <a:gd name="connsiteY148" fmla="*/ 0 h 10287000"/>
              <a:gd name="connsiteX149" fmla="*/ 18296289 w 18296289"/>
              <a:gd name="connsiteY149" fmla="*/ 0 h 10287000"/>
              <a:gd name="connsiteX150" fmla="*/ 18296289 w 18296289"/>
              <a:gd name="connsiteY150" fmla="*/ 10287000 h 10287000"/>
              <a:gd name="connsiteX151" fmla="*/ 18068279 w 18296289"/>
              <a:gd name="connsiteY151"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8296289" h="10287000">
                <a:moveTo>
                  <a:pt x="488332" y="6"/>
                </a:moveTo>
                <a:lnTo>
                  <a:pt x="716342" y="6"/>
                </a:lnTo>
                <a:lnTo>
                  <a:pt x="716342" y="10287000"/>
                </a:lnTo>
                <a:lnTo>
                  <a:pt x="488332" y="10287000"/>
                </a:lnTo>
                <a:close/>
                <a:moveTo>
                  <a:pt x="0" y="6"/>
                </a:moveTo>
                <a:lnTo>
                  <a:pt x="228011" y="6"/>
                </a:lnTo>
                <a:lnTo>
                  <a:pt x="228011" y="10287000"/>
                </a:lnTo>
                <a:lnTo>
                  <a:pt x="0" y="10287000"/>
                </a:lnTo>
                <a:close/>
                <a:moveTo>
                  <a:pt x="976663" y="5"/>
                </a:moveTo>
                <a:lnTo>
                  <a:pt x="1204675" y="5"/>
                </a:lnTo>
                <a:lnTo>
                  <a:pt x="1204675" y="10287000"/>
                </a:lnTo>
                <a:lnTo>
                  <a:pt x="976663" y="10287000"/>
                </a:lnTo>
                <a:close/>
                <a:moveTo>
                  <a:pt x="1464995" y="5"/>
                </a:moveTo>
                <a:lnTo>
                  <a:pt x="1693006" y="5"/>
                </a:lnTo>
                <a:lnTo>
                  <a:pt x="1693006" y="10287000"/>
                </a:lnTo>
                <a:lnTo>
                  <a:pt x="1464995" y="10287000"/>
                </a:lnTo>
                <a:close/>
                <a:moveTo>
                  <a:pt x="1953326" y="5"/>
                </a:moveTo>
                <a:lnTo>
                  <a:pt x="2181338" y="5"/>
                </a:lnTo>
                <a:lnTo>
                  <a:pt x="2181338" y="10287000"/>
                </a:lnTo>
                <a:lnTo>
                  <a:pt x="1953326" y="10287000"/>
                </a:lnTo>
                <a:close/>
                <a:moveTo>
                  <a:pt x="2441658" y="5"/>
                </a:moveTo>
                <a:lnTo>
                  <a:pt x="2669670" y="5"/>
                </a:lnTo>
                <a:lnTo>
                  <a:pt x="2669670" y="10287000"/>
                </a:lnTo>
                <a:lnTo>
                  <a:pt x="2441658" y="10287000"/>
                </a:lnTo>
                <a:close/>
                <a:moveTo>
                  <a:pt x="2929991" y="5"/>
                </a:moveTo>
                <a:lnTo>
                  <a:pt x="3158002" y="5"/>
                </a:lnTo>
                <a:lnTo>
                  <a:pt x="3158002" y="10287000"/>
                </a:lnTo>
                <a:lnTo>
                  <a:pt x="2929991" y="10287000"/>
                </a:lnTo>
                <a:close/>
                <a:moveTo>
                  <a:pt x="3418323" y="5"/>
                </a:moveTo>
                <a:lnTo>
                  <a:pt x="3646334" y="5"/>
                </a:lnTo>
                <a:lnTo>
                  <a:pt x="3646334" y="10287000"/>
                </a:lnTo>
                <a:lnTo>
                  <a:pt x="3418323" y="10287000"/>
                </a:lnTo>
                <a:close/>
                <a:moveTo>
                  <a:pt x="3906655" y="5"/>
                </a:moveTo>
                <a:lnTo>
                  <a:pt x="4134665" y="5"/>
                </a:lnTo>
                <a:lnTo>
                  <a:pt x="4134665" y="10287000"/>
                </a:lnTo>
                <a:lnTo>
                  <a:pt x="3906655" y="10287000"/>
                </a:lnTo>
                <a:close/>
                <a:moveTo>
                  <a:pt x="4394985" y="4"/>
                </a:moveTo>
                <a:lnTo>
                  <a:pt x="4622994" y="4"/>
                </a:lnTo>
                <a:lnTo>
                  <a:pt x="4622994" y="10287000"/>
                </a:lnTo>
                <a:lnTo>
                  <a:pt x="4394985" y="10287000"/>
                </a:lnTo>
                <a:close/>
                <a:moveTo>
                  <a:pt x="4883318" y="4"/>
                </a:moveTo>
                <a:lnTo>
                  <a:pt x="5111327" y="4"/>
                </a:lnTo>
                <a:lnTo>
                  <a:pt x="5111327" y="10287000"/>
                </a:lnTo>
                <a:lnTo>
                  <a:pt x="4883318" y="10287000"/>
                </a:lnTo>
                <a:close/>
                <a:moveTo>
                  <a:pt x="5371649" y="4"/>
                </a:moveTo>
                <a:lnTo>
                  <a:pt x="5599660" y="4"/>
                </a:lnTo>
                <a:lnTo>
                  <a:pt x="5599660" y="10287000"/>
                </a:lnTo>
                <a:lnTo>
                  <a:pt x="5371649" y="10287000"/>
                </a:lnTo>
                <a:close/>
                <a:moveTo>
                  <a:pt x="5859980" y="4"/>
                </a:moveTo>
                <a:lnTo>
                  <a:pt x="6087990" y="4"/>
                </a:lnTo>
                <a:lnTo>
                  <a:pt x="6087990" y="10287000"/>
                </a:lnTo>
                <a:lnTo>
                  <a:pt x="5859980" y="10287000"/>
                </a:lnTo>
                <a:close/>
                <a:moveTo>
                  <a:pt x="6348314" y="4"/>
                </a:moveTo>
                <a:lnTo>
                  <a:pt x="6576324" y="4"/>
                </a:lnTo>
                <a:lnTo>
                  <a:pt x="6576324" y="10287000"/>
                </a:lnTo>
                <a:lnTo>
                  <a:pt x="6348314" y="10287000"/>
                </a:lnTo>
                <a:close/>
                <a:moveTo>
                  <a:pt x="6836644" y="4"/>
                </a:moveTo>
                <a:lnTo>
                  <a:pt x="7064654" y="4"/>
                </a:lnTo>
                <a:lnTo>
                  <a:pt x="7064654" y="10287000"/>
                </a:lnTo>
                <a:lnTo>
                  <a:pt x="6836644" y="10287000"/>
                </a:lnTo>
                <a:close/>
                <a:moveTo>
                  <a:pt x="7324976" y="3"/>
                </a:moveTo>
                <a:lnTo>
                  <a:pt x="7552987" y="3"/>
                </a:lnTo>
                <a:lnTo>
                  <a:pt x="7552987" y="10287000"/>
                </a:lnTo>
                <a:lnTo>
                  <a:pt x="7324976" y="10287000"/>
                </a:lnTo>
                <a:close/>
                <a:moveTo>
                  <a:pt x="7813308" y="3"/>
                </a:moveTo>
                <a:lnTo>
                  <a:pt x="8041318" y="3"/>
                </a:lnTo>
                <a:lnTo>
                  <a:pt x="8041318" y="10287000"/>
                </a:lnTo>
                <a:lnTo>
                  <a:pt x="7813308" y="10287000"/>
                </a:lnTo>
                <a:close/>
                <a:moveTo>
                  <a:pt x="8301639" y="3"/>
                </a:moveTo>
                <a:lnTo>
                  <a:pt x="8529649" y="3"/>
                </a:lnTo>
                <a:lnTo>
                  <a:pt x="8529649" y="10287000"/>
                </a:lnTo>
                <a:lnTo>
                  <a:pt x="8301639" y="10287000"/>
                </a:lnTo>
                <a:close/>
                <a:moveTo>
                  <a:pt x="8789970" y="3"/>
                </a:moveTo>
                <a:lnTo>
                  <a:pt x="9017981" y="3"/>
                </a:lnTo>
                <a:lnTo>
                  <a:pt x="9017981" y="10287000"/>
                </a:lnTo>
                <a:lnTo>
                  <a:pt x="8789970" y="10287000"/>
                </a:lnTo>
                <a:close/>
                <a:moveTo>
                  <a:pt x="9278302" y="3"/>
                </a:moveTo>
                <a:lnTo>
                  <a:pt x="9506313" y="3"/>
                </a:lnTo>
                <a:lnTo>
                  <a:pt x="9506313" y="10287000"/>
                </a:lnTo>
                <a:lnTo>
                  <a:pt x="9278302" y="10287000"/>
                </a:lnTo>
                <a:close/>
                <a:moveTo>
                  <a:pt x="9766634" y="3"/>
                </a:moveTo>
                <a:lnTo>
                  <a:pt x="9994645" y="3"/>
                </a:lnTo>
                <a:lnTo>
                  <a:pt x="9994645" y="10287000"/>
                </a:lnTo>
                <a:lnTo>
                  <a:pt x="9766634" y="10287000"/>
                </a:lnTo>
                <a:close/>
                <a:moveTo>
                  <a:pt x="10254966" y="3"/>
                </a:moveTo>
                <a:lnTo>
                  <a:pt x="10482977" y="3"/>
                </a:lnTo>
                <a:lnTo>
                  <a:pt x="10482977" y="10287000"/>
                </a:lnTo>
                <a:lnTo>
                  <a:pt x="10254966" y="10287000"/>
                </a:lnTo>
                <a:close/>
                <a:moveTo>
                  <a:pt x="10743298" y="2"/>
                </a:moveTo>
                <a:lnTo>
                  <a:pt x="10971309" y="2"/>
                </a:lnTo>
                <a:lnTo>
                  <a:pt x="10971309" y="10287000"/>
                </a:lnTo>
                <a:lnTo>
                  <a:pt x="10743298" y="10287000"/>
                </a:lnTo>
                <a:close/>
                <a:moveTo>
                  <a:pt x="11231630" y="2"/>
                </a:moveTo>
                <a:lnTo>
                  <a:pt x="11459641" y="2"/>
                </a:lnTo>
                <a:lnTo>
                  <a:pt x="11459641" y="10287000"/>
                </a:lnTo>
                <a:lnTo>
                  <a:pt x="11231630" y="10287000"/>
                </a:lnTo>
                <a:close/>
                <a:moveTo>
                  <a:pt x="11719962" y="2"/>
                </a:moveTo>
                <a:lnTo>
                  <a:pt x="11947973" y="2"/>
                </a:lnTo>
                <a:lnTo>
                  <a:pt x="11947973" y="10287000"/>
                </a:lnTo>
                <a:lnTo>
                  <a:pt x="11719962" y="10287000"/>
                </a:lnTo>
                <a:close/>
                <a:moveTo>
                  <a:pt x="12208294" y="2"/>
                </a:moveTo>
                <a:lnTo>
                  <a:pt x="12436305" y="2"/>
                </a:lnTo>
                <a:lnTo>
                  <a:pt x="12436305" y="10287000"/>
                </a:lnTo>
                <a:lnTo>
                  <a:pt x="12208294" y="10287000"/>
                </a:lnTo>
                <a:close/>
                <a:moveTo>
                  <a:pt x="12696626" y="2"/>
                </a:moveTo>
                <a:lnTo>
                  <a:pt x="12924637" y="2"/>
                </a:lnTo>
                <a:lnTo>
                  <a:pt x="12924637" y="10287000"/>
                </a:lnTo>
                <a:lnTo>
                  <a:pt x="12696626" y="10287000"/>
                </a:lnTo>
                <a:close/>
                <a:moveTo>
                  <a:pt x="13184958" y="2"/>
                </a:moveTo>
                <a:lnTo>
                  <a:pt x="13412969" y="2"/>
                </a:lnTo>
                <a:lnTo>
                  <a:pt x="13412969" y="10287000"/>
                </a:lnTo>
                <a:lnTo>
                  <a:pt x="13184958" y="10287000"/>
                </a:lnTo>
                <a:close/>
                <a:moveTo>
                  <a:pt x="13673290" y="1"/>
                </a:moveTo>
                <a:lnTo>
                  <a:pt x="13901301" y="1"/>
                </a:lnTo>
                <a:lnTo>
                  <a:pt x="13901301" y="10287000"/>
                </a:lnTo>
                <a:lnTo>
                  <a:pt x="13673290" y="10287000"/>
                </a:lnTo>
                <a:close/>
                <a:moveTo>
                  <a:pt x="14161622" y="1"/>
                </a:moveTo>
                <a:lnTo>
                  <a:pt x="14389633" y="1"/>
                </a:lnTo>
                <a:lnTo>
                  <a:pt x="14389633" y="10287000"/>
                </a:lnTo>
                <a:lnTo>
                  <a:pt x="14161622" y="10287000"/>
                </a:lnTo>
                <a:close/>
                <a:moveTo>
                  <a:pt x="14649954" y="1"/>
                </a:moveTo>
                <a:lnTo>
                  <a:pt x="14877965" y="1"/>
                </a:lnTo>
                <a:lnTo>
                  <a:pt x="14877965" y="10287000"/>
                </a:lnTo>
                <a:lnTo>
                  <a:pt x="14649954" y="10287000"/>
                </a:lnTo>
                <a:close/>
                <a:moveTo>
                  <a:pt x="15138286" y="1"/>
                </a:moveTo>
                <a:lnTo>
                  <a:pt x="15366297" y="1"/>
                </a:lnTo>
                <a:lnTo>
                  <a:pt x="15366297" y="10287000"/>
                </a:lnTo>
                <a:lnTo>
                  <a:pt x="15138286" y="10287000"/>
                </a:lnTo>
                <a:close/>
                <a:moveTo>
                  <a:pt x="15626618" y="1"/>
                </a:moveTo>
                <a:lnTo>
                  <a:pt x="15854629" y="1"/>
                </a:lnTo>
                <a:lnTo>
                  <a:pt x="15854629" y="10287000"/>
                </a:lnTo>
                <a:lnTo>
                  <a:pt x="15626618" y="10287000"/>
                </a:lnTo>
                <a:close/>
                <a:moveTo>
                  <a:pt x="16114950" y="1"/>
                </a:moveTo>
                <a:lnTo>
                  <a:pt x="16342961" y="1"/>
                </a:lnTo>
                <a:lnTo>
                  <a:pt x="16342961" y="10287000"/>
                </a:lnTo>
                <a:lnTo>
                  <a:pt x="16114950" y="10287000"/>
                </a:lnTo>
                <a:close/>
                <a:moveTo>
                  <a:pt x="16603282" y="1"/>
                </a:moveTo>
                <a:lnTo>
                  <a:pt x="16831293" y="1"/>
                </a:lnTo>
                <a:lnTo>
                  <a:pt x="16831293" y="10287000"/>
                </a:lnTo>
                <a:lnTo>
                  <a:pt x="16603282" y="10287000"/>
                </a:lnTo>
                <a:close/>
                <a:moveTo>
                  <a:pt x="17091615" y="0"/>
                </a:moveTo>
                <a:lnTo>
                  <a:pt x="17319625" y="0"/>
                </a:lnTo>
                <a:lnTo>
                  <a:pt x="17319625" y="10287000"/>
                </a:lnTo>
                <a:lnTo>
                  <a:pt x="17091615" y="10287000"/>
                </a:lnTo>
                <a:close/>
                <a:moveTo>
                  <a:pt x="17579947" y="0"/>
                </a:moveTo>
                <a:lnTo>
                  <a:pt x="17807957" y="0"/>
                </a:lnTo>
                <a:lnTo>
                  <a:pt x="17807957" y="10287000"/>
                </a:lnTo>
                <a:lnTo>
                  <a:pt x="17579947" y="10287000"/>
                </a:lnTo>
                <a:close/>
                <a:moveTo>
                  <a:pt x="18068279" y="0"/>
                </a:moveTo>
                <a:lnTo>
                  <a:pt x="18296289" y="0"/>
                </a:lnTo>
                <a:lnTo>
                  <a:pt x="18296289" y="10287000"/>
                </a:lnTo>
                <a:lnTo>
                  <a:pt x="18068279" y="10287000"/>
                </a:ln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dirty="0">
              <a:ln>
                <a:noFill/>
              </a:ln>
              <a:solidFill>
                <a:schemeClr val="lt1"/>
              </a:solidFill>
              <a:effectLst/>
              <a:uLnTx/>
              <a:uFillTx/>
              <a:latin typeface="+mn-lt"/>
              <a:ea typeface="+mn-ea"/>
              <a:cs typeface="+mn-cs"/>
            </a:endParaRPr>
          </a:p>
        </p:txBody>
      </p:sp>
      <p:sp>
        <p:nvSpPr>
          <p:cNvPr id="110" name="Rectangle 109"/>
          <p:cNvSpPr/>
          <p:nvPr/>
        </p:nvSpPr>
        <p:spPr>
          <a:xfrm>
            <a:off x="0" y="0"/>
            <a:ext cx="280828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35844" name="TextBox 3"/>
          <p:cNvSpPr txBox="1"/>
          <p:nvPr/>
        </p:nvSpPr>
        <p:spPr>
          <a:xfrm>
            <a:off x="5524500" y="2919413"/>
            <a:ext cx="6667500" cy="831850"/>
          </a:xfrm>
          <a:prstGeom prst="rect">
            <a:avLst/>
          </a:prstGeom>
          <a:noFill/>
          <a:ln w="9525">
            <a:noFill/>
          </a:ln>
        </p:spPr>
        <p:txBody>
          <a:bodyPr anchor="ctr" anchorCtr="0">
            <a:spAutoFit/>
          </a:bodyPr>
          <a:p>
            <a:pPr defTabSz="913130"/>
            <a:r>
              <a:rPr lang="en-US" altLang="ko-KR" sz="4800">
                <a:solidFill>
                  <a:schemeClr val="bg1"/>
                </a:solidFill>
                <a:latin typeface="Arial" panose="020B0604020202020204" pitchFamily="34" charset="0"/>
                <a:ea typeface="Arial Unicode MS" pitchFamily="34" charset="-128"/>
              </a:rPr>
              <a:t>Section Break</a:t>
            </a:r>
            <a:endParaRPr lang="ko-KR" altLang="en-US" sz="4800" dirty="0">
              <a:solidFill>
                <a:schemeClr val="bg1"/>
              </a:solidFill>
              <a:latin typeface="Arial" panose="020B0604020202020204" pitchFamily="34" charset="0"/>
              <a:ea typeface="Arial Unicode MS" pitchFamily="34" charset="-128"/>
            </a:endParaRPr>
          </a:p>
        </p:txBody>
      </p:sp>
      <p:sp>
        <p:nvSpPr>
          <p:cNvPr id="5" name="TextBox 4"/>
          <p:cNvSpPr txBox="1"/>
          <p:nvPr/>
        </p:nvSpPr>
        <p:spPr>
          <a:xfrm>
            <a:off x="5524500" y="3624263"/>
            <a:ext cx="6667500" cy="379413"/>
          </a:xfrm>
          <a:prstGeom prst="rect">
            <a:avLst/>
          </a:prstGeom>
          <a:noFill/>
        </p:spPr>
        <p:txBody>
          <a:bodyPr wrap="square" rtlCol="0" anchor="ctr">
            <a:spAutoFit/>
          </a:bodyPr>
          <a:p>
            <a:pPr defTabSz="913130"/>
            <a:r>
              <a:rPr lang="en-US" altLang="ko-KR">
                <a:solidFill>
                  <a:schemeClr val="bg1"/>
                </a:solidFill>
                <a:latin typeface="Arial" panose="020B0604020202020204" pitchFamily="34" charset="0"/>
                <a:ea typeface="Arial Unicode MS" pitchFamily="34" charset="-128"/>
              </a:rPr>
              <a:t>Insert the Sub Title of Your Presentation</a:t>
            </a:r>
            <a:endParaRPr lang="ko-KR" altLang="en-US" dirty="0">
              <a:solidFill>
                <a:schemeClr val="bg1"/>
              </a:solidFill>
              <a:latin typeface="Arial" panose="020B0604020202020204" pitchFamily="34" charset="0"/>
              <a:ea typeface="Arial Unicode MS" pitchFamily="34" charset="-128"/>
            </a:endParaRPr>
          </a:p>
        </p:txBody>
      </p:sp>
      <p:grpSp>
        <p:nvGrpSpPr>
          <p:cNvPr id="35846" name="Group 5"/>
          <p:cNvGrpSpPr/>
          <p:nvPr/>
        </p:nvGrpSpPr>
        <p:grpSpPr>
          <a:xfrm rot="-811757">
            <a:off x="1120775" y="1857375"/>
            <a:ext cx="2314575" cy="2139950"/>
            <a:chOff x="8479089" y="1262387"/>
            <a:chExt cx="6147593" cy="5684813"/>
          </a:xfrm>
        </p:grpSpPr>
        <p:grpSp>
          <p:nvGrpSpPr>
            <p:cNvPr id="35847" name="Group 6"/>
            <p:cNvGrpSpPr/>
            <p:nvPr/>
          </p:nvGrpSpPr>
          <p:grpSpPr>
            <a:xfrm rot="-1324256" flipH="1">
              <a:off x="9114364" y="4275293"/>
              <a:ext cx="965714" cy="1155036"/>
              <a:chOff x="5704433" y="717502"/>
              <a:chExt cx="7365528" cy="8809481"/>
            </a:xfrm>
          </p:grpSpPr>
          <p:sp>
            <p:nvSpPr>
              <p:cNvPr id="96" name="Freeform: Shape 95"/>
              <p:cNvSpPr/>
              <p:nvPr/>
            </p:nvSpPr>
            <p:spPr>
              <a:xfrm>
                <a:off x="11674968" y="8268753"/>
                <a:ext cx="765879" cy="1258230"/>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Lst>
                <a:ahLst/>
                <a:cxnLst>
                  <a:cxn ang="0">
                    <a:pos x="connsiteX0" y="connsiteY0"/>
                  </a:cxn>
                  <a:cxn ang="0">
                    <a:pos x="connsiteX1" y="connsiteY1"/>
                  </a:cxn>
                  <a:cxn ang="0">
                    <a:pos x="connsiteX2" y="connsiteY2"/>
                  </a:cxn>
                  <a:cxn ang="0">
                    <a:pos x="connsiteX3" y="connsiteY3"/>
                  </a:cxn>
                </a:cxnLst>
                <a:rect l="l" t="t" r="r" b="b"/>
                <a:pathLst>
                  <a:path w="266700" h="438150">
                    <a:moveTo>
                      <a:pt x="0" y="0"/>
                    </a:moveTo>
                    <a:lnTo>
                      <a:pt x="19050" y="438150"/>
                    </a:lnTo>
                    <a:lnTo>
                      <a:pt x="266700" y="7620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97" name="Freeform: Shape 96"/>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1" fmla="*/ 1158170 w 1158170"/>
                  <a:gd name="connsiteY0-2" fmla="*/ 561975 h 561975"/>
                  <a:gd name="connsiteX1-3" fmla="*/ 377120 w 1158170"/>
                  <a:gd name="connsiteY1-4" fmla="*/ 0 h 561975"/>
                  <a:gd name="connsiteX2-5" fmla="*/ 0 w 1158170"/>
                  <a:gd name="connsiteY2-6" fmla="*/ 375217 h 561975"/>
                  <a:gd name="connsiteX3-7" fmla="*/ 1158170 w 1158170"/>
                  <a:gd name="connsiteY3-8" fmla="*/ 561975 h 561975"/>
                  <a:gd name="connsiteX0-9" fmla="*/ 1160823 w 1160823"/>
                  <a:gd name="connsiteY0-10" fmla="*/ 561975 h 561975"/>
                  <a:gd name="connsiteX1-11" fmla="*/ 379773 w 1160823"/>
                  <a:gd name="connsiteY1-12" fmla="*/ 0 h 561975"/>
                  <a:gd name="connsiteX2-13" fmla="*/ 0 w 1160823"/>
                  <a:gd name="connsiteY2-14" fmla="*/ 367257 h 561975"/>
                  <a:gd name="connsiteX3-15" fmla="*/ 1160823 w 1160823"/>
                  <a:gd name="connsiteY3-16" fmla="*/ 561975 h 561975"/>
                </a:gdLst>
                <a:ahLst/>
                <a:cxnLst>
                  <a:cxn ang="0">
                    <a:pos x="connsiteX0-1" y="connsiteY0-2"/>
                  </a:cxn>
                  <a:cxn ang="0">
                    <a:pos x="connsiteX1-3" y="connsiteY1-4"/>
                  </a:cxn>
                  <a:cxn ang="0">
                    <a:pos x="connsiteX2-5" y="connsiteY2-6"/>
                  </a:cxn>
                  <a:cxn ang="0">
                    <a:pos x="connsiteX3-7" y="connsiteY3-8"/>
                  </a:cxn>
                </a:cxnLst>
                <a:rect l="l" t="t" r="r" b="b"/>
                <a:pathLst>
                  <a:path w="1160823" h="561975">
                    <a:moveTo>
                      <a:pt x="1160823" y="561975"/>
                    </a:moveTo>
                    <a:lnTo>
                      <a:pt x="379773" y="0"/>
                    </a:lnTo>
                    <a:lnTo>
                      <a:pt x="0" y="367257"/>
                    </a:lnTo>
                    <a:lnTo>
                      <a:pt x="1160823" y="561975"/>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98" name="Freeform: Shape 97"/>
              <p:cNvSpPr/>
              <p:nvPr/>
            </p:nvSpPr>
            <p:spPr>
              <a:xfrm>
                <a:off x="5704433" y="5540923"/>
                <a:ext cx="793232" cy="589649"/>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1" fmla="*/ 157232 w 276225"/>
                  <a:gd name="connsiteY0-2" fmla="*/ 0 h 205332"/>
                  <a:gd name="connsiteX1-3" fmla="*/ 0 w 276225"/>
                  <a:gd name="connsiteY1-4" fmla="*/ 205332 h 205332"/>
                  <a:gd name="connsiteX2-5" fmla="*/ 276225 w 276225"/>
                  <a:gd name="connsiteY2-6" fmla="*/ 157707 h 205332"/>
                  <a:gd name="connsiteX3-7" fmla="*/ 157232 w 276225"/>
                  <a:gd name="connsiteY3-8" fmla="*/ 0 h 205332"/>
                </a:gdLst>
                <a:ahLst/>
                <a:cxnLst>
                  <a:cxn ang="0">
                    <a:pos x="connsiteX0-1" y="connsiteY0-2"/>
                  </a:cxn>
                  <a:cxn ang="0">
                    <a:pos x="connsiteX1-3" y="connsiteY1-4"/>
                  </a:cxn>
                  <a:cxn ang="0">
                    <a:pos x="connsiteX2-5" y="connsiteY2-6"/>
                  </a:cxn>
                  <a:cxn ang="0">
                    <a:pos x="connsiteX3-7" y="connsiteY3-8"/>
                  </a:cxn>
                </a:cxnLst>
                <a:rect l="l" t="t" r="r" b="b"/>
                <a:pathLst>
                  <a:path w="276225" h="205332">
                    <a:moveTo>
                      <a:pt x="157232" y="0"/>
                    </a:moveTo>
                    <a:lnTo>
                      <a:pt x="0" y="205332"/>
                    </a:lnTo>
                    <a:lnTo>
                      <a:pt x="276225" y="157707"/>
                    </a:lnTo>
                    <a:lnTo>
                      <a:pt x="157232"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99" name="Freeform: Shape 98"/>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1" fmla="*/ 552450 w 552450"/>
                  <a:gd name="connsiteY0-2" fmla="*/ 0 h 826497"/>
                  <a:gd name="connsiteX1-3" fmla="*/ 0 w 552450"/>
                  <a:gd name="connsiteY1-4" fmla="*/ 114300 h 826497"/>
                  <a:gd name="connsiteX2-5" fmla="*/ 502647 w 552450"/>
                  <a:gd name="connsiteY2-6" fmla="*/ 826497 h 826497"/>
                  <a:gd name="connsiteX3-7" fmla="*/ 552450 w 552450"/>
                  <a:gd name="connsiteY3-8" fmla="*/ 0 h 826497"/>
                </a:gdLst>
                <a:ahLst/>
                <a:cxnLst>
                  <a:cxn ang="0">
                    <a:pos x="connsiteX0-1" y="connsiteY0-2"/>
                  </a:cxn>
                  <a:cxn ang="0">
                    <a:pos x="connsiteX1-3" y="connsiteY1-4"/>
                  </a:cxn>
                  <a:cxn ang="0">
                    <a:pos x="connsiteX2-5" y="connsiteY2-6"/>
                  </a:cxn>
                  <a:cxn ang="0">
                    <a:pos x="connsiteX3-7" y="connsiteY3-8"/>
                  </a:cxn>
                </a:cxnLst>
                <a:rect l="l" t="t" r="r" b="b"/>
                <a:pathLst>
                  <a:path w="552450" h="826497">
                    <a:moveTo>
                      <a:pt x="552450" y="0"/>
                    </a:moveTo>
                    <a:lnTo>
                      <a:pt x="0" y="114300"/>
                    </a:lnTo>
                    <a:lnTo>
                      <a:pt x="502647" y="826497"/>
                    </a:lnTo>
                    <a:lnTo>
                      <a:pt x="55245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100" name="Freeform: Shape 99"/>
              <p:cNvSpPr/>
              <p:nvPr/>
            </p:nvSpPr>
            <p:spPr>
              <a:xfrm>
                <a:off x="10143209" y="2425829"/>
                <a:ext cx="2926752" cy="3993512"/>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Lst>
                <a:ahLst/>
                <a:cxnLst>
                  <a:cxn ang="0">
                    <a:pos x="connsiteX0" y="connsiteY0"/>
                  </a:cxn>
                  <a:cxn ang="0">
                    <a:pos x="connsiteX1" y="connsiteY1"/>
                  </a:cxn>
                  <a:cxn ang="0">
                    <a:pos x="connsiteX2" y="connsiteY2"/>
                  </a:cxn>
                  <a:cxn ang="0">
                    <a:pos x="connsiteX3" y="connsiteY3"/>
                  </a:cxn>
                </a:cxnLst>
                <a:rect l="l" t="t" r="r" b="b"/>
                <a:pathLst>
                  <a:path w="1019175" h="1390650">
                    <a:moveTo>
                      <a:pt x="1019175" y="0"/>
                    </a:moveTo>
                    <a:lnTo>
                      <a:pt x="0" y="295275"/>
                    </a:lnTo>
                    <a:lnTo>
                      <a:pt x="19050" y="1390650"/>
                    </a:lnTo>
                    <a:lnTo>
                      <a:pt x="101917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101" name="Freeform: Shape 100"/>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1" fmla="*/ 542925 w 942975"/>
                  <a:gd name="connsiteY0-2" fmla="*/ 1304925 h 1304925"/>
                  <a:gd name="connsiteX1-3" fmla="*/ 14288 w 942975"/>
                  <a:gd name="connsiteY1-4" fmla="*/ 1176338 h 1304925"/>
                  <a:gd name="connsiteX2-5" fmla="*/ 0 w 942975"/>
                  <a:gd name="connsiteY2-6" fmla="*/ 0 h 1304925"/>
                  <a:gd name="connsiteX3-7" fmla="*/ 942975 w 942975"/>
                  <a:gd name="connsiteY3-8" fmla="*/ 947738 h 1304925"/>
                  <a:gd name="connsiteX4-9" fmla="*/ 542925 w 942975"/>
                  <a:gd name="connsiteY4-10" fmla="*/ 1304925 h 1304925"/>
                  <a:gd name="connsiteX0-11" fmla="*/ 528637 w 928687"/>
                  <a:gd name="connsiteY0-12" fmla="*/ 1581150 h 1581150"/>
                  <a:gd name="connsiteX1-13" fmla="*/ 0 w 928687"/>
                  <a:gd name="connsiteY1-14" fmla="*/ 1452563 h 1581150"/>
                  <a:gd name="connsiteX2-15" fmla="*/ 61912 w 928687"/>
                  <a:gd name="connsiteY2-16" fmla="*/ 0 h 1581150"/>
                  <a:gd name="connsiteX3-17" fmla="*/ 928687 w 928687"/>
                  <a:gd name="connsiteY3-18" fmla="*/ 1223963 h 1581150"/>
                  <a:gd name="connsiteX4-19" fmla="*/ 528637 w 928687"/>
                  <a:gd name="connsiteY4-20" fmla="*/ 1581150 h 1581150"/>
                  <a:gd name="connsiteX0-21" fmla="*/ 528637 w 928687"/>
                  <a:gd name="connsiteY0-22" fmla="*/ 1619250 h 1619250"/>
                  <a:gd name="connsiteX1-23" fmla="*/ 0 w 928687"/>
                  <a:gd name="connsiteY1-24" fmla="*/ 1490663 h 1619250"/>
                  <a:gd name="connsiteX2-25" fmla="*/ 42862 w 928687"/>
                  <a:gd name="connsiteY2-26" fmla="*/ 0 h 1619250"/>
                  <a:gd name="connsiteX3-27" fmla="*/ 928687 w 928687"/>
                  <a:gd name="connsiteY3-28" fmla="*/ 1262063 h 1619250"/>
                  <a:gd name="connsiteX4-29" fmla="*/ 528637 w 928687"/>
                  <a:gd name="connsiteY4-30" fmla="*/ 1619250 h 1619250"/>
                  <a:gd name="connsiteX0-31" fmla="*/ 528637 w 928687"/>
                  <a:gd name="connsiteY0-32" fmla="*/ 1614196 h 1614196"/>
                  <a:gd name="connsiteX1-33" fmla="*/ 0 w 928687"/>
                  <a:gd name="connsiteY1-34" fmla="*/ 1485609 h 1614196"/>
                  <a:gd name="connsiteX2-35" fmla="*/ 47916 w 928687"/>
                  <a:gd name="connsiteY2-36" fmla="*/ 0 h 1614196"/>
                  <a:gd name="connsiteX3-37" fmla="*/ 928687 w 928687"/>
                  <a:gd name="connsiteY3-38" fmla="*/ 1257009 h 1614196"/>
                  <a:gd name="connsiteX4-39" fmla="*/ 528637 w 928687"/>
                  <a:gd name="connsiteY4-40" fmla="*/ 1614196 h 1614196"/>
                  <a:gd name="connsiteX0-41" fmla="*/ 528637 w 928687"/>
                  <a:gd name="connsiteY0-42" fmla="*/ 1442351 h 1442351"/>
                  <a:gd name="connsiteX1-43" fmla="*/ 0 w 928687"/>
                  <a:gd name="connsiteY1-44" fmla="*/ 1313764 h 1442351"/>
                  <a:gd name="connsiteX2-45" fmla="*/ 2427 w 928687"/>
                  <a:gd name="connsiteY2-46" fmla="*/ 0 h 1442351"/>
                  <a:gd name="connsiteX3-47" fmla="*/ 928687 w 928687"/>
                  <a:gd name="connsiteY3-48" fmla="*/ 1085164 h 1442351"/>
                  <a:gd name="connsiteX4-49" fmla="*/ 528637 w 928687"/>
                  <a:gd name="connsiteY4-50" fmla="*/ 1442351 h 1442351"/>
                  <a:gd name="connsiteX0-51" fmla="*/ 528637 w 928687"/>
                  <a:gd name="connsiteY0-52" fmla="*/ 1624305 h 1624305"/>
                  <a:gd name="connsiteX1-53" fmla="*/ 0 w 928687"/>
                  <a:gd name="connsiteY1-54" fmla="*/ 1495718 h 1624305"/>
                  <a:gd name="connsiteX2-55" fmla="*/ 47916 w 928687"/>
                  <a:gd name="connsiteY2-56" fmla="*/ 0 h 1624305"/>
                  <a:gd name="connsiteX3-57" fmla="*/ 928687 w 928687"/>
                  <a:gd name="connsiteY3-58" fmla="*/ 1267118 h 1624305"/>
                  <a:gd name="connsiteX4-59" fmla="*/ 528637 w 928687"/>
                  <a:gd name="connsiteY4-60" fmla="*/ 1624305 h 1624305"/>
                  <a:gd name="connsiteX0-61" fmla="*/ 528637 w 928687"/>
                  <a:gd name="connsiteY0-62" fmla="*/ 1616345 h 1616345"/>
                  <a:gd name="connsiteX1-63" fmla="*/ 0 w 928687"/>
                  <a:gd name="connsiteY1-64" fmla="*/ 1487758 h 1616345"/>
                  <a:gd name="connsiteX2-65" fmla="*/ 53223 w 928687"/>
                  <a:gd name="connsiteY2-66" fmla="*/ 0 h 1616345"/>
                  <a:gd name="connsiteX3-67" fmla="*/ 928687 w 928687"/>
                  <a:gd name="connsiteY3-68" fmla="*/ 1259158 h 1616345"/>
                  <a:gd name="connsiteX4-69" fmla="*/ 528637 w 928687"/>
                  <a:gd name="connsiteY4-70" fmla="*/ 1616345 h 1616345"/>
                  <a:gd name="connsiteX0-71" fmla="*/ 528637 w 928687"/>
                  <a:gd name="connsiteY0-72" fmla="*/ 1618998 h 1618998"/>
                  <a:gd name="connsiteX1-73" fmla="*/ 0 w 928687"/>
                  <a:gd name="connsiteY1-74" fmla="*/ 1490411 h 1618998"/>
                  <a:gd name="connsiteX2-75" fmla="*/ 55877 w 928687"/>
                  <a:gd name="connsiteY2-76" fmla="*/ 0 h 1618998"/>
                  <a:gd name="connsiteX3-77" fmla="*/ 928687 w 928687"/>
                  <a:gd name="connsiteY3-78" fmla="*/ 1261811 h 1618998"/>
                  <a:gd name="connsiteX4-79" fmla="*/ 528637 w 928687"/>
                  <a:gd name="connsiteY4-80" fmla="*/ 1618998 h 1618998"/>
                  <a:gd name="connsiteX0-81" fmla="*/ 528637 w 928687"/>
                  <a:gd name="connsiteY0-82" fmla="*/ 1611038 h 1611038"/>
                  <a:gd name="connsiteX1-83" fmla="*/ 0 w 928687"/>
                  <a:gd name="connsiteY1-84" fmla="*/ 1482451 h 1611038"/>
                  <a:gd name="connsiteX2-85" fmla="*/ 50570 w 928687"/>
                  <a:gd name="connsiteY2-86" fmla="*/ 0 h 1611038"/>
                  <a:gd name="connsiteX3-87" fmla="*/ 928687 w 928687"/>
                  <a:gd name="connsiteY3-88" fmla="*/ 1253851 h 1611038"/>
                  <a:gd name="connsiteX4-89" fmla="*/ 528637 w 928687"/>
                  <a:gd name="connsiteY4-90" fmla="*/ 1611038 h 1611038"/>
                  <a:gd name="connsiteX0-91" fmla="*/ 536444 w 936494"/>
                  <a:gd name="connsiteY0-92" fmla="*/ 1597771 h 1597771"/>
                  <a:gd name="connsiteX1-93" fmla="*/ 7807 w 936494"/>
                  <a:gd name="connsiteY1-94" fmla="*/ 1469184 h 1597771"/>
                  <a:gd name="connsiteX2-95" fmla="*/ 0 w 936494"/>
                  <a:gd name="connsiteY2-96" fmla="*/ 0 h 1597771"/>
                  <a:gd name="connsiteX3-97" fmla="*/ 936494 w 936494"/>
                  <a:gd name="connsiteY3-98" fmla="*/ 1240584 h 1597771"/>
                  <a:gd name="connsiteX4-99" fmla="*/ 536444 w 936494"/>
                  <a:gd name="connsiteY4-100" fmla="*/ 1597771 h 1597771"/>
                  <a:gd name="connsiteX0-101" fmla="*/ 528735 w 928785"/>
                  <a:gd name="connsiteY0-102" fmla="*/ 1611038 h 1611038"/>
                  <a:gd name="connsiteX1-103" fmla="*/ 98 w 928785"/>
                  <a:gd name="connsiteY1-104" fmla="*/ 1482451 h 1611038"/>
                  <a:gd name="connsiteX2-105" fmla="*/ 45361 w 928785"/>
                  <a:gd name="connsiteY2-106" fmla="*/ 0 h 1611038"/>
                  <a:gd name="connsiteX3-107" fmla="*/ 928785 w 928785"/>
                  <a:gd name="connsiteY3-108" fmla="*/ 1253851 h 1611038"/>
                  <a:gd name="connsiteX4-109" fmla="*/ 528735 w 928785"/>
                  <a:gd name="connsiteY4-110" fmla="*/ 1611038 h 1611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102" name="Freeform: Shape 101"/>
              <p:cNvSpPr/>
              <p:nvPr/>
            </p:nvSpPr>
            <p:spPr>
              <a:xfrm>
                <a:off x="7708809" y="717502"/>
                <a:ext cx="2543812" cy="6236443"/>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Lst>
                <a:ahLst/>
                <a:cxnLst>
                  <a:cxn ang="0">
                    <a:pos x="connsiteX0" y="connsiteY0"/>
                  </a:cxn>
                  <a:cxn ang="0">
                    <a:pos x="connsiteX1" y="connsiteY1"/>
                  </a:cxn>
                  <a:cxn ang="0">
                    <a:pos x="connsiteX2" y="connsiteY2"/>
                  </a:cxn>
                  <a:cxn ang="0">
                    <a:pos x="connsiteX3" y="connsiteY3"/>
                  </a:cxn>
                </a:cxnLst>
                <a:rect l="l" t="t" r="r" b="b"/>
                <a:pathLst>
                  <a:path w="885825" h="2171700">
                    <a:moveTo>
                      <a:pt x="0" y="914400"/>
                    </a:moveTo>
                    <a:lnTo>
                      <a:pt x="871538" y="0"/>
                    </a:lnTo>
                    <a:cubicBezTo>
                      <a:pt x="876300" y="723900"/>
                      <a:pt x="881063" y="1447800"/>
                      <a:pt x="885825" y="2171700"/>
                    </a:cubicBezTo>
                    <a:lnTo>
                      <a:pt x="0" y="91440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5855" name="Group 7"/>
            <p:cNvGrpSpPr/>
            <p:nvPr/>
          </p:nvGrpSpPr>
          <p:grpSpPr>
            <a:xfrm rot="-1324256" flipH="1">
              <a:off x="8479089" y="5341625"/>
              <a:ext cx="1416763" cy="1605575"/>
              <a:chOff x="5365048" y="479821"/>
              <a:chExt cx="8036930" cy="9108010"/>
            </a:xfrm>
          </p:grpSpPr>
          <p:sp>
            <p:nvSpPr>
              <p:cNvPr id="89" name="Freeform: Shape 88"/>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1" fmla="*/ 0 w 366579"/>
                  <a:gd name="connsiteY0-2" fmla="*/ 0 h 459339"/>
                  <a:gd name="connsiteX1-3" fmla="*/ 366579 w 366579"/>
                  <a:gd name="connsiteY1-4" fmla="*/ 459339 h 459339"/>
                  <a:gd name="connsiteX2-5" fmla="*/ 266700 w 366579"/>
                  <a:gd name="connsiteY2-6" fmla="*/ 76200 h 459339"/>
                  <a:gd name="connsiteX3-7" fmla="*/ 0 w 366579"/>
                  <a:gd name="connsiteY3-8" fmla="*/ 0 h 459339"/>
                </a:gdLst>
                <a:ahLst/>
                <a:cxnLst>
                  <a:cxn ang="0">
                    <a:pos x="connsiteX0-1" y="connsiteY0-2"/>
                  </a:cxn>
                  <a:cxn ang="0">
                    <a:pos x="connsiteX1-3" y="connsiteY1-4"/>
                  </a:cxn>
                  <a:cxn ang="0">
                    <a:pos x="connsiteX2-5" y="connsiteY2-6"/>
                  </a:cxn>
                  <a:cxn ang="0">
                    <a:pos x="connsiteX3-7" y="connsiteY3-8"/>
                  </a:cxn>
                </a:cxnLst>
                <a:rect l="l" t="t" r="r" b="b"/>
                <a:pathLst>
                  <a:path w="366579" h="459339">
                    <a:moveTo>
                      <a:pt x="0" y="0"/>
                    </a:moveTo>
                    <a:lnTo>
                      <a:pt x="366579" y="459339"/>
                    </a:lnTo>
                    <a:lnTo>
                      <a:pt x="266700" y="7620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90" name="Freeform: Shape 89"/>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1" fmla="*/ 1158170 w 1158170"/>
                  <a:gd name="connsiteY0-2" fmla="*/ 561975 h 561975"/>
                  <a:gd name="connsiteX1-3" fmla="*/ 377120 w 1158170"/>
                  <a:gd name="connsiteY1-4" fmla="*/ 0 h 561975"/>
                  <a:gd name="connsiteX2-5" fmla="*/ 0 w 1158170"/>
                  <a:gd name="connsiteY2-6" fmla="*/ 375217 h 561975"/>
                  <a:gd name="connsiteX3-7" fmla="*/ 1158170 w 1158170"/>
                  <a:gd name="connsiteY3-8" fmla="*/ 561975 h 561975"/>
                  <a:gd name="connsiteX0-9" fmla="*/ 1160823 w 1160823"/>
                  <a:gd name="connsiteY0-10" fmla="*/ 561975 h 561975"/>
                  <a:gd name="connsiteX1-11" fmla="*/ 379773 w 1160823"/>
                  <a:gd name="connsiteY1-12" fmla="*/ 0 h 561975"/>
                  <a:gd name="connsiteX2-13" fmla="*/ 0 w 1160823"/>
                  <a:gd name="connsiteY2-14" fmla="*/ 367257 h 561975"/>
                  <a:gd name="connsiteX3-15" fmla="*/ 1160823 w 1160823"/>
                  <a:gd name="connsiteY3-16" fmla="*/ 561975 h 561975"/>
                </a:gdLst>
                <a:ahLst/>
                <a:cxnLst>
                  <a:cxn ang="0">
                    <a:pos x="connsiteX0-1" y="connsiteY0-2"/>
                  </a:cxn>
                  <a:cxn ang="0">
                    <a:pos x="connsiteX1-3" y="connsiteY1-4"/>
                  </a:cxn>
                  <a:cxn ang="0">
                    <a:pos x="connsiteX2-5" y="connsiteY2-6"/>
                  </a:cxn>
                  <a:cxn ang="0">
                    <a:pos x="connsiteX3-7" y="connsiteY3-8"/>
                  </a:cxn>
                </a:cxnLst>
                <a:rect l="l" t="t" r="r" b="b"/>
                <a:pathLst>
                  <a:path w="1160823" h="561975">
                    <a:moveTo>
                      <a:pt x="1160823" y="561975"/>
                    </a:moveTo>
                    <a:lnTo>
                      <a:pt x="379773" y="0"/>
                    </a:lnTo>
                    <a:lnTo>
                      <a:pt x="0" y="367257"/>
                    </a:lnTo>
                    <a:lnTo>
                      <a:pt x="1160823" y="561975"/>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91" name="Freeform: Shape 90"/>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1" fmla="*/ 157232 w 276225"/>
                  <a:gd name="connsiteY0-2" fmla="*/ 0 h 205332"/>
                  <a:gd name="connsiteX1-3" fmla="*/ 0 w 276225"/>
                  <a:gd name="connsiteY1-4" fmla="*/ 205332 h 205332"/>
                  <a:gd name="connsiteX2-5" fmla="*/ 276225 w 276225"/>
                  <a:gd name="connsiteY2-6" fmla="*/ 157707 h 205332"/>
                  <a:gd name="connsiteX3-7" fmla="*/ 157232 w 276225"/>
                  <a:gd name="connsiteY3-8" fmla="*/ 0 h 205332"/>
                  <a:gd name="connsiteX0-9" fmla="*/ 275415 w 394408"/>
                  <a:gd name="connsiteY0-10" fmla="*/ 0 h 157707"/>
                  <a:gd name="connsiteX1-11" fmla="*/ 0 w 394408"/>
                  <a:gd name="connsiteY1-12" fmla="*/ 150097 h 157707"/>
                  <a:gd name="connsiteX2-13" fmla="*/ 394408 w 394408"/>
                  <a:gd name="connsiteY2-14" fmla="*/ 157707 h 157707"/>
                  <a:gd name="connsiteX3-15" fmla="*/ 275415 w 394408"/>
                  <a:gd name="connsiteY3-16" fmla="*/ 0 h 157707"/>
                </a:gdLst>
                <a:ahLst/>
                <a:cxnLst>
                  <a:cxn ang="0">
                    <a:pos x="connsiteX0-1" y="connsiteY0-2"/>
                  </a:cxn>
                  <a:cxn ang="0">
                    <a:pos x="connsiteX1-3" y="connsiteY1-4"/>
                  </a:cxn>
                  <a:cxn ang="0">
                    <a:pos x="connsiteX2-5" y="connsiteY2-6"/>
                  </a:cxn>
                  <a:cxn ang="0">
                    <a:pos x="connsiteX3-7" y="connsiteY3-8"/>
                  </a:cxn>
                </a:cxnLst>
                <a:rect l="l" t="t" r="r" b="b"/>
                <a:pathLst>
                  <a:path w="394408" h="157707">
                    <a:moveTo>
                      <a:pt x="275415" y="0"/>
                    </a:moveTo>
                    <a:lnTo>
                      <a:pt x="0" y="150097"/>
                    </a:lnTo>
                    <a:lnTo>
                      <a:pt x="394408" y="157707"/>
                    </a:lnTo>
                    <a:lnTo>
                      <a:pt x="27541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92" name="Freeform: Shape 91"/>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1" fmla="*/ 552450 w 552450"/>
                  <a:gd name="connsiteY0-2" fmla="*/ 0 h 826497"/>
                  <a:gd name="connsiteX1-3" fmla="*/ 0 w 552450"/>
                  <a:gd name="connsiteY1-4" fmla="*/ 114300 h 826497"/>
                  <a:gd name="connsiteX2-5" fmla="*/ 502647 w 552450"/>
                  <a:gd name="connsiteY2-6" fmla="*/ 826497 h 826497"/>
                  <a:gd name="connsiteX3-7" fmla="*/ 552450 w 552450"/>
                  <a:gd name="connsiteY3-8" fmla="*/ 0 h 826497"/>
                </a:gdLst>
                <a:ahLst/>
                <a:cxnLst>
                  <a:cxn ang="0">
                    <a:pos x="connsiteX0-1" y="connsiteY0-2"/>
                  </a:cxn>
                  <a:cxn ang="0">
                    <a:pos x="connsiteX1-3" y="connsiteY1-4"/>
                  </a:cxn>
                  <a:cxn ang="0">
                    <a:pos x="connsiteX2-5" y="connsiteY2-6"/>
                  </a:cxn>
                  <a:cxn ang="0">
                    <a:pos x="connsiteX3-7" y="connsiteY3-8"/>
                  </a:cxn>
                </a:cxnLst>
                <a:rect l="l" t="t" r="r" b="b"/>
                <a:pathLst>
                  <a:path w="552450" h="826497">
                    <a:moveTo>
                      <a:pt x="552450" y="0"/>
                    </a:moveTo>
                    <a:lnTo>
                      <a:pt x="0" y="114300"/>
                    </a:lnTo>
                    <a:lnTo>
                      <a:pt x="502647" y="826497"/>
                    </a:lnTo>
                    <a:lnTo>
                      <a:pt x="55245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93" name="Freeform: Shape 92"/>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1" fmla="*/ 1113905 w 1113905"/>
                  <a:gd name="connsiteY0-2" fmla="*/ 0 h 1390650"/>
                  <a:gd name="connsiteX1-3" fmla="*/ 0 w 1113905"/>
                  <a:gd name="connsiteY1-4" fmla="*/ 643150 h 1390650"/>
                  <a:gd name="connsiteX2-5" fmla="*/ 113780 w 1113905"/>
                  <a:gd name="connsiteY2-6" fmla="*/ 1390650 h 1390650"/>
                  <a:gd name="connsiteX3-7" fmla="*/ 1113905 w 1113905"/>
                  <a:gd name="connsiteY3-8" fmla="*/ 0 h 1390650"/>
                  <a:gd name="connsiteX0-9" fmla="*/ 1229522 w 1229522"/>
                  <a:gd name="connsiteY0-10" fmla="*/ 0 h 1341742"/>
                  <a:gd name="connsiteX1-11" fmla="*/ 0 w 1229522"/>
                  <a:gd name="connsiteY1-12" fmla="*/ 594242 h 1341742"/>
                  <a:gd name="connsiteX2-13" fmla="*/ 113780 w 1229522"/>
                  <a:gd name="connsiteY2-14" fmla="*/ 1341742 h 1341742"/>
                  <a:gd name="connsiteX3-15" fmla="*/ 1229522 w 1229522"/>
                  <a:gd name="connsiteY3-16" fmla="*/ 0 h 1341742"/>
                </a:gdLst>
                <a:ahLst/>
                <a:cxnLst>
                  <a:cxn ang="0">
                    <a:pos x="connsiteX0-1" y="connsiteY0-2"/>
                  </a:cxn>
                  <a:cxn ang="0">
                    <a:pos x="connsiteX1-3" y="connsiteY1-4"/>
                  </a:cxn>
                  <a:cxn ang="0">
                    <a:pos x="connsiteX2-5" y="connsiteY2-6"/>
                  </a:cxn>
                  <a:cxn ang="0">
                    <a:pos x="connsiteX3-7" y="connsiteY3-8"/>
                  </a:cxn>
                </a:cxnLst>
                <a:rect l="l" t="t" r="r" b="b"/>
                <a:pathLst>
                  <a:path w="1229522" h="1341742">
                    <a:moveTo>
                      <a:pt x="1229522" y="0"/>
                    </a:moveTo>
                    <a:lnTo>
                      <a:pt x="0" y="594242"/>
                    </a:lnTo>
                    <a:lnTo>
                      <a:pt x="113780" y="1341742"/>
                    </a:lnTo>
                    <a:lnTo>
                      <a:pt x="1229522"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94" name="Freeform: Shape 93"/>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1" fmla="*/ 542925 w 942975"/>
                  <a:gd name="connsiteY0-2" fmla="*/ 1304925 h 1304925"/>
                  <a:gd name="connsiteX1-3" fmla="*/ 14288 w 942975"/>
                  <a:gd name="connsiteY1-4" fmla="*/ 1176338 h 1304925"/>
                  <a:gd name="connsiteX2-5" fmla="*/ 0 w 942975"/>
                  <a:gd name="connsiteY2-6" fmla="*/ 0 h 1304925"/>
                  <a:gd name="connsiteX3-7" fmla="*/ 942975 w 942975"/>
                  <a:gd name="connsiteY3-8" fmla="*/ 947738 h 1304925"/>
                  <a:gd name="connsiteX4-9" fmla="*/ 542925 w 942975"/>
                  <a:gd name="connsiteY4-10" fmla="*/ 1304925 h 1304925"/>
                  <a:gd name="connsiteX0-11" fmla="*/ 528637 w 928687"/>
                  <a:gd name="connsiteY0-12" fmla="*/ 1581150 h 1581150"/>
                  <a:gd name="connsiteX1-13" fmla="*/ 0 w 928687"/>
                  <a:gd name="connsiteY1-14" fmla="*/ 1452563 h 1581150"/>
                  <a:gd name="connsiteX2-15" fmla="*/ 61912 w 928687"/>
                  <a:gd name="connsiteY2-16" fmla="*/ 0 h 1581150"/>
                  <a:gd name="connsiteX3-17" fmla="*/ 928687 w 928687"/>
                  <a:gd name="connsiteY3-18" fmla="*/ 1223963 h 1581150"/>
                  <a:gd name="connsiteX4-19" fmla="*/ 528637 w 928687"/>
                  <a:gd name="connsiteY4-20" fmla="*/ 1581150 h 1581150"/>
                  <a:gd name="connsiteX0-21" fmla="*/ 528637 w 928687"/>
                  <a:gd name="connsiteY0-22" fmla="*/ 1619250 h 1619250"/>
                  <a:gd name="connsiteX1-23" fmla="*/ 0 w 928687"/>
                  <a:gd name="connsiteY1-24" fmla="*/ 1490663 h 1619250"/>
                  <a:gd name="connsiteX2-25" fmla="*/ 42862 w 928687"/>
                  <a:gd name="connsiteY2-26" fmla="*/ 0 h 1619250"/>
                  <a:gd name="connsiteX3-27" fmla="*/ 928687 w 928687"/>
                  <a:gd name="connsiteY3-28" fmla="*/ 1262063 h 1619250"/>
                  <a:gd name="connsiteX4-29" fmla="*/ 528637 w 928687"/>
                  <a:gd name="connsiteY4-30" fmla="*/ 1619250 h 1619250"/>
                  <a:gd name="connsiteX0-31" fmla="*/ 528637 w 928687"/>
                  <a:gd name="connsiteY0-32" fmla="*/ 1614196 h 1614196"/>
                  <a:gd name="connsiteX1-33" fmla="*/ 0 w 928687"/>
                  <a:gd name="connsiteY1-34" fmla="*/ 1485609 h 1614196"/>
                  <a:gd name="connsiteX2-35" fmla="*/ 47916 w 928687"/>
                  <a:gd name="connsiteY2-36" fmla="*/ 0 h 1614196"/>
                  <a:gd name="connsiteX3-37" fmla="*/ 928687 w 928687"/>
                  <a:gd name="connsiteY3-38" fmla="*/ 1257009 h 1614196"/>
                  <a:gd name="connsiteX4-39" fmla="*/ 528637 w 928687"/>
                  <a:gd name="connsiteY4-40" fmla="*/ 1614196 h 1614196"/>
                  <a:gd name="connsiteX0-41" fmla="*/ 528637 w 928687"/>
                  <a:gd name="connsiteY0-42" fmla="*/ 1442351 h 1442351"/>
                  <a:gd name="connsiteX1-43" fmla="*/ 0 w 928687"/>
                  <a:gd name="connsiteY1-44" fmla="*/ 1313764 h 1442351"/>
                  <a:gd name="connsiteX2-45" fmla="*/ 2427 w 928687"/>
                  <a:gd name="connsiteY2-46" fmla="*/ 0 h 1442351"/>
                  <a:gd name="connsiteX3-47" fmla="*/ 928687 w 928687"/>
                  <a:gd name="connsiteY3-48" fmla="*/ 1085164 h 1442351"/>
                  <a:gd name="connsiteX4-49" fmla="*/ 528637 w 928687"/>
                  <a:gd name="connsiteY4-50" fmla="*/ 1442351 h 1442351"/>
                  <a:gd name="connsiteX0-51" fmla="*/ 528637 w 928687"/>
                  <a:gd name="connsiteY0-52" fmla="*/ 1624305 h 1624305"/>
                  <a:gd name="connsiteX1-53" fmla="*/ 0 w 928687"/>
                  <a:gd name="connsiteY1-54" fmla="*/ 1495718 h 1624305"/>
                  <a:gd name="connsiteX2-55" fmla="*/ 47916 w 928687"/>
                  <a:gd name="connsiteY2-56" fmla="*/ 0 h 1624305"/>
                  <a:gd name="connsiteX3-57" fmla="*/ 928687 w 928687"/>
                  <a:gd name="connsiteY3-58" fmla="*/ 1267118 h 1624305"/>
                  <a:gd name="connsiteX4-59" fmla="*/ 528637 w 928687"/>
                  <a:gd name="connsiteY4-60" fmla="*/ 1624305 h 1624305"/>
                  <a:gd name="connsiteX0-61" fmla="*/ 528637 w 928687"/>
                  <a:gd name="connsiteY0-62" fmla="*/ 1616345 h 1616345"/>
                  <a:gd name="connsiteX1-63" fmla="*/ 0 w 928687"/>
                  <a:gd name="connsiteY1-64" fmla="*/ 1487758 h 1616345"/>
                  <a:gd name="connsiteX2-65" fmla="*/ 53223 w 928687"/>
                  <a:gd name="connsiteY2-66" fmla="*/ 0 h 1616345"/>
                  <a:gd name="connsiteX3-67" fmla="*/ 928687 w 928687"/>
                  <a:gd name="connsiteY3-68" fmla="*/ 1259158 h 1616345"/>
                  <a:gd name="connsiteX4-69" fmla="*/ 528637 w 928687"/>
                  <a:gd name="connsiteY4-70" fmla="*/ 1616345 h 1616345"/>
                  <a:gd name="connsiteX0-71" fmla="*/ 528637 w 928687"/>
                  <a:gd name="connsiteY0-72" fmla="*/ 1618998 h 1618998"/>
                  <a:gd name="connsiteX1-73" fmla="*/ 0 w 928687"/>
                  <a:gd name="connsiteY1-74" fmla="*/ 1490411 h 1618998"/>
                  <a:gd name="connsiteX2-75" fmla="*/ 55877 w 928687"/>
                  <a:gd name="connsiteY2-76" fmla="*/ 0 h 1618998"/>
                  <a:gd name="connsiteX3-77" fmla="*/ 928687 w 928687"/>
                  <a:gd name="connsiteY3-78" fmla="*/ 1261811 h 1618998"/>
                  <a:gd name="connsiteX4-79" fmla="*/ 528637 w 928687"/>
                  <a:gd name="connsiteY4-80" fmla="*/ 1618998 h 1618998"/>
                  <a:gd name="connsiteX0-81" fmla="*/ 528637 w 928687"/>
                  <a:gd name="connsiteY0-82" fmla="*/ 1611038 h 1611038"/>
                  <a:gd name="connsiteX1-83" fmla="*/ 0 w 928687"/>
                  <a:gd name="connsiteY1-84" fmla="*/ 1482451 h 1611038"/>
                  <a:gd name="connsiteX2-85" fmla="*/ 50570 w 928687"/>
                  <a:gd name="connsiteY2-86" fmla="*/ 0 h 1611038"/>
                  <a:gd name="connsiteX3-87" fmla="*/ 928687 w 928687"/>
                  <a:gd name="connsiteY3-88" fmla="*/ 1253851 h 1611038"/>
                  <a:gd name="connsiteX4-89" fmla="*/ 528637 w 928687"/>
                  <a:gd name="connsiteY4-90" fmla="*/ 1611038 h 1611038"/>
                  <a:gd name="connsiteX0-91" fmla="*/ 536444 w 936494"/>
                  <a:gd name="connsiteY0-92" fmla="*/ 1597771 h 1597771"/>
                  <a:gd name="connsiteX1-93" fmla="*/ 7807 w 936494"/>
                  <a:gd name="connsiteY1-94" fmla="*/ 1469184 h 1597771"/>
                  <a:gd name="connsiteX2-95" fmla="*/ 0 w 936494"/>
                  <a:gd name="connsiteY2-96" fmla="*/ 0 h 1597771"/>
                  <a:gd name="connsiteX3-97" fmla="*/ 936494 w 936494"/>
                  <a:gd name="connsiteY3-98" fmla="*/ 1240584 h 1597771"/>
                  <a:gd name="connsiteX4-99" fmla="*/ 536444 w 936494"/>
                  <a:gd name="connsiteY4-100" fmla="*/ 1597771 h 1597771"/>
                  <a:gd name="connsiteX0-101" fmla="*/ 528735 w 928785"/>
                  <a:gd name="connsiteY0-102" fmla="*/ 1611038 h 1611038"/>
                  <a:gd name="connsiteX1-103" fmla="*/ 98 w 928785"/>
                  <a:gd name="connsiteY1-104" fmla="*/ 1482451 h 1611038"/>
                  <a:gd name="connsiteX2-105" fmla="*/ 45361 w 928785"/>
                  <a:gd name="connsiteY2-106" fmla="*/ 0 h 1611038"/>
                  <a:gd name="connsiteX3-107" fmla="*/ 928785 w 928785"/>
                  <a:gd name="connsiteY3-108" fmla="*/ 1253851 h 1611038"/>
                  <a:gd name="connsiteX4-109" fmla="*/ 528735 w 928785"/>
                  <a:gd name="connsiteY4-110" fmla="*/ 1611038 h 1611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95" name="Freeform: Shape 94"/>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1" fmla="*/ 0 w 885825"/>
                  <a:gd name="connsiteY0-2" fmla="*/ 997167 h 2254467"/>
                  <a:gd name="connsiteX1-3" fmla="*/ 675879 w 885825"/>
                  <a:gd name="connsiteY1-4" fmla="*/ 0 h 2254467"/>
                  <a:gd name="connsiteX2-5" fmla="*/ 885825 w 885825"/>
                  <a:gd name="connsiteY2-6" fmla="*/ 2254467 h 2254467"/>
                  <a:gd name="connsiteX3-7" fmla="*/ 0 w 885825"/>
                  <a:gd name="connsiteY3-8" fmla="*/ 997167 h 2254467"/>
                </a:gdLst>
                <a:ahLst/>
                <a:cxnLst>
                  <a:cxn ang="0">
                    <a:pos x="connsiteX0-1" y="connsiteY0-2"/>
                  </a:cxn>
                  <a:cxn ang="0">
                    <a:pos x="connsiteX1-3" y="connsiteY1-4"/>
                  </a:cxn>
                  <a:cxn ang="0">
                    <a:pos x="connsiteX2-5" y="connsiteY2-6"/>
                  </a:cxn>
                  <a:cxn ang="0">
                    <a:pos x="connsiteX3-7" y="connsiteY3-8"/>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5863" name="Group 8"/>
            <p:cNvGrpSpPr/>
            <p:nvPr/>
          </p:nvGrpSpPr>
          <p:grpSpPr>
            <a:xfrm rot="-1324256" flipH="1">
              <a:off x="10278521" y="5974428"/>
              <a:ext cx="496268" cy="512648"/>
              <a:chOff x="5365048" y="1982197"/>
              <a:chExt cx="7362621" cy="7605634"/>
            </a:xfrm>
          </p:grpSpPr>
          <p:sp>
            <p:nvSpPr>
              <p:cNvPr id="82" name="Freeform: Shape 81"/>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1" fmla="*/ 0 w 366579"/>
                  <a:gd name="connsiteY0-2" fmla="*/ 0 h 459339"/>
                  <a:gd name="connsiteX1-3" fmla="*/ 366579 w 366579"/>
                  <a:gd name="connsiteY1-4" fmla="*/ 459339 h 459339"/>
                  <a:gd name="connsiteX2-5" fmla="*/ 266700 w 366579"/>
                  <a:gd name="connsiteY2-6" fmla="*/ 76200 h 459339"/>
                  <a:gd name="connsiteX3-7" fmla="*/ 0 w 366579"/>
                  <a:gd name="connsiteY3-8" fmla="*/ 0 h 459339"/>
                </a:gdLst>
                <a:ahLst/>
                <a:cxnLst>
                  <a:cxn ang="0">
                    <a:pos x="connsiteX0-1" y="connsiteY0-2"/>
                  </a:cxn>
                  <a:cxn ang="0">
                    <a:pos x="connsiteX1-3" y="connsiteY1-4"/>
                  </a:cxn>
                  <a:cxn ang="0">
                    <a:pos x="connsiteX2-5" y="connsiteY2-6"/>
                  </a:cxn>
                  <a:cxn ang="0">
                    <a:pos x="connsiteX3-7" y="connsiteY3-8"/>
                  </a:cxn>
                </a:cxnLst>
                <a:rect l="l" t="t" r="r" b="b"/>
                <a:pathLst>
                  <a:path w="366579" h="459339">
                    <a:moveTo>
                      <a:pt x="0" y="0"/>
                    </a:moveTo>
                    <a:lnTo>
                      <a:pt x="366579" y="459339"/>
                    </a:lnTo>
                    <a:lnTo>
                      <a:pt x="266700" y="7620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83" name="Freeform: Shape 82"/>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1" fmla="*/ 1158170 w 1158170"/>
                  <a:gd name="connsiteY0-2" fmla="*/ 561975 h 561975"/>
                  <a:gd name="connsiteX1-3" fmla="*/ 377120 w 1158170"/>
                  <a:gd name="connsiteY1-4" fmla="*/ 0 h 561975"/>
                  <a:gd name="connsiteX2-5" fmla="*/ 0 w 1158170"/>
                  <a:gd name="connsiteY2-6" fmla="*/ 375217 h 561975"/>
                  <a:gd name="connsiteX3-7" fmla="*/ 1158170 w 1158170"/>
                  <a:gd name="connsiteY3-8" fmla="*/ 561975 h 561975"/>
                  <a:gd name="connsiteX0-9" fmla="*/ 1160823 w 1160823"/>
                  <a:gd name="connsiteY0-10" fmla="*/ 561975 h 561975"/>
                  <a:gd name="connsiteX1-11" fmla="*/ 379773 w 1160823"/>
                  <a:gd name="connsiteY1-12" fmla="*/ 0 h 561975"/>
                  <a:gd name="connsiteX2-13" fmla="*/ 0 w 1160823"/>
                  <a:gd name="connsiteY2-14" fmla="*/ 367257 h 561975"/>
                  <a:gd name="connsiteX3-15" fmla="*/ 1160823 w 1160823"/>
                  <a:gd name="connsiteY3-16" fmla="*/ 561975 h 561975"/>
                </a:gdLst>
                <a:ahLst/>
                <a:cxnLst>
                  <a:cxn ang="0">
                    <a:pos x="connsiteX0-1" y="connsiteY0-2"/>
                  </a:cxn>
                  <a:cxn ang="0">
                    <a:pos x="connsiteX1-3" y="connsiteY1-4"/>
                  </a:cxn>
                  <a:cxn ang="0">
                    <a:pos x="connsiteX2-5" y="connsiteY2-6"/>
                  </a:cxn>
                  <a:cxn ang="0">
                    <a:pos x="connsiteX3-7" y="connsiteY3-8"/>
                  </a:cxn>
                </a:cxnLst>
                <a:rect l="l" t="t" r="r" b="b"/>
                <a:pathLst>
                  <a:path w="1160823" h="561975">
                    <a:moveTo>
                      <a:pt x="1160823" y="561975"/>
                    </a:moveTo>
                    <a:lnTo>
                      <a:pt x="379773" y="0"/>
                    </a:lnTo>
                    <a:lnTo>
                      <a:pt x="0" y="367257"/>
                    </a:lnTo>
                    <a:lnTo>
                      <a:pt x="1160823" y="561975"/>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84" name="Freeform: Shape 83"/>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1" fmla="*/ 157232 w 276225"/>
                  <a:gd name="connsiteY0-2" fmla="*/ 0 h 205332"/>
                  <a:gd name="connsiteX1-3" fmla="*/ 0 w 276225"/>
                  <a:gd name="connsiteY1-4" fmla="*/ 205332 h 205332"/>
                  <a:gd name="connsiteX2-5" fmla="*/ 276225 w 276225"/>
                  <a:gd name="connsiteY2-6" fmla="*/ 157707 h 205332"/>
                  <a:gd name="connsiteX3-7" fmla="*/ 157232 w 276225"/>
                  <a:gd name="connsiteY3-8" fmla="*/ 0 h 205332"/>
                  <a:gd name="connsiteX0-9" fmla="*/ 275415 w 394408"/>
                  <a:gd name="connsiteY0-10" fmla="*/ 0 h 157707"/>
                  <a:gd name="connsiteX1-11" fmla="*/ 0 w 394408"/>
                  <a:gd name="connsiteY1-12" fmla="*/ 150097 h 157707"/>
                  <a:gd name="connsiteX2-13" fmla="*/ 394408 w 394408"/>
                  <a:gd name="connsiteY2-14" fmla="*/ 157707 h 157707"/>
                  <a:gd name="connsiteX3-15" fmla="*/ 275415 w 394408"/>
                  <a:gd name="connsiteY3-16" fmla="*/ 0 h 157707"/>
                </a:gdLst>
                <a:ahLst/>
                <a:cxnLst>
                  <a:cxn ang="0">
                    <a:pos x="connsiteX0-1" y="connsiteY0-2"/>
                  </a:cxn>
                  <a:cxn ang="0">
                    <a:pos x="connsiteX1-3" y="connsiteY1-4"/>
                  </a:cxn>
                  <a:cxn ang="0">
                    <a:pos x="connsiteX2-5" y="connsiteY2-6"/>
                  </a:cxn>
                  <a:cxn ang="0">
                    <a:pos x="connsiteX3-7" y="connsiteY3-8"/>
                  </a:cxn>
                </a:cxnLst>
                <a:rect l="l" t="t" r="r" b="b"/>
                <a:pathLst>
                  <a:path w="394408" h="157707">
                    <a:moveTo>
                      <a:pt x="275415" y="0"/>
                    </a:moveTo>
                    <a:lnTo>
                      <a:pt x="0" y="150097"/>
                    </a:lnTo>
                    <a:lnTo>
                      <a:pt x="394408" y="157707"/>
                    </a:lnTo>
                    <a:lnTo>
                      <a:pt x="27541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85" name="Freeform: Shape 84"/>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1" fmla="*/ 552450 w 552450"/>
                  <a:gd name="connsiteY0-2" fmla="*/ 0 h 826497"/>
                  <a:gd name="connsiteX1-3" fmla="*/ 0 w 552450"/>
                  <a:gd name="connsiteY1-4" fmla="*/ 114300 h 826497"/>
                  <a:gd name="connsiteX2-5" fmla="*/ 502647 w 552450"/>
                  <a:gd name="connsiteY2-6" fmla="*/ 826497 h 826497"/>
                  <a:gd name="connsiteX3-7" fmla="*/ 552450 w 552450"/>
                  <a:gd name="connsiteY3-8" fmla="*/ 0 h 826497"/>
                </a:gdLst>
                <a:ahLst/>
                <a:cxnLst>
                  <a:cxn ang="0">
                    <a:pos x="connsiteX0-1" y="connsiteY0-2"/>
                  </a:cxn>
                  <a:cxn ang="0">
                    <a:pos x="connsiteX1-3" y="connsiteY1-4"/>
                  </a:cxn>
                  <a:cxn ang="0">
                    <a:pos x="connsiteX2-5" y="connsiteY2-6"/>
                  </a:cxn>
                  <a:cxn ang="0">
                    <a:pos x="connsiteX3-7" y="connsiteY3-8"/>
                  </a:cxn>
                </a:cxnLst>
                <a:rect l="l" t="t" r="r" b="b"/>
                <a:pathLst>
                  <a:path w="552450" h="826497">
                    <a:moveTo>
                      <a:pt x="552450" y="0"/>
                    </a:moveTo>
                    <a:lnTo>
                      <a:pt x="0" y="114300"/>
                    </a:lnTo>
                    <a:lnTo>
                      <a:pt x="502647" y="826497"/>
                    </a:lnTo>
                    <a:lnTo>
                      <a:pt x="55245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86" name="Freeform: Shape 85"/>
              <p:cNvSpPr/>
              <p:nvPr/>
            </p:nvSpPr>
            <p:spPr>
              <a:xfrm>
                <a:off x="9871173" y="3444023"/>
                <a:ext cx="1940058" cy="2975318"/>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1" fmla="*/ 1113905 w 1113905"/>
                  <a:gd name="connsiteY0-2" fmla="*/ 0 h 1390650"/>
                  <a:gd name="connsiteX1-3" fmla="*/ 0 w 1113905"/>
                  <a:gd name="connsiteY1-4" fmla="*/ 643150 h 1390650"/>
                  <a:gd name="connsiteX2-5" fmla="*/ 113780 w 1113905"/>
                  <a:gd name="connsiteY2-6" fmla="*/ 1390650 h 1390650"/>
                  <a:gd name="connsiteX3-7" fmla="*/ 1113905 w 1113905"/>
                  <a:gd name="connsiteY3-8" fmla="*/ 0 h 1390650"/>
                  <a:gd name="connsiteX0-9" fmla="*/ 1229522 w 1229522"/>
                  <a:gd name="connsiteY0-10" fmla="*/ 0 h 1341742"/>
                  <a:gd name="connsiteX1-11" fmla="*/ 0 w 1229522"/>
                  <a:gd name="connsiteY1-12" fmla="*/ 594242 h 1341742"/>
                  <a:gd name="connsiteX2-13" fmla="*/ 113780 w 1229522"/>
                  <a:gd name="connsiteY2-14" fmla="*/ 1341742 h 1341742"/>
                  <a:gd name="connsiteX3-15" fmla="*/ 1229522 w 1229522"/>
                  <a:gd name="connsiteY3-16" fmla="*/ 0 h 1341742"/>
                  <a:gd name="connsiteX0-17" fmla="*/ 1247497 w 1247497"/>
                  <a:gd name="connsiteY0-18" fmla="*/ 0 h 1024830"/>
                  <a:gd name="connsiteX1-19" fmla="*/ 0 w 1247497"/>
                  <a:gd name="connsiteY1-20" fmla="*/ 277330 h 1024830"/>
                  <a:gd name="connsiteX2-21" fmla="*/ 113780 w 1247497"/>
                  <a:gd name="connsiteY2-22" fmla="*/ 1024830 h 1024830"/>
                  <a:gd name="connsiteX3-23" fmla="*/ 1247497 w 1247497"/>
                  <a:gd name="connsiteY3-24" fmla="*/ 0 h 1024830"/>
                  <a:gd name="connsiteX0-25" fmla="*/ 675581 w 675581"/>
                  <a:gd name="connsiteY0-26" fmla="*/ 0 h 1036087"/>
                  <a:gd name="connsiteX1-27" fmla="*/ 0 w 675581"/>
                  <a:gd name="connsiteY1-28" fmla="*/ 288587 h 1036087"/>
                  <a:gd name="connsiteX2-29" fmla="*/ 113780 w 675581"/>
                  <a:gd name="connsiteY2-30" fmla="*/ 1036087 h 1036087"/>
                  <a:gd name="connsiteX3-31" fmla="*/ 675581 w 675581"/>
                  <a:gd name="connsiteY3-32" fmla="*/ 0 h 1036087"/>
                </a:gdLst>
                <a:ahLst/>
                <a:cxnLst>
                  <a:cxn ang="0">
                    <a:pos x="connsiteX0-1" y="connsiteY0-2"/>
                  </a:cxn>
                  <a:cxn ang="0">
                    <a:pos x="connsiteX1-3" y="connsiteY1-4"/>
                  </a:cxn>
                  <a:cxn ang="0">
                    <a:pos x="connsiteX2-5" y="connsiteY2-6"/>
                  </a:cxn>
                  <a:cxn ang="0">
                    <a:pos x="connsiteX3-7" y="connsiteY3-8"/>
                  </a:cxn>
                </a:cxnLst>
                <a:rect l="l" t="t" r="r" b="b"/>
                <a:pathLst>
                  <a:path w="675581" h="1036087">
                    <a:moveTo>
                      <a:pt x="675581" y="0"/>
                    </a:moveTo>
                    <a:lnTo>
                      <a:pt x="0" y="288587"/>
                    </a:lnTo>
                    <a:lnTo>
                      <a:pt x="113780" y="1036087"/>
                    </a:lnTo>
                    <a:lnTo>
                      <a:pt x="675581"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87" name="Freeform: Shape 86"/>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1" fmla="*/ 542925 w 942975"/>
                  <a:gd name="connsiteY0-2" fmla="*/ 1304925 h 1304925"/>
                  <a:gd name="connsiteX1-3" fmla="*/ 14288 w 942975"/>
                  <a:gd name="connsiteY1-4" fmla="*/ 1176338 h 1304925"/>
                  <a:gd name="connsiteX2-5" fmla="*/ 0 w 942975"/>
                  <a:gd name="connsiteY2-6" fmla="*/ 0 h 1304925"/>
                  <a:gd name="connsiteX3-7" fmla="*/ 942975 w 942975"/>
                  <a:gd name="connsiteY3-8" fmla="*/ 947738 h 1304925"/>
                  <a:gd name="connsiteX4-9" fmla="*/ 542925 w 942975"/>
                  <a:gd name="connsiteY4-10" fmla="*/ 1304925 h 1304925"/>
                  <a:gd name="connsiteX0-11" fmla="*/ 528637 w 928687"/>
                  <a:gd name="connsiteY0-12" fmla="*/ 1581150 h 1581150"/>
                  <a:gd name="connsiteX1-13" fmla="*/ 0 w 928687"/>
                  <a:gd name="connsiteY1-14" fmla="*/ 1452563 h 1581150"/>
                  <a:gd name="connsiteX2-15" fmla="*/ 61912 w 928687"/>
                  <a:gd name="connsiteY2-16" fmla="*/ 0 h 1581150"/>
                  <a:gd name="connsiteX3-17" fmla="*/ 928687 w 928687"/>
                  <a:gd name="connsiteY3-18" fmla="*/ 1223963 h 1581150"/>
                  <a:gd name="connsiteX4-19" fmla="*/ 528637 w 928687"/>
                  <a:gd name="connsiteY4-20" fmla="*/ 1581150 h 1581150"/>
                  <a:gd name="connsiteX0-21" fmla="*/ 528637 w 928687"/>
                  <a:gd name="connsiteY0-22" fmla="*/ 1619250 h 1619250"/>
                  <a:gd name="connsiteX1-23" fmla="*/ 0 w 928687"/>
                  <a:gd name="connsiteY1-24" fmla="*/ 1490663 h 1619250"/>
                  <a:gd name="connsiteX2-25" fmla="*/ 42862 w 928687"/>
                  <a:gd name="connsiteY2-26" fmla="*/ 0 h 1619250"/>
                  <a:gd name="connsiteX3-27" fmla="*/ 928687 w 928687"/>
                  <a:gd name="connsiteY3-28" fmla="*/ 1262063 h 1619250"/>
                  <a:gd name="connsiteX4-29" fmla="*/ 528637 w 928687"/>
                  <a:gd name="connsiteY4-30" fmla="*/ 1619250 h 1619250"/>
                  <a:gd name="connsiteX0-31" fmla="*/ 528637 w 928687"/>
                  <a:gd name="connsiteY0-32" fmla="*/ 1614196 h 1614196"/>
                  <a:gd name="connsiteX1-33" fmla="*/ 0 w 928687"/>
                  <a:gd name="connsiteY1-34" fmla="*/ 1485609 h 1614196"/>
                  <a:gd name="connsiteX2-35" fmla="*/ 47916 w 928687"/>
                  <a:gd name="connsiteY2-36" fmla="*/ 0 h 1614196"/>
                  <a:gd name="connsiteX3-37" fmla="*/ 928687 w 928687"/>
                  <a:gd name="connsiteY3-38" fmla="*/ 1257009 h 1614196"/>
                  <a:gd name="connsiteX4-39" fmla="*/ 528637 w 928687"/>
                  <a:gd name="connsiteY4-40" fmla="*/ 1614196 h 1614196"/>
                  <a:gd name="connsiteX0-41" fmla="*/ 528637 w 928687"/>
                  <a:gd name="connsiteY0-42" fmla="*/ 1442351 h 1442351"/>
                  <a:gd name="connsiteX1-43" fmla="*/ 0 w 928687"/>
                  <a:gd name="connsiteY1-44" fmla="*/ 1313764 h 1442351"/>
                  <a:gd name="connsiteX2-45" fmla="*/ 2427 w 928687"/>
                  <a:gd name="connsiteY2-46" fmla="*/ 0 h 1442351"/>
                  <a:gd name="connsiteX3-47" fmla="*/ 928687 w 928687"/>
                  <a:gd name="connsiteY3-48" fmla="*/ 1085164 h 1442351"/>
                  <a:gd name="connsiteX4-49" fmla="*/ 528637 w 928687"/>
                  <a:gd name="connsiteY4-50" fmla="*/ 1442351 h 1442351"/>
                  <a:gd name="connsiteX0-51" fmla="*/ 528637 w 928687"/>
                  <a:gd name="connsiteY0-52" fmla="*/ 1624305 h 1624305"/>
                  <a:gd name="connsiteX1-53" fmla="*/ 0 w 928687"/>
                  <a:gd name="connsiteY1-54" fmla="*/ 1495718 h 1624305"/>
                  <a:gd name="connsiteX2-55" fmla="*/ 47916 w 928687"/>
                  <a:gd name="connsiteY2-56" fmla="*/ 0 h 1624305"/>
                  <a:gd name="connsiteX3-57" fmla="*/ 928687 w 928687"/>
                  <a:gd name="connsiteY3-58" fmla="*/ 1267118 h 1624305"/>
                  <a:gd name="connsiteX4-59" fmla="*/ 528637 w 928687"/>
                  <a:gd name="connsiteY4-60" fmla="*/ 1624305 h 1624305"/>
                  <a:gd name="connsiteX0-61" fmla="*/ 528637 w 928687"/>
                  <a:gd name="connsiteY0-62" fmla="*/ 1616345 h 1616345"/>
                  <a:gd name="connsiteX1-63" fmla="*/ 0 w 928687"/>
                  <a:gd name="connsiteY1-64" fmla="*/ 1487758 h 1616345"/>
                  <a:gd name="connsiteX2-65" fmla="*/ 53223 w 928687"/>
                  <a:gd name="connsiteY2-66" fmla="*/ 0 h 1616345"/>
                  <a:gd name="connsiteX3-67" fmla="*/ 928687 w 928687"/>
                  <a:gd name="connsiteY3-68" fmla="*/ 1259158 h 1616345"/>
                  <a:gd name="connsiteX4-69" fmla="*/ 528637 w 928687"/>
                  <a:gd name="connsiteY4-70" fmla="*/ 1616345 h 1616345"/>
                  <a:gd name="connsiteX0-71" fmla="*/ 528637 w 928687"/>
                  <a:gd name="connsiteY0-72" fmla="*/ 1618998 h 1618998"/>
                  <a:gd name="connsiteX1-73" fmla="*/ 0 w 928687"/>
                  <a:gd name="connsiteY1-74" fmla="*/ 1490411 h 1618998"/>
                  <a:gd name="connsiteX2-75" fmla="*/ 55877 w 928687"/>
                  <a:gd name="connsiteY2-76" fmla="*/ 0 h 1618998"/>
                  <a:gd name="connsiteX3-77" fmla="*/ 928687 w 928687"/>
                  <a:gd name="connsiteY3-78" fmla="*/ 1261811 h 1618998"/>
                  <a:gd name="connsiteX4-79" fmla="*/ 528637 w 928687"/>
                  <a:gd name="connsiteY4-80" fmla="*/ 1618998 h 1618998"/>
                  <a:gd name="connsiteX0-81" fmla="*/ 528637 w 928687"/>
                  <a:gd name="connsiteY0-82" fmla="*/ 1611038 h 1611038"/>
                  <a:gd name="connsiteX1-83" fmla="*/ 0 w 928687"/>
                  <a:gd name="connsiteY1-84" fmla="*/ 1482451 h 1611038"/>
                  <a:gd name="connsiteX2-85" fmla="*/ 50570 w 928687"/>
                  <a:gd name="connsiteY2-86" fmla="*/ 0 h 1611038"/>
                  <a:gd name="connsiteX3-87" fmla="*/ 928687 w 928687"/>
                  <a:gd name="connsiteY3-88" fmla="*/ 1253851 h 1611038"/>
                  <a:gd name="connsiteX4-89" fmla="*/ 528637 w 928687"/>
                  <a:gd name="connsiteY4-90" fmla="*/ 1611038 h 1611038"/>
                  <a:gd name="connsiteX0-91" fmla="*/ 536444 w 936494"/>
                  <a:gd name="connsiteY0-92" fmla="*/ 1597771 h 1597771"/>
                  <a:gd name="connsiteX1-93" fmla="*/ 7807 w 936494"/>
                  <a:gd name="connsiteY1-94" fmla="*/ 1469184 h 1597771"/>
                  <a:gd name="connsiteX2-95" fmla="*/ 0 w 936494"/>
                  <a:gd name="connsiteY2-96" fmla="*/ 0 h 1597771"/>
                  <a:gd name="connsiteX3-97" fmla="*/ 936494 w 936494"/>
                  <a:gd name="connsiteY3-98" fmla="*/ 1240584 h 1597771"/>
                  <a:gd name="connsiteX4-99" fmla="*/ 536444 w 936494"/>
                  <a:gd name="connsiteY4-100" fmla="*/ 1597771 h 1597771"/>
                  <a:gd name="connsiteX0-101" fmla="*/ 528735 w 928785"/>
                  <a:gd name="connsiteY0-102" fmla="*/ 1611038 h 1611038"/>
                  <a:gd name="connsiteX1-103" fmla="*/ 98 w 928785"/>
                  <a:gd name="connsiteY1-104" fmla="*/ 1482451 h 1611038"/>
                  <a:gd name="connsiteX2-105" fmla="*/ 45361 w 928785"/>
                  <a:gd name="connsiteY2-106" fmla="*/ 0 h 1611038"/>
                  <a:gd name="connsiteX3-107" fmla="*/ 928785 w 928785"/>
                  <a:gd name="connsiteY3-108" fmla="*/ 1253851 h 1611038"/>
                  <a:gd name="connsiteX4-109" fmla="*/ 528735 w 928785"/>
                  <a:gd name="connsiteY4-110" fmla="*/ 1611038 h 1611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88" name="Freeform: Shape 87"/>
              <p:cNvSpPr/>
              <p:nvPr/>
            </p:nvSpPr>
            <p:spPr>
              <a:xfrm>
                <a:off x="7708809" y="1982197"/>
                <a:ext cx="2543813" cy="4971750"/>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1" fmla="*/ 0 w 885825"/>
                  <a:gd name="connsiteY0-2" fmla="*/ 997167 h 2254467"/>
                  <a:gd name="connsiteX1-3" fmla="*/ 675879 w 885825"/>
                  <a:gd name="connsiteY1-4" fmla="*/ 0 h 2254467"/>
                  <a:gd name="connsiteX2-5" fmla="*/ 885825 w 885825"/>
                  <a:gd name="connsiteY2-6" fmla="*/ 2254467 h 2254467"/>
                  <a:gd name="connsiteX3-7" fmla="*/ 0 w 885825"/>
                  <a:gd name="connsiteY3-8" fmla="*/ 997167 h 2254467"/>
                  <a:gd name="connsiteX0-9" fmla="*/ 0 w 993639"/>
                  <a:gd name="connsiteY0-10" fmla="*/ 595440 h 1852740"/>
                  <a:gd name="connsiteX1-11" fmla="*/ 993498 w 993639"/>
                  <a:gd name="connsiteY1-12" fmla="*/ 0 h 1852740"/>
                  <a:gd name="connsiteX2-13" fmla="*/ 885825 w 993639"/>
                  <a:gd name="connsiteY2-14" fmla="*/ 1852740 h 1852740"/>
                  <a:gd name="connsiteX3-15" fmla="*/ 0 w 993639"/>
                  <a:gd name="connsiteY3-16" fmla="*/ 595440 h 1852740"/>
                  <a:gd name="connsiteX0-17" fmla="*/ 0 w 885825"/>
                  <a:gd name="connsiteY0-18" fmla="*/ 473999 h 1731299"/>
                  <a:gd name="connsiteX1-19" fmla="*/ 784851 w 885825"/>
                  <a:gd name="connsiteY1-20" fmla="*/ 0 h 1731299"/>
                  <a:gd name="connsiteX2-21" fmla="*/ 885825 w 885825"/>
                  <a:gd name="connsiteY2-22" fmla="*/ 1731299 h 1731299"/>
                  <a:gd name="connsiteX3-23" fmla="*/ 0 w 885825"/>
                  <a:gd name="connsiteY3-24" fmla="*/ 473999 h 1731299"/>
                </a:gdLst>
                <a:ahLst/>
                <a:cxnLst>
                  <a:cxn ang="0">
                    <a:pos x="connsiteX0-1" y="connsiteY0-2"/>
                  </a:cxn>
                  <a:cxn ang="0">
                    <a:pos x="connsiteX1-3" y="connsiteY1-4"/>
                  </a:cxn>
                  <a:cxn ang="0">
                    <a:pos x="connsiteX2-5" y="connsiteY2-6"/>
                  </a:cxn>
                  <a:cxn ang="0">
                    <a:pos x="connsiteX3-7" y="connsiteY3-8"/>
                  </a:cxn>
                </a:cxnLst>
                <a:rect l="l" t="t" r="r" b="b"/>
                <a:pathLst>
                  <a:path w="885825" h="1731299">
                    <a:moveTo>
                      <a:pt x="0" y="473999"/>
                    </a:moveTo>
                    <a:lnTo>
                      <a:pt x="784851" y="0"/>
                    </a:lnTo>
                    <a:cubicBezTo>
                      <a:pt x="789613" y="723900"/>
                      <a:pt x="881063" y="1007399"/>
                      <a:pt x="885825" y="1731299"/>
                    </a:cubicBezTo>
                    <a:lnTo>
                      <a:pt x="0" y="473999"/>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5871" name="Group 9"/>
            <p:cNvGrpSpPr/>
            <p:nvPr/>
          </p:nvGrpSpPr>
          <p:grpSpPr>
            <a:xfrm rot="-1324256" flipH="1">
              <a:off x="11620616" y="3813253"/>
              <a:ext cx="1199247" cy="1359069"/>
              <a:chOff x="5365051" y="479822"/>
              <a:chExt cx="8036930" cy="9108006"/>
            </a:xfrm>
          </p:grpSpPr>
          <p:sp>
            <p:nvSpPr>
              <p:cNvPr id="75" name="Freeform: Shape 74"/>
              <p:cNvSpPr/>
              <p:nvPr/>
            </p:nvSpPr>
            <p:spPr>
              <a:xfrm>
                <a:off x="11674978" y="8268752"/>
                <a:ext cx="1052698" cy="1319076"/>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1" fmla="*/ 0 w 366579"/>
                  <a:gd name="connsiteY0-2" fmla="*/ 0 h 459339"/>
                  <a:gd name="connsiteX1-3" fmla="*/ 366579 w 366579"/>
                  <a:gd name="connsiteY1-4" fmla="*/ 459339 h 459339"/>
                  <a:gd name="connsiteX2-5" fmla="*/ 266700 w 366579"/>
                  <a:gd name="connsiteY2-6" fmla="*/ 76200 h 459339"/>
                  <a:gd name="connsiteX3-7" fmla="*/ 0 w 366579"/>
                  <a:gd name="connsiteY3-8" fmla="*/ 0 h 459339"/>
                </a:gdLst>
                <a:ahLst/>
                <a:cxnLst>
                  <a:cxn ang="0">
                    <a:pos x="connsiteX0-1" y="connsiteY0-2"/>
                  </a:cxn>
                  <a:cxn ang="0">
                    <a:pos x="connsiteX1-3" y="connsiteY1-4"/>
                  </a:cxn>
                  <a:cxn ang="0">
                    <a:pos x="connsiteX2-5" y="connsiteY2-6"/>
                  </a:cxn>
                  <a:cxn ang="0">
                    <a:pos x="connsiteX3-7" y="connsiteY3-8"/>
                  </a:cxn>
                </a:cxnLst>
                <a:rect l="l" t="t" r="r" b="b"/>
                <a:pathLst>
                  <a:path w="366579" h="459339">
                    <a:moveTo>
                      <a:pt x="0" y="0"/>
                    </a:moveTo>
                    <a:lnTo>
                      <a:pt x="366579" y="459339"/>
                    </a:lnTo>
                    <a:lnTo>
                      <a:pt x="266700" y="7620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76" name="Freeform: Shape 75"/>
              <p:cNvSpPr/>
              <p:nvPr/>
            </p:nvSpPr>
            <p:spPr>
              <a:xfrm>
                <a:off x="9107333" y="6879848"/>
                <a:ext cx="3333521" cy="1613813"/>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1" fmla="*/ 1158170 w 1158170"/>
                  <a:gd name="connsiteY0-2" fmla="*/ 561975 h 561975"/>
                  <a:gd name="connsiteX1-3" fmla="*/ 377120 w 1158170"/>
                  <a:gd name="connsiteY1-4" fmla="*/ 0 h 561975"/>
                  <a:gd name="connsiteX2-5" fmla="*/ 0 w 1158170"/>
                  <a:gd name="connsiteY2-6" fmla="*/ 375217 h 561975"/>
                  <a:gd name="connsiteX3-7" fmla="*/ 1158170 w 1158170"/>
                  <a:gd name="connsiteY3-8" fmla="*/ 561975 h 561975"/>
                  <a:gd name="connsiteX0-9" fmla="*/ 1160823 w 1160823"/>
                  <a:gd name="connsiteY0-10" fmla="*/ 561975 h 561975"/>
                  <a:gd name="connsiteX1-11" fmla="*/ 379773 w 1160823"/>
                  <a:gd name="connsiteY1-12" fmla="*/ 0 h 561975"/>
                  <a:gd name="connsiteX2-13" fmla="*/ 0 w 1160823"/>
                  <a:gd name="connsiteY2-14" fmla="*/ 367257 h 561975"/>
                  <a:gd name="connsiteX3-15" fmla="*/ 1160823 w 1160823"/>
                  <a:gd name="connsiteY3-16" fmla="*/ 561975 h 561975"/>
                </a:gdLst>
                <a:ahLst/>
                <a:cxnLst>
                  <a:cxn ang="0">
                    <a:pos x="connsiteX0-1" y="connsiteY0-2"/>
                  </a:cxn>
                  <a:cxn ang="0">
                    <a:pos x="connsiteX1-3" y="connsiteY1-4"/>
                  </a:cxn>
                  <a:cxn ang="0">
                    <a:pos x="connsiteX2-5" y="connsiteY2-6"/>
                  </a:cxn>
                  <a:cxn ang="0">
                    <a:pos x="connsiteX3-7" y="connsiteY3-8"/>
                  </a:cxn>
                </a:cxnLst>
                <a:rect l="l" t="t" r="r" b="b"/>
                <a:pathLst>
                  <a:path w="1160823" h="561975">
                    <a:moveTo>
                      <a:pt x="1160823" y="561975"/>
                    </a:moveTo>
                    <a:lnTo>
                      <a:pt x="379773" y="0"/>
                    </a:lnTo>
                    <a:lnTo>
                      <a:pt x="0" y="367257"/>
                    </a:lnTo>
                    <a:lnTo>
                      <a:pt x="1160823" y="561975"/>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77" name="Freeform: Shape 76"/>
              <p:cNvSpPr/>
              <p:nvPr/>
            </p:nvSpPr>
            <p:spPr>
              <a:xfrm>
                <a:off x="5365051" y="5540920"/>
                <a:ext cx="1132614" cy="452887"/>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1" fmla="*/ 157232 w 276225"/>
                  <a:gd name="connsiteY0-2" fmla="*/ 0 h 205332"/>
                  <a:gd name="connsiteX1-3" fmla="*/ 0 w 276225"/>
                  <a:gd name="connsiteY1-4" fmla="*/ 205332 h 205332"/>
                  <a:gd name="connsiteX2-5" fmla="*/ 276225 w 276225"/>
                  <a:gd name="connsiteY2-6" fmla="*/ 157707 h 205332"/>
                  <a:gd name="connsiteX3-7" fmla="*/ 157232 w 276225"/>
                  <a:gd name="connsiteY3-8" fmla="*/ 0 h 205332"/>
                  <a:gd name="connsiteX0-9" fmla="*/ 275415 w 394408"/>
                  <a:gd name="connsiteY0-10" fmla="*/ 0 h 157707"/>
                  <a:gd name="connsiteX1-11" fmla="*/ 0 w 394408"/>
                  <a:gd name="connsiteY1-12" fmla="*/ 150097 h 157707"/>
                  <a:gd name="connsiteX2-13" fmla="*/ 394408 w 394408"/>
                  <a:gd name="connsiteY2-14" fmla="*/ 157707 h 157707"/>
                  <a:gd name="connsiteX3-15" fmla="*/ 275415 w 394408"/>
                  <a:gd name="connsiteY3-16" fmla="*/ 0 h 157707"/>
                </a:gdLst>
                <a:ahLst/>
                <a:cxnLst>
                  <a:cxn ang="0">
                    <a:pos x="connsiteX0-1" y="connsiteY0-2"/>
                  </a:cxn>
                  <a:cxn ang="0">
                    <a:pos x="connsiteX1-3" y="connsiteY1-4"/>
                  </a:cxn>
                  <a:cxn ang="0">
                    <a:pos x="connsiteX2-5" y="connsiteY2-6"/>
                  </a:cxn>
                  <a:cxn ang="0">
                    <a:pos x="connsiteX3-7" y="connsiteY3-8"/>
                  </a:cxn>
                </a:cxnLst>
                <a:rect l="l" t="t" r="r" b="b"/>
                <a:pathLst>
                  <a:path w="394408" h="157707">
                    <a:moveTo>
                      <a:pt x="275415" y="0"/>
                    </a:moveTo>
                    <a:lnTo>
                      <a:pt x="0" y="150097"/>
                    </a:lnTo>
                    <a:lnTo>
                      <a:pt x="394408" y="157707"/>
                    </a:lnTo>
                    <a:lnTo>
                      <a:pt x="27541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78" name="Freeform: Shape 77"/>
              <p:cNvSpPr/>
              <p:nvPr/>
            </p:nvSpPr>
            <p:spPr>
              <a:xfrm>
                <a:off x="6149703" y="5215816"/>
                <a:ext cx="1586462" cy="2373445"/>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1" fmla="*/ 552450 w 552450"/>
                  <a:gd name="connsiteY0-2" fmla="*/ 0 h 826497"/>
                  <a:gd name="connsiteX1-3" fmla="*/ 0 w 552450"/>
                  <a:gd name="connsiteY1-4" fmla="*/ 114300 h 826497"/>
                  <a:gd name="connsiteX2-5" fmla="*/ 502647 w 552450"/>
                  <a:gd name="connsiteY2-6" fmla="*/ 826497 h 826497"/>
                  <a:gd name="connsiteX3-7" fmla="*/ 552450 w 552450"/>
                  <a:gd name="connsiteY3-8" fmla="*/ 0 h 826497"/>
                </a:gdLst>
                <a:ahLst/>
                <a:cxnLst>
                  <a:cxn ang="0">
                    <a:pos x="connsiteX0-1" y="connsiteY0-2"/>
                  </a:cxn>
                  <a:cxn ang="0">
                    <a:pos x="connsiteX1-3" y="connsiteY1-4"/>
                  </a:cxn>
                  <a:cxn ang="0">
                    <a:pos x="connsiteX2-5" y="connsiteY2-6"/>
                  </a:cxn>
                  <a:cxn ang="0">
                    <a:pos x="connsiteX3-7" y="connsiteY3-8"/>
                  </a:cxn>
                </a:cxnLst>
                <a:rect l="l" t="t" r="r" b="b"/>
                <a:pathLst>
                  <a:path w="552450" h="826497">
                    <a:moveTo>
                      <a:pt x="552450" y="0"/>
                    </a:moveTo>
                    <a:lnTo>
                      <a:pt x="0" y="114300"/>
                    </a:lnTo>
                    <a:lnTo>
                      <a:pt x="502647" y="826497"/>
                    </a:lnTo>
                    <a:lnTo>
                      <a:pt x="55245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79" name="Freeform: Shape 78"/>
              <p:cNvSpPr/>
              <p:nvPr/>
            </p:nvSpPr>
            <p:spPr>
              <a:xfrm>
                <a:off x="9871175" y="2566273"/>
                <a:ext cx="3530806"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1" fmla="*/ 1113905 w 1113905"/>
                  <a:gd name="connsiteY0-2" fmla="*/ 0 h 1390650"/>
                  <a:gd name="connsiteX1-3" fmla="*/ 0 w 1113905"/>
                  <a:gd name="connsiteY1-4" fmla="*/ 643150 h 1390650"/>
                  <a:gd name="connsiteX2-5" fmla="*/ 113780 w 1113905"/>
                  <a:gd name="connsiteY2-6" fmla="*/ 1390650 h 1390650"/>
                  <a:gd name="connsiteX3-7" fmla="*/ 1113905 w 1113905"/>
                  <a:gd name="connsiteY3-8" fmla="*/ 0 h 1390650"/>
                  <a:gd name="connsiteX0-9" fmla="*/ 1229522 w 1229522"/>
                  <a:gd name="connsiteY0-10" fmla="*/ 0 h 1341742"/>
                  <a:gd name="connsiteX1-11" fmla="*/ 0 w 1229522"/>
                  <a:gd name="connsiteY1-12" fmla="*/ 594242 h 1341742"/>
                  <a:gd name="connsiteX2-13" fmla="*/ 113780 w 1229522"/>
                  <a:gd name="connsiteY2-14" fmla="*/ 1341742 h 1341742"/>
                  <a:gd name="connsiteX3-15" fmla="*/ 1229522 w 1229522"/>
                  <a:gd name="connsiteY3-16" fmla="*/ 0 h 1341742"/>
                </a:gdLst>
                <a:ahLst/>
                <a:cxnLst>
                  <a:cxn ang="0">
                    <a:pos x="connsiteX0-1" y="connsiteY0-2"/>
                  </a:cxn>
                  <a:cxn ang="0">
                    <a:pos x="connsiteX1-3" y="connsiteY1-4"/>
                  </a:cxn>
                  <a:cxn ang="0">
                    <a:pos x="connsiteX2-5" y="connsiteY2-6"/>
                  </a:cxn>
                  <a:cxn ang="0">
                    <a:pos x="connsiteX3-7" y="connsiteY3-8"/>
                  </a:cxn>
                </a:cxnLst>
                <a:rect l="l" t="t" r="r" b="b"/>
                <a:pathLst>
                  <a:path w="1229522" h="1341742">
                    <a:moveTo>
                      <a:pt x="1229522" y="0"/>
                    </a:moveTo>
                    <a:lnTo>
                      <a:pt x="0" y="594242"/>
                    </a:lnTo>
                    <a:lnTo>
                      <a:pt x="113780" y="1341742"/>
                    </a:lnTo>
                    <a:lnTo>
                      <a:pt x="1229522"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80" name="Freeform: Shape 79"/>
              <p:cNvSpPr/>
              <p:nvPr/>
            </p:nvSpPr>
            <p:spPr>
              <a:xfrm>
                <a:off x="7585443" y="3324704"/>
                <a:ext cx="2667181" cy="4626400"/>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1" fmla="*/ 542925 w 942975"/>
                  <a:gd name="connsiteY0-2" fmla="*/ 1304925 h 1304925"/>
                  <a:gd name="connsiteX1-3" fmla="*/ 14288 w 942975"/>
                  <a:gd name="connsiteY1-4" fmla="*/ 1176338 h 1304925"/>
                  <a:gd name="connsiteX2-5" fmla="*/ 0 w 942975"/>
                  <a:gd name="connsiteY2-6" fmla="*/ 0 h 1304925"/>
                  <a:gd name="connsiteX3-7" fmla="*/ 942975 w 942975"/>
                  <a:gd name="connsiteY3-8" fmla="*/ 947738 h 1304925"/>
                  <a:gd name="connsiteX4-9" fmla="*/ 542925 w 942975"/>
                  <a:gd name="connsiteY4-10" fmla="*/ 1304925 h 1304925"/>
                  <a:gd name="connsiteX0-11" fmla="*/ 528637 w 928687"/>
                  <a:gd name="connsiteY0-12" fmla="*/ 1581150 h 1581150"/>
                  <a:gd name="connsiteX1-13" fmla="*/ 0 w 928687"/>
                  <a:gd name="connsiteY1-14" fmla="*/ 1452563 h 1581150"/>
                  <a:gd name="connsiteX2-15" fmla="*/ 61912 w 928687"/>
                  <a:gd name="connsiteY2-16" fmla="*/ 0 h 1581150"/>
                  <a:gd name="connsiteX3-17" fmla="*/ 928687 w 928687"/>
                  <a:gd name="connsiteY3-18" fmla="*/ 1223963 h 1581150"/>
                  <a:gd name="connsiteX4-19" fmla="*/ 528637 w 928687"/>
                  <a:gd name="connsiteY4-20" fmla="*/ 1581150 h 1581150"/>
                  <a:gd name="connsiteX0-21" fmla="*/ 528637 w 928687"/>
                  <a:gd name="connsiteY0-22" fmla="*/ 1619250 h 1619250"/>
                  <a:gd name="connsiteX1-23" fmla="*/ 0 w 928687"/>
                  <a:gd name="connsiteY1-24" fmla="*/ 1490663 h 1619250"/>
                  <a:gd name="connsiteX2-25" fmla="*/ 42862 w 928687"/>
                  <a:gd name="connsiteY2-26" fmla="*/ 0 h 1619250"/>
                  <a:gd name="connsiteX3-27" fmla="*/ 928687 w 928687"/>
                  <a:gd name="connsiteY3-28" fmla="*/ 1262063 h 1619250"/>
                  <a:gd name="connsiteX4-29" fmla="*/ 528637 w 928687"/>
                  <a:gd name="connsiteY4-30" fmla="*/ 1619250 h 1619250"/>
                  <a:gd name="connsiteX0-31" fmla="*/ 528637 w 928687"/>
                  <a:gd name="connsiteY0-32" fmla="*/ 1614196 h 1614196"/>
                  <a:gd name="connsiteX1-33" fmla="*/ 0 w 928687"/>
                  <a:gd name="connsiteY1-34" fmla="*/ 1485609 h 1614196"/>
                  <a:gd name="connsiteX2-35" fmla="*/ 47916 w 928687"/>
                  <a:gd name="connsiteY2-36" fmla="*/ 0 h 1614196"/>
                  <a:gd name="connsiteX3-37" fmla="*/ 928687 w 928687"/>
                  <a:gd name="connsiteY3-38" fmla="*/ 1257009 h 1614196"/>
                  <a:gd name="connsiteX4-39" fmla="*/ 528637 w 928687"/>
                  <a:gd name="connsiteY4-40" fmla="*/ 1614196 h 1614196"/>
                  <a:gd name="connsiteX0-41" fmla="*/ 528637 w 928687"/>
                  <a:gd name="connsiteY0-42" fmla="*/ 1442351 h 1442351"/>
                  <a:gd name="connsiteX1-43" fmla="*/ 0 w 928687"/>
                  <a:gd name="connsiteY1-44" fmla="*/ 1313764 h 1442351"/>
                  <a:gd name="connsiteX2-45" fmla="*/ 2427 w 928687"/>
                  <a:gd name="connsiteY2-46" fmla="*/ 0 h 1442351"/>
                  <a:gd name="connsiteX3-47" fmla="*/ 928687 w 928687"/>
                  <a:gd name="connsiteY3-48" fmla="*/ 1085164 h 1442351"/>
                  <a:gd name="connsiteX4-49" fmla="*/ 528637 w 928687"/>
                  <a:gd name="connsiteY4-50" fmla="*/ 1442351 h 1442351"/>
                  <a:gd name="connsiteX0-51" fmla="*/ 528637 w 928687"/>
                  <a:gd name="connsiteY0-52" fmla="*/ 1624305 h 1624305"/>
                  <a:gd name="connsiteX1-53" fmla="*/ 0 w 928687"/>
                  <a:gd name="connsiteY1-54" fmla="*/ 1495718 h 1624305"/>
                  <a:gd name="connsiteX2-55" fmla="*/ 47916 w 928687"/>
                  <a:gd name="connsiteY2-56" fmla="*/ 0 h 1624305"/>
                  <a:gd name="connsiteX3-57" fmla="*/ 928687 w 928687"/>
                  <a:gd name="connsiteY3-58" fmla="*/ 1267118 h 1624305"/>
                  <a:gd name="connsiteX4-59" fmla="*/ 528637 w 928687"/>
                  <a:gd name="connsiteY4-60" fmla="*/ 1624305 h 1624305"/>
                  <a:gd name="connsiteX0-61" fmla="*/ 528637 w 928687"/>
                  <a:gd name="connsiteY0-62" fmla="*/ 1616345 h 1616345"/>
                  <a:gd name="connsiteX1-63" fmla="*/ 0 w 928687"/>
                  <a:gd name="connsiteY1-64" fmla="*/ 1487758 h 1616345"/>
                  <a:gd name="connsiteX2-65" fmla="*/ 53223 w 928687"/>
                  <a:gd name="connsiteY2-66" fmla="*/ 0 h 1616345"/>
                  <a:gd name="connsiteX3-67" fmla="*/ 928687 w 928687"/>
                  <a:gd name="connsiteY3-68" fmla="*/ 1259158 h 1616345"/>
                  <a:gd name="connsiteX4-69" fmla="*/ 528637 w 928687"/>
                  <a:gd name="connsiteY4-70" fmla="*/ 1616345 h 1616345"/>
                  <a:gd name="connsiteX0-71" fmla="*/ 528637 w 928687"/>
                  <a:gd name="connsiteY0-72" fmla="*/ 1618998 h 1618998"/>
                  <a:gd name="connsiteX1-73" fmla="*/ 0 w 928687"/>
                  <a:gd name="connsiteY1-74" fmla="*/ 1490411 h 1618998"/>
                  <a:gd name="connsiteX2-75" fmla="*/ 55877 w 928687"/>
                  <a:gd name="connsiteY2-76" fmla="*/ 0 h 1618998"/>
                  <a:gd name="connsiteX3-77" fmla="*/ 928687 w 928687"/>
                  <a:gd name="connsiteY3-78" fmla="*/ 1261811 h 1618998"/>
                  <a:gd name="connsiteX4-79" fmla="*/ 528637 w 928687"/>
                  <a:gd name="connsiteY4-80" fmla="*/ 1618998 h 1618998"/>
                  <a:gd name="connsiteX0-81" fmla="*/ 528637 w 928687"/>
                  <a:gd name="connsiteY0-82" fmla="*/ 1611038 h 1611038"/>
                  <a:gd name="connsiteX1-83" fmla="*/ 0 w 928687"/>
                  <a:gd name="connsiteY1-84" fmla="*/ 1482451 h 1611038"/>
                  <a:gd name="connsiteX2-85" fmla="*/ 50570 w 928687"/>
                  <a:gd name="connsiteY2-86" fmla="*/ 0 h 1611038"/>
                  <a:gd name="connsiteX3-87" fmla="*/ 928687 w 928687"/>
                  <a:gd name="connsiteY3-88" fmla="*/ 1253851 h 1611038"/>
                  <a:gd name="connsiteX4-89" fmla="*/ 528637 w 928687"/>
                  <a:gd name="connsiteY4-90" fmla="*/ 1611038 h 1611038"/>
                  <a:gd name="connsiteX0-91" fmla="*/ 536444 w 936494"/>
                  <a:gd name="connsiteY0-92" fmla="*/ 1597771 h 1597771"/>
                  <a:gd name="connsiteX1-93" fmla="*/ 7807 w 936494"/>
                  <a:gd name="connsiteY1-94" fmla="*/ 1469184 h 1597771"/>
                  <a:gd name="connsiteX2-95" fmla="*/ 0 w 936494"/>
                  <a:gd name="connsiteY2-96" fmla="*/ 0 h 1597771"/>
                  <a:gd name="connsiteX3-97" fmla="*/ 936494 w 936494"/>
                  <a:gd name="connsiteY3-98" fmla="*/ 1240584 h 1597771"/>
                  <a:gd name="connsiteX4-99" fmla="*/ 536444 w 936494"/>
                  <a:gd name="connsiteY4-100" fmla="*/ 1597771 h 1597771"/>
                  <a:gd name="connsiteX0-101" fmla="*/ 528735 w 928785"/>
                  <a:gd name="connsiteY0-102" fmla="*/ 1611038 h 1611038"/>
                  <a:gd name="connsiteX1-103" fmla="*/ 98 w 928785"/>
                  <a:gd name="connsiteY1-104" fmla="*/ 1482451 h 1611038"/>
                  <a:gd name="connsiteX2-105" fmla="*/ 45361 w 928785"/>
                  <a:gd name="connsiteY2-106" fmla="*/ 0 h 1611038"/>
                  <a:gd name="connsiteX3-107" fmla="*/ 928785 w 928785"/>
                  <a:gd name="connsiteY3-108" fmla="*/ 1253851 h 1611038"/>
                  <a:gd name="connsiteX4-109" fmla="*/ 528735 w 928785"/>
                  <a:gd name="connsiteY4-110" fmla="*/ 1611038 h 1611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81" name="Freeform: Shape 80"/>
              <p:cNvSpPr/>
              <p:nvPr/>
            </p:nvSpPr>
            <p:spPr>
              <a:xfrm>
                <a:off x="7708807" y="479822"/>
                <a:ext cx="2543816" cy="6474125"/>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1" fmla="*/ 0 w 885825"/>
                  <a:gd name="connsiteY0-2" fmla="*/ 997167 h 2254467"/>
                  <a:gd name="connsiteX1-3" fmla="*/ 675879 w 885825"/>
                  <a:gd name="connsiteY1-4" fmla="*/ 0 h 2254467"/>
                  <a:gd name="connsiteX2-5" fmla="*/ 885825 w 885825"/>
                  <a:gd name="connsiteY2-6" fmla="*/ 2254467 h 2254467"/>
                  <a:gd name="connsiteX3-7" fmla="*/ 0 w 885825"/>
                  <a:gd name="connsiteY3-8" fmla="*/ 997167 h 2254467"/>
                </a:gdLst>
                <a:ahLst/>
                <a:cxnLst>
                  <a:cxn ang="0">
                    <a:pos x="connsiteX0-1" y="connsiteY0-2"/>
                  </a:cxn>
                  <a:cxn ang="0">
                    <a:pos x="connsiteX1-3" y="connsiteY1-4"/>
                  </a:cxn>
                  <a:cxn ang="0">
                    <a:pos x="connsiteX2-5" y="connsiteY2-6"/>
                  </a:cxn>
                  <a:cxn ang="0">
                    <a:pos x="connsiteX3-7" y="connsiteY3-8"/>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5879" name="Group 10"/>
            <p:cNvGrpSpPr/>
            <p:nvPr/>
          </p:nvGrpSpPr>
          <p:grpSpPr>
            <a:xfrm rot="-1526042" flipH="1">
              <a:off x="10116519" y="4915091"/>
              <a:ext cx="1567652" cy="1079675"/>
              <a:chOff x="3667032" y="1708483"/>
              <a:chExt cx="8105829" cy="5582653"/>
            </a:xfrm>
          </p:grpSpPr>
          <p:sp>
            <p:nvSpPr>
              <p:cNvPr id="68" name="Freeform: Shape 67"/>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1" fmla="*/ 753988 w 753988"/>
                  <a:gd name="connsiteY0-2" fmla="*/ 288628 h 288628"/>
                  <a:gd name="connsiteX1-3" fmla="*/ 288758 w 753988"/>
                  <a:gd name="connsiteY1-4" fmla="*/ 0 h 288628"/>
                  <a:gd name="connsiteX2-5" fmla="*/ 0 w 753988"/>
                  <a:gd name="connsiteY2-6" fmla="*/ 264695 h 288628"/>
                  <a:gd name="connsiteX3-7" fmla="*/ 753988 w 753988"/>
                  <a:gd name="connsiteY3-8" fmla="*/ 288628 h 288628"/>
                  <a:gd name="connsiteX0-9" fmla="*/ 753988 w 753988"/>
                  <a:gd name="connsiteY0-10" fmla="*/ 288628 h 324723"/>
                  <a:gd name="connsiteX1-11" fmla="*/ 288758 w 753988"/>
                  <a:gd name="connsiteY1-12" fmla="*/ 0 h 324723"/>
                  <a:gd name="connsiteX2-13" fmla="*/ 0 w 753988"/>
                  <a:gd name="connsiteY2-14" fmla="*/ 324723 h 324723"/>
                  <a:gd name="connsiteX3-15" fmla="*/ 753988 w 753988"/>
                  <a:gd name="connsiteY3-16" fmla="*/ 288628 h 324723"/>
                  <a:gd name="connsiteX0-17" fmla="*/ 681954 w 681954"/>
                  <a:gd name="connsiteY0-18" fmla="*/ 396679 h 396679"/>
                  <a:gd name="connsiteX1-19" fmla="*/ 288758 w 681954"/>
                  <a:gd name="connsiteY1-20" fmla="*/ 0 h 396679"/>
                  <a:gd name="connsiteX2-21" fmla="*/ 0 w 681954"/>
                  <a:gd name="connsiteY2-22" fmla="*/ 324723 h 396679"/>
                  <a:gd name="connsiteX3-23" fmla="*/ 681954 w 681954"/>
                  <a:gd name="connsiteY3-24" fmla="*/ 396679 h 396679"/>
                  <a:gd name="connsiteX0-25" fmla="*/ 798009 w 798009"/>
                  <a:gd name="connsiteY0-26" fmla="*/ 324645 h 324723"/>
                  <a:gd name="connsiteX1-27" fmla="*/ 288758 w 798009"/>
                  <a:gd name="connsiteY1-28" fmla="*/ 0 h 324723"/>
                  <a:gd name="connsiteX2-29" fmla="*/ 0 w 798009"/>
                  <a:gd name="connsiteY2-30" fmla="*/ 324723 h 324723"/>
                  <a:gd name="connsiteX3-31" fmla="*/ 798009 w 798009"/>
                  <a:gd name="connsiteY3-32" fmla="*/ 324645 h 324723"/>
                  <a:gd name="connsiteX0-33" fmla="*/ 798009 w 798009"/>
                  <a:gd name="connsiteY0-34" fmla="*/ 324645 h 324645"/>
                  <a:gd name="connsiteX1-35" fmla="*/ 288758 w 798009"/>
                  <a:gd name="connsiteY1-36" fmla="*/ 0 h 324645"/>
                  <a:gd name="connsiteX2-37" fmla="*/ 0 w 798009"/>
                  <a:gd name="connsiteY2-38" fmla="*/ 208668 h 324645"/>
                  <a:gd name="connsiteX3-39" fmla="*/ 798009 w 798009"/>
                  <a:gd name="connsiteY3-40" fmla="*/ 324645 h 324645"/>
                  <a:gd name="connsiteX0-41" fmla="*/ 689958 w 689958"/>
                  <a:gd name="connsiteY0-42" fmla="*/ 360662 h 360662"/>
                  <a:gd name="connsiteX1-43" fmla="*/ 288758 w 689958"/>
                  <a:gd name="connsiteY1-44" fmla="*/ 0 h 360662"/>
                  <a:gd name="connsiteX2-45" fmla="*/ 0 w 689958"/>
                  <a:gd name="connsiteY2-46" fmla="*/ 208668 h 360662"/>
                  <a:gd name="connsiteX3-47" fmla="*/ 689958 w 689958"/>
                  <a:gd name="connsiteY3-48" fmla="*/ 360662 h 360662"/>
                </a:gdLst>
                <a:ahLst/>
                <a:cxnLst>
                  <a:cxn ang="0">
                    <a:pos x="connsiteX0-1" y="connsiteY0-2"/>
                  </a:cxn>
                  <a:cxn ang="0">
                    <a:pos x="connsiteX1-3" y="connsiteY1-4"/>
                  </a:cxn>
                  <a:cxn ang="0">
                    <a:pos x="connsiteX2-5" y="connsiteY2-6"/>
                  </a:cxn>
                  <a:cxn ang="0">
                    <a:pos x="connsiteX3-7" y="connsiteY3-8"/>
                  </a:cxn>
                </a:cxnLst>
                <a:rect l="l" t="t" r="r" b="b"/>
                <a:pathLst>
                  <a:path w="689958" h="360662">
                    <a:moveTo>
                      <a:pt x="689958" y="360662"/>
                    </a:moveTo>
                    <a:lnTo>
                      <a:pt x="288758" y="0"/>
                    </a:lnTo>
                    <a:lnTo>
                      <a:pt x="0" y="208668"/>
                    </a:lnTo>
                    <a:lnTo>
                      <a:pt x="689958" y="36066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69" name="Freeform: Shape 68"/>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70" name="Freeform: Shape 69"/>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71" name="Freeform: Shape 70"/>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72" name="Freeform: Shape 71"/>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1" fmla="*/ 0 w 637674"/>
                  <a:gd name="connsiteY0-2" fmla="*/ 0 h 637674"/>
                  <a:gd name="connsiteX1-3" fmla="*/ 537445 w 637674"/>
                  <a:gd name="connsiteY1-4" fmla="*/ 16112 h 637674"/>
                  <a:gd name="connsiteX2-5" fmla="*/ 637674 w 637674"/>
                  <a:gd name="connsiteY2-6" fmla="*/ 637674 h 637674"/>
                  <a:gd name="connsiteX3-7" fmla="*/ 0 w 637674"/>
                  <a:gd name="connsiteY3-8" fmla="*/ 0 h 637674"/>
                </a:gdLst>
                <a:ahLst/>
                <a:cxnLst>
                  <a:cxn ang="0">
                    <a:pos x="connsiteX0-1" y="connsiteY0-2"/>
                  </a:cxn>
                  <a:cxn ang="0">
                    <a:pos x="connsiteX1-3" y="connsiteY1-4"/>
                  </a:cxn>
                  <a:cxn ang="0">
                    <a:pos x="connsiteX2-5" y="connsiteY2-6"/>
                  </a:cxn>
                  <a:cxn ang="0">
                    <a:pos x="connsiteX3-7" y="connsiteY3-8"/>
                  </a:cxn>
                </a:cxnLst>
                <a:rect l="l" t="t" r="r" b="b"/>
                <a:pathLst>
                  <a:path w="637674" h="637674">
                    <a:moveTo>
                      <a:pt x="0" y="0"/>
                    </a:moveTo>
                    <a:lnTo>
                      <a:pt x="537445" y="16112"/>
                    </a:lnTo>
                    <a:lnTo>
                      <a:pt x="637674" y="637674"/>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73" name="Freeform: Shape 72"/>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1" fmla="*/ 196455 w 733927"/>
                  <a:gd name="connsiteY0-2" fmla="*/ 0 h 477287"/>
                  <a:gd name="connsiteX1-3" fmla="*/ 733927 w 733927"/>
                  <a:gd name="connsiteY1-4" fmla="*/ 477287 h 477287"/>
                  <a:gd name="connsiteX2-5" fmla="*/ 0 w 733927"/>
                  <a:gd name="connsiteY2-6" fmla="*/ 441192 h 477287"/>
                  <a:gd name="connsiteX3-7" fmla="*/ 196455 w 733927"/>
                  <a:gd name="connsiteY3-8" fmla="*/ 0 h 477287"/>
                </a:gdLst>
                <a:ahLst/>
                <a:cxnLst>
                  <a:cxn ang="0">
                    <a:pos x="connsiteX0-1" y="connsiteY0-2"/>
                  </a:cxn>
                  <a:cxn ang="0">
                    <a:pos x="connsiteX1-3" y="connsiteY1-4"/>
                  </a:cxn>
                  <a:cxn ang="0">
                    <a:pos x="connsiteX2-5" y="connsiteY2-6"/>
                  </a:cxn>
                  <a:cxn ang="0">
                    <a:pos x="connsiteX3-7" y="connsiteY3-8"/>
                  </a:cxn>
                </a:cxnLst>
                <a:rect l="l" t="t" r="r" b="b"/>
                <a:pathLst>
                  <a:path w="733927" h="477287">
                    <a:moveTo>
                      <a:pt x="196455" y="0"/>
                    </a:moveTo>
                    <a:lnTo>
                      <a:pt x="733927" y="477287"/>
                    </a:lnTo>
                    <a:lnTo>
                      <a:pt x="0" y="441192"/>
                    </a:lnTo>
                    <a:lnTo>
                      <a:pt x="19645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74" name="Freeform: Shape 73"/>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dirty="0">
                  <a:ln>
                    <a:noFill/>
                  </a:ln>
                  <a:solidFill>
                    <a:schemeClr val="lt1"/>
                  </a:solidFill>
                  <a:effectLst/>
                  <a:uLnTx/>
                  <a:uFillTx/>
                  <a:latin typeface="+mn-lt"/>
                  <a:ea typeface="+mn-ea"/>
                  <a:cs typeface="+mn-cs"/>
                </a:endParaRPr>
              </a:p>
            </p:txBody>
          </p:sp>
        </p:grpSp>
        <p:grpSp>
          <p:nvGrpSpPr>
            <p:cNvPr id="35887" name="Group 11"/>
            <p:cNvGrpSpPr/>
            <p:nvPr/>
          </p:nvGrpSpPr>
          <p:grpSpPr>
            <a:xfrm rot="-1526042" flipH="1">
              <a:off x="10286237" y="3877079"/>
              <a:ext cx="981094" cy="675699"/>
              <a:chOff x="3667032" y="1708483"/>
              <a:chExt cx="8105829" cy="5582653"/>
            </a:xfrm>
          </p:grpSpPr>
          <p:sp>
            <p:nvSpPr>
              <p:cNvPr id="61" name="Freeform: Shape 60"/>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1" fmla="*/ 753988 w 753988"/>
                  <a:gd name="connsiteY0-2" fmla="*/ 288628 h 288628"/>
                  <a:gd name="connsiteX1-3" fmla="*/ 288758 w 753988"/>
                  <a:gd name="connsiteY1-4" fmla="*/ 0 h 288628"/>
                  <a:gd name="connsiteX2-5" fmla="*/ 0 w 753988"/>
                  <a:gd name="connsiteY2-6" fmla="*/ 264695 h 288628"/>
                  <a:gd name="connsiteX3-7" fmla="*/ 753988 w 753988"/>
                  <a:gd name="connsiteY3-8" fmla="*/ 288628 h 288628"/>
                  <a:gd name="connsiteX0-9" fmla="*/ 753988 w 753988"/>
                  <a:gd name="connsiteY0-10" fmla="*/ 288628 h 324723"/>
                  <a:gd name="connsiteX1-11" fmla="*/ 288758 w 753988"/>
                  <a:gd name="connsiteY1-12" fmla="*/ 0 h 324723"/>
                  <a:gd name="connsiteX2-13" fmla="*/ 0 w 753988"/>
                  <a:gd name="connsiteY2-14" fmla="*/ 324723 h 324723"/>
                  <a:gd name="connsiteX3-15" fmla="*/ 753988 w 753988"/>
                  <a:gd name="connsiteY3-16" fmla="*/ 288628 h 324723"/>
                  <a:gd name="connsiteX0-17" fmla="*/ 681954 w 681954"/>
                  <a:gd name="connsiteY0-18" fmla="*/ 396679 h 396679"/>
                  <a:gd name="connsiteX1-19" fmla="*/ 288758 w 681954"/>
                  <a:gd name="connsiteY1-20" fmla="*/ 0 h 396679"/>
                  <a:gd name="connsiteX2-21" fmla="*/ 0 w 681954"/>
                  <a:gd name="connsiteY2-22" fmla="*/ 324723 h 396679"/>
                  <a:gd name="connsiteX3-23" fmla="*/ 681954 w 681954"/>
                  <a:gd name="connsiteY3-24" fmla="*/ 396679 h 396679"/>
                  <a:gd name="connsiteX0-25" fmla="*/ 798009 w 798009"/>
                  <a:gd name="connsiteY0-26" fmla="*/ 324645 h 324723"/>
                  <a:gd name="connsiteX1-27" fmla="*/ 288758 w 798009"/>
                  <a:gd name="connsiteY1-28" fmla="*/ 0 h 324723"/>
                  <a:gd name="connsiteX2-29" fmla="*/ 0 w 798009"/>
                  <a:gd name="connsiteY2-30" fmla="*/ 324723 h 324723"/>
                  <a:gd name="connsiteX3-31" fmla="*/ 798009 w 798009"/>
                  <a:gd name="connsiteY3-32" fmla="*/ 324645 h 324723"/>
                  <a:gd name="connsiteX0-33" fmla="*/ 798009 w 798009"/>
                  <a:gd name="connsiteY0-34" fmla="*/ 324645 h 324645"/>
                  <a:gd name="connsiteX1-35" fmla="*/ 288758 w 798009"/>
                  <a:gd name="connsiteY1-36" fmla="*/ 0 h 324645"/>
                  <a:gd name="connsiteX2-37" fmla="*/ 0 w 798009"/>
                  <a:gd name="connsiteY2-38" fmla="*/ 208668 h 324645"/>
                  <a:gd name="connsiteX3-39" fmla="*/ 798009 w 798009"/>
                  <a:gd name="connsiteY3-40" fmla="*/ 324645 h 324645"/>
                  <a:gd name="connsiteX0-41" fmla="*/ 689958 w 689958"/>
                  <a:gd name="connsiteY0-42" fmla="*/ 360662 h 360662"/>
                  <a:gd name="connsiteX1-43" fmla="*/ 288758 w 689958"/>
                  <a:gd name="connsiteY1-44" fmla="*/ 0 h 360662"/>
                  <a:gd name="connsiteX2-45" fmla="*/ 0 w 689958"/>
                  <a:gd name="connsiteY2-46" fmla="*/ 208668 h 360662"/>
                  <a:gd name="connsiteX3-47" fmla="*/ 689958 w 689958"/>
                  <a:gd name="connsiteY3-48" fmla="*/ 360662 h 360662"/>
                </a:gdLst>
                <a:ahLst/>
                <a:cxnLst>
                  <a:cxn ang="0">
                    <a:pos x="connsiteX0-1" y="connsiteY0-2"/>
                  </a:cxn>
                  <a:cxn ang="0">
                    <a:pos x="connsiteX1-3" y="connsiteY1-4"/>
                  </a:cxn>
                  <a:cxn ang="0">
                    <a:pos x="connsiteX2-5" y="connsiteY2-6"/>
                  </a:cxn>
                  <a:cxn ang="0">
                    <a:pos x="connsiteX3-7" y="connsiteY3-8"/>
                  </a:cxn>
                </a:cxnLst>
                <a:rect l="l" t="t" r="r" b="b"/>
                <a:pathLst>
                  <a:path w="689958" h="360662">
                    <a:moveTo>
                      <a:pt x="689958" y="360662"/>
                    </a:moveTo>
                    <a:lnTo>
                      <a:pt x="288758" y="0"/>
                    </a:lnTo>
                    <a:lnTo>
                      <a:pt x="0" y="208668"/>
                    </a:lnTo>
                    <a:lnTo>
                      <a:pt x="689958" y="36066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62" name="Freeform: Shape 61"/>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63" name="Freeform: Shape 62"/>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64" name="Freeform: Shape 63"/>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65" name="Freeform: Shape 64"/>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1" fmla="*/ 0 w 637674"/>
                  <a:gd name="connsiteY0-2" fmla="*/ 0 h 637674"/>
                  <a:gd name="connsiteX1-3" fmla="*/ 537445 w 637674"/>
                  <a:gd name="connsiteY1-4" fmla="*/ 16112 h 637674"/>
                  <a:gd name="connsiteX2-5" fmla="*/ 637674 w 637674"/>
                  <a:gd name="connsiteY2-6" fmla="*/ 637674 h 637674"/>
                  <a:gd name="connsiteX3-7" fmla="*/ 0 w 637674"/>
                  <a:gd name="connsiteY3-8" fmla="*/ 0 h 637674"/>
                </a:gdLst>
                <a:ahLst/>
                <a:cxnLst>
                  <a:cxn ang="0">
                    <a:pos x="connsiteX0-1" y="connsiteY0-2"/>
                  </a:cxn>
                  <a:cxn ang="0">
                    <a:pos x="connsiteX1-3" y="connsiteY1-4"/>
                  </a:cxn>
                  <a:cxn ang="0">
                    <a:pos x="connsiteX2-5" y="connsiteY2-6"/>
                  </a:cxn>
                  <a:cxn ang="0">
                    <a:pos x="connsiteX3-7" y="connsiteY3-8"/>
                  </a:cxn>
                </a:cxnLst>
                <a:rect l="l" t="t" r="r" b="b"/>
                <a:pathLst>
                  <a:path w="637674" h="637674">
                    <a:moveTo>
                      <a:pt x="0" y="0"/>
                    </a:moveTo>
                    <a:lnTo>
                      <a:pt x="537445" y="16112"/>
                    </a:lnTo>
                    <a:lnTo>
                      <a:pt x="637674" y="637674"/>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66" name="Freeform: Shape 65"/>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1" fmla="*/ 196455 w 733927"/>
                  <a:gd name="connsiteY0-2" fmla="*/ 0 h 477287"/>
                  <a:gd name="connsiteX1-3" fmla="*/ 733927 w 733927"/>
                  <a:gd name="connsiteY1-4" fmla="*/ 477287 h 477287"/>
                  <a:gd name="connsiteX2-5" fmla="*/ 0 w 733927"/>
                  <a:gd name="connsiteY2-6" fmla="*/ 441192 h 477287"/>
                  <a:gd name="connsiteX3-7" fmla="*/ 196455 w 733927"/>
                  <a:gd name="connsiteY3-8" fmla="*/ 0 h 477287"/>
                </a:gdLst>
                <a:ahLst/>
                <a:cxnLst>
                  <a:cxn ang="0">
                    <a:pos x="connsiteX0-1" y="connsiteY0-2"/>
                  </a:cxn>
                  <a:cxn ang="0">
                    <a:pos x="connsiteX1-3" y="connsiteY1-4"/>
                  </a:cxn>
                  <a:cxn ang="0">
                    <a:pos x="connsiteX2-5" y="connsiteY2-6"/>
                  </a:cxn>
                  <a:cxn ang="0">
                    <a:pos x="connsiteX3-7" y="connsiteY3-8"/>
                  </a:cxn>
                </a:cxnLst>
                <a:rect l="l" t="t" r="r" b="b"/>
                <a:pathLst>
                  <a:path w="733927" h="477287">
                    <a:moveTo>
                      <a:pt x="196455" y="0"/>
                    </a:moveTo>
                    <a:lnTo>
                      <a:pt x="733927" y="477287"/>
                    </a:lnTo>
                    <a:lnTo>
                      <a:pt x="0" y="441192"/>
                    </a:lnTo>
                    <a:lnTo>
                      <a:pt x="19645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67" name="Freeform: Shape 66"/>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5895" name="Group 12"/>
            <p:cNvGrpSpPr/>
            <p:nvPr/>
          </p:nvGrpSpPr>
          <p:grpSpPr>
            <a:xfrm rot="-1324256" flipH="1">
              <a:off x="10178216" y="1637990"/>
              <a:ext cx="1416763" cy="1605575"/>
              <a:chOff x="5365048" y="479821"/>
              <a:chExt cx="8036930" cy="9108010"/>
            </a:xfrm>
          </p:grpSpPr>
          <p:sp>
            <p:nvSpPr>
              <p:cNvPr id="54" name="Freeform: Shape 53"/>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1" fmla="*/ 0 w 366579"/>
                  <a:gd name="connsiteY0-2" fmla="*/ 0 h 459339"/>
                  <a:gd name="connsiteX1-3" fmla="*/ 366579 w 366579"/>
                  <a:gd name="connsiteY1-4" fmla="*/ 459339 h 459339"/>
                  <a:gd name="connsiteX2-5" fmla="*/ 266700 w 366579"/>
                  <a:gd name="connsiteY2-6" fmla="*/ 76200 h 459339"/>
                  <a:gd name="connsiteX3-7" fmla="*/ 0 w 366579"/>
                  <a:gd name="connsiteY3-8" fmla="*/ 0 h 459339"/>
                </a:gdLst>
                <a:ahLst/>
                <a:cxnLst>
                  <a:cxn ang="0">
                    <a:pos x="connsiteX0-1" y="connsiteY0-2"/>
                  </a:cxn>
                  <a:cxn ang="0">
                    <a:pos x="connsiteX1-3" y="connsiteY1-4"/>
                  </a:cxn>
                  <a:cxn ang="0">
                    <a:pos x="connsiteX2-5" y="connsiteY2-6"/>
                  </a:cxn>
                  <a:cxn ang="0">
                    <a:pos x="connsiteX3-7" y="connsiteY3-8"/>
                  </a:cxn>
                </a:cxnLst>
                <a:rect l="l" t="t" r="r" b="b"/>
                <a:pathLst>
                  <a:path w="366579" h="459339">
                    <a:moveTo>
                      <a:pt x="0" y="0"/>
                    </a:moveTo>
                    <a:lnTo>
                      <a:pt x="366579" y="459339"/>
                    </a:lnTo>
                    <a:lnTo>
                      <a:pt x="266700" y="7620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55" name="Freeform: Shape 54"/>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1" fmla="*/ 1158170 w 1158170"/>
                  <a:gd name="connsiteY0-2" fmla="*/ 561975 h 561975"/>
                  <a:gd name="connsiteX1-3" fmla="*/ 377120 w 1158170"/>
                  <a:gd name="connsiteY1-4" fmla="*/ 0 h 561975"/>
                  <a:gd name="connsiteX2-5" fmla="*/ 0 w 1158170"/>
                  <a:gd name="connsiteY2-6" fmla="*/ 375217 h 561975"/>
                  <a:gd name="connsiteX3-7" fmla="*/ 1158170 w 1158170"/>
                  <a:gd name="connsiteY3-8" fmla="*/ 561975 h 561975"/>
                  <a:gd name="connsiteX0-9" fmla="*/ 1160823 w 1160823"/>
                  <a:gd name="connsiteY0-10" fmla="*/ 561975 h 561975"/>
                  <a:gd name="connsiteX1-11" fmla="*/ 379773 w 1160823"/>
                  <a:gd name="connsiteY1-12" fmla="*/ 0 h 561975"/>
                  <a:gd name="connsiteX2-13" fmla="*/ 0 w 1160823"/>
                  <a:gd name="connsiteY2-14" fmla="*/ 367257 h 561975"/>
                  <a:gd name="connsiteX3-15" fmla="*/ 1160823 w 1160823"/>
                  <a:gd name="connsiteY3-16" fmla="*/ 561975 h 561975"/>
                </a:gdLst>
                <a:ahLst/>
                <a:cxnLst>
                  <a:cxn ang="0">
                    <a:pos x="connsiteX0-1" y="connsiteY0-2"/>
                  </a:cxn>
                  <a:cxn ang="0">
                    <a:pos x="connsiteX1-3" y="connsiteY1-4"/>
                  </a:cxn>
                  <a:cxn ang="0">
                    <a:pos x="connsiteX2-5" y="connsiteY2-6"/>
                  </a:cxn>
                  <a:cxn ang="0">
                    <a:pos x="connsiteX3-7" y="connsiteY3-8"/>
                  </a:cxn>
                </a:cxnLst>
                <a:rect l="l" t="t" r="r" b="b"/>
                <a:pathLst>
                  <a:path w="1160823" h="561975">
                    <a:moveTo>
                      <a:pt x="1160823" y="561975"/>
                    </a:moveTo>
                    <a:lnTo>
                      <a:pt x="379773" y="0"/>
                    </a:lnTo>
                    <a:lnTo>
                      <a:pt x="0" y="367257"/>
                    </a:lnTo>
                    <a:lnTo>
                      <a:pt x="1160823" y="561975"/>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56" name="Freeform: Shape 55"/>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1" fmla="*/ 157232 w 276225"/>
                  <a:gd name="connsiteY0-2" fmla="*/ 0 h 205332"/>
                  <a:gd name="connsiteX1-3" fmla="*/ 0 w 276225"/>
                  <a:gd name="connsiteY1-4" fmla="*/ 205332 h 205332"/>
                  <a:gd name="connsiteX2-5" fmla="*/ 276225 w 276225"/>
                  <a:gd name="connsiteY2-6" fmla="*/ 157707 h 205332"/>
                  <a:gd name="connsiteX3-7" fmla="*/ 157232 w 276225"/>
                  <a:gd name="connsiteY3-8" fmla="*/ 0 h 205332"/>
                  <a:gd name="connsiteX0-9" fmla="*/ 275415 w 394408"/>
                  <a:gd name="connsiteY0-10" fmla="*/ 0 h 157707"/>
                  <a:gd name="connsiteX1-11" fmla="*/ 0 w 394408"/>
                  <a:gd name="connsiteY1-12" fmla="*/ 150097 h 157707"/>
                  <a:gd name="connsiteX2-13" fmla="*/ 394408 w 394408"/>
                  <a:gd name="connsiteY2-14" fmla="*/ 157707 h 157707"/>
                  <a:gd name="connsiteX3-15" fmla="*/ 275415 w 394408"/>
                  <a:gd name="connsiteY3-16" fmla="*/ 0 h 157707"/>
                </a:gdLst>
                <a:ahLst/>
                <a:cxnLst>
                  <a:cxn ang="0">
                    <a:pos x="connsiteX0-1" y="connsiteY0-2"/>
                  </a:cxn>
                  <a:cxn ang="0">
                    <a:pos x="connsiteX1-3" y="connsiteY1-4"/>
                  </a:cxn>
                  <a:cxn ang="0">
                    <a:pos x="connsiteX2-5" y="connsiteY2-6"/>
                  </a:cxn>
                  <a:cxn ang="0">
                    <a:pos x="connsiteX3-7" y="connsiteY3-8"/>
                  </a:cxn>
                </a:cxnLst>
                <a:rect l="l" t="t" r="r" b="b"/>
                <a:pathLst>
                  <a:path w="394408" h="157707">
                    <a:moveTo>
                      <a:pt x="275415" y="0"/>
                    </a:moveTo>
                    <a:lnTo>
                      <a:pt x="0" y="150097"/>
                    </a:lnTo>
                    <a:lnTo>
                      <a:pt x="394408" y="157707"/>
                    </a:lnTo>
                    <a:lnTo>
                      <a:pt x="27541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57" name="Freeform: Shape 56"/>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1" fmla="*/ 552450 w 552450"/>
                  <a:gd name="connsiteY0-2" fmla="*/ 0 h 826497"/>
                  <a:gd name="connsiteX1-3" fmla="*/ 0 w 552450"/>
                  <a:gd name="connsiteY1-4" fmla="*/ 114300 h 826497"/>
                  <a:gd name="connsiteX2-5" fmla="*/ 502647 w 552450"/>
                  <a:gd name="connsiteY2-6" fmla="*/ 826497 h 826497"/>
                  <a:gd name="connsiteX3-7" fmla="*/ 552450 w 552450"/>
                  <a:gd name="connsiteY3-8" fmla="*/ 0 h 826497"/>
                </a:gdLst>
                <a:ahLst/>
                <a:cxnLst>
                  <a:cxn ang="0">
                    <a:pos x="connsiteX0-1" y="connsiteY0-2"/>
                  </a:cxn>
                  <a:cxn ang="0">
                    <a:pos x="connsiteX1-3" y="connsiteY1-4"/>
                  </a:cxn>
                  <a:cxn ang="0">
                    <a:pos x="connsiteX2-5" y="connsiteY2-6"/>
                  </a:cxn>
                  <a:cxn ang="0">
                    <a:pos x="connsiteX3-7" y="connsiteY3-8"/>
                  </a:cxn>
                </a:cxnLst>
                <a:rect l="l" t="t" r="r" b="b"/>
                <a:pathLst>
                  <a:path w="552450" h="826497">
                    <a:moveTo>
                      <a:pt x="552450" y="0"/>
                    </a:moveTo>
                    <a:lnTo>
                      <a:pt x="0" y="114300"/>
                    </a:lnTo>
                    <a:lnTo>
                      <a:pt x="502647" y="826497"/>
                    </a:lnTo>
                    <a:lnTo>
                      <a:pt x="55245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58" name="Freeform: Shape 57"/>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1" fmla="*/ 1113905 w 1113905"/>
                  <a:gd name="connsiteY0-2" fmla="*/ 0 h 1390650"/>
                  <a:gd name="connsiteX1-3" fmla="*/ 0 w 1113905"/>
                  <a:gd name="connsiteY1-4" fmla="*/ 643150 h 1390650"/>
                  <a:gd name="connsiteX2-5" fmla="*/ 113780 w 1113905"/>
                  <a:gd name="connsiteY2-6" fmla="*/ 1390650 h 1390650"/>
                  <a:gd name="connsiteX3-7" fmla="*/ 1113905 w 1113905"/>
                  <a:gd name="connsiteY3-8" fmla="*/ 0 h 1390650"/>
                  <a:gd name="connsiteX0-9" fmla="*/ 1229522 w 1229522"/>
                  <a:gd name="connsiteY0-10" fmla="*/ 0 h 1341742"/>
                  <a:gd name="connsiteX1-11" fmla="*/ 0 w 1229522"/>
                  <a:gd name="connsiteY1-12" fmla="*/ 594242 h 1341742"/>
                  <a:gd name="connsiteX2-13" fmla="*/ 113780 w 1229522"/>
                  <a:gd name="connsiteY2-14" fmla="*/ 1341742 h 1341742"/>
                  <a:gd name="connsiteX3-15" fmla="*/ 1229522 w 1229522"/>
                  <a:gd name="connsiteY3-16" fmla="*/ 0 h 1341742"/>
                </a:gdLst>
                <a:ahLst/>
                <a:cxnLst>
                  <a:cxn ang="0">
                    <a:pos x="connsiteX0-1" y="connsiteY0-2"/>
                  </a:cxn>
                  <a:cxn ang="0">
                    <a:pos x="connsiteX1-3" y="connsiteY1-4"/>
                  </a:cxn>
                  <a:cxn ang="0">
                    <a:pos x="connsiteX2-5" y="connsiteY2-6"/>
                  </a:cxn>
                  <a:cxn ang="0">
                    <a:pos x="connsiteX3-7" y="connsiteY3-8"/>
                  </a:cxn>
                </a:cxnLst>
                <a:rect l="l" t="t" r="r" b="b"/>
                <a:pathLst>
                  <a:path w="1229522" h="1341742">
                    <a:moveTo>
                      <a:pt x="1229522" y="0"/>
                    </a:moveTo>
                    <a:lnTo>
                      <a:pt x="0" y="594242"/>
                    </a:lnTo>
                    <a:lnTo>
                      <a:pt x="113780" y="1341742"/>
                    </a:lnTo>
                    <a:lnTo>
                      <a:pt x="1229522"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59" name="Freeform: Shape 58"/>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1" fmla="*/ 542925 w 942975"/>
                  <a:gd name="connsiteY0-2" fmla="*/ 1304925 h 1304925"/>
                  <a:gd name="connsiteX1-3" fmla="*/ 14288 w 942975"/>
                  <a:gd name="connsiteY1-4" fmla="*/ 1176338 h 1304925"/>
                  <a:gd name="connsiteX2-5" fmla="*/ 0 w 942975"/>
                  <a:gd name="connsiteY2-6" fmla="*/ 0 h 1304925"/>
                  <a:gd name="connsiteX3-7" fmla="*/ 942975 w 942975"/>
                  <a:gd name="connsiteY3-8" fmla="*/ 947738 h 1304925"/>
                  <a:gd name="connsiteX4-9" fmla="*/ 542925 w 942975"/>
                  <a:gd name="connsiteY4-10" fmla="*/ 1304925 h 1304925"/>
                  <a:gd name="connsiteX0-11" fmla="*/ 528637 w 928687"/>
                  <a:gd name="connsiteY0-12" fmla="*/ 1581150 h 1581150"/>
                  <a:gd name="connsiteX1-13" fmla="*/ 0 w 928687"/>
                  <a:gd name="connsiteY1-14" fmla="*/ 1452563 h 1581150"/>
                  <a:gd name="connsiteX2-15" fmla="*/ 61912 w 928687"/>
                  <a:gd name="connsiteY2-16" fmla="*/ 0 h 1581150"/>
                  <a:gd name="connsiteX3-17" fmla="*/ 928687 w 928687"/>
                  <a:gd name="connsiteY3-18" fmla="*/ 1223963 h 1581150"/>
                  <a:gd name="connsiteX4-19" fmla="*/ 528637 w 928687"/>
                  <a:gd name="connsiteY4-20" fmla="*/ 1581150 h 1581150"/>
                  <a:gd name="connsiteX0-21" fmla="*/ 528637 w 928687"/>
                  <a:gd name="connsiteY0-22" fmla="*/ 1619250 h 1619250"/>
                  <a:gd name="connsiteX1-23" fmla="*/ 0 w 928687"/>
                  <a:gd name="connsiteY1-24" fmla="*/ 1490663 h 1619250"/>
                  <a:gd name="connsiteX2-25" fmla="*/ 42862 w 928687"/>
                  <a:gd name="connsiteY2-26" fmla="*/ 0 h 1619250"/>
                  <a:gd name="connsiteX3-27" fmla="*/ 928687 w 928687"/>
                  <a:gd name="connsiteY3-28" fmla="*/ 1262063 h 1619250"/>
                  <a:gd name="connsiteX4-29" fmla="*/ 528637 w 928687"/>
                  <a:gd name="connsiteY4-30" fmla="*/ 1619250 h 1619250"/>
                  <a:gd name="connsiteX0-31" fmla="*/ 528637 w 928687"/>
                  <a:gd name="connsiteY0-32" fmla="*/ 1614196 h 1614196"/>
                  <a:gd name="connsiteX1-33" fmla="*/ 0 w 928687"/>
                  <a:gd name="connsiteY1-34" fmla="*/ 1485609 h 1614196"/>
                  <a:gd name="connsiteX2-35" fmla="*/ 47916 w 928687"/>
                  <a:gd name="connsiteY2-36" fmla="*/ 0 h 1614196"/>
                  <a:gd name="connsiteX3-37" fmla="*/ 928687 w 928687"/>
                  <a:gd name="connsiteY3-38" fmla="*/ 1257009 h 1614196"/>
                  <a:gd name="connsiteX4-39" fmla="*/ 528637 w 928687"/>
                  <a:gd name="connsiteY4-40" fmla="*/ 1614196 h 1614196"/>
                  <a:gd name="connsiteX0-41" fmla="*/ 528637 w 928687"/>
                  <a:gd name="connsiteY0-42" fmla="*/ 1442351 h 1442351"/>
                  <a:gd name="connsiteX1-43" fmla="*/ 0 w 928687"/>
                  <a:gd name="connsiteY1-44" fmla="*/ 1313764 h 1442351"/>
                  <a:gd name="connsiteX2-45" fmla="*/ 2427 w 928687"/>
                  <a:gd name="connsiteY2-46" fmla="*/ 0 h 1442351"/>
                  <a:gd name="connsiteX3-47" fmla="*/ 928687 w 928687"/>
                  <a:gd name="connsiteY3-48" fmla="*/ 1085164 h 1442351"/>
                  <a:gd name="connsiteX4-49" fmla="*/ 528637 w 928687"/>
                  <a:gd name="connsiteY4-50" fmla="*/ 1442351 h 1442351"/>
                  <a:gd name="connsiteX0-51" fmla="*/ 528637 w 928687"/>
                  <a:gd name="connsiteY0-52" fmla="*/ 1624305 h 1624305"/>
                  <a:gd name="connsiteX1-53" fmla="*/ 0 w 928687"/>
                  <a:gd name="connsiteY1-54" fmla="*/ 1495718 h 1624305"/>
                  <a:gd name="connsiteX2-55" fmla="*/ 47916 w 928687"/>
                  <a:gd name="connsiteY2-56" fmla="*/ 0 h 1624305"/>
                  <a:gd name="connsiteX3-57" fmla="*/ 928687 w 928687"/>
                  <a:gd name="connsiteY3-58" fmla="*/ 1267118 h 1624305"/>
                  <a:gd name="connsiteX4-59" fmla="*/ 528637 w 928687"/>
                  <a:gd name="connsiteY4-60" fmla="*/ 1624305 h 1624305"/>
                  <a:gd name="connsiteX0-61" fmla="*/ 528637 w 928687"/>
                  <a:gd name="connsiteY0-62" fmla="*/ 1616345 h 1616345"/>
                  <a:gd name="connsiteX1-63" fmla="*/ 0 w 928687"/>
                  <a:gd name="connsiteY1-64" fmla="*/ 1487758 h 1616345"/>
                  <a:gd name="connsiteX2-65" fmla="*/ 53223 w 928687"/>
                  <a:gd name="connsiteY2-66" fmla="*/ 0 h 1616345"/>
                  <a:gd name="connsiteX3-67" fmla="*/ 928687 w 928687"/>
                  <a:gd name="connsiteY3-68" fmla="*/ 1259158 h 1616345"/>
                  <a:gd name="connsiteX4-69" fmla="*/ 528637 w 928687"/>
                  <a:gd name="connsiteY4-70" fmla="*/ 1616345 h 1616345"/>
                  <a:gd name="connsiteX0-71" fmla="*/ 528637 w 928687"/>
                  <a:gd name="connsiteY0-72" fmla="*/ 1618998 h 1618998"/>
                  <a:gd name="connsiteX1-73" fmla="*/ 0 w 928687"/>
                  <a:gd name="connsiteY1-74" fmla="*/ 1490411 h 1618998"/>
                  <a:gd name="connsiteX2-75" fmla="*/ 55877 w 928687"/>
                  <a:gd name="connsiteY2-76" fmla="*/ 0 h 1618998"/>
                  <a:gd name="connsiteX3-77" fmla="*/ 928687 w 928687"/>
                  <a:gd name="connsiteY3-78" fmla="*/ 1261811 h 1618998"/>
                  <a:gd name="connsiteX4-79" fmla="*/ 528637 w 928687"/>
                  <a:gd name="connsiteY4-80" fmla="*/ 1618998 h 1618998"/>
                  <a:gd name="connsiteX0-81" fmla="*/ 528637 w 928687"/>
                  <a:gd name="connsiteY0-82" fmla="*/ 1611038 h 1611038"/>
                  <a:gd name="connsiteX1-83" fmla="*/ 0 w 928687"/>
                  <a:gd name="connsiteY1-84" fmla="*/ 1482451 h 1611038"/>
                  <a:gd name="connsiteX2-85" fmla="*/ 50570 w 928687"/>
                  <a:gd name="connsiteY2-86" fmla="*/ 0 h 1611038"/>
                  <a:gd name="connsiteX3-87" fmla="*/ 928687 w 928687"/>
                  <a:gd name="connsiteY3-88" fmla="*/ 1253851 h 1611038"/>
                  <a:gd name="connsiteX4-89" fmla="*/ 528637 w 928687"/>
                  <a:gd name="connsiteY4-90" fmla="*/ 1611038 h 1611038"/>
                  <a:gd name="connsiteX0-91" fmla="*/ 536444 w 936494"/>
                  <a:gd name="connsiteY0-92" fmla="*/ 1597771 h 1597771"/>
                  <a:gd name="connsiteX1-93" fmla="*/ 7807 w 936494"/>
                  <a:gd name="connsiteY1-94" fmla="*/ 1469184 h 1597771"/>
                  <a:gd name="connsiteX2-95" fmla="*/ 0 w 936494"/>
                  <a:gd name="connsiteY2-96" fmla="*/ 0 h 1597771"/>
                  <a:gd name="connsiteX3-97" fmla="*/ 936494 w 936494"/>
                  <a:gd name="connsiteY3-98" fmla="*/ 1240584 h 1597771"/>
                  <a:gd name="connsiteX4-99" fmla="*/ 536444 w 936494"/>
                  <a:gd name="connsiteY4-100" fmla="*/ 1597771 h 1597771"/>
                  <a:gd name="connsiteX0-101" fmla="*/ 528735 w 928785"/>
                  <a:gd name="connsiteY0-102" fmla="*/ 1611038 h 1611038"/>
                  <a:gd name="connsiteX1-103" fmla="*/ 98 w 928785"/>
                  <a:gd name="connsiteY1-104" fmla="*/ 1482451 h 1611038"/>
                  <a:gd name="connsiteX2-105" fmla="*/ 45361 w 928785"/>
                  <a:gd name="connsiteY2-106" fmla="*/ 0 h 1611038"/>
                  <a:gd name="connsiteX3-107" fmla="*/ 928785 w 928785"/>
                  <a:gd name="connsiteY3-108" fmla="*/ 1253851 h 1611038"/>
                  <a:gd name="connsiteX4-109" fmla="*/ 528735 w 928785"/>
                  <a:gd name="connsiteY4-110" fmla="*/ 1611038 h 1611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60" name="Freeform: Shape 59"/>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1" fmla="*/ 0 w 885825"/>
                  <a:gd name="connsiteY0-2" fmla="*/ 997167 h 2254467"/>
                  <a:gd name="connsiteX1-3" fmla="*/ 675879 w 885825"/>
                  <a:gd name="connsiteY1-4" fmla="*/ 0 h 2254467"/>
                  <a:gd name="connsiteX2-5" fmla="*/ 885825 w 885825"/>
                  <a:gd name="connsiteY2-6" fmla="*/ 2254467 h 2254467"/>
                  <a:gd name="connsiteX3-7" fmla="*/ 0 w 885825"/>
                  <a:gd name="connsiteY3-8" fmla="*/ 997167 h 2254467"/>
                </a:gdLst>
                <a:ahLst/>
                <a:cxnLst>
                  <a:cxn ang="0">
                    <a:pos x="connsiteX0-1" y="connsiteY0-2"/>
                  </a:cxn>
                  <a:cxn ang="0">
                    <a:pos x="connsiteX1-3" y="connsiteY1-4"/>
                  </a:cxn>
                  <a:cxn ang="0">
                    <a:pos x="connsiteX2-5" y="connsiteY2-6"/>
                  </a:cxn>
                  <a:cxn ang="0">
                    <a:pos x="connsiteX3-7" y="connsiteY3-8"/>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5903" name="Group 13"/>
            <p:cNvGrpSpPr/>
            <p:nvPr/>
          </p:nvGrpSpPr>
          <p:grpSpPr>
            <a:xfrm rot="-1324256" flipH="1">
              <a:off x="11852978" y="2424207"/>
              <a:ext cx="1074020" cy="1217154"/>
              <a:chOff x="5365048" y="479821"/>
              <a:chExt cx="8036930" cy="9108010"/>
            </a:xfrm>
          </p:grpSpPr>
          <p:sp>
            <p:nvSpPr>
              <p:cNvPr id="47" name="Freeform: Shape 46"/>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1" fmla="*/ 0 w 366579"/>
                  <a:gd name="connsiteY0-2" fmla="*/ 0 h 459339"/>
                  <a:gd name="connsiteX1-3" fmla="*/ 366579 w 366579"/>
                  <a:gd name="connsiteY1-4" fmla="*/ 459339 h 459339"/>
                  <a:gd name="connsiteX2-5" fmla="*/ 266700 w 366579"/>
                  <a:gd name="connsiteY2-6" fmla="*/ 76200 h 459339"/>
                  <a:gd name="connsiteX3-7" fmla="*/ 0 w 366579"/>
                  <a:gd name="connsiteY3-8" fmla="*/ 0 h 459339"/>
                </a:gdLst>
                <a:ahLst/>
                <a:cxnLst>
                  <a:cxn ang="0">
                    <a:pos x="connsiteX0-1" y="connsiteY0-2"/>
                  </a:cxn>
                  <a:cxn ang="0">
                    <a:pos x="connsiteX1-3" y="connsiteY1-4"/>
                  </a:cxn>
                  <a:cxn ang="0">
                    <a:pos x="connsiteX2-5" y="connsiteY2-6"/>
                  </a:cxn>
                  <a:cxn ang="0">
                    <a:pos x="connsiteX3-7" y="connsiteY3-8"/>
                  </a:cxn>
                </a:cxnLst>
                <a:rect l="l" t="t" r="r" b="b"/>
                <a:pathLst>
                  <a:path w="366579" h="459339">
                    <a:moveTo>
                      <a:pt x="0" y="0"/>
                    </a:moveTo>
                    <a:lnTo>
                      <a:pt x="366579" y="459339"/>
                    </a:lnTo>
                    <a:lnTo>
                      <a:pt x="266700" y="7620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48" name="Freeform: Shape 47"/>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1" fmla="*/ 1158170 w 1158170"/>
                  <a:gd name="connsiteY0-2" fmla="*/ 561975 h 561975"/>
                  <a:gd name="connsiteX1-3" fmla="*/ 377120 w 1158170"/>
                  <a:gd name="connsiteY1-4" fmla="*/ 0 h 561975"/>
                  <a:gd name="connsiteX2-5" fmla="*/ 0 w 1158170"/>
                  <a:gd name="connsiteY2-6" fmla="*/ 375217 h 561975"/>
                  <a:gd name="connsiteX3-7" fmla="*/ 1158170 w 1158170"/>
                  <a:gd name="connsiteY3-8" fmla="*/ 561975 h 561975"/>
                  <a:gd name="connsiteX0-9" fmla="*/ 1160823 w 1160823"/>
                  <a:gd name="connsiteY0-10" fmla="*/ 561975 h 561975"/>
                  <a:gd name="connsiteX1-11" fmla="*/ 379773 w 1160823"/>
                  <a:gd name="connsiteY1-12" fmla="*/ 0 h 561975"/>
                  <a:gd name="connsiteX2-13" fmla="*/ 0 w 1160823"/>
                  <a:gd name="connsiteY2-14" fmla="*/ 367257 h 561975"/>
                  <a:gd name="connsiteX3-15" fmla="*/ 1160823 w 1160823"/>
                  <a:gd name="connsiteY3-16" fmla="*/ 561975 h 561975"/>
                </a:gdLst>
                <a:ahLst/>
                <a:cxnLst>
                  <a:cxn ang="0">
                    <a:pos x="connsiteX0-1" y="connsiteY0-2"/>
                  </a:cxn>
                  <a:cxn ang="0">
                    <a:pos x="connsiteX1-3" y="connsiteY1-4"/>
                  </a:cxn>
                  <a:cxn ang="0">
                    <a:pos x="connsiteX2-5" y="connsiteY2-6"/>
                  </a:cxn>
                  <a:cxn ang="0">
                    <a:pos x="connsiteX3-7" y="connsiteY3-8"/>
                  </a:cxn>
                </a:cxnLst>
                <a:rect l="l" t="t" r="r" b="b"/>
                <a:pathLst>
                  <a:path w="1160823" h="561975">
                    <a:moveTo>
                      <a:pt x="1160823" y="561975"/>
                    </a:moveTo>
                    <a:lnTo>
                      <a:pt x="379773" y="0"/>
                    </a:lnTo>
                    <a:lnTo>
                      <a:pt x="0" y="367257"/>
                    </a:lnTo>
                    <a:lnTo>
                      <a:pt x="1160823" y="561975"/>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49" name="Freeform: Shape 48"/>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1" fmla="*/ 157232 w 276225"/>
                  <a:gd name="connsiteY0-2" fmla="*/ 0 h 205332"/>
                  <a:gd name="connsiteX1-3" fmla="*/ 0 w 276225"/>
                  <a:gd name="connsiteY1-4" fmla="*/ 205332 h 205332"/>
                  <a:gd name="connsiteX2-5" fmla="*/ 276225 w 276225"/>
                  <a:gd name="connsiteY2-6" fmla="*/ 157707 h 205332"/>
                  <a:gd name="connsiteX3-7" fmla="*/ 157232 w 276225"/>
                  <a:gd name="connsiteY3-8" fmla="*/ 0 h 205332"/>
                  <a:gd name="connsiteX0-9" fmla="*/ 275415 w 394408"/>
                  <a:gd name="connsiteY0-10" fmla="*/ 0 h 157707"/>
                  <a:gd name="connsiteX1-11" fmla="*/ 0 w 394408"/>
                  <a:gd name="connsiteY1-12" fmla="*/ 150097 h 157707"/>
                  <a:gd name="connsiteX2-13" fmla="*/ 394408 w 394408"/>
                  <a:gd name="connsiteY2-14" fmla="*/ 157707 h 157707"/>
                  <a:gd name="connsiteX3-15" fmla="*/ 275415 w 394408"/>
                  <a:gd name="connsiteY3-16" fmla="*/ 0 h 157707"/>
                </a:gdLst>
                <a:ahLst/>
                <a:cxnLst>
                  <a:cxn ang="0">
                    <a:pos x="connsiteX0-1" y="connsiteY0-2"/>
                  </a:cxn>
                  <a:cxn ang="0">
                    <a:pos x="connsiteX1-3" y="connsiteY1-4"/>
                  </a:cxn>
                  <a:cxn ang="0">
                    <a:pos x="connsiteX2-5" y="connsiteY2-6"/>
                  </a:cxn>
                  <a:cxn ang="0">
                    <a:pos x="connsiteX3-7" y="connsiteY3-8"/>
                  </a:cxn>
                </a:cxnLst>
                <a:rect l="l" t="t" r="r" b="b"/>
                <a:pathLst>
                  <a:path w="394408" h="157707">
                    <a:moveTo>
                      <a:pt x="275415" y="0"/>
                    </a:moveTo>
                    <a:lnTo>
                      <a:pt x="0" y="150097"/>
                    </a:lnTo>
                    <a:lnTo>
                      <a:pt x="394408" y="157707"/>
                    </a:lnTo>
                    <a:lnTo>
                      <a:pt x="27541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50" name="Freeform: Shape 49"/>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1" fmla="*/ 552450 w 552450"/>
                  <a:gd name="connsiteY0-2" fmla="*/ 0 h 826497"/>
                  <a:gd name="connsiteX1-3" fmla="*/ 0 w 552450"/>
                  <a:gd name="connsiteY1-4" fmla="*/ 114300 h 826497"/>
                  <a:gd name="connsiteX2-5" fmla="*/ 502647 w 552450"/>
                  <a:gd name="connsiteY2-6" fmla="*/ 826497 h 826497"/>
                  <a:gd name="connsiteX3-7" fmla="*/ 552450 w 552450"/>
                  <a:gd name="connsiteY3-8" fmla="*/ 0 h 826497"/>
                </a:gdLst>
                <a:ahLst/>
                <a:cxnLst>
                  <a:cxn ang="0">
                    <a:pos x="connsiteX0-1" y="connsiteY0-2"/>
                  </a:cxn>
                  <a:cxn ang="0">
                    <a:pos x="connsiteX1-3" y="connsiteY1-4"/>
                  </a:cxn>
                  <a:cxn ang="0">
                    <a:pos x="connsiteX2-5" y="connsiteY2-6"/>
                  </a:cxn>
                  <a:cxn ang="0">
                    <a:pos x="connsiteX3-7" y="connsiteY3-8"/>
                  </a:cxn>
                </a:cxnLst>
                <a:rect l="l" t="t" r="r" b="b"/>
                <a:pathLst>
                  <a:path w="552450" h="826497">
                    <a:moveTo>
                      <a:pt x="552450" y="0"/>
                    </a:moveTo>
                    <a:lnTo>
                      <a:pt x="0" y="114300"/>
                    </a:lnTo>
                    <a:lnTo>
                      <a:pt x="502647" y="826497"/>
                    </a:lnTo>
                    <a:lnTo>
                      <a:pt x="55245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51" name="Freeform: Shape 50"/>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1" fmla="*/ 1113905 w 1113905"/>
                  <a:gd name="connsiteY0-2" fmla="*/ 0 h 1390650"/>
                  <a:gd name="connsiteX1-3" fmla="*/ 0 w 1113905"/>
                  <a:gd name="connsiteY1-4" fmla="*/ 643150 h 1390650"/>
                  <a:gd name="connsiteX2-5" fmla="*/ 113780 w 1113905"/>
                  <a:gd name="connsiteY2-6" fmla="*/ 1390650 h 1390650"/>
                  <a:gd name="connsiteX3-7" fmla="*/ 1113905 w 1113905"/>
                  <a:gd name="connsiteY3-8" fmla="*/ 0 h 1390650"/>
                  <a:gd name="connsiteX0-9" fmla="*/ 1229522 w 1229522"/>
                  <a:gd name="connsiteY0-10" fmla="*/ 0 h 1341742"/>
                  <a:gd name="connsiteX1-11" fmla="*/ 0 w 1229522"/>
                  <a:gd name="connsiteY1-12" fmla="*/ 594242 h 1341742"/>
                  <a:gd name="connsiteX2-13" fmla="*/ 113780 w 1229522"/>
                  <a:gd name="connsiteY2-14" fmla="*/ 1341742 h 1341742"/>
                  <a:gd name="connsiteX3-15" fmla="*/ 1229522 w 1229522"/>
                  <a:gd name="connsiteY3-16" fmla="*/ 0 h 1341742"/>
                </a:gdLst>
                <a:ahLst/>
                <a:cxnLst>
                  <a:cxn ang="0">
                    <a:pos x="connsiteX0-1" y="connsiteY0-2"/>
                  </a:cxn>
                  <a:cxn ang="0">
                    <a:pos x="connsiteX1-3" y="connsiteY1-4"/>
                  </a:cxn>
                  <a:cxn ang="0">
                    <a:pos x="connsiteX2-5" y="connsiteY2-6"/>
                  </a:cxn>
                  <a:cxn ang="0">
                    <a:pos x="connsiteX3-7" y="connsiteY3-8"/>
                  </a:cxn>
                </a:cxnLst>
                <a:rect l="l" t="t" r="r" b="b"/>
                <a:pathLst>
                  <a:path w="1229522" h="1341742">
                    <a:moveTo>
                      <a:pt x="1229522" y="0"/>
                    </a:moveTo>
                    <a:lnTo>
                      <a:pt x="0" y="594242"/>
                    </a:lnTo>
                    <a:lnTo>
                      <a:pt x="113780" y="1341742"/>
                    </a:lnTo>
                    <a:lnTo>
                      <a:pt x="1229522"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52" name="Freeform: Shape 51"/>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1" fmla="*/ 542925 w 942975"/>
                  <a:gd name="connsiteY0-2" fmla="*/ 1304925 h 1304925"/>
                  <a:gd name="connsiteX1-3" fmla="*/ 14288 w 942975"/>
                  <a:gd name="connsiteY1-4" fmla="*/ 1176338 h 1304925"/>
                  <a:gd name="connsiteX2-5" fmla="*/ 0 w 942975"/>
                  <a:gd name="connsiteY2-6" fmla="*/ 0 h 1304925"/>
                  <a:gd name="connsiteX3-7" fmla="*/ 942975 w 942975"/>
                  <a:gd name="connsiteY3-8" fmla="*/ 947738 h 1304925"/>
                  <a:gd name="connsiteX4-9" fmla="*/ 542925 w 942975"/>
                  <a:gd name="connsiteY4-10" fmla="*/ 1304925 h 1304925"/>
                  <a:gd name="connsiteX0-11" fmla="*/ 528637 w 928687"/>
                  <a:gd name="connsiteY0-12" fmla="*/ 1581150 h 1581150"/>
                  <a:gd name="connsiteX1-13" fmla="*/ 0 w 928687"/>
                  <a:gd name="connsiteY1-14" fmla="*/ 1452563 h 1581150"/>
                  <a:gd name="connsiteX2-15" fmla="*/ 61912 w 928687"/>
                  <a:gd name="connsiteY2-16" fmla="*/ 0 h 1581150"/>
                  <a:gd name="connsiteX3-17" fmla="*/ 928687 w 928687"/>
                  <a:gd name="connsiteY3-18" fmla="*/ 1223963 h 1581150"/>
                  <a:gd name="connsiteX4-19" fmla="*/ 528637 w 928687"/>
                  <a:gd name="connsiteY4-20" fmla="*/ 1581150 h 1581150"/>
                  <a:gd name="connsiteX0-21" fmla="*/ 528637 w 928687"/>
                  <a:gd name="connsiteY0-22" fmla="*/ 1619250 h 1619250"/>
                  <a:gd name="connsiteX1-23" fmla="*/ 0 w 928687"/>
                  <a:gd name="connsiteY1-24" fmla="*/ 1490663 h 1619250"/>
                  <a:gd name="connsiteX2-25" fmla="*/ 42862 w 928687"/>
                  <a:gd name="connsiteY2-26" fmla="*/ 0 h 1619250"/>
                  <a:gd name="connsiteX3-27" fmla="*/ 928687 w 928687"/>
                  <a:gd name="connsiteY3-28" fmla="*/ 1262063 h 1619250"/>
                  <a:gd name="connsiteX4-29" fmla="*/ 528637 w 928687"/>
                  <a:gd name="connsiteY4-30" fmla="*/ 1619250 h 1619250"/>
                  <a:gd name="connsiteX0-31" fmla="*/ 528637 w 928687"/>
                  <a:gd name="connsiteY0-32" fmla="*/ 1614196 h 1614196"/>
                  <a:gd name="connsiteX1-33" fmla="*/ 0 w 928687"/>
                  <a:gd name="connsiteY1-34" fmla="*/ 1485609 h 1614196"/>
                  <a:gd name="connsiteX2-35" fmla="*/ 47916 w 928687"/>
                  <a:gd name="connsiteY2-36" fmla="*/ 0 h 1614196"/>
                  <a:gd name="connsiteX3-37" fmla="*/ 928687 w 928687"/>
                  <a:gd name="connsiteY3-38" fmla="*/ 1257009 h 1614196"/>
                  <a:gd name="connsiteX4-39" fmla="*/ 528637 w 928687"/>
                  <a:gd name="connsiteY4-40" fmla="*/ 1614196 h 1614196"/>
                  <a:gd name="connsiteX0-41" fmla="*/ 528637 w 928687"/>
                  <a:gd name="connsiteY0-42" fmla="*/ 1442351 h 1442351"/>
                  <a:gd name="connsiteX1-43" fmla="*/ 0 w 928687"/>
                  <a:gd name="connsiteY1-44" fmla="*/ 1313764 h 1442351"/>
                  <a:gd name="connsiteX2-45" fmla="*/ 2427 w 928687"/>
                  <a:gd name="connsiteY2-46" fmla="*/ 0 h 1442351"/>
                  <a:gd name="connsiteX3-47" fmla="*/ 928687 w 928687"/>
                  <a:gd name="connsiteY3-48" fmla="*/ 1085164 h 1442351"/>
                  <a:gd name="connsiteX4-49" fmla="*/ 528637 w 928687"/>
                  <a:gd name="connsiteY4-50" fmla="*/ 1442351 h 1442351"/>
                  <a:gd name="connsiteX0-51" fmla="*/ 528637 w 928687"/>
                  <a:gd name="connsiteY0-52" fmla="*/ 1624305 h 1624305"/>
                  <a:gd name="connsiteX1-53" fmla="*/ 0 w 928687"/>
                  <a:gd name="connsiteY1-54" fmla="*/ 1495718 h 1624305"/>
                  <a:gd name="connsiteX2-55" fmla="*/ 47916 w 928687"/>
                  <a:gd name="connsiteY2-56" fmla="*/ 0 h 1624305"/>
                  <a:gd name="connsiteX3-57" fmla="*/ 928687 w 928687"/>
                  <a:gd name="connsiteY3-58" fmla="*/ 1267118 h 1624305"/>
                  <a:gd name="connsiteX4-59" fmla="*/ 528637 w 928687"/>
                  <a:gd name="connsiteY4-60" fmla="*/ 1624305 h 1624305"/>
                  <a:gd name="connsiteX0-61" fmla="*/ 528637 w 928687"/>
                  <a:gd name="connsiteY0-62" fmla="*/ 1616345 h 1616345"/>
                  <a:gd name="connsiteX1-63" fmla="*/ 0 w 928687"/>
                  <a:gd name="connsiteY1-64" fmla="*/ 1487758 h 1616345"/>
                  <a:gd name="connsiteX2-65" fmla="*/ 53223 w 928687"/>
                  <a:gd name="connsiteY2-66" fmla="*/ 0 h 1616345"/>
                  <a:gd name="connsiteX3-67" fmla="*/ 928687 w 928687"/>
                  <a:gd name="connsiteY3-68" fmla="*/ 1259158 h 1616345"/>
                  <a:gd name="connsiteX4-69" fmla="*/ 528637 w 928687"/>
                  <a:gd name="connsiteY4-70" fmla="*/ 1616345 h 1616345"/>
                  <a:gd name="connsiteX0-71" fmla="*/ 528637 w 928687"/>
                  <a:gd name="connsiteY0-72" fmla="*/ 1618998 h 1618998"/>
                  <a:gd name="connsiteX1-73" fmla="*/ 0 w 928687"/>
                  <a:gd name="connsiteY1-74" fmla="*/ 1490411 h 1618998"/>
                  <a:gd name="connsiteX2-75" fmla="*/ 55877 w 928687"/>
                  <a:gd name="connsiteY2-76" fmla="*/ 0 h 1618998"/>
                  <a:gd name="connsiteX3-77" fmla="*/ 928687 w 928687"/>
                  <a:gd name="connsiteY3-78" fmla="*/ 1261811 h 1618998"/>
                  <a:gd name="connsiteX4-79" fmla="*/ 528637 w 928687"/>
                  <a:gd name="connsiteY4-80" fmla="*/ 1618998 h 1618998"/>
                  <a:gd name="connsiteX0-81" fmla="*/ 528637 w 928687"/>
                  <a:gd name="connsiteY0-82" fmla="*/ 1611038 h 1611038"/>
                  <a:gd name="connsiteX1-83" fmla="*/ 0 w 928687"/>
                  <a:gd name="connsiteY1-84" fmla="*/ 1482451 h 1611038"/>
                  <a:gd name="connsiteX2-85" fmla="*/ 50570 w 928687"/>
                  <a:gd name="connsiteY2-86" fmla="*/ 0 h 1611038"/>
                  <a:gd name="connsiteX3-87" fmla="*/ 928687 w 928687"/>
                  <a:gd name="connsiteY3-88" fmla="*/ 1253851 h 1611038"/>
                  <a:gd name="connsiteX4-89" fmla="*/ 528637 w 928687"/>
                  <a:gd name="connsiteY4-90" fmla="*/ 1611038 h 1611038"/>
                  <a:gd name="connsiteX0-91" fmla="*/ 536444 w 936494"/>
                  <a:gd name="connsiteY0-92" fmla="*/ 1597771 h 1597771"/>
                  <a:gd name="connsiteX1-93" fmla="*/ 7807 w 936494"/>
                  <a:gd name="connsiteY1-94" fmla="*/ 1469184 h 1597771"/>
                  <a:gd name="connsiteX2-95" fmla="*/ 0 w 936494"/>
                  <a:gd name="connsiteY2-96" fmla="*/ 0 h 1597771"/>
                  <a:gd name="connsiteX3-97" fmla="*/ 936494 w 936494"/>
                  <a:gd name="connsiteY3-98" fmla="*/ 1240584 h 1597771"/>
                  <a:gd name="connsiteX4-99" fmla="*/ 536444 w 936494"/>
                  <a:gd name="connsiteY4-100" fmla="*/ 1597771 h 1597771"/>
                  <a:gd name="connsiteX0-101" fmla="*/ 528735 w 928785"/>
                  <a:gd name="connsiteY0-102" fmla="*/ 1611038 h 1611038"/>
                  <a:gd name="connsiteX1-103" fmla="*/ 98 w 928785"/>
                  <a:gd name="connsiteY1-104" fmla="*/ 1482451 h 1611038"/>
                  <a:gd name="connsiteX2-105" fmla="*/ 45361 w 928785"/>
                  <a:gd name="connsiteY2-106" fmla="*/ 0 h 1611038"/>
                  <a:gd name="connsiteX3-107" fmla="*/ 928785 w 928785"/>
                  <a:gd name="connsiteY3-108" fmla="*/ 1253851 h 1611038"/>
                  <a:gd name="connsiteX4-109" fmla="*/ 528735 w 928785"/>
                  <a:gd name="connsiteY4-110" fmla="*/ 1611038 h 1611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dirty="0">
                  <a:ln>
                    <a:noFill/>
                  </a:ln>
                  <a:solidFill>
                    <a:schemeClr val="lt1"/>
                  </a:solidFill>
                  <a:effectLst/>
                  <a:uLnTx/>
                  <a:uFillTx/>
                  <a:latin typeface="+mn-lt"/>
                  <a:ea typeface="+mn-ea"/>
                  <a:cs typeface="+mn-cs"/>
                </a:endParaRPr>
              </a:p>
            </p:txBody>
          </p:sp>
          <p:sp>
            <p:nvSpPr>
              <p:cNvPr id="53" name="Freeform: Shape 52"/>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1" fmla="*/ 0 w 885825"/>
                  <a:gd name="connsiteY0-2" fmla="*/ 997167 h 2254467"/>
                  <a:gd name="connsiteX1-3" fmla="*/ 675879 w 885825"/>
                  <a:gd name="connsiteY1-4" fmla="*/ 0 h 2254467"/>
                  <a:gd name="connsiteX2-5" fmla="*/ 885825 w 885825"/>
                  <a:gd name="connsiteY2-6" fmla="*/ 2254467 h 2254467"/>
                  <a:gd name="connsiteX3-7" fmla="*/ 0 w 885825"/>
                  <a:gd name="connsiteY3-8" fmla="*/ 997167 h 2254467"/>
                </a:gdLst>
                <a:ahLst/>
                <a:cxnLst>
                  <a:cxn ang="0">
                    <a:pos x="connsiteX0-1" y="connsiteY0-2"/>
                  </a:cxn>
                  <a:cxn ang="0">
                    <a:pos x="connsiteX1-3" y="connsiteY1-4"/>
                  </a:cxn>
                  <a:cxn ang="0">
                    <a:pos x="connsiteX2-5" y="connsiteY2-6"/>
                  </a:cxn>
                  <a:cxn ang="0">
                    <a:pos x="connsiteX3-7" y="connsiteY3-8"/>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5911" name="Group 14"/>
            <p:cNvGrpSpPr/>
            <p:nvPr/>
          </p:nvGrpSpPr>
          <p:grpSpPr>
            <a:xfrm rot="-556216" flipH="1">
              <a:off x="12949687" y="4848328"/>
              <a:ext cx="885221" cy="609671"/>
              <a:chOff x="3667032" y="1708483"/>
              <a:chExt cx="8105829" cy="5582653"/>
            </a:xfrm>
          </p:grpSpPr>
          <p:sp>
            <p:nvSpPr>
              <p:cNvPr id="40" name="Freeform: Shape 39"/>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1" fmla="*/ 753988 w 753988"/>
                  <a:gd name="connsiteY0-2" fmla="*/ 288628 h 288628"/>
                  <a:gd name="connsiteX1-3" fmla="*/ 288758 w 753988"/>
                  <a:gd name="connsiteY1-4" fmla="*/ 0 h 288628"/>
                  <a:gd name="connsiteX2-5" fmla="*/ 0 w 753988"/>
                  <a:gd name="connsiteY2-6" fmla="*/ 264695 h 288628"/>
                  <a:gd name="connsiteX3-7" fmla="*/ 753988 w 753988"/>
                  <a:gd name="connsiteY3-8" fmla="*/ 288628 h 288628"/>
                  <a:gd name="connsiteX0-9" fmla="*/ 753988 w 753988"/>
                  <a:gd name="connsiteY0-10" fmla="*/ 288628 h 324723"/>
                  <a:gd name="connsiteX1-11" fmla="*/ 288758 w 753988"/>
                  <a:gd name="connsiteY1-12" fmla="*/ 0 h 324723"/>
                  <a:gd name="connsiteX2-13" fmla="*/ 0 w 753988"/>
                  <a:gd name="connsiteY2-14" fmla="*/ 324723 h 324723"/>
                  <a:gd name="connsiteX3-15" fmla="*/ 753988 w 753988"/>
                  <a:gd name="connsiteY3-16" fmla="*/ 288628 h 324723"/>
                  <a:gd name="connsiteX0-17" fmla="*/ 681954 w 681954"/>
                  <a:gd name="connsiteY0-18" fmla="*/ 396679 h 396679"/>
                  <a:gd name="connsiteX1-19" fmla="*/ 288758 w 681954"/>
                  <a:gd name="connsiteY1-20" fmla="*/ 0 h 396679"/>
                  <a:gd name="connsiteX2-21" fmla="*/ 0 w 681954"/>
                  <a:gd name="connsiteY2-22" fmla="*/ 324723 h 396679"/>
                  <a:gd name="connsiteX3-23" fmla="*/ 681954 w 681954"/>
                  <a:gd name="connsiteY3-24" fmla="*/ 396679 h 396679"/>
                  <a:gd name="connsiteX0-25" fmla="*/ 798009 w 798009"/>
                  <a:gd name="connsiteY0-26" fmla="*/ 324645 h 324723"/>
                  <a:gd name="connsiteX1-27" fmla="*/ 288758 w 798009"/>
                  <a:gd name="connsiteY1-28" fmla="*/ 0 h 324723"/>
                  <a:gd name="connsiteX2-29" fmla="*/ 0 w 798009"/>
                  <a:gd name="connsiteY2-30" fmla="*/ 324723 h 324723"/>
                  <a:gd name="connsiteX3-31" fmla="*/ 798009 w 798009"/>
                  <a:gd name="connsiteY3-32" fmla="*/ 324645 h 324723"/>
                  <a:gd name="connsiteX0-33" fmla="*/ 798009 w 798009"/>
                  <a:gd name="connsiteY0-34" fmla="*/ 324645 h 324645"/>
                  <a:gd name="connsiteX1-35" fmla="*/ 288758 w 798009"/>
                  <a:gd name="connsiteY1-36" fmla="*/ 0 h 324645"/>
                  <a:gd name="connsiteX2-37" fmla="*/ 0 w 798009"/>
                  <a:gd name="connsiteY2-38" fmla="*/ 208668 h 324645"/>
                  <a:gd name="connsiteX3-39" fmla="*/ 798009 w 798009"/>
                  <a:gd name="connsiteY3-40" fmla="*/ 324645 h 324645"/>
                  <a:gd name="connsiteX0-41" fmla="*/ 689958 w 689958"/>
                  <a:gd name="connsiteY0-42" fmla="*/ 360662 h 360662"/>
                  <a:gd name="connsiteX1-43" fmla="*/ 288758 w 689958"/>
                  <a:gd name="connsiteY1-44" fmla="*/ 0 h 360662"/>
                  <a:gd name="connsiteX2-45" fmla="*/ 0 w 689958"/>
                  <a:gd name="connsiteY2-46" fmla="*/ 208668 h 360662"/>
                  <a:gd name="connsiteX3-47" fmla="*/ 689958 w 689958"/>
                  <a:gd name="connsiteY3-48" fmla="*/ 360662 h 360662"/>
                </a:gdLst>
                <a:ahLst/>
                <a:cxnLst>
                  <a:cxn ang="0">
                    <a:pos x="connsiteX0-1" y="connsiteY0-2"/>
                  </a:cxn>
                  <a:cxn ang="0">
                    <a:pos x="connsiteX1-3" y="connsiteY1-4"/>
                  </a:cxn>
                  <a:cxn ang="0">
                    <a:pos x="connsiteX2-5" y="connsiteY2-6"/>
                  </a:cxn>
                  <a:cxn ang="0">
                    <a:pos x="connsiteX3-7" y="connsiteY3-8"/>
                  </a:cxn>
                </a:cxnLst>
                <a:rect l="l" t="t" r="r" b="b"/>
                <a:pathLst>
                  <a:path w="689958" h="360662">
                    <a:moveTo>
                      <a:pt x="689958" y="360662"/>
                    </a:moveTo>
                    <a:lnTo>
                      <a:pt x="288758" y="0"/>
                    </a:lnTo>
                    <a:lnTo>
                      <a:pt x="0" y="208668"/>
                    </a:lnTo>
                    <a:lnTo>
                      <a:pt x="689958" y="36066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41" name="Freeform: Shape 40"/>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42" name="Freeform: Shape 41"/>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43" name="Freeform: Shape 42"/>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44" name="Freeform: Shape 43"/>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1" fmla="*/ 0 w 637674"/>
                  <a:gd name="connsiteY0-2" fmla="*/ 0 h 637674"/>
                  <a:gd name="connsiteX1-3" fmla="*/ 537445 w 637674"/>
                  <a:gd name="connsiteY1-4" fmla="*/ 16112 h 637674"/>
                  <a:gd name="connsiteX2-5" fmla="*/ 637674 w 637674"/>
                  <a:gd name="connsiteY2-6" fmla="*/ 637674 h 637674"/>
                  <a:gd name="connsiteX3-7" fmla="*/ 0 w 637674"/>
                  <a:gd name="connsiteY3-8" fmla="*/ 0 h 637674"/>
                </a:gdLst>
                <a:ahLst/>
                <a:cxnLst>
                  <a:cxn ang="0">
                    <a:pos x="connsiteX0-1" y="connsiteY0-2"/>
                  </a:cxn>
                  <a:cxn ang="0">
                    <a:pos x="connsiteX1-3" y="connsiteY1-4"/>
                  </a:cxn>
                  <a:cxn ang="0">
                    <a:pos x="connsiteX2-5" y="connsiteY2-6"/>
                  </a:cxn>
                  <a:cxn ang="0">
                    <a:pos x="connsiteX3-7" y="connsiteY3-8"/>
                  </a:cxn>
                </a:cxnLst>
                <a:rect l="l" t="t" r="r" b="b"/>
                <a:pathLst>
                  <a:path w="637674" h="637674">
                    <a:moveTo>
                      <a:pt x="0" y="0"/>
                    </a:moveTo>
                    <a:lnTo>
                      <a:pt x="537445" y="16112"/>
                    </a:lnTo>
                    <a:lnTo>
                      <a:pt x="637674" y="637674"/>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45" name="Freeform: Shape 44"/>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1" fmla="*/ 196455 w 733927"/>
                  <a:gd name="connsiteY0-2" fmla="*/ 0 h 477287"/>
                  <a:gd name="connsiteX1-3" fmla="*/ 733927 w 733927"/>
                  <a:gd name="connsiteY1-4" fmla="*/ 477287 h 477287"/>
                  <a:gd name="connsiteX2-5" fmla="*/ 0 w 733927"/>
                  <a:gd name="connsiteY2-6" fmla="*/ 441192 h 477287"/>
                  <a:gd name="connsiteX3-7" fmla="*/ 196455 w 733927"/>
                  <a:gd name="connsiteY3-8" fmla="*/ 0 h 477287"/>
                </a:gdLst>
                <a:ahLst/>
                <a:cxnLst>
                  <a:cxn ang="0">
                    <a:pos x="connsiteX0-1" y="connsiteY0-2"/>
                  </a:cxn>
                  <a:cxn ang="0">
                    <a:pos x="connsiteX1-3" y="connsiteY1-4"/>
                  </a:cxn>
                  <a:cxn ang="0">
                    <a:pos x="connsiteX2-5" y="connsiteY2-6"/>
                  </a:cxn>
                  <a:cxn ang="0">
                    <a:pos x="connsiteX3-7" y="connsiteY3-8"/>
                  </a:cxn>
                </a:cxnLst>
                <a:rect l="l" t="t" r="r" b="b"/>
                <a:pathLst>
                  <a:path w="733927" h="477287">
                    <a:moveTo>
                      <a:pt x="196455" y="0"/>
                    </a:moveTo>
                    <a:lnTo>
                      <a:pt x="733927" y="477287"/>
                    </a:lnTo>
                    <a:lnTo>
                      <a:pt x="0" y="441192"/>
                    </a:lnTo>
                    <a:lnTo>
                      <a:pt x="19645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46" name="Freeform: Shape 45"/>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5919" name="Group 15"/>
            <p:cNvGrpSpPr/>
            <p:nvPr/>
          </p:nvGrpSpPr>
          <p:grpSpPr>
            <a:xfrm rot="-556216" flipH="1">
              <a:off x="9098407" y="3250270"/>
              <a:ext cx="740471" cy="509978"/>
              <a:chOff x="3667032" y="1708483"/>
              <a:chExt cx="8105829" cy="5582653"/>
            </a:xfrm>
          </p:grpSpPr>
          <p:sp>
            <p:nvSpPr>
              <p:cNvPr id="33" name="Freeform: Shape 32"/>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1" fmla="*/ 753988 w 753988"/>
                  <a:gd name="connsiteY0-2" fmla="*/ 288628 h 288628"/>
                  <a:gd name="connsiteX1-3" fmla="*/ 288758 w 753988"/>
                  <a:gd name="connsiteY1-4" fmla="*/ 0 h 288628"/>
                  <a:gd name="connsiteX2-5" fmla="*/ 0 w 753988"/>
                  <a:gd name="connsiteY2-6" fmla="*/ 264695 h 288628"/>
                  <a:gd name="connsiteX3-7" fmla="*/ 753988 w 753988"/>
                  <a:gd name="connsiteY3-8" fmla="*/ 288628 h 288628"/>
                  <a:gd name="connsiteX0-9" fmla="*/ 753988 w 753988"/>
                  <a:gd name="connsiteY0-10" fmla="*/ 288628 h 324723"/>
                  <a:gd name="connsiteX1-11" fmla="*/ 288758 w 753988"/>
                  <a:gd name="connsiteY1-12" fmla="*/ 0 h 324723"/>
                  <a:gd name="connsiteX2-13" fmla="*/ 0 w 753988"/>
                  <a:gd name="connsiteY2-14" fmla="*/ 324723 h 324723"/>
                  <a:gd name="connsiteX3-15" fmla="*/ 753988 w 753988"/>
                  <a:gd name="connsiteY3-16" fmla="*/ 288628 h 324723"/>
                  <a:gd name="connsiteX0-17" fmla="*/ 681954 w 681954"/>
                  <a:gd name="connsiteY0-18" fmla="*/ 396679 h 396679"/>
                  <a:gd name="connsiteX1-19" fmla="*/ 288758 w 681954"/>
                  <a:gd name="connsiteY1-20" fmla="*/ 0 h 396679"/>
                  <a:gd name="connsiteX2-21" fmla="*/ 0 w 681954"/>
                  <a:gd name="connsiteY2-22" fmla="*/ 324723 h 396679"/>
                  <a:gd name="connsiteX3-23" fmla="*/ 681954 w 681954"/>
                  <a:gd name="connsiteY3-24" fmla="*/ 396679 h 396679"/>
                  <a:gd name="connsiteX0-25" fmla="*/ 798009 w 798009"/>
                  <a:gd name="connsiteY0-26" fmla="*/ 324645 h 324723"/>
                  <a:gd name="connsiteX1-27" fmla="*/ 288758 w 798009"/>
                  <a:gd name="connsiteY1-28" fmla="*/ 0 h 324723"/>
                  <a:gd name="connsiteX2-29" fmla="*/ 0 w 798009"/>
                  <a:gd name="connsiteY2-30" fmla="*/ 324723 h 324723"/>
                  <a:gd name="connsiteX3-31" fmla="*/ 798009 w 798009"/>
                  <a:gd name="connsiteY3-32" fmla="*/ 324645 h 324723"/>
                  <a:gd name="connsiteX0-33" fmla="*/ 798009 w 798009"/>
                  <a:gd name="connsiteY0-34" fmla="*/ 324645 h 324645"/>
                  <a:gd name="connsiteX1-35" fmla="*/ 288758 w 798009"/>
                  <a:gd name="connsiteY1-36" fmla="*/ 0 h 324645"/>
                  <a:gd name="connsiteX2-37" fmla="*/ 0 w 798009"/>
                  <a:gd name="connsiteY2-38" fmla="*/ 208668 h 324645"/>
                  <a:gd name="connsiteX3-39" fmla="*/ 798009 w 798009"/>
                  <a:gd name="connsiteY3-40" fmla="*/ 324645 h 324645"/>
                  <a:gd name="connsiteX0-41" fmla="*/ 689958 w 689958"/>
                  <a:gd name="connsiteY0-42" fmla="*/ 360662 h 360662"/>
                  <a:gd name="connsiteX1-43" fmla="*/ 288758 w 689958"/>
                  <a:gd name="connsiteY1-44" fmla="*/ 0 h 360662"/>
                  <a:gd name="connsiteX2-45" fmla="*/ 0 w 689958"/>
                  <a:gd name="connsiteY2-46" fmla="*/ 208668 h 360662"/>
                  <a:gd name="connsiteX3-47" fmla="*/ 689958 w 689958"/>
                  <a:gd name="connsiteY3-48" fmla="*/ 360662 h 360662"/>
                </a:gdLst>
                <a:ahLst/>
                <a:cxnLst>
                  <a:cxn ang="0">
                    <a:pos x="connsiteX0-1" y="connsiteY0-2"/>
                  </a:cxn>
                  <a:cxn ang="0">
                    <a:pos x="connsiteX1-3" y="connsiteY1-4"/>
                  </a:cxn>
                  <a:cxn ang="0">
                    <a:pos x="connsiteX2-5" y="connsiteY2-6"/>
                  </a:cxn>
                  <a:cxn ang="0">
                    <a:pos x="connsiteX3-7" y="connsiteY3-8"/>
                  </a:cxn>
                </a:cxnLst>
                <a:rect l="l" t="t" r="r" b="b"/>
                <a:pathLst>
                  <a:path w="689958" h="360662">
                    <a:moveTo>
                      <a:pt x="689958" y="360662"/>
                    </a:moveTo>
                    <a:lnTo>
                      <a:pt x="288758" y="0"/>
                    </a:lnTo>
                    <a:lnTo>
                      <a:pt x="0" y="208668"/>
                    </a:lnTo>
                    <a:lnTo>
                      <a:pt x="689958" y="36066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34" name="Freeform: Shape 33"/>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35" name="Freeform: Shape 34"/>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36" name="Freeform: Shape 35"/>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37" name="Freeform: Shape 36"/>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1" fmla="*/ 0 w 637674"/>
                  <a:gd name="connsiteY0-2" fmla="*/ 0 h 637674"/>
                  <a:gd name="connsiteX1-3" fmla="*/ 537445 w 637674"/>
                  <a:gd name="connsiteY1-4" fmla="*/ 16112 h 637674"/>
                  <a:gd name="connsiteX2-5" fmla="*/ 637674 w 637674"/>
                  <a:gd name="connsiteY2-6" fmla="*/ 637674 h 637674"/>
                  <a:gd name="connsiteX3-7" fmla="*/ 0 w 637674"/>
                  <a:gd name="connsiteY3-8" fmla="*/ 0 h 637674"/>
                </a:gdLst>
                <a:ahLst/>
                <a:cxnLst>
                  <a:cxn ang="0">
                    <a:pos x="connsiteX0-1" y="connsiteY0-2"/>
                  </a:cxn>
                  <a:cxn ang="0">
                    <a:pos x="connsiteX1-3" y="connsiteY1-4"/>
                  </a:cxn>
                  <a:cxn ang="0">
                    <a:pos x="connsiteX2-5" y="connsiteY2-6"/>
                  </a:cxn>
                  <a:cxn ang="0">
                    <a:pos x="connsiteX3-7" y="connsiteY3-8"/>
                  </a:cxn>
                </a:cxnLst>
                <a:rect l="l" t="t" r="r" b="b"/>
                <a:pathLst>
                  <a:path w="637674" h="637674">
                    <a:moveTo>
                      <a:pt x="0" y="0"/>
                    </a:moveTo>
                    <a:lnTo>
                      <a:pt x="537445" y="16112"/>
                    </a:lnTo>
                    <a:lnTo>
                      <a:pt x="637674" y="637674"/>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38" name="Freeform: Shape 37"/>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1" fmla="*/ 196455 w 733927"/>
                  <a:gd name="connsiteY0-2" fmla="*/ 0 h 477287"/>
                  <a:gd name="connsiteX1-3" fmla="*/ 733927 w 733927"/>
                  <a:gd name="connsiteY1-4" fmla="*/ 477287 h 477287"/>
                  <a:gd name="connsiteX2-5" fmla="*/ 0 w 733927"/>
                  <a:gd name="connsiteY2-6" fmla="*/ 441192 h 477287"/>
                  <a:gd name="connsiteX3-7" fmla="*/ 196455 w 733927"/>
                  <a:gd name="connsiteY3-8" fmla="*/ 0 h 477287"/>
                </a:gdLst>
                <a:ahLst/>
                <a:cxnLst>
                  <a:cxn ang="0">
                    <a:pos x="connsiteX0-1" y="connsiteY0-2"/>
                  </a:cxn>
                  <a:cxn ang="0">
                    <a:pos x="connsiteX1-3" y="connsiteY1-4"/>
                  </a:cxn>
                  <a:cxn ang="0">
                    <a:pos x="connsiteX2-5" y="connsiteY2-6"/>
                  </a:cxn>
                  <a:cxn ang="0">
                    <a:pos x="connsiteX3-7" y="connsiteY3-8"/>
                  </a:cxn>
                </a:cxnLst>
                <a:rect l="l" t="t" r="r" b="b"/>
                <a:pathLst>
                  <a:path w="733927" h="477287">
                    <a:moveTo>
                      <a:pt x="196455" y="0"/>
                    </a:moveTo>
                    <a:lnTo>
                      <a:pt x="733927" y="477287"/>
                    </a:lnTo>
                    <a:lnTo>
                      <a:pt x="0" y="441192"/>
                    </a:lnTo>
                    <a:lnTo>
                      <a:pt x="19645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39" name="Freeform: Shape 38"/>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5927" name="Group 16"/>
            <p:cNvGrpSpPr/>
            <p:nvPr/>
          </p:nvGrpSpPr>
          <p:grpSpPr>
            <a:xfrm rot="-1324256" flipH="1">
              <a:off x="12999428" y="1262387"/>
              <a:ext cx="1627254" cy="1844118"/>
              <a:chOff x="5365048" y="479821"/>
              <a:chExt cx="8036930" cy="9108010"/>
            </a:xfrm>
          </p:grpSpPr>
          <p:sp>
            <p:nvSpPr>
              <p:cNvPr id="26" name="Freeform: Shape 25"/>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1" fmla="*/ 0 w 366579"/>
                  <a:gd name="connsiteY0-2" fmla="*/ 0 h 459339"/>
                  <a:gd name="connsiteX1-3" fmla="*/ 366579 w 366579"/>
                  <a:gd name="connsiteY1-4" fmla="*/ 459339 h 459339"/>
                  <a:gd name="connsiteX2-5" fmla="*/ 266700 w 366579"/>
                  <a:gd name="connsiteY2-6" fmla="*/ 76200 h 459339"/>
                  <a:gd name="connsiteX3-7" fmla="*/ 0 w 366579"/>
                  <a:gd name="connsiteY3-8" fmla="*/ 0 h 459339"/>
                </a:gdLst>
                <a:ahLst/>
                <a:cxnLst>
                  <a:cxn ang="0">
                    <a:pos x="connsiteX0-1" y="connsiteY0-2"/>
                  </a:cxn>
                  <a:cxn ang="0">
                    <a:pos x="connsiteX1-3" y="connsiteY1-4"/>
                  </a:cxn>
                  <a:cxn ang="0">
                    <a:pos x="connsiteX2-5" y="connsiteY2-6"/>
                  </a:cxn>
                  <a:cxn ang="0">
                    <a:pos x="connsiteX3-7" y="connsiteY3-8"/>
                  </a:cxn>
                </a:cxnLst>
                <a:rect l="l" t="t" r="r" b="b"/>
                <a:pathLst>
                  <a:path w="366579" h="459339">
                    <a:moveTo>
                      <a:pt x="0" y="0"/>
                    </a:moveTo>
                    <a:lnTo>
                      <a:pt x="366579" y="459339"/>
                    </a:lnTo>
                    <a:lnTo>
                      <a:pt x="266700" y="7620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27" name="Freeform: Shape 26"/>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1" fmla="*/ 1158170 w 1158170"/>
                  <a:gd name="connsiteY0-2" fmla="*/ 561975 h 561975"/>
                  <a:gd name="connsiteX1-3" fmla="*/ 377120 w 1158170"/>
                  <a:gd name="connsiteY1-4" fmla="*/ 0 h 561975"/>
                  <a:gd name="connsiteX2-5" fmla="*/ 0 w 1158170"/>
                  <a:gd name="connsiteY2-6" fmla="*/ 375217 h 561975"/>
                  <a:gd name="connsiteX3-7" fmla="*/ 1158170 w 1158170"/>
                  <a:gd name="connsiteY3-8" fmla="*/ 561975 h 561975"/>
                  <a:gd name="connsiteX0-9" fmla="*/ 1160823 w 1160823"/>
                  <a:gd name="connsiteY0-10" fmla="*/ 561975 h 561975"/>
                  <a:gd name="connsiteX1-11" fmla="*/ 379773 w 1160823"/>
                  <a:gd name="connsiteY1-12" fmla="*/ 0 h 561975"/>
                  <a:gd name="connsiteX2-13" fmla="*/ 0 w 1160823"/>
                  <a:gd name="connsiteY2-14" fmla="*/ 367257 h 561975"/>
                  <a:gd name="connsiteX3-15" fmla="*/ 1160823 w 1160823"/>
                  <a:gd name="connsiteY3-16" fmla="*/ 561975 h 561975"/>
                </a:gdLst>
                <a:ahLst/>
                <a:cxnLst>
                  <a:cxn ang="0">
                    <a:pos x="connsiteX0-1" y="connsiteY0-2"/>
                  </a:cxn>
                  <a:cxn ang="0">
                    <a:pos x="connsiteX1-3" y="connsiteY1-4"/>
                  </a:cxn>
                  <a:cxn ang="0">
                    <a:pos x="connsiteX2-5" y="connsiteY2-6"/>
                  </a:cxn>
                  <a:cxn ang="0">
                    <a:pos x="connsiteX3-7" y="connsiteY3-8"/>
                  </a:cxn>
                </a:cxnLst>
                <a:rect l="l" t="t" r="r" b="b"/>
                <a:pathLst>
                  <a:path w="1160823" h="561975">
                    <a:moveTo>
                      <a:pt x="1160823" y="561975"/>
                    </a:moveTo>
                    <a:lnTo>
                      <a:pt x="379773" y="0"/>
                    </a:lnTo>
                    <a:lnTo>
                      <a:pt x="0" y="367257"/>
                    </a:lnTo>
                    <a:lnTo>
                      <a:pt x="1160823" y="561975"/>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28" name="Freeform: Shape 27"/>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1" fmla="*/ 157232 w 276225"/>
                  <a:gd name="connsiteY0-2" fmla="*/ 0 h 205332"/>
                  <a:gd name="connsiteX1-3" fmla="*/ 0 w 276225"/>
                  <a:gd name="connsiteY1-4" fmla="*/ 205332 h 205332"/>
                  <a:gd name="connsiteX2-5" fmla="*/ 276225 w 276225"/>
                  <a:gd name="connsiteY2-6" fmla="*/ 157707 h 205332"/>
                  <a:gd name="connsiteX3-7" fmla="*/ 157232 w 276225"/>
                  <a:gd name="connsiteY3-8" fmla="*/ 0 h 205332"/>
                  <a:gd name="connsiteX0-9" fmla="*/ 275415 w 394408"/>
                  <a:gd name="connsiteY0-10" fmla="*/ 0 h 157707"/>
                  <a:gd name="connsiteX1-11" fmla="*/ 0 w 394408"/>
                  <a:gd name="connsiteY1-12" fmla="*/ 150097 h 157707"/>
                  <a:gd name="connsiteX2-13" fmla="*/ 394408 w 394408"/>
                  <a:gd name="connsiteY2-14" fmla="*/ 157707 h 157707"/>
                  <a:gd name="connsiteX3-15" fmla="*/ 275415 w 394408"/>
                  <a:gd name="connsiteY3-16" fmla="*/ 0 h 157707"/>
                </a:gdLst>
                <a:ahLst/>
                <a:cxnLst>
                  <a:cxn ang="0">
                    <a:pos x="connsiteX0-1" y="connsiteY0-2"/>
                  </a:cxn>
                  <a:cxn ang="0">
                    <a:pos x="connsiteX1-3" y="connsiteY1-4"/>
                  </a:cxn>
                  <a:cxn ang="0">
                    <a:pos x="connsiteX2-5" y="connsiteY2-6"/>
                  </a:cxn>
                  <a:cxn ang="0">
                    <a:pos x="connsiteX3-7" y="connsiteY3-8"/>
                  </a:cxn>
                </a:cxnLst>
                <a:rect l="l" t="t" r="r" b="b"/>
                <a:pathLst>
                  <a:path w="394408" h="157707">
                    <a:moveTo>
                      <a:pt x="275415" y="0"/>
                    </a:moveTo>
                    <a:lnTo>
                      <a:pt x="0" y="150097"/>
                    </a:lnTo>
                    <a:lnTo>
                      <a:pt x="394408" y="157707"/>
                    </a:lnTo>
                    <a:lnTo>
                      <a:pt x="27541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29" name="Freeform: Shape 28"/>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1" fmla="*/ 552450 w 552450"/>
                  <a:gd name="connsiteY0-2" fmla="*/ 0 h 826497"/>
                  <a:gd name="connsiteX1-3" fmla="*/ 0 w 552450"/>
                  <a:gd name="connsiteY1-4" fmla="*/ 114300 h 826497"/>
                  <a:gd name="connsiteX2-5" fmla="*/ 502647 w 552450"/>
                  <a:gd name="connsiteY2-6" fmla="*/ 826497 h 826497"/>
                  <a:gd name="connsiteX3-7" fmla="*/ 552450 w 552450"/>
                  <a:gd name="connsiteY3-8" fmla="*/ 0 h 826497"/>
                </a:gdLst>
                <a:ahLst/>
                <a:cxnLst>
                  <a:cxn ang="0">
                    <a:pos x="connsiteX0-1" y="connsiteY0-2"/>
                  </a:cxn>
                  <a:cxn ang="0">
                    <a:pos x="connsiteX1-3" y="connsiteY1-4"/>
                  </a:cxn>
                  <a:cxn ang="0">
                    <a:pos x="connsiteX2-5" y="connsiteY2-6"/>
                  </a:cxn>
                  <a:cxn ang="0">
                    <a:pos x="connsiteX3-7" y="connsiteY3-8"/>
                  </a:cxn>
                </a:cxnLst>
                <a:rect l="l" t="t" r="r" b="b"/>
                <a:pathLst>
                  <a:path w="552450" h="826497">
                    <a:moveTo>
                      <a:pt x="552450" y="0"/>
                    </a:moveTo>
                    <a:lnTo>
                      <a:pt x="0" y="114300"/>
                    </a:lnTo>
                    <a:lnTo>
                      <a:pt x="502647" y="826497"/>
                    </a:lnTo>
                    <a:lnTo>
                      <a:pt x="55245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30" name="Freeform: Shape 29"/>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1" fmla="*/ 1113905 w 1113905"/>
                  <a:gd name="connsiteY0-2" fmla="*/ 0 h 1390650"/>
                  <a:gd name="connsiteX1-3" fmla="*/ 0 w 1113905"/>
                  <a:gd name="connsiteY1-4" fmla="*/ 643150 h 1390650"/>
                  <a:gd name="connsiteX2-5" fmla="*/ 113780 w 1113905"/>
                  <a:gd name="connsiteY2-6" fmla="*/ 1390650 h 1390650"/>
                  <a:gd name="connsiteX3-7" fmla="*/ 1113905 w 1113905"/>
                  <a:gd name="connsiteY3-8" fmla="*/ 0 h 1390650"/>
                  <a:gd name="connsiteX0-9" fmla="*/ 1229522 w 1229522"/>
                  <a:gd name="connsiteY0-10" fmla="*/ 0 h 1341742"/>
                  <a:gd name="connsiteX1-11" fmla="*/ 0 w 1229522"/>
                  <a:gd name="connsiteY1-12" fmla="*/ 594242 h 1341742"/>
                  <a:gd name="connsiteX2-13" fmla="*/ 113780 w 1229522"/>
                  <a:gd name="connsiteY2-14" fmla="*/ 1341742 h 1341742"/>
                  <a:gd name="connsiteX3-15" fmla="*/ 1229522 w 1229522"/>
                  <a:gd name="connsiteY3-16" fmla="*/ 0 h 1341742"/>
                </a:gdLst>
                <a:ahLst/>
                <a:cxnLst>
                  <a:cxn ang="0">
                    <a:pos x="connsiteX0-1" y="connsiteY0-2"/>
                  </a:cxn>
                  <a:cxn ang="0">
                    <a:pos x="connsiteX1-3" y="connsiteY1-4"/>
                  </a:cxn>
                  <a:cxn ang="0">
                    <a:pos x="connsiteX2-5" y="connsiteY2-6"/>
                  </a:cxn>
                  <a:cxn ang="0">
                    <a:pos x="connsiteX3-7" y="connsiteY3-8"/>
                  </a:cxn>
                </a:cxnLst>
                <a:rect l="l" t="t" r="r" b="b"/>
                <a:pathLst>
                  <a:path w="1229522" h="1341742">
                    <a:moveTo>
                      <a:pt x="1229522" y="0"/>
                    </a:moveTo>
                    <a:lnTo>
                      <a:pt x="0" y="594242"/>
                    </a:lnTo>
                    <a:lnTo>
                      <a:pt x="113780" y="1341742"/>
                    </a:lnTo>
                    <a:lnTo>
                      <a:pt x="1229522"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31" name="Freeform: Shape 30"/>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1" fmla="*/ 542925 w 942975"/>
                  <a:gd name="connsiteY0-2" fmla="*/ 1304925 h 1304925"/>
                  <a:gd name="connsiteX1-3" fmla="*/ 14288 w 942975"/>
                  <a:gd name="connsiteY1-4" fmla="*/ 1176338 h 1304925"/>
                  <a:gd name="connsiteX2-5" fmla="*/ 0 w 942975"/>
                  <a:gd name="connsiteY2-6" fmla="*/ 0 h 1304925"/>
                  <a:gd name="connsiteX3-7" fmla="*/ 942975 w 942975"/>
                  <a:gd name="connsiteY3-8" fmla="*/ 947738 h 1304925"/>
                  <a:gd name="connsiteX4-9" fmla="*/ 542925 w 942975"/>
                  <a:gd name="connsiteY4-10" fmla="*/ 1304925 h 1304925"/>
                  <a:gd name="connsiteX0-11" fmla="*/ 528637 w 928687"/>
                  <a:gd name="connsiteY0-12" fmla="*/ 1581150 h 1581150"/>
                  <a:gd name="connsiteX1-13" fmla="*/ 0 w 928687"/>
                  <a:gd name="connsiteY1-14" fmla="*/ 1452563 h 1581150"/>
                  <a:gd name="connsiteX2-15" fmla="*/ 61912 w 928687"/>
                  <a:gd name="connsiteY2-16" fmla="*/ 0 h 1581150"/>
                  <a:gd name="connsiteX3-17" fmla="*/ 928687 w 928687"/>
                  <a:gd name="connsiteY3-18" fmla="*/ 1223963 h 1581150"/>
                  <a:gd name="connsiteX4-19" fmla="*/ 528637 w 928687"/>
                  <a:gd name="connsiteY4-20" fmla="*/ 1581150 h 1581150"/>
                  <a:gd name="connsiteX0-21" fmla="*/ 528637 w 928687"/>
                  <a:gd name="connsiteY0-22" fmla="*/ 1619250 h 1619250"/>
                  <a:gd name="connsiteX1-23" fmla="*/ 0 w 928687"/>
                  <a:gd name="connsiteY1-24" fmla="*/ 1490663 h 1619250"/>
                  <a:gd name="connsiteX2-25" fmla="*/ 42862 w 928687"/>
                  <a:gd name="connsiteY2-26" fmla="*/ 0 h 1619250"/>
                  <a:gd name="connsiteX3-27" fmla="*/ 928687 w 928687"/>
                  <a:gd name="connsiteY3-28" fmla="*/ 1262063 h 1619250"/>
                  <a:gd name="connsiteX4-29" fmla="*/ 528637 w 928687"/>
                  <a:gd name="connsiteY4-30" fmla="*/ 1619250 h 1619250"/>
                  <a:gd name="connsiteX0-31" fmla="*/ 528637 w 928687"/>
                  <a:gd name="connsiteY0-32" fmla="*/ 1614196 h 1614196"/>
                  <a:gd name="connsiteX1-33" fmla="*/ 0 w 928687"/>
                  <a:gd name="connsiteY1-34" fmla="*/ 1485609 h 1614196"/>
                  <a:gd name="connsiteX2-35" fmla="*/ 47916 w 928687"/>
                  <a:gd name="connsiteY2-36" fmla="*/ 0 h 1614196"/>
                  <a:gd name="connsiteX3-37" fmla="*/ 928687 w 928687"/>
                  <a:gd name="connsiteY3-38" fmla="*/ 1257009 h 1614196"/>
                  <a:gd name="connsiteX4-39" fmla="*/ 528637 w 928687"/>
                  <a:gd name="connsiteY4-40" fmla="*/ 1614196 h 1614196"/>
                  <a:gd name="connsiteX0-41" fmla="*/ 528637 w 928687"/>
                  <a:gd name="connsiteY0-42" fmla="*/ 1442351 h 1442351"/>
                  <a:gd name="connsiteX1-43" fmla="*/ 0 w 928687"/>
                  <a:gd name="connsiteY1-44" fmla="*/ 1313764 h 1442351"/>
                  <a:gd name="connsiteX2-45" fmla="*/ 2427 w 928687"/>
                  <a:gd name="connsiteY2-46" fmla="*/ 0 h 1442351"/>
                  <a:gd name="connsiteX3-47" fmla="*/ 928687 w 928687"/>
                  <a:gd name="connsiteY3-48" fmla="*/ 1085164 h 1442351"/>
                  <a:gd name="connsiteX4-49" fmla="*/ 528637 w 928687"/>
                  <a:gd name="connsiteY4-50" fmla="*/ 1442351 h 1442351"/>
                  <a:gd name="connsiteX0-51" fmla="*/ 528637 w 928687"/>
                  <a:gd name="connsiteY0-52" fmla="*/ 1624305 h 1624305"/>
                  <a:gd name="connsiteX1-53" fmla="*/ 0 w 928687"/>
                  <a:gd name="connsiteY1-54" fmla="*/ 1495718 h 1624305"/>
                  <a:gd name="connsiteX2-55" fmla="*/ 47916 w 928687"/>
                  <a:gd name="connsiteY2-56" fmla="*/ 0 h 1624305"/>
                  <a:gd name="connsiteX3-57" fmla="*/ 928687 w 928687"/>
                  <a:gd name="connsiteY3-58" fmla="*/ 1267118 h 1624305"/>
                  <a:gd name="connsiteX4-59" fmla="*/ 528637 w 928687"/>
                  <a:gd name="connsiteY4-60" fmla="*/ 1624305 h 1624305"/>
                  <a:gd name="connsiteX0-61" fmla="*/ 528637 w 928687"/>
                  <a:gd name="connsiteY0-62" fmla="*/ 1616345 h 1616345"/>
                  <a:gd name="connsiteX1-63" fmla="*/ 0 w 928687"/>
                  <a:gd name="connsiteY1-64" fmla="*/ 1487758 h 1616345"/>
                  <a:gd name="connsiteX2-65" fmla="*/ 53223 w 928687"/>
                  <a:gd name="connsiteY2-66" fmla="*/ 0 h 1616345"/>
                  <a:gd name="connsiteX3-67" fmla="*/ 928687 w 928687"/>
                  <a:gd name="connsiteY3-68" fmla="*/ 1259158 h 1616345"/>
                  <a:gd name="connsiteX4-69" fmla="*/ 528637 w 928687"/>
                  <a:gd name="connsiteY4-70" fmla="*/ 1616345 h 1616345"/>
                  <a:gd name="connsiteX0-71" fmla="*/ 528637 w 928687"/>
                  <a:gd name="connsiteY0-72" fmla="*/ 1618998 h 1618998"/>
                  <a:gd name="connsiteX1-73" fmla="*/ 0 w 928687"/>
                  <a:gd name="connsiteY1-74" fmla="*/ 1490411 h 1618998"/>
                  <a:gd name="connsiteX2-75" fmla="*/ 55877 w 928687"/>
                  <a:gd name="connsiteY2-76" fmla="*/ 0 h 1618998"/>
                  <a:gd name="connsiteX3-77" fmla="*/ 928687 w 928687"/>
                  <a:gd name="connsiteY3-78" fmla="*/ 1261811 h 1618998"/>
                  <a:gd name="connsiteX4-79" fmla="*/ 528637 w 928687"/>
                  <a:gd name="connsiteY4-80" fmla="*/ 1618998 h 1618998"/>
                  <a:gd name="connsiteX0-81" fmla="*/ 528637 w 928687"/>
                  <a:gd name="connsiteY0-82" fmla="*/ 1611038 h 1611038"/>
                  <a:gd name="connsiteX1-83" fmla="*/ 0 w 928687"/>
                  <a:gd name="connsiteY1-84" fmla="*/ 1482451 h 1611038"/>
                  <a:gd name="connsiteX2-85" fmla="*/ 50570 w 928687"/>
                  <a:gd name="connsiteY2-86" fmla="*/ 0 h 1611038"/>
                  <a:gd name="connsiteX3-87" fmla="*/ 928687 w 928687"/>
                  <a:gd name="connsiteY3-88" fmla="*/ 1253851 h 1611038"/>
                  <a:gd name="connsiteX4-89" fmla="*/ 528637 w 928687"/>
                  <a:gd name="connsiteY4-90" fmla="*/ 1611038 h 1611038"/>
                  <a:gd name="connsiteX0-91" fmla="*/ 536444 w 936494"/>
                  <a:gd name="connsiteY0-92" fmla="*/ 1597771 h 1597771"/>
                  <a:gd name="connsiteX1-93" fmla="*/ 7807 w 936494"/>
                  <a:gd name="connsiteY1-94" fmla="*/ 1469184 h 1597771"/>
                  <a:gd name="connsiteX2-95" fmla="*/ 0 w 936494"/>
                  <a:gd name="connsiteY2-96" fmla="*/ 0 h 1597771"/>
                  <a:gd name="connsiteX3-97" fmla="*/ 936494 w 936494"/>
                  <a:gd name="connsiteY3-98" fmla="*/ 1240584 h 1597771"/>
                  <a:gd name="connsiteX4-99" fmla="*/ 536444 w 936494"/>
                  <a:gd name="connsiteY4-100" fmla="*/ 1597771 h 1597771"/>
                  <a:gd name="connsiteX0-101" fmla="*/ 528735 w 928785"/>
                  <a:gd name="connsiteY0-102" fmla="*/ 1611038 h 1611038"/>
                  <a:gd name="connsiteX1-103" fmla="*/ 98 w 928785"/>
                  <a:gd name="connsiteY1-104" fmla="*/ 1482451 h 1611038"/>
                  <a:gd name="connsiteX2-105" fmla="*/ 45361 w 928785"/>
                  <a:gd name="connsiteY2-106" fmla="*/ 0 h 1611038"/>
                  <a:gd name="connsiteX3-107" fmla="*/ 928785 w 928785"/>
                  <a:gd name="connsiteY3-108" fmla="*/ 1253851 h 1611038"/>
                  <a:gd name="connsiteX4-109" fmla="*/ 528735 w 928785"/>
                  <a:gd name="connsiteY4-110" fmla="*/ 1611038 h 1611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32" name="Freeform: Shape 31"/>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1" fmla="*/ 0 w 885825"/>
                  <a:gd name="connsiteY0-2" fmla="*/ 997167 h 2254467"/>
                  <a:gd name="connsiteX1-3" fmla="*/ 675879 w 885825"/>
                  <a:gd name="connsiteY1-4" fmla="*/ 0 h 2254467"/>
                  <a:gd name="connsiteX2-5" fmla="*/ 885825 w 885825"/>
                  <a:gd name="connsiteY2-6" fmla="*/ 2254467 h 2254467"/>
                  <a:gd name="connsiteX3-7" fmla="*/ 0 w 885825"/>
                  <a:gd name="connsiteY3-8" fmla="*/ 997167 h 2254467"/>
                </a:gdLst>
                <a:ahLst/>
                <a:cxnLst>
                  <a:cxn ang="0">
                    <a:pos x="connsiteX0-1" y="connsiteY0-2"/>
                  </a:cxn>
                  <a:cxn ang="0">
                    <a:pos x="connsiteX1-3" y="connsiteY1-4"/>
                  </a:cxn>
                  <a:cxn ang="0">
                    <a:pos x="connsiteX2-5" y="connsiteY2-6"/>
                  </a:cxn>
                  <a:cxn ang="0">
                    <a:pos x="connsiteX3-7" y="connsiteY3-8"/>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5935" name="Group 17"/>
            <p:cNvGrpSpPr/>
            <p:nvPr/>
          </p:nvGrpSpPr>
          <p:grpSpPr>
            <a:xfrm rot="-2238371" flipH="1">
              <a:off x="13519304" y="3604291"/>
              <a:ext cx="825203" cy="568334"/>
              <a:chOff x="3667032" y="1708483"/>
              <a:chExt cx="8105829" cy="5582653"/>
            </a:xfrm>
          </p:grpSpPr>
          <p:sp>
            <p:nvSpPr>
              <p:cNvPr id="19" name="Freeform: Shape 18"/>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1" fmla="*/ 753988 w 753988"/>
                  <a:gd name="connsiteY0-2" fmla="*/ 288628 h 288628"/>
                  <a:gd name="connsiteX1-3" fmla="*/ 288758 w 753988"/>
                  <a:gd name="connsiteY1-4" fmla="*/ 0 h 288628"/>
                  <a:gd name="connsiteX2-5" fmla="*/ 0 w 753988"/>
                  <a:gd name="connsiteY2-6" fmla="*/ 264695 h 288628"/>
                  <a:gd name="connsiteX3-7" fmla="*/ 753988 w 753988"/>
                  <a:gd name="connsiteY3-8" fmla="*/ 288628 h 288628"/>
                  <a:gd name="connsiteX0-9" fmla="*/ 753988 w 753988"/>
                  <a:gd name="connsiteY0-10" fmla="*/ 288628 h 324723"/>
                  <a:gd name="connsiteX1-11" fmla="*/ 288758 w 753988"/>
                  <a:gd name="connsiteY1-12" fmla="*/ 0 h 324723"/>
                  <a:gd name="connsiteX2-13" fmla="*/ 0 w 753988"/>
                  <a:gd name="connsiteY2-14" fmla="*/ 324723 h 324723"/>
                  <a:gd name="connsiteX3-15" fmla="*/ 753988 w 753988"/>
                  <a:gd name="connsiteY3-16" fmla="*/ 288628 h 324723"/>
                  <a:gd name="connsiteX0-17" fmla="*/ 681954 w 681954"/>
                  <a:gd name="connsiteY0-18" fmla="*/ 396679 h 396679"/>
                  <a:gd name="connsiteX1-19" fmla="*/ 288758 w 681954"/>
                  <a:gd name="connsiteY1-20" fmla="*/ 0 h 396679"/>
                  <a:gd name="connsiteX2-21" fmla="*/ 0 w 681954"/>
                  <a:gd name="connsiteY2-22" fmla="*/ 324723 h 396679"/>
                  <a:gd name="connsiteX3-23" fmla="*/ 681954 w 681954"/>
                  <a:gd name="connsiteY3-24" fmla="*/ 396679 h 396679"/>
                  <a:gd name="connsiteX0-25" fmla="*/ 798009 w 798009"/>
                  <a:gd name="connsiteY0-26" fmla="*/ 324645 h 324723"/>
                  <a:gd name="connsiteX1-27" fmla="*/ 288758 w 798009"/>
                  <a:gd name="connsiteY1-28" fmla="*/ 0 h 324723"/>
                  <a:gd name="connsiteX2-29" fmla="*/ 0 w 798009"/>
                  <a:gd name="connsiteY2-30" fmla="*/ 324723 h 324723"/>
                  <a:gd name="connsiteX3-31" fmla="*/ 798009 w 798009"/>
                  <a:gd name="connsiteY3-32" fmla="*/ 324645 h 324723"/>
                  <a:gd name="connsiteX0-33" fmla="*/ 798009 w 798009"/>
                  <a:gd name="connsiteY0-34" fmla="*/ 324645 h 324645"/>
                  <a:gd name="connsiteX1-35" fmla="*/ 288758 w 798009"/>
                  <a:gd name="connsiteY1-36" fmla="*/ 0 h 324645"/>
                  <a:gd name="connsiteX2-37" fmla="*/ 0 w 798009"/>
                  <a:gd name="connsiteY2-38" fmla="*/ 208668 h 324645"/>
                  <a:gd name="connsiteX3-39" fmla="*/ 798009 w 798009"/>
                  <a:gd name="connsiteY3-40" fmla="*/ 324645 h 324645"/>
                  <a:gd name="connsiteX0-41" fmla="*/ 689958 w 689958"/>
                  <a:gd name="connsiteY0-42" fmla="*/ 360662 h 360662"/>
                  <a:gd name="connsiteX1-43" fmla="*/ 288758 w 689958"/>
                  <a:gd name="connsiteY1-44" fmla="*/ 0 h 360662"/>
                  <a:gd name="connsiteX2-45" fmla="*/ 0 w 689958"/>
                  <a:gd name="connsiteY2-46" fmla="*/ 208668 h 360662"/>
                  <a:gd name="connsiteX3-47" fmla="*/ 689958 w 689958"/>
                  <a:gd name="connsiteY3-48" fmla="*/ 360662 h 360662"/>
                </a:gdLst>
                <a:ahLst/>
                <a:cxnLst>
                  <a:cxn ang="0">
                    <a:pos x="connsiteX0-1" y="connsiteY0-2"/>
                  </a:cxn>
                  <a:cxn ang="0">
                    <a:pos x="connsiteX1-3" y="connsiteY1-4"/>
                  </a:cxn>
                  <a:cxn ang="0">
                    <a:pos x="connsiteX2-5" y="connsiteY2-6"/>
                  </a:cxn>
                  <a:cxn ang="0">
                    <a:pos x="connsiteX3-7" y="connsiteY3-8"/>
                  </a:cxn>
                </a:cxnLst>
                <a:rect l="l" t="t" r="r" b="b"/>
                <a:pathLst>
                  <a:path w="689958" h="360662">
                    <a:moveTo>
                      <a:pt x="689958" y="360662"/>
                    </a:moveTo>
                    <a:lnTo>
                      <a:pt x="288758" y="0"/>
                    </a:lnTo>
                    <a:lnTo>
                      <a:pt x="0" y="208668"/>
                    </a:lnTo>
                    <a:lnTo>
                      <a:pt x="689958" y="36066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20" name="Freeform: Shape 19"/>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21" name="Freeform: Shape 20"/>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22" name="Freeform: Shape 21"/>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23" name="Freeform: Shape 22"/>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1" fmla="*/ 0 w 637674"/>
                  <a:gd name="connsiteY0-2" fmla="*/ 0 h 637674"/>
                  <a:gd name="connsiteX1-3" fmla="*/ 537445 w 637674"/>
                  <a:gd name="connsiteY1-4" fmla="*/ 16112 h 637674"/>
                  <a:gd name="connsiteX2-5" fmla="*/ 637674 w 637674"/>
                  <a:gd name="connsiteY2-6" fmla="*/ 637674 h 637674"/>
                  <a:gd name="connsiteX3-7" fmla="*/ 0 w 637674"/>
                  <a:gd name="connsiteY3-8" fmla="*/ 0 h 637674"/>
                </a:gdLst>
                <a:ahLst/>
                <a:cxnLst>
                  <a:cxn ang="0">
                    <a:pos x="connsiteX0-1" y="connsiteY0-2"/>
                  </a:cxn>
                  <a:cxn ang="0">
                    <a:pos x="connsiteX1-3" y="connsiteY1-4"/>
                  </a:cxn>
                  <a:cxn ang="0">
                    <a:pos x="connsiteX2-5" y="connsiteY2-6"/>
                  </a:cxn>
                  <a:cxn ang="0">
                    <a:pos x="connsiteX3-7" y="connsiteY3-8"/>
                  </a:cxn>
                </a:cxnLst>
                <a:rect l="l" t="t" r="r" b="b"/>
                <a:pathLst>
                  <a:path w="637674" h="637674">
                    <a:moveTo>
                      <a:pt x="0" y="0"/>
                    </a:moveTo>
                    <a:lnTo>
                      <a:pt x="537445" y="16112"/>
                    </a:lnTo>
                    <a:lnTo>
                      <a:pt x="637674" y="637674"/>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24" name="Freeform: Shape 23"/>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1" fmla="*/ 196455 w 733927"/>
                  <a:gd name="connsiteY0-2" fmla="*/ 0 h 477287"/>
                  <a:gd name="connsiteX1-3" fmla="*/ 733927 w 733927"/>
                  <a:gd name="connsiteY1-4" fmla="*/ 477287 h 477287"/>
                  <a:gd name="connsiteX2-5" fmla="*/ 0 w 733927"/>
                  <a:gd name="connsiteY2-6" fmla="*/ 441192 h 477287"/>
                  <a:gd name="connsiteX3-7" fmla="*/ 196455 w 733927"/>
                  <a:gd name="connsiteY3-8" fmla="*/ 0 h 477287"/>
                </a:gdLst>
                <a:ahLst/>
                <a:cxnLst>
                  <a:cxn ang="0">
                    <a:pos x="connsiteX0-1" y="connsiteY0-2"/>
                  </a:cxn>
                  <a:cxn ang="0">
                    <a:pos x="connsiteX1-3" y="connsiteY1-4"/>
                  </a:cxn>
                  <a:cxn ang="0">
                    <a:pos x="connsiteX2-5" y="connsiteY2-6"/>
                  </a:cxn>
                  <a:cxn ang="0">
                    <a:pos x="connsiteX3-7" y="connsiteY3-8"/>
                  </a:cxn>
                </a:cxnLst>
                <a:rect l="l" t="t" r="r" b="b"/>
                <a:pathLst>
                  <a:path w="733927" h="477287">
                    <a:moveTo>
                      <a:pt x="196455" y="0"/>
                    </a:moveTo>
                    <a:lnTo>
                      <a:pt x="733927" y="477287"/>
                    </a:lnTo>
                    <a:lnTo>
                      <a:pt x="0" y="441192"/>
                    </a:lnTo>
                    <a:lnTo>
                      <a:pt x="19645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sp>
            <p:nvSpPr>
              <p:cNvPr id="25" name="Freeform: Shape 24"/>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lt1"/>
                  </a:solidFill>
                  <a:effectLst/>
                  <a:uLnTx/>
                  <a:uFillTx/>
                  <a:latin typeface="+mn-lt"/>
                  <a:ea typeface="+mn-ea"/>
                  <a:cs typeface="+mn-cs"/>
                </a:endParaRPr>
              </a:p>
            </p:txBody>
          </p:sp>
        </p:grpSp>
      </p:grpSp>
      <p:grpSp>
        <p:nvGrpSpPr>
          <p:cNvPr id="35943" name="Group 102"/>
          <p:cNvGrpSpPr/>
          <p:nvPr/>
        </p:nvGrpSpPr>
        <p:grpSpPr>
          <a:xfrm>
            <a:off x="249238" y="4192588"/>
            <a:ext cx="2511425" cy="668337"/>
            <a:chOff x="3960971" y="2767117"/>
            <a:chExt cx="4267200" cy="1321489"/>
          </a:xfrm>
        </p:grpSpPr>
        <p:sp>
          <p:nvSpPr>
            <p:cNvPr id="35944" name="Freeform: Shape 103"/>
            <p:cNvSpPr/>
            <p:nvPr/>
          </p:nvSpPr>
          <p:spPr>
            <a:xfrm>
              <a:off x="4049553" y="3359522"/>
              <a:ext cx="4086225" cy="657225"/>
            </a:xfrm>
            <a:custGeom>
              <a:avLst/>
              <a:gdLst/>
              <a:ahLst/>
              <a:cxnLst>
                <a:cxn ang="0">
                  <a:pos x="3881915" y="86622"/>
                </a:cxn>
                <a:cxn ang="0">
                  <a:pos x="2049305" y="319032"/>
                </a:cxn>
                <a:cxn ang="0">
                  <a:pos x="2049305" y="313317"/>
                </a:cxn>
                <a:cxn ang="0">
                  <a:pos x="210979" y="78050"/>
                </a:cxn>
                <a:cxn ang="0">
                  <a:pos x="7144" y="603830"/>
                </a:cxn>
                <a:cxn ang="0">
                  <a:pos x="1779747" y="375230"/>
                </a:cxn>
                <a:cxn ang="0">
                  <a:pos x="2043590" y="643835"/>
                </a:cxn>
                <a:cxn ang="0">
                  <a:pos x="2043590" y="652407"/>
                </a:cxn>
                <a:cxn ang="0">
                  <a:pos x="2312195" y="383802"/>
                </a:cxn>
                <a:cxn ang="0">
                  <a:pos x="4084797" y="612402"/>
                </a:cxn>
                <a:cxn ang="0">
                  <a:pos x="3881915" y="86622"/>
                </a:cxn>
              </a:cxnLst>
              <a:pathLst>
                <a:path w="4086225" h="657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solidFill>
              <a:srgbClr val="F9F8F7">
                <a:alpha val="100000"/>
              </a:srgbClr>
            </a:solidFill>
            <a:ln w="9525">
              <a:noFill/>
            </a:ln>
          </p:spPr>
          <p:txBody>
            <a:bodyPr/>
            <a:p>
              <a:endParaRPr lang="en-US"/>
            </a:p>
          </p:txBody>
        </p:sp>
        <p:sp>
          <p:nvSpPr>
            <p:cNvPr id="105" name="Freeform: Shape 104"/>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5">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5946" name="Freeform: Shape 105"/>
            <p:cNvSpPr/>
            <p:nvPr/>
          </p:nvSpPr>
          <p:spPr>
            <a:xfrm>
              <a:off x="6068849" y="2857621"/>
              <a:ext cx="1809750" cy="857250"/>
            </a:xfrm>
            <a:custGeom>
              <a:avLst/>
              <a:gdLst/>
              <a:ahLst/>
              <a:cxnLst>
                <a:cxn ang="0">
                  <a:pos x="1806416" y="463748"/>
                </a:cxn>
                <a:cxn ang="0">
                  <a:pos x="423386" y="638056"/>
                </a:cxn>
                <a:cxn ang="0">
                  <a:pos x="437674" y="632341"/>
                </a:cxn>
                <a:cxn ang="0">
                  <a:pos x="1751171" y="395168"/>
                </a:cxn>
                <a:cxn ang="0">
                  <a:pos x="1769269" y="375166"/>
                </a:cxn>
                <a:cxn ang="0">
                  <a:pos x="1749266" y="357068"/>
                </a:cxn>
                <a:cxn ang="0">
                  <a:pos x="421481" y="598051"/>
                </a:cxn>
                <a:cxn ang="0">
                  <a:pos x="343376" y="631388"/>
                </a:cxn>
                <a:cxn ang="0">
                  <a:pos x="1721644" y="305633"/>
                </a:cxn>
                <a:cxn ang="0">
                  <a:pos x="1726406" y="300871"/>
                </a:cxn>
                <a:cxn ang="0">
                  <a:pos x="1721644" y="296108"/>
                </a:cxn>
                <a:cxn ang="0">
                  <a:pos x="381476" y="603766"/>
                </a:cxn>
                <a:cxn ang="0">
                  <a:pos x="454819" y="566618"/>
                </a:cxn>
                <a:cxn ang="0">
                  <a:pos x="1654016" y="252293"/>
                </a:cxn>
                <a:cxn ang="0">
                  <a:pos x="1671161" y="232291"/>
                </a:cxn>
                <a:cxn ang="0">
                  <a:pos x="1650206" y="214193"/>
                </a:cxn>
                <a:cxn ang="0">
                  <a:pos x="435769" y="532328"/>
                </a:cxn>
                <a:cxn ang="0">
                  <a:pos x="104299" y="725686"/>
                </a:cxn>
                <a:cxn ang="0">
                  <a:pos x="1428274" y="17026"/>
                </a:cxn>
                <a:cxn ang="0">
                  <a:pos x="1431131" y="10358"/>
                </a:cxn>
                <a:cxn ang="0">
                  <a:pos x="1424464" y="7501"/>
                </a:cxn>
                <a:cxn ang="0">
                  <a:pos x="57626" y="759023"/>
                </a:cxn>
                <a:cxn ang="0">
                  <a:pos x="9049" y="799028"/>
                </a:cxn>
                <a:cxn ang="0">
                  <a:pos x="21431" y="812363"/>
                </a:cxn>
                <a:cxn ang="0">
                  <a:pos x="7144" y="823793"/>
                </a:cxn>
                <a:cxn ang="0">
                  <a:pos x="31909" y="852368"/>
                </a:cxn>
                <a:cxn ang="0">
                  <a:pos x="327184" y="679013"/>
                </a:cxn>
                <a:cxn ang="0">
                  <a:pos x="330994" y="681871"/>
                </a:cxn>
                <a:cxn ang="0">
                  <a:pos x="332899" y="681871"/>
                </a:cxn>
                <a:cxn ang="0">
                  <a:pos x="1805464" y="472321"/>
                </a:cxn>
                <a:cxn ang="0">
                  <a:pos x="1810226" y="467558"/>
                </a:cxn>
                <a:cxn ang="0">
                  <a:pos x="1806416" y="463748"/>
                </a:cxn>
              </a:cxnLst>
              <a:pathLst>
                <a:path w="1809750" h="8572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solidFill>
              <a:srgbClr val="F9F8F7">
                <a:alpha val="100000"/>
              </a:srgbClr>
            </a:solidFill>
            <a:ln w="9525">
              <a:noFill/>
            </a:ln>
          </p:spPr>
          <p:txBody>
            <a:bodyPr/>
            <a:p>
              <a:endParaRPr lang="en-US"/>
            </a:p>
          </p:txBody>
        </p:sp>
        <p:sp>
          <p:nvSpPr>
            <p:cNvPr id="35947" name="Freeform: Shape 106"/>
            <p:cNvSpPr/>
            <p:nvPr/>
          </p:nvSpPr>
          <p:spPr>
            <a:xfrm>
              <a:off x="4297199" y="2767117"/>
              <a:ext cx="1809750" cy="942975"/>
            </a:xfrm>
            <a:custGeom>
              <a:avLst/>
              <a:gdLst/>
              <a:ahLst/>
              <a:cxnLst>
                <a:cxn ang="0">
                  <a:pos x="1811179" y="915250"/>
                </a:cxn>
                <a:cxn ang="0">
                  <a:pos x="1796891" y="903820"/>
                </a:cxn>
                <a:cxn ang="0">
                  <a:pos x="1809274" y="890485"/>
                </a:cxn>
                <a:cxn ang="0">
                  <a:pos x="1779746" y="865720"/>
                </a:cxn>
                <a:cxn ang="0">
                  <a:pos x="451009" y="7517"/>
                </a:cxn>
                <a:cxn ang="0">
                  <a:pos x="444341" y="9422"/>
                </a:cxn>
                <a:cxn ang="0">
                  <a:pos x="446246" y="16090"/>
                </a:cxn>
                <a:cxn ang="0">
                  <a:pos x="1745456" y="839050"/>
                </a:cxn>
                <a:cxn ang="0">
                  <a:pos x="1381601" y="621880"/>
                </a:cxn>
                <a:cxn ang="0">
                  <a:pos x="168116" y="304697"/>
                </a:cxn>
                <a:cxn ang="0">
                  <a:pos x="147161" y="322795"/>
                </a:cxn>
                <a:cxn ang="0">
                  <a:pos x="164306" y="342797"/>
                </a:cxn>
                <a:cxn ang="0">
                  <a:pos x="1363504" y="657122"/>
                </a:cxn>
                <a:cxn ang="0">
                  <a:pos x="1436846" y="694270"/>
                </a:cxn>
                <a:cxn ang="0">
                  <a:pos x="97631" y="385660"/>
                </a:cxn>
                <a:cxn ang="0">
                  <a:pos x="92869" y="390422"/>
                </a:cxn>
                <a:cxn ang="0">
                  <a:pos x="97631" y="395185"/>
                </a:cxn>
                <a:cxn ang="0">
                  <a:pos x="1475899" y="720940"/>
                </a:cxn>
                <a:cxn ang="0">
                  <a:pos x="1397794" y="687602"/>
                </a:cxn>
                <a:cxn ang="0">
                  <a:pos x="70009" y="446620"/>
                </a:cxn>
                <a:cxn ang="0">
                  <a:pos x="50006" y="464717"/>
                </a:cxn>
                <a:cxn ang="0">
                  <a:pos x="68104" y="484720"/>
                </a:cxn>
                <a:cxn ang="0">
                  <a:pos x="1381601" y="721892"/>
                </a:cxn>
                <a:cxn ang="0">
                  <a:pos x="1395889" y="727607"/>
                </a:cxn>
                <a:cxn ang="0">
                  <a:pos x="11906" y="554252"/>
                </a:cxn>
                <a:cxn ang="0">
                  <a:pos x="7144" y="559015"/>
                </a:cxn>
                <a:cxn ang="0">
                  <a:pos x="11906" y="563777"/>
                </a:cxn>
                <a:cxn ang="0">
                  <a:pos x="1484471" y="773327"/>
                </a:cxn>
                <a:cxn ang="0">
                  <a:pos x="1486376" y="773327"/>
                </a:cxn>
                <a:cxn ang="0">
                  <a:pos x="1490186" y="770470"/>
                </a:cxn>
                <a:cxn ang="0">
                  <a:pos x="1785461" y="943825"/>
                </a:cxn>
                <a:cxn ang="0">
                  <a:pos x="1811179" y="915250"/>
                </a:cxn>
              </a:cxnLst>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rgbClr val="F9F8F7">
                <a:alpha val="100000"/>
              </a:srgbClr>
            </a:solidFill>
            <a:ln w="9525">
              <a:noFill/>
            </a:ln>
          </p:spPr>
          <p:txBody>
            <a:bodyPr/>
            <a:p>
              <a:endParaRPr lang="en-US"/>
            </a:p>
          </p:txBody>
        </p:sp>
      </p:grpSp>
      <p:sp>
        <p:nvSpPr>
          <p:cNvPr id="108" name="Freeform: Shape 107"/>
          <p:cNvSpPr/>
          <p:nvPr/>
        </p:nvSpPr>
        <p:spPr>
          <a:xfrm>
            <a:off x="0" y="2239963"/>
            <a:ext cx="3044825" cy="2905125"/>
          </a:xfrm>
          <a:custGeom>
            <a:avLst/>
            <a:gdLst>
              <a:gd name="connsiteX0" fmla="*/ 0 w 4567324"/>
              <a:gd name="connsiteY0" fmla="*/ 0 h 4357814"/>
              <a:gd name="connsiteX1" fmla="*/ 2186363 w 4567324"/>
              <a:gd name="connsiteY1" fmla="*/ 0 h 4357814"/>
              <a:gd name="connsiteX2" fmla="*/ 2186363 w 4567324"/>
              <a:gd name="connsiteY2" fmla="*/ 195535 h 4357814"/>
              <a:gd name="connsiteX3" fmla="*/ 195535 w 4567324"/>
              <a:gd name="connsiteY3" fmla="*/ 195535 h 4357814"/>
              <a:gd name="connsiteX4" fmla="*/ 195535 w 4567324"/>
              <a:gd name="connsiteY4" fmla="*/ 4162279 h 4357814"/>
              <a:gd name="connsiteX5" fmla="*/ 4371789 w 4567324"/>
              <a:gd name="connsiteY5" fmla="*/ 4162279 h 4357814"/>
              <a:gd name="connsiteX6" fmla="*/ 4371789 w 4567324"/>
              <a:gd name="connsiteY6" fmla="*/ 1765145 h 4357814"/>
              <a:gd name="connsiteX7" fmla="*/ 4567324 w 4567324"/>
              <a:gd name="connsiteY7" fmla="*/ 1765145 h 4357814"/>
              <a:gd name="connsiteX8" fmla="*/ 4567324 w 4567324"/>
              <a:gd name="connsiteY8" fmla="*/ 4357814 h 4357814"/>
              <a:gd name="connsiteX9" fmla="*/ 0 w 4567324"/>
              <a:gd name="connsiteY9" fmla="*/ 4357814 h 435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7324" h="4357814">
                <a:moveTo>
                  <a:pt x="0" y="0"/>
                </a:moveTo>
                <a:lnTo>
                  <a:pt x="2186363" y="0"/>
                </a:lnTo>
                <a:lnTo>
                  <a:pt x="2186363" y="195535"/>
                </a:lnTo>
                <a:lnTo>
                  <a:pt x="195535" y="195535"/>
                </a:lnTo>
                <a:lnTo>
                  <a:pt x="195535" y="4162279"/>
                </a:lnTo>
                <a:lnTo>
                  <a:pt x="4371789" y="4162279"/>
                </a:lnTo>
                <a:lnTo>
                  <a:pt x="4371789" y="1765145"/>
                </a:lnTo>
                <a:lnTo>
                  <a:pt x="4567324" y="1765145"/>
                </a:lnTo>
                <a:lnTo>
                  <a:pt x="4567324" y="4357814"/>
                </a:lnTo>
                <a:lnTo>
                  <a:pt x="0" y="43578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5949" name="Rectangles 35948"/>
          <p:cNvSpPr/>
          <p:nvPr/>
        </p:nvSpPr>
        <p:spPr>
          <a:xfrm>
            <a:off x="2944813" y="160338"/>
            <a:ext cx="8562975" cy="366712"/>
          </a:xfrm>
          <a:prstGeom prst="rect">
            <a:avLst/>
          </a:prstGeom>
          <a:solidFill>
            <a:srgbClr val="FFFFFF"/>
          </a:solidFill>
          <a:ln w="9525">
            <a:noFill/>
          </a:ln>
        </p:spPr>
        <p:txBody>
          <a:bodyPr wrap="none" anchor="ctr" anchorCtr="0">
            <a:spAutoFit/>
          </a:bodyPr>
          <a:p>
            <a:r>
              <a:rPr b="1">
                <a:latin typeface="Arial" panose="020B0604020202020204" pitchFamily="34" charset="0"/>
              </a:rPr>
              <a:t>1. </a:t>
            </a:r>
            <a:r>
              <a:rPr b="1" err="1">
                <a:latin typeface="Arial" panose="020B0604020202020204" pitchFamily="34" charset="0"/>
              </a:rPr>
              <a:t>Cấu</a:t>
            </a:r>
            <a:r>
              <a:rPr b="1">
                <a:latin typeface="Arial" panose="020B0604020202020204" pitchFamily="34" charset="0"/>
              </a:rPr>
              <a:t> </a:t>
            </a:r>
            <a:r>
              <a:rPr b="1" err="1">
                <a:latin typeface="Arial" panose="020B0604020202020204" pitchFamily="34" charset="0"/>
              </a:rPr>
              <a:t>trúc</a:t>
            </a:r>
            <a:r>
              <a:rPr b="1">
                <a:latin typeface="Arial" panose="020B0604020202020204" pitchFamily="34" charset="0"/>
              </a:rPr>
              <a:t> </a:t>
            </a:r>
            <a:r>
              <a:rPr b="1" err="1">
                <a:latin typeface="Arial" panose="020B0604020202020204" pitchFamily="34" charset="0"/>
              </a:rPr>
              <a:t>của</a:t>
            </a:r>
            <a:r>
              <a:rPr b="1">
                <a:latin typeface="Arial" panose="020B0604020202020204" pitchFamily="34" charset="0"/>
              </a:rPr>
              <a:t> </a:t>
            </a:r>
            <a:r>
              <a:rPr b="1" err="1">
                <a:latin typeface="Arial" panose="020B0604020202020204" pitchFamily="34" charset="0"/>
              </a:rPr>
              <a:t>hệ</a:t>
            </a:r>
            <a:r>
              <a:rPr b="1">
                <a:latin typeface="Arial" panose="020B0604020202020204" pitchFamily="34" charset="0"/>
              </a:rPr>
              <a:t> </a:t>
            </a:r>
            <a:r>
              <a:rPr b="1" err="1">
                <a:latin typeface="Arial" panose="020B0604020202020204" pitchFamily="34" charset="0"/>
              </a:rPr>
              <a:t>thống</a:t>
            </a:r>
            <a:r>
              <a:rPr b="1">
                <a:latin typeface="Arial" panose="020B0604020202020204" pitchFamily="34" charset="0"/>
              </a:rPr>
              <a:t> </a:t>
            </a:r>
            <a:r>
              <a:rPr b="1" err="1">
                <a:latin typeface="Arial" panose="020B0604020202020204" pitchFamily="34" charset="0"/>
              </a:rPr>
              <a:t>chính</a:t>
            </a:r>
            <a:r>
              <a:rPr b="1">
                <a:latin typeface="Arial" panose="020B0604020202020204" pitchFamily="34" charset="0"/>
              </a:rPr>
              <a:t> </a:t>
            </a:r>
            <a:r>
              <a:rPr b="1" err="1">
                <a:latin typeface="Arial" panose="020B0604020202020204" pitchFamily="34" charset="0"/>
              </a:rPr>
              <a:t>trị</a:t>
            </a:r>
            <a:r>
              <a:rPr b="1">
                <a:latin typeface="Arial" panose="020B0604020202020204" pitchFamily="34" charset="0"/>
              </a:rPr>
              <a:t> </a:t>
            </a:r>
            <a:r>
              <a:rPr b="1" err="1">
                <a:latin typeface="Arial" panose="020B0604020202020204" pitchFamily="34" charset="0"/>
              </a:rPr>
              <a:t>nước</a:t>
            </a:r>
            <a:r>
              <a:rPr b="1">
                <a:latin typeface="Arial" panose="020B0604020202020204" pitchFamily="34" charset="0"/>
              </a:rPr>
              <a:t> </a:t>
            </a:r>
            <a:r>
              <a:rPr b="1" err="1">
                <a:latin typeface="Arial" panose="020B0604020202020204" pitchFamily="34" charset="0"/>
              </a:rPr>
              <a:t>Cộng</a:t>
            </a:r>
            <a:r>
              <a:rPr b="1">
                <a:latin typeface="Arial" panose="020B0604020202020204" pitchFamily="34" charset="0"/>
              </a:rPr>
              <a:t> </a:t>
            </a:r>
            <a:r>
              <a:rPr b="1" err="1">
                <a:latin typeface="Arial" panose="020B0604020202020204" pitchFamily="34" charset="0"/>
              </a:rPr>
              <a:t>hòa</a:t>
            </a:r>
            <a:r>
              <a:rPr b="1">
                <a:latin typeface="Arial" panose="020B0604020202020204" pitchFamily="34" charset="0"/>
              </a:rPr>
              <a:t> </a:t>
            </a:r>
            <a:r>
              <a:rPr b="1" err="1">
                <a:latin typeface="Arial" panose="020B0604020202020204" pitchFamily="34" charset="0"/>
              </a:rPr>
              <a:t>xã</a:t>
            </a:r>
            <a:r>
              <a:rPr b="1">
                <a:latin typeface="Arial" panose="020B0604020202020204" pitchFamily="34" charset="0"/>
              </a:rPr>
              <a:t> </a:t>
            </a:r>
            <a:r>
              <a:rPr b="1" err="1">
                <a:latin typeface="Arial" panose="020B0604020202020204" pitchFamily="34" charset="0"/>
              </a:rPr>
              <a:t>hội</a:t>
            </a:r>
            <a:r>
              <a:rPr b="1">
                <a:latin typeface="Arial" panose="020B0604020202020204" pitchFamily="34" charset="0"/>
              </a:rPr>
              <a:t> </a:t>
            </a:r>
            <a:r>
              <a:rPr b="1" err="1">
                <a:latin typeface="Arial" panose="020B0604020202020204" pitchFamily="34" charset="0"/>
              </a:rPr>
              <a:t>chủ</a:t>
            </a:r>
            <a:r>
              <a:rPr b="1">
                <a:latin typeface="Arial" panose="020B0604020202020204" pitchFamily="34" charset="0"/>
              </a:rPr>
              <a:t> </a:t>
            </a:r>
            <a:r>
              <a:rPr b="1" err="1">
                <a:latin typeface="Arial" panose="020B0604020202020204" pitchFamily="34" charset="0"/>
              </a:rPr>
              <a:t>nghĩa</a:t>
            </a:r>
            <a:r>
              <a:rPr b="1">
                <a:latin typeface="Arial" panose="020B0604020202020204" pitchFamily="34" charset="0"/>
              </a:rPr>
              <a:t> </a:t>
            </a:r>
            <a:r>
              <a:rPr b="1" err="1">
                <a:latin typeface="Arial" panose="020B0604020202020204" pitchFamily="34" charset="0"/>
              </a:rPr>
              <a:t>Việt</a:t>
            </a:r>
            <a:r>
              <a:rPr b="1">
                <a:latin typeface="Arial" panose="020B0604020202020204" pitchFamily="34" charset="0"/>
              </a:rPr>
              <a:t> Nam</a:t>
            </a:r>
            <a:r>
              <a:rPr>
                <a:latin typeface="Arial" panose="020B0604020202020204" pitchFamily="34" charset="0"/>
              </a:rPr>
              <a:t> </a:t>
            </a:r>
            <a:endParaRPr>
              <a:latin typeface="Arial" panose="020B0604020202020204" pitchFamily="34" charset="0"/>
            </a:endParaRPr>
          </a:p>
        </p:txBody>
      </p:sp>
      <p:pic>
        <p:nvPicPr>
          <p:cNvPr id="35952" name="Picture 35951" descr="1"/>
          <p:cNvPicPr>
            <a:picLocks noChangeAspect="1"/>
          </p:cNvPicPr>
          <p:nvPr/>
        </p:nvPicPr>
        <p:blipFill>
          <a:blip r:embed="rId1"/>
          <a:stretch>
            <a:fillRect/>
          </a:stretch>
        </p:blipFill>
        <p:spPr>
          <a:xfrm>
            <a:off x="2814638" y="852488"/>
            <a:ext cx="9377362" cy="600551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blinds(horizontal)">
                                      <p:cBhvr>
                                        <p:cTn id="7" dur="500"/>
                                        <p:tgtEl>
                                          <p:spTgt spid="110"/>
                                        </p:tgtEl>
                                      </p:cBhvr>
                                    </p:animEffect>
                                  </p:childTnLst>
                                </p:cTn>
                              </p:par>
                              <p:par>
                                <p:cTn id="8" presetID="3" presetClass="entr" presetSubtype="10" fill="hold" nodeType="withEffect">
                                  <p:stCondLst>
                                    <p:cond delay="0"/>
                                  </p:stCondLst>
                                  <p:childTnLst>
                                    <p:set>
                                      <p:cBhvr>
                                        <p:cTn id="9" dur="1" fill="hold">
                                          <p:stCondLst>
                                            <p:cond delay="0"/>
                                          </p:stCondLst>
                                        </p:cTn>
                                        <p:tgtEl>
                                          <p:spTgt spid="35846"/>
                                        </p:tgtEl>
                                        <p:attrNameLst>
                                          <p:attrName>style.visibility</p:attrName>
                                        </p:attrNameLst>
                                      </p:cBhvr>
                                      <p:to>
                                        <p:strVal val="visible"/>
                                      </p:to>
                                    </p:set>
                                    <p:animEffect transition="in" filter="blinds(horizontal)">
                                      <p:cBhvr>
                                        <p:cTn id="10" dur="500"/>
                                        <p:tgtEl>
                                          <p:spTgt spid="35846"/>
                                        </p:tgtEl>
                                      </p:cBhvr>
                                    </p:animEffect>
                                  </p:childTnLst>
                                </p:cTn>
                              </p:par>
                              <p:par>
                                <p:cTn id="11" presetID="3" presetClass="entr" presetSubtype="10" fill="hold" nodeType="withEffect">
                                  <p:stCondLst>
                                    <p:cond delay="0"/>
                                  </p:stCondLst>
                                  <p:childTnLst>
                                    <p:set>
                                      <p:cBhvr>
                                        <p:cTn id="12" dur="1" fill="hold">
                                          <p:stCondLst>
                                            <p:cond delay="0"/>
                                          </p:stCondLst>
                                        </p:cTn>
                                        <p:tgtEl>
                                          <p:spTgt spid="35943"/>
                                        </p:tgtEl>
                                        <p:attrNameLst>
                                          <p:attrName>style.visibility</p:attrName>
                                        </p:attrNameLst>
                                      </p:cBhvr>
                                      <p:to>
                                        <p:strVal val="visible"/>
                                      </p:to>
                                    </p:set>
                                    <p:animEffect transition="in" filter="blinds(horizontal)">
                                      <p:cBhvr>
                                        <p:cTn id="13" dur="500"/>
                                        <p:tgtEl>
                                          <p:spTgt spid="35943"/>
                                        </p:tgtEl>
                                      </p:cBhvr>
                                    </p:animEffect>
                                  </p:childTnLst>
                                </p:cTn>
                              </p:par>
                              <p:par>
                                <p:cTn id="14" presetID="3" presetClass="entr" presetSubtype="10" fill="hold" nodeType="withEffect">
                                  <p:stCondLst>
                                    <p:cond delay="0"/>
                                  </p:stCondLst>
                                  <p:childTnLst>
                                    <p:set>
                                      <p:cBhvr>
                                        <p:cTn id="15" dur="1" fill="hold">
                                          <p:stCondLst>
                                            <p:cond delay="0"/>
                                          </p:stCondLst>
                                        </p:cTn>
                                        <p:tgtEl>
                                          <p:spTgt spid="108"/>
                                        </p:tgtEl>
                                        <p:attrNameLst>
                                          <p:attrName>style.visibility</p:attrName>
                                        </p:attrNameLst>
                                      </p:cBhvr>
                                      <p:to>
                                        <p:strVal val="visible"/>
                                      </p:to>
                                    </p:set>
                                    <p:animEffect transition="in" filter="blinds(horizontal)">
                                      <p:cBhvr>
                                        <p:cTn id="16" dur="500"/>
                                        <p:tgtEl>
                                          <p:spTgt spid="10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5949">
                                            <p:txEl>
                                              <p:charRg st="0" end="76"/>
                                            </p:txEl>
                                          </p:spTgt>
                                        </p:tgtEl>
                                        <p:attrNameLst>
                                          <p:attrName>style.visibility</p:attrName>
                                        </p:attrNameLst>
                                      </p:cBhvr>
                                      <p:to>
                                        <p:strVal val="visible"/>
                                      </p:to>
                                    </p:set>
                                    <p:animEffect transition="in" filter="blinds(horizontal)">
                                      <p:cBhvr>
                                        <p:cTn id="21" dur="500"/>
                                        <p:tgtEl>
                                          <p:spTgt spid="35949">
                                            <p:txEl>
                                              <p:charRg st="0" end="7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5952"/>
                                        </p:tgtEl>
                                        <p:attrNameLst>
                                          <p:attrName>style.visibility</p:attrName>
                                        </p:attrNameLst>
                                      </p:cBhvr>
                                      <p:to>
                                        <p:strVal val="visible"/>
                                      </p:to>
                                    </p:set>
                                    <p:animEffect transition="in" filter="blinds(horizontal)">
                                      <p:cBhvr>
                                        <p:cTn id="26" dur="500"/>
                                        <p:tgtEl>
                                          <p:spTgt spid="35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2" name="Oval 11"/>
          <p:cNvSpPr/>
          <p:nvPr/>
        </p:nvSpPr>
        <p:spPr>
          <a:xfrm>
            <a:off x="6488113" y="1873250"/>
            <a:ext cx="742950" cy="742950"/>
          </a:xfrm>
          <a:prstGeom prst="ellipse">
            <a:avLst/>
          </a:prstGeom>
          <a:solidFill>
            <a:schemeClr val="bg1"/>
          </a:solidFill>
          <a:ln w="19050" cap="flat" cmpd="sng">
            <a:solidFill>
              <a:schemeClr val="accent1"/>
            </a:solidFill>
            <a:prstDash val="solid"/>
            <a:headEnd type="none" w="med" len="med"/>
            <a:tailEnd type="none" w="med" len="med"/>
          </a:ln>
        </p:spPr>
        <p:txBody>
          <a:bodyPr lIns="121917" tIns="60958" rIns="121917" bIns="60958" anchor="ctr" anchorCtr="0"/>
          <a:p>
            <a:pPr algn="ctr" defTabSz="1219200" latinLnBrk="1"/>
            <a:endParaRPr lang="ko-KR" altLang="en-US" sz="2400" dirty="0">
              <a:solidFill>
                <a:srgbClr val="404040"/>
              </a:solidFill>
              <a:latin typeface="Arial" panose="020B0604020202020204" pitchFamily="34" charset="0"/>
              <a:ea typeface="Arial Unicode MS" pitchFamily="34" charset="-128"/>
            </a:endParaRPr>
          </a:p>
        </p:txBody>
      </p:sp>
      <p:sp>
        <p:nvSpPr>
          <p:cNvPr id="51213" name="Oval 12"/>
          <p:cNvSpPr/>
          <p:nvPr/>
        </p:nvSpPr>
        <p:spPr>
          <a:xfrm>
            <a:off x="6488113" y="3403600"/>
            <a:ext cx="742950" cy="746125"/>
          </a:xfrm>
          <a:prstGeom prst="ellipse">
            <a:avLst/>
          </a:prstGeom>
          <a:solidFill>
            <a:schemeClr val="bg1"/>
          </a:solidFill>
          <a:ln w="19050" cap="flat" cmpd="sng">
            <a:solidFill>
              <a:schemeClr val="accent2"/>
            </a:solidFill>
            <a:prstDash val="solid"/>
            <a:headEnd type="none" w="med" len="med"/>
            <a:tailEnd type="none" w="med" len="med"/>
          </a:ln>
        </p:spPr>
        <p:txBody>
          <a:bodyPr lIns="121917" tIns="60958" rIns="121917" bIns="60958" anchor="ctr" anchorCtr="0"/>
          <a:p>
            <a:pPr algn="ctr" defTabSz="1219200" latinLnBrk="1"/>
            <a:endParaRPr lang="ko-KR" altLang="en-US" sz="2400" dirty="0">
              <a:solidFill>
                <a:srgbClr val="404040"/>
              </a:solidFill>
              <a:latin typeface="Arial" panose="020B0604020202020204" pitchFamily="34" charset="0"/>
              <a:ea typeface="Arial Unicode MS" pitchFamily="34" charset="-128"/>
            </a:endParaRPr>
          </a:p>
        </p:txBody>
      </p:sp>
      <p:sp>
        <p:nvSpPr>
          <p:cNvPr id="51214" name="Oval 13"/>
          <p:cNvSpPr/>
          <p:nvPr/>
        </p:nvSpPr>
        <p:spPr>
          <a:xfrm>
            <a:off x="6488113" y="4979988"/>
            <a:ext cx="742950" cy="742950"/>
          </a:xfrm>
          <a:prstGeom prst="ellipse">
            <a:avLst/>
          </a:prstGeom>
          <a:solidFill>
            <a:schemeClr val="bg1"/>
          </a:solidFill>
          <a:ln w="19050" cap="flat" cmpd="sng">
            <a:solidFill>
              <a:srgbClr val="0DD2D9"/>
            </a:solidFill>
            <a:prstDash val="solid"/>
            <a:headEnd type="none" w="med" len="med"/>
            <a:tailEnd type="none" w="med" len="med"/>
          </a:ln>
        </p:spPr>
        <p:txBody>
          <a:bodyPr lIns="121917" tIns="60958" rIns="121917" bIns="60958" anchor="ctr" anchorCtr="0"/>
          <a:p>
            <a:pPr algn="ctr" defTabSz="1219200" latinLnBrk="1"/>
            <a:endParaRPr lang="ko-KR" altLang="en-US" sz="2400" dirty="0">
              <a:solidFill>
                <a:srgbClr val="404040"/>
              </a:solidFill>
              <a:latin typeface="Arial" panose="020B0604020202020204" pitchFamily="34" charset="0"/>
              <a:ea typeface="Arial Unicode MS" pitchFamily="34" charset="-128"/>
            </a:endParaRPr>
          </a:p>
        </p:txBody>
      </p:sp>
      <p:sp>
        <p:nvSpPr>
          <p:cNvPr id="16" name="Donut 24"/>
          <p:cNvSpPr/>
          <p:nvPr/>
        </p:nvSpPr>
        <p:spPr>
          <a:xfrm>
            <a:off x="6648450" y="2033588"/>
            <a:ext cx="419100" cy="42227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17" name="Teardrop 6"/>
          <p:cNvSpPr/>
          <p:nvPr/>
        </p:nvSpPr>
        <p:spPr>
          <a:xfrm rot="8100000">
            <a:off x="6675438" y="3609975"/>
            <a:ext cx="365125" cy="363538"/>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19" name="Rounded Rectangle 7"/>
          <p:cNvSpPr/>
          <p:nvPr/>
        </p:nvSpPr>
        <p:spPr>
          <a:xfrm>
            <a:off x="6646863" y="5157788"/>
            <a:ext cx="425450" cy="368300"/>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pic>
        <p:nvPicPr>
          <p:cNvPr id="51244" name="Picture 51243" descr="Đảng Cộng sản Việt Nam – Wikipedia tiếng Việt"/>
          <p:cNvPicPr>
            <a:picLocks noChangeAspect="1"/>
          </p:cNvPicPr>
          <p:nvPr/>
        </p:nvPicPr>
        <p:blipFill>
          <a:blip r:embed="rId1"/>
          <a:stretch>
            <a:fillRect/>
          </a:stretch>
        </p:blipFill>
        <p:spPr>
          <a:xfrm>
            <a:off x="365125" y="1739900"/>
            <a:ext cx="1108075" cy="1001713"/>
          </a:xfrm>
          <a:prstGeom prst="rect">
            <a:avLst/>
          </a:prstGeom>
          <a:noFill/>
          <a:ln w="9525">
            <a:noFill/>
          </a:ln>
        </p:spPr>
      </p:pic>
      <p:sp>
        <p:nvSpPr>
          <p:cNvPr id="51245" name="Rectangles 51244"/>
          <p:cNvSpPr/>
          <p:nvPr/>
        </p:nvSpPr>
        <p:spPr>
          <a:xfrm>
            <a:off x="1614488" y="1970088"/>
            <a:ext cx="4497387" cy="503237"/>
          </a:xfrm>
          <a:prstGeom prst="rect">
            <a:avLst/>
          </a:prstGeom>
          <a:solidFill>
            <a:srgbClr val="FFFFFF"/>
          </a:solidFill>
          <a:ln w="9525">
            <a:noFill/>
          </a:ln>
        </p:spPr>
        <p:txBody>
          <a:bodyPr wrap="none" tIns="0" anchor="ctr" anchorCtr="0">
            <a:spAutoFit/>
          </a:bodyPr>
          <a:p>
            <a:pPr algn="ctr"/>
            <a:r>
              <a:rPr sz="3000" err="1">
                <a:solidFill>
                  <a:srgbClr val="3333CC"/>
                </a:solidFill>
                <a:latin typeface="Arial Unicode MS" pitchFamily="34" charset="-128"/>
                <a:ea typeface="Arial Unicode MS" pitchFamily="34" charset="-128"/>
              </a:rPr>
              <a:t>Đảng</a:t>
            </a:r>
            <a:r>
              <a:rPr sz="3000">
                <a:solidFill>
                  <a:srgbClr val="3333CC"/>
                </a:solidFill>
                <a:latin typeface="Arial Unicode MS" pitchFamily="34" charset="-128"/>
                <a:ea typeface="Arial Unicode MS" pitchFamily="34" charset="-128"/>
              </a:rPr>
              <a:t> </a:t>
            </a:r>
            <a:r>
              <a:rPr sz="3000" err="1">
                <a:solidFill>
                  <a:srgbClr val="3333CC"/>
                </a:solidFill>
                <a:latin typeface="Arial Unicode MS" pitchFamily="34" charset="-128"/>
                <a:ea typeface="Arial Unicode MS" pitchFamily="34" charset="-128"/>
              </a:rPr>
              <a:t>Cộng</a:t>
            </a:r>
            <a:r>
              <a:rPr sz="3000">
                <a:solidFill>
                  <a:srgbClr val="3333CC"/>
                </a:solidFill>
                <a:latin typeface="Arial Unicode MS" pitchFamily="34" charset="-128"/>
                <a:ea typeface="Arial Unicode MS" pitchFamily="34" charset="-128"/>
              </a:rPr>
              <a:t> </a:t>
            </a:r>
            <a:r>
              <a:rPr sz="3000" err="1">
                <a:solidFill>
                  <a:srgbClr val="3333CC"/>
                </a:solidFill>
                <a:latin typeface="Arial Unicode MS" pitchFamily="34" charset="-128"/>
                <a:ea typeface="Arial Unicode MS" pitchFamily="34" charset="-128"/>
              </a:rPr>
              <a:t>sản</a:t>
            </a:r>
            <a:r>
              <a:rPr sz="3000">
                <a:solidFill>
                  <a:srgbClr val="3333CC"/>
                </a:solidFill>
                <a:latin typeface="Arial Unicode MS" pitchFamily="34" charset="-128"/>
                <a:ea typeface="Arial Unicode MS" pitchFamily="34" charset="-128"/>
              </a:rPr>
              <a:t> </a:t>
            </a:r>
            <a:r>
              <a:rPr sz="3000" err="1">
                <a:solidFill>
                  <a:srgbClr val="3333CC"/>
                </a:solidFill>
                <a:latin typeface="Arial Unicode MS" pitchFamily="34" charset="-128"/>
                <a:ea typeface="Arial Unicode MS" pitchFamily="34" charset="-128"/>
              </a:rPr>
              <a:t>Việt</a:t>
            </a:r>
            <a:r>
              <a:rPr sz="3000">
                <a:solidFill>
                  <a:srgbClr val="3333CC"/>
                </a:solidFill>
                <a:latin typeface="Arial Unicode MS" pitchFamily="34" charset="-128"/>
                <a:ea typeface="Arial Unicode MS" pitchFamily="34" charset="-128"/>
              </a:rPr>
              <a:t> Nam</a:t>
            </a:r>
            <a:endParaRPr sz="3000">
              <a:solidFill>
                <a:srgbClr val="3333CC"/>
              </a:solidFill>
              <a:latin typeface="Arial Unicode MS" pitchFamily="34" charset="-128"/>
              <a:ea typeface="Arial Unicode MS" pitchFamily="34" charset="-128"/>
            </a:endParaRPr>
          </a:p>
        </p:txBody>
      </p:sp>
      <p:pic>
        <p:nvPicPr>
          <p:cNvPr id="51246" name="Picture 51245" descr="Quốc huy Việt Nam – Wikipedia tiếng Việt"/>
          <p:cNvPicPr>
            <a:picLocks noChangeAspect="1"/>
          </p:cNvPicPr>
          <p:nvPr/>
        </p:nvPicPr>
        <p:blipFill>
          <a:blip r:embed="rId2"/>
          <a:stretch>
            <a:fillRect/>
          </a:stretch>
        </p:blipFill>
        <p:spPr>
          <a:xfrm>
            <a:off x="328613" y="3376613"/>
            <a:ext cx="995362" cy="1006475"/>
          </a:xfrm>
          <a:prstGeom prst="rect">
            <a:avLst/>
          </a:prstGeom>
          <a:noFill/>
          <a:ln w="9525">
            <a:noFill/>
          </a:ln>
        </p:spPr>
      </p:pic>
      <p:sp>
        <p:nvSpPr>
          <p:cNvPr id="51247" name="Rectangles 51246"/>
          <p:cNvSpPr/>
          <p:nvPr/>
        </p:nvSpPr>
        <p:spPr>
          <a:xfrm>
            <a:off x="1482725" y="3611563"/>
            <a:ext cx="4205288" cy="503237"/>
          </a:xfrm>
          <a:prstGeom prst="rect">
            <a:avLst/>
          </a:prstGeom>
          <a:solidFill>
            <a:srgbClr val="FFFFFF"/>
          </a:solidFill>
          <a:ln w="9525">
            <a:noFill/>
          </a:ln>
        </p:spPr>
        <p:txBody>
          <a:bodyPr wrap="none" tIns="0" anchor="ctr" anchorCtr="0">
            <a:spAutoFit/>
          </a:bodyPr>
          <a:p>
            <a:pPr algn="ctr"/>
            <a:r>
              <a:rPr sz="3000" err="1">
                <a:solidFill>
                  <a:srgbClr val="FF3300"/>
                </a:solidFill>
                <a:latin typeface="Arial Unicode MS" pitchFamily="34" charset="-128"/>
                <a:ea typeface="Arial Unicode MS" pitchFamily="34" charset="-128"/>
              </a:rPr>
              <a:t>Nhà</a:t>
            </a:r>
            <a:r>
              <a:rPr sz="3000">
                <a:solidFill>
                  <a:srgbClr val="FF3300"/>
                </a:solidFill>
                <a:latin typeface="Arial Unicode MS" pitchFamily="34" charset="-128"/>
                <a:ea typeface="Arial Unicode MS" pitchFamily="34" charset="-128"/>
              </a:rPr>
              <a:t> </a:t>
            </a:r>
            <a:r>
              <a:rPr sz="3000" err="1">
                <a:solidFill>
                  <a:srgbClr val="FF3300"/>
                </a:solidFill>
                <a:latin typeface="Arial Unicode MS" pitchFamily="34" charset="-128"/>
                <a:ea typeface="Arial Unicode MS" pitchFamily="34" charset="-128"/>
              </a:rPr>
              <a:t>nước</a:t>
            </a:r>
            <a:r>
              <a:rPr sz="3000">
                <a:solidFill>
                  <a:srgbClr val="FF3300"/>
                </a:solidFill>
                <a:latin typeface="Arial Unicode MS" pitchFamily="34" charset="-128"/>
                <a:ea typeface="Arial Unicode MS" pitchFamily="34" charset="-128"/>
              </a:rPr>
              <a:t> CHXHCN VN</a:t>
            </a:r>
            <a:endParaRPr sz="3000">
              <a:solidFill>
                <a:srgbClr val="FF3300"/>
              </a:solidFill>
              <a:latin typeface="Arial Unicode MS" pitchFamily="34" charset="-128"/>
              <a:ea typeface="Arial Unicode MS" pitchFamily="34" charset="-128"/>
            </a:endParaRPr>
          </a:p>
        </p:txBody>
      </p:sp>
      <p:pic>
        <p:nvPicPr>
          <p:cNvPr id="51248" name="Picture 51247" descr="Mặt trận Tổ quốc Việt Nam – Wikipedia tiếng Việt"/>
          <p:cNvPicPr>
            <a:picLocks noChangeAspect="1"/>
          </p:cNvPicPr>
          <p:nvPr/>
        </p:nvPicPr>
        <p:blipFill>
          <a:blip r:embed="rId3"/>
          <a:stretch>
            <a:fillRect/>
          </a:stretch>
        </p:blipFill>
        <p:spPr>
          <a:xfrm>
            <a:off x="358775" y="4837113"/>
            <a:ext cx="1095375" cy="1095375"/>
          </a:xfrm>
          <a:prstGeom prst="rect">
            <a:avLst/>
          </a:prstGeom>
          <a:noFill/>
          <a:ln w="9525">
            <a:noFill/>
          </a:ln>
        </p:spPr>
      </p:pic>
      <p:sp>
        <p:nvSpPr>
          <p:cNvPr id="51249" name="Rectangles 51248"/>
          <p:cNvSpPr/>
          <p:nvPr/>
        </p:nvSpPr>
        <p:spPr>
          <a:xfrm>
            <a:off x="1600200" y="4664075"/>
            <a:ext cx="4633913" cy="1417638"/>
          </a:xfrm>
          <a:prstGeom prst="rect">
            <a:avLst/>
          </a:prstGeom>
          <a:solidFill>
            <a:srgbClr val="FFFFFF"/>
          </a:solidFill>
          <a:ln w="9525">
            <a:noFill/>
          </a:ln>
        </p:spPr>
        <p:txBody>
          <a:bodyPr tIns="0" anchor="ctr" anchorCtr="0">
            <a:spAutoFit/>
          </a:bodyPr>
          <a:p>
            <a:r>
              <a:rPr sz="3000" err="1">
                <a:solidFill>
                  <a:srgbClr val="D60093"/>
                </a:solidFill>
                <a:latin typeface="Arial Unicode MS" pitchFamily="34" charset="-128"/>
                <a:ea typeface="Arial Unicode MS" pitchFamily="34" charset="-128"/>
              </a:rPr>
              <a:t>Mặt</a:t>
            </a:r>
            <a:r>
              <a:rPr sz="3000">
                <a:solidFill>
                  <a:srgbClr val="D60093"/>
                </a:solidFill>
                <a:latin typeface="Arial Unicode MS" pitchFamily="34" charset="-128"/>
                <a:ea typeface="Arial Unicode MS" pitchFamily="34" charset="-128"/>
              </a:rPr>
              <a:t> </a:t>
            </a:r>
            <a:r>
              <a:rPr sz="3000" err="1">
                <a:solidFill>
                  <a:srgbClr val="D60093"/>
                </a:solidFill>
                <a:latin typeface="Arial Unicode MS" pitchFamily="34" charset="-128"/>
                <a:ea typeface="Arial Unicode MS" pitchFamily="34" charset="-128"/>
              </a:rPr>
              <a:t>trận</a:t>
            </a:r>
            <a:r>
              <a:rPr sz="3000">
                <a:solidFill>
                  <a:srgbClr val="D60093"/>
                </a:solidFill>
                <a:latin typeface="Arial Unicode MS" pitchFamily="34" charset="-128"/>
                <a:ea typeface="Arial Unicode MS" pitchFamily="34" charset="-128"/>
              </a:rPr>
              <a:t> </a:t>
            </a:r>
            <a:r>
              <a:rPr sz="3000" err="1">
                <a:solidFill>
                  <a:srgbClr val="D60093"/>
                </a:solidFill>
                <a:latin typeface="Arial Unicode MS" pitchFamily="34" charset="-128"/>
                <a:ea typeface="Arial Unicode MS" pitchFamily="34" charset="-128"/>
              </a:rPr>
              <a:t>Tổ</a:t>
            </a:r>
            <a:r>
              <a:rPr sz="3000">
                <a:solidFill>
                  <a:srgbClr val="D60093"/>
                </a:solidFill>
                <a:latin typeface="Arial Unicode MS" pitchFamily="34" charset="-128"/>
                <a:ea typeface="Arial Unicode MS" pitchFamily="34" charset="-128"/>
              </a:rPr>
              <a:t> </a:t>
            </a:r>
            <a:r>
              <a:rPr sz="3000" err="1">
                <a:solidFill>
                  <a:srgbClr val="D60093"/>
                </a:solidFill>
                <a:latin typeface="Arial Unicode MS" pitchFamily="34" charset="-128"/>
                <a:ea typeface="Arial Unicode MS" pitchFamily="34" charset="-128"/>
              </a:rPr>
              <a:t>quốc</a:t>
            </a:r>
            <a:r>
              <a:rPr sz="3000">
                <a:solidFill>
                  <a:srgbClr val="D60093"/>
                </a:solidFill>
                <a:latin typeface="Arial Unicode MS" pitchFamily="34" charset="-128"/>
                <a:ea typeface="Arial Unicode MS" pitchFamily="34" charset="-128"/>
              </a:rPr>
              <a:t> VN </a:t>
            </a:r>
            <a:r>
              <a:rPr sz="3000" err="1">
                <a:solidFill>
                  <a:srgbClr val="D60093"/>
                </a:solidFill>
                <a:latin typeface="Arial Unicode MS" pitchFamily="34" charset="-128"/>
                <a:ea typeface="Arial Unicode MS" pitchFamily="34" charset="-128"/>
              </a:rPr>
              <a:t>và</a:t>
            </a:r>
            <a:r>
              <a:rPr sz="3000">
                <a:solidFill>
                  <a:srgbClr val="D60093"/>
                </a:solidFill>
                <a:latin typeface="Arial Unicode MS" pitchFamily="34" charset="-128"/>
                <a:ea typeface="Arial Unicode MS" pitchFamily="34" charset="-128"/>
              </a:rPr>
              <a:t> </a:t>
            </a:r>
            <a:r>
              <a:rPr sz="3000" err="1">
                <a:solidFill>
                  <a:srgbClr val="D60093"/>
                </a:solidFill>
                <a:latin typeface="Arial Unicode MS" pitchFamily="34" charset="-128"/>
                <a:ea typeface="Arial Unicode MS" pitchFamily="34" charset="-128"/>
              </a:rPr>
              <a:t>các</a:t>
            </a:r>
            <a:r>
              <a:rPr sz="3000">
                <a:solidFill>
                  <a:srgbClr val="D60093"/>
                </a:solidFill>
                <a:latin typeface="Arial Unicode MS" pitchFamily="34" charset="-128"/>
                <a:ea typeface="Arial Unicode MS" pitchFamily="34" charset="-128"/>
              </a:rPr>
              <a:t> </a:t>
            </a:r>
            <a:r>
              <a:rPr sz="3000" err="1">
                <a:solidFill>
                  <a:srgbClr val="D60093"/>
                </a:solidFill>
                <a:latin typeface="Arial Unicode MS" pitchFamily="34" charset="-128"/>
                <a:ea typeface="Arial Unicode MS" pitchFamily="34" charset="-128"/>
              </a:rPr>
              <a:t>tổ</a:t>
            </a:r>
            <a:r>
              <a:rPr sz="3000">
                <a:solidFill>
                  <a:srgbClr val="D60093"/>
                </a:solidFill>
                <a:latin typeface="Arial Unicode MS" pitchFamily="34" charset="-128"/>
                <a:ea typeface="Arial Unicode MS" pitchFamily="34" charset="-128"/>
              </a:rPr>
              <a:t> </a:t>
            </a:r>
            <a:r>
              <a:rPr sz="3000" err="1">
                <a:solidFill>
                  <a:srgbClr val="D60093"/>
                </a:solidFill>
                <a:latin typeface="Arial Unicode MS" pitchFamily="34" charset="-128"/>
                <a:ea typeface="Arial Unicode MS" pitchFamily="34" charset="-128"/>
              </a:rPr>
              <a:t>chức</a:t>
            </a:r>
            <a:r>
              <a:rPr sz="3000">
                <a:solidFill>
                  <a:srgbClr val="D60093"/>
                </a:solidFill>
                <a:latin typeface="Arial Unicode MS" pitchFamily="34" charset="-128"/>
                <a:ea typeface="Arial Unicode MS" pitchFamily="34" charset="-128"/>
              </a:rPr>
              <a:t> </a:t>
            </a:r>
            <a:r>
              <a:rPr sz="3000" err="1">
                <a:solidFill>
                  <a:srgbClr val="D60093"/>
                </a:solidFill>
                <a:latin typeface="Arial Unicode MS" pitchFamily="34" charset="-128"/>
                <a:ea typeface="Arial Unicode MS" pitchFamily="34" charset="-128"/>
              </a:rPr>
              <a:t>chính</a:t>
            </a:r>
            <a:r>
              <a:rPr sz="3000">
                <a:solidFill>
                  <a:srgbClr val="D60093"/>
                </a:solidFill>
                <a:latin typeface="Arial Unicode MS" pitchFamily="34" charset="-128"/>
                <a:ea typeface="Arial Unicode MS" pitchFamily="34" charset="-128"/>
              </a:rPr>
              <a:t> </a:t>
            </a:r>
            <a:r>
              <a:rPr sz="3000" err="1">
                <a:solidFill>
                  <a:srgbClr val="D60093"/>
                </a:solidFill>
                <a:latin typeface="Arial Unicode MS" pitchFamily="34" charset="-128"/>
                <a:ea typeface="Arial Unicode MS" pitchFamily="34" charset="-128"/>
              </a:rPr>
              <a:t>trị</a:t>
            </a:r>
            <a:r>
              <a:rPr sz="3000">
                <a:solidFill>
                  <a:srgbClr val="D60093"/>
                </a:solidFill>
                <a:latin typeface="Arial Unicode MS" pitchFamily="34" charset="-128"/>
                <a:ea typeface="Arial Unicode MS" pitchFamily="34" charset="-128"/>
              </a:rPr>
              <a:t> - </a:t>
            </a:r>
            <a:r>
              <a:rPr sz="3000" err="1">
                <a:solidFill>
                  <a:srgbClr val="D60093"/>
                </a:solidFill>
                <a:latin typeface="Arial Unicode MS" pitchFamily="34" charset="-128"/>
                <a:ea typeface="Arial Unicode MS" pitchFamily="34" charset="-128"/>
              </a:rPr>
              <a:t>xã</a:t>
            </a:r>
            <a:r>
              <a:rPr sz="3000">
                <a:solidFill>
                  <a:srgbClr val="D60093"/>
                </a:solidFill>
                <a:latin typeface="Arial Unicode MS" pitchFamily="34" charset="-128"/>
                <a:ea typeface="Arial Unicode MS" pitchFamily="34" charset="-128"/>
              </a:rPr>
              <a:t> </a:t>
            </a:r>
            <a:r>
              <a:rPr sz="3000" err="1">
                <a:solidFill>
                  <a:srgbClr val="D60093"/>
                </a:solidFill>
                <a:latin typeface="Arial Unicode MS" pitchFamily="34" charset="-128"/>
                <a:ea typeface="Arial Unicode MS" pitchFamily="34" charset="-128"/>
              </a:rPr>
              <a:t>hội</a:t>
            </a:r>
            <a:r>
              <a:rPr sz="3000">
                <a:solidFill>
                  <a:srgbClr val="D60093"/>
                </a:solidFill>
                <a:latin typeface="Arial Unicode MS" pitchFamily="34" charset="-128"/>
                <a:ea typeface="Arial Unicode MS" pitchFamily="34" charset="-128"/>
              </a:rPr>
              <a:t> </a:t>
            </a:r>
            <a:r>
              <a:rPr sz="3000" err="1">
                <a:solidFill>
                  <a:srgbClr val="D60093"/>
                </a:solidFill>
                <a:latin typeface="Arial Unicode MS" pitchFamily="34" charset="-128"/>
                <a:ea typeface="Arial Unicode MS" pitchFamily="34" charset="-128"/>
              </a:rPr>
              <a:t>khác</a:t>
            </a:r>
            <a:r>
              <a:rPr sz="3000">
                <a:solidFill>
                  <a:srgbClr val="D60093"/>
                </a:solidFill>
                <a:latin typeface="Arial Unicode MS" pitchFamily="34" charset="-128"/>
                <a:ea typeface="Arial Unicode MS" pitchFamily="34" charset="-128"/>
              </a:rPr>
              <a:t>.</a:t>
            </a:r>
            <a:endParaRPr sz="3000">
              <a:solidFill>
                <a:srgbClr val="D60093"/>
              </a:solidFill>
              <a:latin typeface="Arial Unicode MS" pitchFamily="34" charset="-128"/>
              <a:ea typeface="Arial Unicode MS" pitchFamily="34" charset="-128"/>
            </a:endParaRPr>
          </a:p>
        </p:txBody>
      </p:sp>
      <p:sp>
        <p:nvSpPr>
          <p:cNvPr id="51250" name="Rectangles 51249"/>
          <p:cNvSpPr/>
          <p:nvPr/>
        </p:nvSpPr>
        <p:spPr>
          <a:xfrm>
            <a:off x="7431088" y="1798638"/>
            <a:ext cx="4506912" cy="854075"/>
          </a:xfrm>
          <a:prstGeom prst="rect">
            <a:avLst/>
          </a:prstGeom>
          <a:noFill/>
          <a:ln w="9525">
            <a:noFill/>
          </a:ln>
        </p:spPr>
        <p:txBody>
          <a:bodyPr anchor="ctr" anchorCtr="0">
            <a:spAutoFit/>
          </a:bodyPr>
          <a:p>
            <a:r>
              <a:rPr sz="2500" err="1">
                <a:solidFill>
                  <a:srgbClr val="3333CC"/>
                </a:solidFill>
                <a:latin typeface="Arial Unicode MS" pitchFamily="34" charset="-128"/>
                <a:ea typeface="Arial Unicode MS" pitchFamily="34" charset="-128"/>
              </a:rPr>
              <a:t>Giữ</a:t>
            </a:r>
            <a:r>
              <a:rPr sz="2500">
                <a:solidFill>
                  <a:srgbClr val="3333CC"/>
                </a:solidFill>
                <a:latin typeface="Arial Unicode MS" pitchFamily="34" charset="-128"/>
                <a:ea typeface="Arial Unicode MS" pitchFamily="34" charset="-128"/>
              </a:rPr>
              <a:t> </a:t>
            </a:r>
            <a:r>
              <a:rPr sz="2500" err="1">
                <a:solidFill>
                  <a:srgbClr val="3333CC"/>
                </a:solidFill>
                <a:latin typeface="Arial Unicode MS" pitchFamily="34" charset="-128"/>
                <a:ea typeface="Arial Unicode MS" pitchFamily="34" charset="-128"/>
              </a:rPr>
              <a:t>vai</a:t>
            </a:r>
            <a:r>
              <a:rPr sz="2500">
                <a:solidFill>
                  <a:srgbClr val="3333CC"/>
                </a:solidFill>
                <a:latin typeface="Arial Unicode MS" pitchFamily="34" charset="-128"/>
                <a:ea typeface="Arial Unicode MS" pitchFamily="34" charset="-128"/>
              </a:rPr>
              <a:t> </a:t>
            </a:r>
            <a:r>
              <a:rPr sz="2500" err="1">
                <a:solidFill>
                  <a:srgbClr val="3333CC"/>
                </a:solidFill>
                <a:latin typeface="Arial Unicode MS" pitchFamily="34" charset="-128"/>
                <a:ea typeface="Arial Unicode MS" pitchFamily="34" charset="-128"/>
              </a:rPr>
              <a:t>trò</a:t>
            </a:r>
            <a:r>
              <a:rPr sz="2500">
                <a:solidFill>
                  <a:srgbClr val="3333CC"/>
                </a:solidFill>
                <a:latin typeface="Arial Unicode MS" pitchFamily="34" charset="-128"/>
                <a:ea typeface="Arial Unicode MS" pitchFamily="34" charset="-128"/>
              </a:rPr>
              <a:t> </a:t>
            </a:r>
            <a:r>
              <a:rPr sz="2500" err="1">
                <a:solidFill>
                  <a:srgbClr val="3333CC"/>
                </a:solidFill>
                <a:latin typeface="Arial Unicode MS" pitchFamily="34" charset="-128"/>
                <a:ea typeface="Arial Unicode MS" pitchFamily="34" charset="-128"/>
              </a:rPr>
              <a:t>lãnh</a:t>
            </a:r>
            <a:r>
              <a:rPr sz="2500">
                <a:solidFill>
                  <a:srgbClr val="3333CC"/>
                </a:solidFill>
                <a:latin typeface="Arial Unicode MS" pitchFamily="34" charset="-128"/>
                <a:ea typeface="Arial Unicode MS" pitchFamily="34" charset="-128"/>
              </a:rPr>
              <a:t> </a:t>
            </a:r>
            <a:r>
              <a:rPr sz="2500" err="1">
                <a:solidFill>
                  <a:srgbClr val="3333CC"/>
                </a:solidFill>
                <a:latin typeface="Arial Unicode MS" pitchFamily="34" charset="-128"/>
                <a:ea typeface="Arial Unicode MS" pitchFamily="34" charset="-128"/>
              </a:rPr>
              <a:t>đạo</a:t>
            </a:r>
            <a:r>
              <a:rPr sz="2500">
                <a:solidFill>
                  <a:srgbClr val="3333CC"/>
                </a:solidFill>
                <a:latin typeface="Arial Unicode MS" pitchFamily="34" charset="-128"/>
                <a:ea typeface="Arial Unicode MS" pitchFamily="34" charset="-128"/>
              </a:rPr>
              <a:t> </a:t>
            </a:r>
            <a:r>
              <a:rPr sz="2500" err="1">
                <a:solidFill>
                  <a:srgbClr val="3333CC"/>
                </a:solidFill>
                <a:latin typeface="Arial Unicode MS" pitchFamily="34" charset="-128"/>
                <a:ea typeface="Arial Unicode MS" pitchFamily="34" charset="-128"/>
              </a:rPr>
              <a:t>của</a:t>
            </a:r>
            <a:r>
              <a:rPr sz="2500">
                <a:solidFill>
                  <a:srgbClr val="3333CC"/>
                </a:solidFill>
                <a:latin typeface="Arial Unicode MS" pitchFamily="34" charset="-128"/>
                <a:ea typeface="Arial Unicode MS" pitchFamily="34" charset="-128"/>
              </a:rPr>
              <a:t> </a:t>
            </a:r>
            <a:r>
              <a:rPr sz="2500" err="1">
                <a:solidFill>
                  <a:srgbClr val="3333CC"/>
                </a:solidFill>
                <a:latin typeface="Arial Unicode MS" pitchFamily="34" charset="-128"/>
                <a:ea typeface="Arial Unicode MS" pitchFamily="34" charset="-128"/>
              </a:rPr>
              <a:t>cả</a:t>
            </a:r>
            <a:r>
              <a:rPr sz="2500">
                <a:solidFill>
                  <a:srgbClr val="3333CC"/>
                </a:solidFill>
                <a:latin typeface="Arial Unicode MS" pitchFamily="34" charset="-128"/>
                <a:ea typeface="Arial Unicode MS" pitchFamily="34" charset="-128"/>
              </a:rPr>
              <a:t> </a:t>
            </a:r>
            <a:r>
              <a:rPr sz="2500" err="1">
                <a:solidFill>
                  <a:srgbClr val="3333CC"/>
                </a:solidFill>
                <a:latin typeface="Arial Unicode MS" pitchFamily="34" charset="-128"/>
                <a:ea typeface="Arial Unicode MS" pitchFamily="34" charset="-128"/>
              </a:rPr>
              <a:t>hệ</a:t>
            </a:r>
            <a:r>
              <a:rPr sz="2500">
                <a:solidFill>
                  <a:srgbClr val="3333CC"/>
                </a:solidFill>
                <a:latin typeface="Arial Unicode MS" pitchFamily="34" charset="-128"/>
                <a:ea typeface="Arial Unicode MS" pitchFamily="34" charset="-128"/>
              </a:rPr>
              <a:t> </a:t>
            </a:r>
            <a:r>
              <a:rPr sz="2500" err="1">
                <a:solidFill>
                  <a:srgbClr val="3333CC"/>
                </a:solidFill>
                <a:latin typeface="Arial Unicode MS" pitchFamily="34" charset="-128"/>
                <a:ea typeface="Arial Unicode MS" pitchFamily="34" charset="-128"/>
              </a:rPr>
              <a:t>thống</a:t>
            </a:r>
            <a:r>
              <a:rPr sz="2500">
                <a:solidFill>
                  <a:srgbClr val="3333CC"/>
                </a:solidFill>
                <a:latin typeface="Arial Unicode MS" pitchFamily="34" charset="-128"/>
                <a:ea typeface="Arial Unicode MS" pitchFamily="34" charset="-128"/>
              </a:rPr>
              <a:t> </a:t>
            </a:r>
            <a:r>
              <a:rPr sz="2500" err="1">
                <a:solidFill>
                  <a:srgbClr val="3333CC"/>
                </a:solidFill>
                <a:latin typeface="Arial Unicode MS" pitchFamily="34" charset="-128"/>
                <a:ea typeface="Arial Unicode MS" pitchFamily="34" charset="-128"/>
              </a:rPr>
              <a:t>chính</a:t>
            </a:r>
            <a:r>
              <a:rPr sz="2500">
                <a:solidFill>
                  <a:srgbClr val="3333CC"/>
                </a:solidFill>
                <a:latin typeface="Arial Unicode MS" pitchFamily="34" charset="-128"/>
                <a:ea typeface="Arial Unicode MS" pitchFamily="34" charset="-128"/>
              </a:rPr>
              <a:t> </a:t>
            </a:r>
            <a:r>
              <a:rPr sz="2500" err="1">
                <a:solidFill>
                  <a:srgbClr val="3333CC"/>
                </a:solidFill>
                <a:latin typeface="Arial Unicode MS" pitchFamily="34" charset="-128"/>
                <a:ea typeface="Arial Unicode MS" pitchFamily="34" charset="-128"/>
              </a:rPr>
              <a:t>trị</a:t>
            </a:r>
            <a:r>
              <a:rPr sz="2500">
                <a:solidFill>
                  <a:srgbClr val="3333CC"/>
                </a:solidFill>
                <a:latin typeface="Arial Unicode MS" pitchFamily="34" charset="-128"/>
                <a:ea typeface="Arial Unicode MS" pitchFamily="34" charset="-128"/>
              </a:rPr>
              <a:t> </a:t>
            </a:r>
            <a:r>
              <a:rPr sz="2500" err="1">
                <a:solidFill>
                  <a:srgbClr val="3333CC"/>
                </a:solidFill>
                <a:latin typeface="Arial Unicode MS" pitchFamily="34" charset="-128"/>
                <a:ea typeface="Arial Unicode MS" pitchFamily="34" charset="-128"/>
              </a:rPr>
              <a:t>Việt</a:t>
            </a:r>
            <a:r>
              <a:rPr sz="2500">
                <a:solidFill>
                  <a:srgbClr val="3333CC"/>
                </a:solidFill>
                <a:latin typeface="Arial Unicode MS" pitchFamily="34" charset="-128"/>
                <a:ea typeface="Arial Unicode MS" pitchFamily="34" charset="-128"/>
              </a:rPr>
              <a:t> Nam. </a:t>
            </a:r>
            <a:endParaRPr sz="2500">
              <a:solidFill>
                <a:srgbClr val="3333CC"/>
              </a:solidFill>
              <a:latin typeface="Arial Unicode MS" pitchFamily="34" charset="-128"/>
              <a:ea typeface="Arial Unicode MS" pitchFamily="34" charset="-128"/>
            </a:endParaRPr>
          </a:p>
        </p:txBody>
      </p:sp>
      <p:sp>
        <p:nvSpPr>
          <p:cNvPr id="51251" name="Rectangles 51250"/>
          <p:cNvSpPr/>
          <p:nvPr/>
        </p:nvSpPr>
        <p:spPr>
          <a:xfrm>
            <a:off x="7551738" y="3178175"/>
            <a:ext cx="4332287" cy="1431925"/>
          </a:xfrm>
          <a:prstGeom prst="rect">
            <a:avLst/>
          </a:prstGeom>
          <a:solidFill>
            <a:srgbClr val="FFFFFF"/>
          </a:solidFill>
          <a:ln w="9525">
            <a:noFill/>
          </a:ln>
        </p:spPr>
        <p:txBody>
          <a:bodyPr anchor="ctr" anchorCtr="0">
            <a:spAutoFit/>
          </a:bodyPr>
          <a:p>
            <a:r>
              <a:rPr sz="2200" err="1">
                <a:solidFill>
                  <a:srgbClr val="FF3300"/>
                </a:solidFill>
                <a:latin typeface="Arial Unicode MS" pitchFamily="34" charset="-128"/>
                <a:ea typeface="Arial Unicode MS" pitchFamily="34" charset="-128"/>
              </a:rPr>
              <a:t>Giữ</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vị</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trí</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trung</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tâm</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là</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công</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cụ</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để</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thực</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hiện</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quyền</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lực</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nhân</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dân</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giữ</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gìn</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trật</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tự</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kỉ</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cương</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và</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bảo</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đảm</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công</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bằng</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xã</a:t>
            </a:r>
            <a:r>
              <a:rPr sz="2200">
                <a:solidFill>
                  <a:srgbClr val="FF3300"/>
                </a:solidFill>
                <a:latin typeface="Arial Unicode MS" pitchFamily="34" charset="-128"/>
                <a:ea typeface="Arial Unicode MS" pitchFamily="34" charset="-128"/>
              </a:rPr>
              <a:t> </a:t>
            </a:r>
            <a:r>
              <a:rPr sz="2200" err="1">
                <a:solidFill>
                  <a:srgbClr val="FF3300"/>
                </a:solidFill>
                <a:latin typeface="Arial Unicode MS" pitchFamily="34" charset="-128"/>
                <a:ea typeface="Arial Unicode MS" pitchFamily="34" charset="-128"/>
              </a:rPr>
              <a:t>hội</a:t>
            </a:r>
            <a:r>
              <a:rPr sz="2200">
                <a:solidFill>
                  <a:srgbClr val="FF3300"/>
                </a:solidFill>
                <a:latin typeface="Arial Unicode MS" pitchFamily="34" charset="-128"/>
                <a:ea typeface="Arial Unicode MS" pitchFamily="34" charset="-128"/>
              </a:rPr>
              <a:t> </a:t>
            </a:r>
            <a:endParaRPr sz="2200">
              <a:solidFill>
                <a:srgbClr val="FF3300"/>
              </a:solidFill>
              <a:latin typeface="Arial Unicode MS" pitchFamily="34" charset="-128"/>
              <a:ea typeface="Arial Unicode MS" pitchFamily="34" charset="-128"/>
            </a:endParaRPr>
          </a:p>
        </p:txBody>
      </p:sp>
      <p:sp>
        <p:nvSpPr>
          <p:cNvPr id="51252" name="Rectangles 51251"/>
          <p:cNvSpPr/>
          <p:nvPr/>
        </p:nvSpPr>
        <p:spPr>
          <a:xfrm>
            <a:off x="7453313" y="4775200"/>
            <a:ext cx="4564062" cy="1431925"/>
          </a:xfrm>
          <a:prstGeom prst="rect">
            <a:avLst/>
          </a:prstGeom>
          <a:noFill/>
          <a:ln w="9525">
            <a:noFill/>
          </a:ln>
        </p:spPr>
        <p:txBody>
          <a:bodyPr anchor="ctr" anchorCtr="0">
            <a:spAutoFit/>
          </a:bodyPr>
          <a:p>
            <a:pPr algn="just"/>
            <a:r>
              <a:rPr sz="2200" err="1">
                <a:solidFill>
                  <a:srgbClr val="D60093"/>
                </a:solidFill>
                <a:latin typeface="Arial Unicode MS" pitchFamily="34" charset="-128"/>
                <a:ea typeface="Arial Unicode MS" pitchFamily="34" charset="-128"/>
              </a:rPr>
              <a:t>Tập</a:t>
            </a:r>
            <a:r>
              <a:rPr sz="2200">
                <a:solidFill>
                  <a:srgbClr val="D60093"/>
                </a:solidFill>
                <a:latin typeface="Arial Unicode MS" pitchFamily="34" charset="-128"/>
                <a:ea typeface="Arial Unicode MS" pitchFamily="34" charset="-128"/>
              </a:rPr>
              <a:t> </a:t>
            </a:r>
            <a:r>
              <a:rPr sz="2200" err="1">
                <a:solidFill>
                  <a:srgbClr val="D60093"/>
                </a:solidFill>
                <a:latin typeface="Arial Unicode MS" pitchFamily="34" charset="-128"/>
                <a:ea typeface="Arial Unicode MS" pitchFamily="34" charset="-128"/>
              </a:rPr>
              <a:t>hợp</a:t>
            </a:r>
            <a:r>
              <a:rPr sz="2200">
                <a:solidFill>
                  <a:srgbClr val="D60093"/>
                </a:solidFill>
                <a:latin typeface="Arial Unicode MS" pitchFamily="34" charset="-128"/>
                <a:ea typeface="Arial Unicode MS" pitchFamily="34" charset="-128"/>
              </a:rPr>
              <a:t>, </a:t>
            </a:r>
            <a:r>
              <a:rPr sz="2200" err="1">
                <a:solidFill>
                  <a:srgbClr val="D60093"/>
                </a:solidFill>
                <a:latin typeface="Arial Unicode MS" pitchFamily="34" charset="-128"/>
                <a:ea typeface="Arial Unicode MS" pitchFamily="34" charset="-128"/>
              </a:rPr>
              <a:t>xây</a:t>
            </a:r>
            <a:r>
              <a:rPr sz="2200">
                <a:solidFill>
                  <a:srgbClr val="D60093"/>
                </a:solidFill>
                <a:latin typeface="Arial Unicode MS" pitchFamily="34" charset="-128"/>
                <a:ea typeface="Arial Unicode MS" pitchFamily="34" charset="-128"/>
              </a:rPr>
              <a:t> </a:t>
            </a:r>
            <a:r>
              <a:rPr sz="2200" err="1">
                <a:solidFill>
                  <a:srgbClr val="D60093"/>
                </a:solidFill>
                <a:latin typeface="Arial Unicode MS" pitchFamily="34" charset="-128"/>
                <a:ea typeface="Arial Unicode MS" pitchFamily="34" charset="-128"/>
              </a:rPr>
              <a:t>dựng</a:t>
            </a:r>
            <a:r>
              <a:rPr sz="2200">
                <a:solidFill>
                  <a:srgbClr val="D60093"/>
                </a:solidFill>
                <a:latin typeface="Arial Unicode MS" pitchFamily="34" charset="-128"/>
                <a:ea typeface="Arial Unicode MS" pitchFamily="34" charset="-128"/>
              </a:rPr>
              <a:t> </a:t>
            </a:r>
            <a:r>
              <a:rPr sz="2200" err="1">
                <a:solidFill>
                  <a:srgbClr val="D60093"/>
                </a:solidFill>
                <a:latin typeface="Arial Unicode MS" pitchFamily="34" charset="-128"/>
                <a:ea typeface="Arial Unicode MS" pitchFamily="34" charset="-128"/>
              </a:rPr>
              <a:t>khối</a:t>
            </a:r>
            <a:r>
              <a:rPr sz="2200">
                <a:solidFill>
                  <a:srgbClr val="D60093"/>
                </a:solidFill>
                <a:latin typeface="Arial Unicode MS" pitchFamily="34" charset="-128"/>
                <a:ea typeface="Arial Unicode MS" pitchFamily="34" charset="-128"/>
              </a:rPr>
              <a:t> </a:t>
            </a:r>
            <a:r>
              <a:rPr sz="2200" err="1">
                <a:solidFill>
                  <a:srgbClr val="D60093"/>
                </a:solidFill>
                <a:latin typeface="Arial Unicode MS" pitchFamily="34" charset="-128"/>
                <a:ea typeface="Arial Unicode MS" pitchFamily="34" charset="-128"/>
              </a:rPr>
              <a:t>đại</a:t>
            </a:r>
            <a:r>
              <a:rPr sz="2200">
                <a:solidFill>
                  <a:srgbClr val="D60093"/>
                </a:solidFill>
                <a:latin typeface="Arial Unicode MS" pitchFamily="34" charset="-128"/>
                <a:ea typeface="Arial Unicode MS" pitchFamily="34" charset="-128"/>
              </a:rPr>
              <a:t> </a:t>
            </a:r>
            <a:r>
              <a:rPr sz="2200" err="1">
                <a:solidFill>
                  <a:srgbClr val="D60093"/>
                </a:solidFill>
                <a:latin typeface="Arial Unicode MS" pitchFamily="34" charset="-128"/>
                <a:ea typeface="Arial Unicode MS" pitchFamily="34" charset="-128"/>
              </a:rPr>
              <a:t>đoàn</a:t>
            </a:r>
            <a:r>
              <a:rPr sz="2200">
                <a:solidFill>
                  <a:srgbClr val="D60093"/>
                </a:solidFill>
                <a:latin typeface="Arial Unicode MS" pitchFamily="34" charset="-128"/>
                <a:ea typeface="Arial Unicode MS" pitchFamily="34" charset="-128"/>
              </a:rPr>
              <a:t> </a:t>
            </a:r>
            <a:r>
              <a:rPr sz="2200" err="1">
                <a:solidFill>
                  <a:srgbClr val="D60093"/>
                </a:solidFill>
                <a:latin typeface="Arial Unicode MS" pitchFamily="34" charset="-128"/>
                <a:ea typeface="Arial Unicode MS" pitchFamily="34" charset="-128"/>
              </a:rPr>
              <a:t>kết</a:t>
            </a:r>
            <a:r>
              <a:rPr sz="2200">
                <a:solidFill>
                  <a:srgbClr val="D60093"/>
                </a:solidFill>
                <a:latin typeface="Arial Unicode MS" pitchFamily="34" charset="-128"/>
                <a:ea typeface="Arial Unicode MS" pitchFamily="34" charset="-128"/>
              </a:rPr>
              <a:t> </a:t>
            </a:r>
            <a:r>
              <a:rPr sz="2200" err="1">
                <a:solidFill>
                  <a:srgbClr val="D60093"/>
                </a:solidFill>
                <a:latin typeface="Arial Unicode MS" pitchFamily="34" charset="-128"/>
                <a:ea typeface="Arial Unicode MS" pitchFamily="34" charset="-128"/>
              </a:rPr>
              <a:t>toàn</a:t>
            </a:r>
            <a:r>
              <a:rPr sz="2200">
                <a:solidFill>
                  <a:srgbClr val="D60093"/>
                </a:solidFill>
                <a:latin typeface="Arial Unicode MS" pitchFamily="34" charset="-128"/>
                <a:ea typeface="Arial Unicode MS" pitchFamily="34" charset="-128"/>
              </a:rPr>
              <a:t> </a:t>
            </a:r>
            <a:r>
              <a:rPr sz="2200" err="1">
                <a:solidFill>
                  <a:srgbClr val="D60093"/>
                </a:solidFill>
                <a:latin typeface="Arial Unicode MS" pitchFamily="34" charset="-128"/>
                <a:ea typeface="Arial Unicode MS" pitchFamily="34" charset="-128"/>
              </a:rPr>
              <a:t>dân</a:t>
            </a:r>
            <a:r>
              <a:rPr sz="2200">
                <a:solidFill>
                  <a:srgbClr val="D60093"/>
                </a:solidFill>
                <a:latin typeface="Arial Unicode MS" pitchFamily="34" charset="-128"/>
                <a:ea typeface="Arial Unicode MS" pitchFamily="34" charset="-128"/>
              </a:rPr>
              <a:t>, </a:t>
            </a:r>
            <a:r>
              <a:rPr sz="2200" err="1">
                <a:solidFill>
                  <a:srgbClr val="D60093"/>
                </a:solidFill>
                <a:latin typeface="Arial Unicode MS" pitchFamily="34" charset="-128"/>
                <a:ea typeface="Arial Unicode MS" pitchFamily="34" charset="-128"/>
              </a:rPr>
              <a:t>tăng</a:t>
            </a:r>
            <a:r>
              <a:rPr sz="2200">
                <a:solidFill>
                  <a:srgbClr val="D60093"/>
                </a:solidFill>
                <a:latin typeface="Arial Unicode MS" pitchFamily="34" charset="-128"/>
                <a:ea typeface="Arial Unicode MS" pitchFamily="34" charset="-128"/>
              </a:rPr>
              <a:t> </a:t>
            </a:r>
            <a:r>
              <a:rPr sz="2200" err="1">
                <a:solidFill>
                  <a:srgbClr val="D60093"/>
                </a:solidFill>
                <a:latin typeface="Arial Unicode MS" pitchFamily="34" charset="-128"/>
                <a:ea typeface="Arial Unicode MS" pitchFamily="34" charset="-128"/>
              </a:rPr>
              <a:t>cường</a:t>
            </a:r>
            <a:r>
              <a:rPr sz="2200">
                <a:solidFill>
                  <a:srgbClr val="D60093"/>
                </a:solidFill>
                <a:latin typeface="Arial Unicode MS" pitchFamily="34" charset="-128"/>
                <a:ea typeface="Arial Unicode MS" pitchFamily="34" charset="-128"/>
              </a:rPr>
              <a:t> </a:t>
            </a:r>
            <a:r>
              <a:rPr sz="2200" err="1">
                <a:solidFill>
                  <a:srgbClr val="D60093"/>
                </a:solidFill>
                <a:latin typeface="Arial Unicode MS" pitchFamily="34" charset="-128"/>
                <a:ea typeface="Arial Unicode MS" pitchFamily="34" charset="-128"/>
              </a:rPr>
              <a:t>sự</a:t>
            </a:r>
            <a:r>
              <a:rPr sz="2200">
                <a:solidFill>
                  <a:srgbClr val="D60093"/>
                </a:solidFill>
                <a:latin typeface="Arial Unicode MS" pitchFamily="34" charset="-128"/>
                <a:ea typeface="Arial Unicode MS" pitchFamily="34" charset="-128"/>
              </a:rPr>
              <a:t> </a:t>
            </a:r>
            <a:r>
              <a:rPr sz="2200" err="1">
                <a:solidFill>
                  <a:srgbClr val="D60093"/>
                </a:solidFill>
                <a:latin typeface="Arial Unicode MS" pitchFamily="34" charset="-128"/>
                <a:ea typeface="Arial Unicode MS" pitchFamily="34" charset="-128"/>
              </a:rPr>
              <a:t>nhất</a:t>
            </a:r>
            <a:r>
              <a:rPr sz="2200">
                <a:solidFill>
                  <a:srgbClr val="D60093"/>
                </a:solidFill>
                <a:latin typeface="Arial Unicode MS" pitchFamily="34" charset="-128"/>
                <a:ea typeface="Arial Unicode MS" pitchFamily="34" charset="-128"/>
              </a:rPr>
              <a:t> </a:t>
            </a:r>
            <a:r>
              <a:rPr sz="2200" err="1">
                <a:solidFill>
                  <a:srgbClr val="D60093"/>
                </a:solidFill>
                <a:latin typeface="Arial Unicode MS" pitchFamily="34" charset="-128"/>
                <a:ea typeface="Arial Unicode MS" pitchFamily="34" charset="-128"/>
              </a:rPr>
              <a:t>trí</a:t>
            </a:r>
            <a:r>
              <a:rPr sz="2200">
                <a:solidFill>
                  <a:srgbClr val="D60093"/>
                </a:solidFill>
                <a:latin typeface="Arial Unicode MS" pitchFamily="34" charset="-128"/>
                <a:ea typeface="Arial Unicode MS" pitchFamily="34" charset="-128"/>
              </a:rPr>
              <a:t> </a:t>
            </a:r>
            <a:r>
              <a:rPr sz="2200" err="1">
                <a:solidFill>
                  <a:srgbClr val="D60093"/>
                </a:solidFill>
                <a:latin typeface="Arial Unicode MS" pitchFamily="34" charset="-128"/>
                <a:ea typeface="Arial Unicode MS" pitchFamily="34" charset="-128"/>
              </a:rPr>
              <a:t>về</a:t>
            </a:r>
            <a:r>
              <a:rPr sz="2200">
                <a:solidFill>
                  <a:srgbClr val="D60093"/>
                </a:solidFill>
                <a:latin typeface="Arial Unicode MS" pitchFamily="34" charset="-128"/>
                <a:ea typeface="Arial Unicode MS" pitchFamily="34" charset="-128"/>
              </a:rPr>
              <a:t> </a:t>
            </a:r>
            <a:r>
              <a:rPr sz="2200" err="1">
                <a:solidFill>
                  <a:srgbClr val="D60093"/>
                </a:solidFill>
                <a:latin typeface="Arial Unicode MS" pitchFamily="34" charset="-128"/>
                <a:ea typeface="Arial Unicode MS" pitchFamily="34" charset="-128"/>
              </a:rPr>
              <a:t>chính</a:t>
            </a:r>
            <a:r>
              <a:rPr sz="2200">
                <a:solidFill>
                  <a:srgbClr val="D60093"/>
                </a:solidFill>
                <a:latin typeface="Arial Unicode MS" pitchFamily="34" charset="-128"/>
                <a:ea typeface="Arial Unicode MS" pitchFamily="34" charset="-128"/>
              </a:rPr>
              <a:t> </a:t>
            </a:r>
            <a:r>
              <a:rPr sz="2200" err="1">
                <a:solidFill>
                  <a:srgbClr val="D60093"/>
                </a:solidFill>
                <a:latin typeface="Arial Unicode MS" pitchFamily="34" charset="-128"/>
                <a:ea typeface="Arial Unicode MS" pitchFamily="34" charset="-128"/>
              </a:rPr>
              <a:t>trị</a:t>
            </a:r>
            <a:r>
              <a:rPr sz="2200">
                <a:solidFill>
                  <a:srgbClr val="D60093"/>
                </a:solidFill>
                <a:latin typeface="Arial Unicode MS" pitchFamily="34" charset="-128"/>
                <a:ea typeface="Arial Unicode MS" pitchFamily="34" charset="-128"/>
              </a:rPr>
              <a:t> </a:t>
            </a:r>
            <a:r>
              <a:rPr sz="2200" err="1">
                <a:solidFill>
                  <a:srgbClr val="D60093"/>
                </a:solidFill>
                <a:latin typeface="Arial Unicode MS" pitchFamily="34" charset="-128"/>
                <a:ea typeface="Arial Unicode MS" pitchFamily="34" charset="-128"/>
              </a:rPr>
              <a:t>và</a:t>
            </a:r>
            <a:r>
              <a:rPr sz="2200">
                <a:solidFill>
                  <a:srgbClr val="D60093"/>
                </a:solidFill>
                <a:latin typeface="Arial Unicode MS" pitchFamily="34" charset="-128"/>
                <a:ea typeface="Arial Unicode MS" pitchFamily="34" charset="-128"/>
              </a:rPr>
              <a:t> </a:t>
            </a:r>
            <a:r>
              <a:rPr sz="2200" err="1">
                <a:solidFill>
                  <a:srgbClr val="D60093"/>
                </a:solidFill>
                <a:latin typeface="Arial Unicode MS" pitchFamily="34" charset="-128"/>
                <a:ea typeface="Arial Unicode MS" pitchFamily="34" charset="-128"/>
              </a:rPr>
              <a:t>tinh</a:t>
            </a:r>
            <a:r>
              <a:rPr sz="2200">
                <a:solidFill>
                  <a:srgbClr val="D60093"/>
                </a:solidFill>
                <a:latin typeface="Arial Unicode MS" pitchFamily="34" charset="-128"/>
                <a:ea typeface="Arial Unicode MS" pitchFamily="34" charset="-128"/>
              </a:rPr>
              <a:t> </a:t>
            </a:r>
            <a:r>
              <a:rPr sz="2200" err="1">
                <a:solidFill>
                  <a:srgbClr val="D60093"/>
                </a:solidFill>
                <a:latin typeface="Arial Unicode MS" pitchFamily="34" charset="-128"/>
                <a:ea typeface="Arial Unicode MS" pitchFamily="34" charset="-128"/>
              </a:rPr>
              <a:t>thần</a:t>
            </a:r>
            <a:r>
              <a:rPr sz="2200">
                <a:solidFill>
                  <a:srgbClr val="D60093"/>
                </a:solidFill>
                <a:latin typeface="Arial Unicode MS" pitchFamily="34" charset="-128"/>
                <a:ea typeface="Arial Unicode MS" pitchFamily="34" charset="-128"/>
              </a:rPr>
              <a:t> </a:t>
            </a:r>
            <a:r>
              <a:rPr sz="2200" err="1">
                <a:solidFill>
                  <a:srgbClr val="D60093"/>
                </a:solidFill>
                <a:latin typeface="Arial Unicode MS" pitchFamily="34" charset="-128"/>
                <a:ea typeface="Arial Unicode MS" pitchFamily="34" charset="-128"/>
              </a:rPr>
              <a:t>trong</a:t>
            </a:r>
            <a:r>
              <a:rPr sz="2200">
                <a:solidFill>
                  <a:srgbClr val="D60093"/>
                </a:solidFill>
                <a:latin typeface="Arial Unicode MS" pitchFamily="34" charset="-128"/>
                <a:ea typeface="Arial Unicode MS" pitchFamily="34" charset="-128"/>
              </a:rPr>
              <a:t> </a:t>
            </a:r>
            <a:r>
              <a:rPr sz="2200" err="1">
                <a:solidFill>
                  <a:srgbClr val="D60093"/>
                </a:solidFill>
                <a:latin typeface="Arial Unicode MS" pitchFamily="34" charset="-128"/>
                <a:ea typeface="Arial Unicode MS" pitchFamily="34" charset="-128"/>
              </a:rPr>
              <a:t>nhân</a:t>
            </a:r>
            <a:r>
              <a:rPr sz="2200">
                <a:solidFill>
                  <a:srgbClr val="D60093"/>
                </a:solidFill>
                <a:latin typeface="Arial Unicode MS" pitchFamily="34" charset="-128"/>
                <a:ea typeface="Arial Unicode MS" pitchFamily="34" charset="-128"/>
              </a:rPr>
              <a:t> </a:t>
            </a:r>
            <a:r>
              <a:rPr sz="2200" err="1">
                <a:solidFill>
                  <a:srgbClr val="D60093"/>
                </a:solidFill>
                <a:latin typeface="Arial Unicode MS" pitchFamily="34" charset="-128"/>
                <a:ea typeface="Arial Unicode MS" pitchFamily="34" charset="-128"/>
              </a:rPr>
              <a:t>dân</a:t>
            </a:r>
            <a:r>
              <a:rPr sz="2200">
                <a:solidFill>
                  <a:srgbClr val="D60093"/>
                </a:solidFill>
                <a:latin typeface="Arial Unicode MS" pitchFamily="34" charset="-128"/>
                <a:ea typeface="Arial Unicode MS" pitchFamily="34" charset="-128"/>
              </a:rPr>
              <a:t>; </a:t>
            </a:r>
            <a:endParaRPr sz="2200">
              <a:solidFill>
                <a:srgbClr val="D60093"/>
              </a:solidFill>
              <a:latin typeface="Arial Unicode MS" pitchFamily="34" charset="-128"/>
              <a:ea typeface="Arial Unicode MS" pitchFamily="34" charset="-128"/>
            </a:endParaRPr>
          </a:p>
        </p:txBody>
      </p:sp>
      <p:sp>
        <p:nvSpPr>
          <p:cNvPr id="51253" name="Text Placeholder 1"/>
          <p:cNvSpPr/>
          <p:nvPr/>
        </p:nvSpPr>
        <p:spPr>
          <a:xfrm>
            <a:off x="323850" y="339725"/>
            <a:ext cx="11572875" cy="1057275"/>
          </a:xfrm>
          <a:prstGeom prst="rect">
            <a:avLst/>
          </a:prstGeom>
          <a:solidFill>
            <a:schemeClr val="accent2"/>
          </a:solidFill>
          <a:ln w="9525">
            <a:noFill/>
          </a:ln>
        </p:spPr>
        <p:txBody>
          <a:bodyPr anchor="ctr" anchorCtr="0"/>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0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4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400" kern="1200">
                <a:solidFill>
                  <a:schemeClr val="tx1"/>
                </a:solidFill>
                <a:latin typeface="+mn-lt"/>
                <a:ea typeface="+mn-ea"/>
                <a:cs typeface="+mn-cs"/>
              </a:defRPr>
            </a:lvl5pPr>
          </a:lstStyle>
          <a:p>
            <a:pPr marL="0" lvl="0" indent="0" algn="ctr">
              <a:buNone/>
            </a:pPr>
            <a:r>
              <a:rPr sz="3000" b="1">
                <a:solidFill>
                  <a:schemeClr val="bg1"/>
                </a:solidFill>
                <a:latin typeface="Arial Unicode MS" pitchFamily="34" charset="-128"/>
                <a:ea typeface="Arial Unicode MS" pitchFamily="34" charset="-128"/>
              </a:rPr>
              <a:t>HỆ THỐNG CHÍNH TRỊ NƯỚC CỘNG HÒA </a:t>
            </a:r>
            <a:endParaRPr sz="3000" b="1">
              <a:solidFill>
                <a:schemeClr val="bg1"/>
              </a:solidFill>
              <a:latin typeface="Arial Unicode MS" pitchFamily="34" charset="-128"/>
              <a:ea typeface="Arial Unicode MS" pitchFamily="34" charset="-128"/>
            </a:endParaRPr>
          </a:p>
          <a:p>
            <a:pPr marL="0" lvl="0" indent="0" algn="ctr">
              <a:buNone/>
            </a:pPr>
            <a:r>
              <a:rPr sz="3000" b="1">
                <a:solidFill>
                  <a:schemeClr val="bg1"/>
                </a:solidFill>
                <a:latin typeface="Arial Unicode MS" pitchFamily="34" charset="-128"/>
                <a:ea typeface="Arial Unicode MS" pitchFamily="34" charset="-128"/>
              </a:rPr>
              <a:t>XÃ HỘI CHỦ NGHĨA VIỆT NAM</a:t>
            </a:r>
            <a:endParaRPr sz="3000" b="1">
              <a:solidFill>
                <a:schemeClr val="bg1"/>
              </a:solidFill>
              <a:latin typeface="Arial Unicode MS" pitchFamily="34" charset="-128"/>
              <a:ea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53"/>
                                        </p:tgtEl>
                                        <p:attrNameLst>
                                          <p:attrName>style.visibility</p:attrName>
                                        </p:attrNameLst>
                                      </p:cBhvr>
                                      <p:to>
                                        <p:strVal val="visible"/>
                                      </p:to>
                                    </p:set>
                                    <p:animEffect transition="in" filter="blinds(horizontal)">
                                      <p:cBhvr>
                                        <p:cTn id="7" dur="500"/>
                                        <p:tgtEl>
                                          <p:spTgt spid="5125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44"/>
                                        </p:tgtEl>
                                        <p:attrNameLst>
                                          <p:attrName>style.visibility</p:attrName>
                                        </p:attrNameLst>
                                      </p:cBhvr>
                                      <p:to>
                                        <p:strVal val="visible"/>
                                      </p:to>
                                    </p:set>
                                    <p:animEffect transition="in" filter="blinds(horizontal)">
                                      <p:cBhvr>
                                        <p:cTn id="12" dur="500"/>
                                        <p:tgtEl>
                                          <p:spTgt spid="5124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45"/>
                                        </p:tgtEl>
                                        <p:attrNameLst>
                                          <p:attrName>style.visibility</p:attrName>
                                        </p:attrNameLst>
                                      </p:cBhvr>
                                      <p:to>
                                        <p:strVal val="visible"/>
                                      </p:to>
                                    </p:set>
                                    <p:animEffect transition="in" filter="blinds(horizontal)">
                                      <p:cBhvr>
                                        <p:cTn id="17" dur="500"/>
                                        <p:tgtEl>
                                          <p:spTgt spid="5124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212"/>
                                        </p:tgtEl>
                                        <p:attrNameLst>
                                          <p:attrName>style.visibility</p:attrName>
                                        </p:attrNameLst>
                                      </p:cBhvr>
                                      <p:to>
                                        <p:strVal val="visible"/>
                                      </p:to>
                                    </p:set>
                                    <p:animEffect transition="in" filter="blinds(horizontal)">
                                      <p:cBhvr>
                                        <p:cTn id="22" dur="500"/>
                                        <p:tgtEl>
                                          <p:spTgt spid="51212"/>
                                        </p:tgtEl>
                                      </p:cBhvr>
                                    </p:animEffect>
                                  </p:childTnLst>
                                </p:cTn>
                              </p:par>
                              <p:par>
                                <p:cTn id="23" presetID="3" presetClass="entr" presetSubtype="1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51250"/>
                                        </p:tgtEl>
                                        <p:attrNameLst>
                                          <p:attrName>style.visibility</p:attrName>
                                        </p:attrNameLst>
                                      </p:cBhvr>
                                      <p:to>
                                        <p:strVal val="visible"/>
                                      </p:to>
                                    </p:set>
                                    <p:animEffect transition="in" filter="blinds(horizontal)">
                                      <p:cBhvr>
                                        <p:cTn id="28" dur="500"/>
                                        <p:tgtEl>
                                          <p:spTgt spid="5125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51246"/>
                                        </p:tgtEl>
                                        <p:attrNameLst>
                                          <p:attrName>style.visibility</p:attrName>
                                        </p:attrNameLst>
                                      </p:cBhvr>
                                      <p:to>
                                        <p:strVal val="visible"/>
                                      </p:to>
                                    </p:set>
                                    <p:animEffect transition="in" filter="blinds(horizontal)">
                                      <p:cBhvr>
                                        <p:cTn id="33" dur="500"/>
                                        <p:tgtEl>
                                          <p:spTgt spid="5124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1247"/>
                                        </p:tgtEl>
                                        <p:attrNameLst>
                                          <p:attrName>style.visibility</p:attrName>
                                        </p:attrNameLst>
                                      </p:cBhvr>
                                      <p:to>
                                        <p:strVal val="visible"/>
                                      </p:to>
                                    </p:set>
                                    <p:animEffect transition="in" filter="blinds(horizontal)">
                                      <p:cBhvr>
                                        <p:cTn id="38" dur="500"/>
                                        <p:tgtEl>
                                          <p:spTgt spid="5124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51213"/>
                                        </p:tgtEl>
                                        <p:attrNameLst>
                                          <p:attrName>style.visibility</p:attrName>
                                        </p:attrNameLst>
                                      </p:cBhvr>
                                      <p:to>
                                        <p:strVal val="visible"/>
                                      </p:to>
                                    </p:set>
                                    <p:animEffect transition="in" filter="blinds(horizontal)">
                                      <p:cBhvr>
                                        <p:cTn id="43" dur="500"/>
                                        <p:tgtEl>
                                          <p:spTgt spid="51213"/>
                                        </p:tgtEl>
                                      </p:cBhvr>
                                    </p:animEffect>
                                  </p:childTnLst>
                                </p:cTn>
                              </p:par>
                              <p:par>
                                <p:cTn id="44" presetID="3" presetClass="entr" presetSubtype="1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linds(horizontal)">
                                      <p:cBhvr>
                                        <p:cTn id="46" dur="500"/>
                                        <p:tgtEl>
                                          <p:spTgt spid="1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51251"/>
                                        </p:tgtEl>
                                        <p:attrNameLst>
                                          <p:attrName>style.visibility</p:attrName>
                                        </p:attrNameLst>
                                      </p:cBhvr>
                                      <p:to>
                                        <p:strVal val="visible"/>
                                      </p:to>
                                    </p:set>
                                    <p:animEffect transition="in" filter="blinds(horizontal)">
                                      <p:cBhvr>
                                        <p:cTn id="49" dur="500"/>
                                        <p:tgtEl>
                                          <p:spTgt spid="51251"/>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51248"/>
                                        </p:tgtEl>
                                        <p:attrNameLst>
                                          <p:attrName>style.visibility</p:attrName>
                                        </p:attrNameLst>
                                      </p:cBhvr>
                                      <p:to>
                                        <p:strVal val="visible"/>
                                      </p:to>
                                    </p:set>
                                    <p:animEffect transition="in" filter="blinds(horizontal)">
                                      <p:cBhvr>
                                        <p:cTn id="54" dur="500"/>
                                        <p:tgtEl>
                                          <p:spTgt spid="51248"/>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51249"/>
                                        </p:tgtEl>
                                        <p:attrNameLst>
                                          <p:attrName>style.visibility</p:attrName>
                                        </p:attrNameLst>
                                      </p:cBhvr>
                                      <p:to>
                                        <p:strVal val="visible"/>
                                      </p:to>
                                    </p:set>
                                    <p:animEffect transition="in" filter="blinds(horizontal)">
                                      <p:cBhvr>
                                        <p:cTn id="59" dur="500"/>
                                        <p:tgtEl>
                                          <p:spTgt spid="51249"/>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51214"/>
                                        </p:tgtEl>
                                        <p:attrNameLst>
                                          <p:attrName>style.visibility</p:attrName>
                                        </p:attrNameLst>
                                      </p:cBhvr>
                                      <p:to>
                                        <p:strVal val="visible"/>
                                      </p:to>
                                    </p:set>
                                    <p:animEffect transition="in" filter="blinds(horizontal)">
                                      <p:cBhvr>
                                        <p:cTn id="64" dur="500"/>
                                        <p:tgtEl>
                                          <p:spTgt spid="51214"/>
                                        </p:tgtEl>
                                      </p:cBhvr>
                                    </p:animEffect>
                                  </p:childTnLst>
                                </p:cTn>
                              </p:par>
                              <p:par>
                                <p:cTn id="65" presetID="3" presetClass="entr" presetSubtype="10"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linds(horizontal)">
                                      <p:cBhvr>
                                        <p:cTn id="67" dur="500"/>
                                        <p:tgtEl>
                                          <p:spTgt spid="19"/>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51252"/>
                                        </p:tgtEl>
                                        <p:attrNameLst>
                                          <p:attrName>style.visibility</p:attrName>
                                        </p:attrNameLst>
                                      </p:cBhvr>
                                      <p:to>
                                        <p:strVal val="visible"/>
                                      </p:to>
                                    </p:set>
                                    <p:animEffect transition="in" filter="blinds(horizontal)">
                                      <p:cBhvr>
                                        <p:cTn id="70" dur="500"/>
                                        <p:tgtEl>
                                          <p:spTgt spid="51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2" grpId="0" animBg="1"/>
      <p:bldP spid="51213" grpId="0" animBg="1"/>
      <p:bldP spid="51214" grpId="0" animBg="1"/>
      <p:bldP spid="51245" grpId="0" animBg="1"/>
      <p:bldP spid="51247" grpId="0" animBg="1"/>
      <p:bldP spid="51249" grpId="0" animBg="1"/>
      <p:bldP spid="51250" grpId="0"/>
      <p:bldP spid="51251" grpId="0" animBg="1"/>
      <p:bldP spid="51252" grpId="0"/>
      <p:bldP spid="512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6" name="Picture 31745" descr="117726971_3520276781338565_5263678089488936539_o"/>
          <p:cNvPicPr>
            <a:picLocks noChangeAspect="1"/>
          </p:cNvPicPr>
          <p:nvPr/>
        </p:nvPicPr>
        <p:blipFill>
          <a:blip r:embed="rId1"/>
          <a:stretch>
            <a:fillRect/>
          </a:stretch>
        </p:blipFill>
        <p:spPr>
          <a:xfrm>
            <a:off x="0" y="0"/>
            <a:ext cx="12192000" cy="6858000"/>
          </a:xfrm>
          <a:prstGeom prst="rect">
            <a:avLst/>
          </a:prstGeom>
          <a:noFill/>
          <a:ln w="9525">
            <a:noFill/>
          </a:ln>
        </p:spPr>
      </p:pic>
      <p:sp>
        <p:nvSpPr>
          <p:cNvPr id="31747" name="Rectangles 31746"/>
          <p:cNvSpPr/>
          <p:nvPr/>
        </p:nvSpPr>
        <p:spPr>
          <a:xfrm>
            <a:off x="4525963" y="1384300"/>
            <a:ext cx="7316787" cy="5121275"/>
          </a:xfrm>
          <a:prstGeom prst="rect">
            <a:avLst/>
          </a:prstGeom>
          <a:noFill/>
          <a:ln w="9525">
            <a:noFill/>
          </a:ln>
        </p:spPr>
        <p:txBody>
          <a:bodyPr anchor="ctr" anchorCtr="0">
            <a:spAutoFit/>
          </a:bodyPr>
          <a:p>
            <a:r>
              <a:rPr lang="vi-VN" altLang="x-none" sz="3000" dirty="0">
                <a:latin typeface="Arial Unicode MS" pitchFamily="34" charset="-128"/>
                <a:ea typeface="Arial Unicode MS" pitchFamily="34" charset="-128"/>
              </a:rPr>
              <a:t>Hệ thống chính trị nước Cộng hoà xã hội chủ nghĩa Việt Nam hiện nay là một chỉnh thể thống nhất, gắn bó hữu cơ, bao gồm: Đảng Cộng sản Việt Nam, Nhà nước Cộng hoà xă hội chủ nghĩa Việt Nam, Mặt trận Tổ quốc Việt Nam và các tổ chức chính trị - xă hội, dưới sự lãnh đạo của Đảng Cộng sản Việt Nam để thực hiện đầy đủ quyền làm chủ của nhân dân và xây dựng đất nước Việt Nam xã hội chủ nghĩa.</a:t>
            </a:r>
            <a:endParaRPr lang="vi-VN" altLang="x-none" sz="3000" dirty="0">
              <a:latin typeface="Arial Unicode MS" pitchFamily="34" charset="-128"/>
              <a:ea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linds(horizontal)">
                                      <p:cBhvr>
                                        <p:cTn id="7"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6" name="Rectangles 49155"/>
          <p:cNvSpPr/>
          <p:nvPr/>
        </p:nvSpPr>
        <p:spPr>
          <a:xfrm>
            <a:off x="252413" y="247650"/>
            <a:ext cx="11487150" cy="473075"/>
          </a:xfrm>
          <a:prstGeom prst="rect">
            <a:avLst/>
          </a:prstGeom>
          <a:solidFill>
            <a:srgbClr val="FFFFFF"/>
          </a:solidFill>
          <a:ln w="9525">
            <a:noFill/>
          </a:ln>
        </p:spPr>
        <p:txBody>
          <a:bodyPr anchor="ctr" anchorCtr="0">
            <a:spAutoFit/>
          </a:bodyPr>
          <a:p>
            <a:r>
              <a:rPr sz="2500">
                <a:latin typeface="Arial Unicode MS" pitchFamily="34" charset="-128"/>
                <a:ea typeface="Arial Unicode MS" pitchFamily="34" charset="-128"/>
              </a:rPr>
              <a:t>2. </a:t>
            </a:r>
            <a:r>
              <a:rPr sz="2500" err="1">
                <a:latin typeface="Arial Unicode MS" pitchFamily="34" charset="-128"/>
                <a:ea typeface="Arial Unicode MS" pitchFamily="34" charset="-128"/>
              </a:rPr>
              <a:t>Đặc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điểm</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của</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hệ</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thống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chính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trị</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nước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Cộng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hòa</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xã</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hội</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chủ</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nghĩa</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Việt</a:t>
            </a:r>
            <a:r>
              <a:rPr sz="2500">
                <a:latin typeface="Arial Unicode MS" pitchFamily="34" charset="-128"/>
                <a:ea typeface="Arial Unicode MS" pitchFamily="34" charset="-128"/>
              </a:rPr>
              <a:t> Nam </a:t>
            </a:r>
            <a:endParaRPr sz="2500">
              <a:latin typeface="Arial Unicode MS" pitchFamily="34" charset="-128"/>
              <a:ea typeface="Arial Unicode MS" pitchFamily="34" charset="-128"/>
            </a:endParaRPr>
          </a:p>
        </p:txBody>
      </p:sp>
      <p:pic>
        <p:nvPicPr>
          <p:cNvPr id="49175" name="Picture 49174" descr="2"/>
          <p:cNvPicPr>
            <a:picLocks noChangeAspect="1"/>
          </p:cNvPicPr>
          <p:nvPr/>
        </p:nvPicPr>
        <p:blipFill>
          <a:blip r:embed="rId1"/>
          <a:stretch>
            <a:fillRect/>
          </a:stretch>
        </p:blipFill>
        <p:spPr>
          <a:xfrm>
            <a:off x="0" y="849313"/>
            <a:ext cx="11717338" cy="4673600"/>
          </a:xfrm>
          <a:prstGeom prst="rect">
            <a:avLst/>
          </a:prstGeom>
          <a:noFill/>
          <a:ln w="9525">
            <a:noFill/>
          </a:ln>
        </p:spPr>
      </p:pic>
      <p:sp>
        <p:nvSpPr>
          <p:cNvPr id="49176" name="Rectangles 49175"/>
          <p:cNvSpPr/>
          <p:nvPr/>
        </p:nvSpPr>
        <p:spPr>
          <a:xfrm>
            <a:off x="304800" y="5629275"/>
            <a:ext cx="11426825" cy="854075"/>
          </a:xfrm>
          <a:prstGeom prst="rect">
            <a:avLst/>
          </a:prstGeom>
          <a:noFill/>
          <a:ln w="9525">
            <a:noFill/>
          </a:ln>
        </p:spPr>
        <p:txBody>
          <a:bodyPr anchor="ctr" anchorCtr="0">
            <a:spAutoFit/>
          </a:bodyPr>
          <a:p>
            <a:r>
              <a:rPr sz="2500" err="1">
                <a:solidFill>
                  <a:srgbClr val="FF3300"/>
                </a:solidFill>
                <a:latin typeface="Arial Unicode MS" pitchFamily="34" charset="-128"/>
                <a:ea typeface="Arial Unicode MS" pitchFamily="34" charset="-128"/>
              </a:rPr>
              <a:t>Tính</a:t>
            </a:r>
            <a:r>
              <a:rPr sz="2500">
                <a:solidFill>
                  <a:srgbClr val="FF3300"/>
                </a:solidFill>
                <a:latin typeface="Arial Unicode MS" pitchFamily="34" charset="-128"/>
                <a:ea typeface="Arial Unicode MS" pitchFamily="34" charset="-128"/>
              </a:rPr>
              <a:t> </a:t>
            </a:r>
            <a:r>
              <a:rPr sz="2500" err="1">
                <a:solidFill>
                  <a:srgbClr val="FF3300"/>
                </a:solidFill>
                <a:latin typeface="Arial Unicode MS" pitchFamily="34" charset="-128"/>
                <a:ea typeface="Arial Unicode MS" pitchFamily="34" charset="-128"/>
              </a:rPr>
              <a:t>nhất</a:t>
            </a:r>
            <a:r>
              <a:rPr sz="2500">
                <a:solidFill>
                  <a:srgbClr val="FF3300"/>
                </a:solidFill>
                <a:latin typeface="Arial Unicode MS" pitchFamily="34" charset="-128"/>
                <a:ea typeface="Arial Unicode MS" pitchFamily="34" charset="-128"/>
              </a:rPr>
              <a:t> </a:t>
            </a:r>
            <a:r>
              <a:rPr sz="2500" err="1">
                <a:solidFill>
                  <a:srgbClr val="FF3300"/>
                </a:solidFill>
                <a:latin typeface="Arial Unicode MS" pitchFamily="34" charset="-128"/>
                <a:ea typeface="Arial Unicode MS" pitchFamily="34" charset="-128"/>
              </a:rPr>
              <a:t>nguyên</a:t>
            </a:r>
            <a:r>
              <a:rPr sz="2500">
                <a:solidFill>
                  <a:srgbClr val="FF3300"/>
                </a:solidFill>
                <a:latin typeface="Arial Unicode MS" pitchFamily="34" charset="-128"/>
                <a:ea typeface="Arial Unicode MS" pitchFamily="34" charset="-128"/>
              </a:rPr>
              <a:t> </a:t>
            </a:r>
            <a:r>
              <a:rPr sz="2500" err="1">
                <a:solidFill>
                  <a:srgbClr val="FF3300"/>
                </a:solidFill>
                <a:latin typeface="Arial Unicode MS" pitchFamily="34" charset="-128"/>
                <a:ea typeface="Arial Unicode MS" pitchFamily="34" charset="-128"/>
              </a:rPr>
              <a:t>chính</a:t>
            </a:r>
            <a:r>
              <a:rPr sz="2500">
                <a:solidFill>
                  <a:srgbClr val="FF3300"/>
                </a:solidFill>
                <a:latin typeface="Arial Unicode MS" pitchFamily="34" charset="-128"/>
                <a:ea typeface="Arial Unicode MS" pitchFamily="34" charset="-128"/>
              </a:rPr>
              <a:t> </a:t>
            </a:r>
            <a:r>
              <a:rPr sz="2500" err="1">
                <a:solidFill>
                  <a:srgbClr val="FF3300"/>
                </a:solidFill>
                <a:latin typeface="Arial Unicode MS" pitchFamily="34" charset="-128"/>
                <a:ea typeface="Arial Unicode MS" pitchFamily="34" charset="-128"/>
              </a:rPr>
              <a:t>trị</a:t>
            </a:r>
            <a:r>
              <a:rPr sz="2500">
                <a:solidFill>
                  <a:srgbClr val="FF3300"/>
                </a:solidFill>
                <a:latin typeface="Arial Unicode MS" pitchFamily="34" charset="-128"/>
                <a:ea typeface="Arial Unicode MS" pitchFamily="34" charset="-128"/>
              </a:rPr>
              <a:t>, </a:t>
            </a:r>
            <a:r>
              <a:rPr sz="2500" err="1">
                <a:solidFill>
                  <a:srgbClr val="FF3300"/>
                </a:solidFill>
                <a:latin typeface="Arial Unicode MS" pitchFamily="34" charset="-128"/>
                <a:ea typeface="Arial Unicode MS" pitchFamily="34" charset="-128"/>
              </a:rPr>
              <a:t>thống</a:t>
            </a:r>
            <a:r>
              <a:rPr sz="2500">
                <a:solidFill>
                  <a:srgbClr val="FF3300"/>
                </a:solidFill>
                <a:latin typeface="Arial Unicode MS" pitchFamily="34" charset="-128"/>
                <a:ea typeface="Arial Unicode MS" pitchFamily="34" charset="-128"/>
              </a:rPr>
              <a:t> </a:t>
            </a:r>
            <a:r>
              <a:rPr sz="2500" err="1">
                <a:solidFill>
                  <a:srgbClr val="FF3300"/>
                </a:solidFill>
                <a:latin typeface="Arial Unicode MS" pitchFamily="34" charset="-128"/>
                <a:ea typeface="Arial Unicode MS" pitchFamily="34" charset="-128"/>
              </a:rPr>
              <a:t>nhất</a:t>
            </a:r>
            <a:r>
              <a:rPr sz="2500">
                <a:solidFill>
                  <a:srgbClr val="FF3300"/>
                </a:solidFill>
                <a:latin typeface="Arial Unicode MS" pitchFamily="34" charset="-128"/>
                <a:ea typeface="Arial Unicode MS" pitchFamily="34" charset="-128"/>
              </a:rPr>
              <a:t>, </a:t>
            </a:r>
            <a:r>
              <a:rPr sz="2500" err="1">
                <a:solidFill>
                  <a:srgbClr val="FF3300"/>
                </a:solidFill>
                <a:latin typeface="Arial Unicode MS" pitchFamily="34" charset="-128"/>
                <a:ea typeface="Arial Unicode MS" pitchFamily="34" charset="-128"/>
              </a:rPr>
              <a:t>nhân</a:t>
            </a:r>
            <a:r>
              <a:rPr sz="2500">
                <a:solidFill>
                  <a:srgbClr val="FF3300"/>
                </a:solidFill>
                <a:latin typeface="Arial Unicode MS" pitchFamily="34" charset="-128"/>
                <a:ea typeface="Arial Unicode MS" pitchFamily="34" charset="-128"/>
              </a:rPr>
              <a:t> </a:t>
            </a:r>
            <a:r>
              <a:rPr sz="2500" err="1">
                <a:solidFill>
                  <a:srgbClr val="FF3300"/>
                </a:solidFill>
                <a:latin typeface="Arial Unicode MS" pitchFamily="34" charset="-128"/>
                <a:ea typeface="Arial Unicode MS" pitchFamily="34" charset="-128"/>
              </a:rPr>
              <a:t>dân</a:t>
            </a:r>
            <a:r>
              <a:rPr sz="2500">
                <a:solidFill>
                  <a:srgbClr val="FF3300"/>
                </a:solidFill>
                <a:latin typeface="Arial Unicode MS" pitchFamily="34" charset="-128"/>
                <a:ea typeface="Arial Unicode MS" pitchFamily="34" charset="-128"/>
              </a:rPr>
              <a:t> </a:t>
            </a:r>
            <a:r>
              <a:rPr sz="2500" err="1">
                <a:solidFill>
                  <a:srgbClr val="FF3300"/>
                </a:solidFill>
                <a:latin typeface="Arial Unicode MS" pitchFamily="34" charset="-128"/>
                <a:ea typeface="Arial Unicode MS" pitchFamily="34" charset="-128"/>
              </a:rPr>
              <a:t>được</a:t>
            </a:r>
            <a:r>
              <a:rPr sz="2500">
                <a:solidFill>
                  <a:srgbClr val="FF3300"/>
                </a:solidFill>
                <a:latin typeface="Arial Unicode MS" pitchFamily="34" charset="-128"/>
                <a:ea typeface="Arial Unicode MS" pitchFamily="34" charset="-128"/>
              </a:rPr>
              <a:t> </a:t>
            </a:r>
            <a:r>
              <a:rPr sz="2500" err="1">
                <a:solidFill>
                  <a:srgbClr val="FF3300"/>
                </a:solidFill>
                <a:latin typeface="Arial Unicode MS" pitchFamily="34" charset="-128"/>
                <a:ea typeface="Arial Unicode MS" pitchFamily="34" charset="-128"/>
              </a:rPr>
              <a:t>thể</a:t>
            </a:r>
            <a:r>
              <a:rPr sz="2500">
                <a:solidFill>
                  <a:srgbClr val="FF3300"/>
                </a:solidFill>
                <a:latin typeface="Arial Unicode MS" pitchFamily="34" charset="-128"/>
                <a:ea typeface="Arial Unicode MS" pitchFamily="34" charset="-128"/>
              </a:rPr>
              <a:t> </a:t>
            </a:r>
            <a:r>
              <a:rPr sz="2500" err="1">
                <a:solidFill>
                  <a:srgbClr val="FF3300"/>
                </a:solidFill>
                <a:latin typeface="Arial Unicode MS" pitchFamily="34" charset="-128"/>
                <a:ea typeface="Arial Unicode MS" pitchFamily="34" charset="-128"/>
              </a:rPr>
              <a:t>hiện</a:t>
            </a:r>
            <a:r>
              <a:rPr sz="2500">
                <a:solidFill>
                  <a:srgbClr val="FF3300"/>
                </a:solidFill>
                <a:latin typeface="Arial Unicode MS" pitchFamily="34" charset="-128"/>
                <a:ea typeface="Arial Unicode MS" pitchFamily="34" charset="-128"/>
              </a:rPr>
              <a:t> </a:t>
            </a:r>
            <a:r>
              <a:rPr sz="2500" err="1">
                <a:solidFill>
                  <a:srgbClr val="FF3300"/>
                </a:solidFill>
                <a:latin typeface="Arial Unicode MS" pitchFamily="34" charset="-128"/>
                <a:ea typeface="Arial Unicode MS" pitchFamily="34" charset="-128"/>
              </a:rPr>
              <a:t>như</a:t>
            </a:r>
            <a:r>
              <a:rPr sz="2500">
                <a:solidFill>
                  <a:srgbClr val="FF3300"/>
                </a:solidFill>
                <a:latin typeface="Arial Unicode MS" pitchFamily="34" charset="-128"/>
                <a:ea typeface="Arial Unicode MS" pitchFamily="34" charset="-128"/>
              </a:rPr>
              <a:t> </a:t>
            </a:r>
            <a:r>
              <a:rPr sz="2500" err="1">
                <a:solidFill>
                  <a:srgbClr val="FF3300"/>
                </a:solidFill>
                <a:latin typeface="Arial Unicode MS" pitchFamily="34" charset="-128"/>
                <a:ea typeface="Arial Unicode MS" pitchFamily="34" charset="-128"/>
              </a:rPr>
              <a:t>thế</a:t>
            </a:r>
            <a:r>
              <a:rPr sz="2500">
                <a:solidFill>
                  <a:srgbClr val="FF3300"/>
                </a:solidFill>
                <a:latin typeface="Arial Unicode MS" pitchFamily="34" charset="-128"/>
                <a:ea typeface="Arial Unicode MS" pitchFamily="34" charset="-128"/>
              </a:rPr>
              <a:t> </a:t>
            </a:r>
            <a:r>
              <a:rPr sz="2500" err="1">
                <a:solidFill>
                  <a:srgbClr val="FF3300"/>
                </a:solidFill>
                <a:latin typeface="Arial Unicode MS" pitchFamily="34" charset="-128"/>
                <a:ea typeface="Arial Unicode MS" pitchFamily="34" charset="-128"/>
              </a:rPr>
              <a:t>nào</a:t>
            </a:r>
            <a:r>
              <a:rPr sz="2500">
                <a:solidFill>
                  <a:srgbClr val="FF3300"/>
                </a:solidFill>
                <a:latin typeface="Arial Unicode MS" pitchFamily="34" charset="-128"/>
                <a:ea typeface="Arial Unicode MS" pitchFamily="34" charset="-128"/>
              </a:rPr>
              <a:t> </a:t>
            </a:r>
            <a:r>
              <a:rPr sz="2500" err="1">
                <a:solidFill>
                  <a:srgbClr val="FF3300"/>
                </a:solidFill>
                <a:latin typeface="Arial Unicode MS" pitchFamily="34" charset="-128"/>
                <a:ea typeface="Arial Unicode MS" pitchFamily="34" charset="-128"/>
              </a:rPr>
              <a:t>trong</a:t>
            </a:r>
            <a:r>
              <a:rPr sz="2500">
                <a:solidFill>
                  <a:srgbClr val="FF3300"/>
                </a:solidFill>
                <a:latin typeface="Arial Unicode MS" pitchFamily="34" charset="-128"/>
                <a:ea typeface="Arial Unicode MS" pitchFamily="34" charset="-128"/>
              </a:rPr>
              <a:t> </a:t>
            </a:r>
            <a:r>
              <a:rPr sz="2500" err="1">
                <a:solidFill>
                  <a:srgbClr val="FF3300"/>
                </a:solidFill>
                <a:latin typeface="Arial Unicode MS" pitchFamily="34" charset="-128"/>
                <a:ea typeface="Arial Unicode MS" pitchFamily="34" charset="-128"/>
              </a:rPr>
              <a:t>hệ</a:t>
            </a:r>
            <a:r>
              <a:rPr sz="2500">
                <a:solidFill>
                  <a:srgbClr val="FF3300"/>
                </a:solidFill>
                <a:latin typeface="Arial Unicode MS" pitchFamily="34" charset="-128"/>
                <a:ea typeface="Arial Unicode MS" pitchFamily="34" charset="-128"/>
              </a:rPr>
              <a:t> </a:t>
            </a:r>
            <a:r>
              <a:rPr sz="2500" err="1">
                <a:solidFill>
                  <a:srgbClr val="FF3300"/>
                </a:solidFill>
                <a:latin typeface="Arial Unicode MS" pitchFamily="34" charset="-128"/>
                <a:ea typeface="Arial Unicode MS" pitchFamily="34" charset="-128"/>
              </a:rPr>
              <a:t>thống</a:t>
            </a:r>
            <a:r>
              <a:rPr sz="2500">
                <a:solidFill>
                  <a:srgbClr val="FF3300"/>
                </a:solidFill>
                <a:latin typeface="Arial Unicode MS" pitchFamily="34" charset="-128"/>
                <a:ea typeface="Arial Unicode MS" pitchFamily="34" charset="-128"/>
              </a:rPr>
              <a:t> </a:t>
            </a:r>
            <a:r>
              <a:rPr sz="2500" err="1">
                <a:solidFill>
                  <a:srgbClr val="FF3300"/>
                </a:solidFill>
                <a:latin typeface="Arial Unicode MS" pitchFamily="34" charset="-128"/>
                <a:ea typeface="Arial Unicode MS" pitchFamily="34" charset="-128"/>
              </a:rPr>
              <a:t>chính</a:t>
            </a:r>
            <a:r>
              <a:rPr sz="2500">
                <a:solidFill>
                  <a:srgbClr val="FF3300"/>
                </a:solidFill>
                <a:latin typeface="Arial Unicode MS" pitchFamily="34" charset="-128"/>
                <a:ea typeface="Arial Unicode MS" pitchFamily="34" charset="-128"/>
              </a:rPr>
              <a:t> </a:t>
            </a:r>
            <a:r>
              <a:rPr sz="2500" err="1">
                <a:solidFill>
                  <a:srgbClr val="FF3300"/>
                </a:solidFill>
                <a:latin typeface="Arial Unicode MS" pitchFamily="34" charset="-128"/>
                <a:ea typeface="Arial Unicode MS" pitchFamily="34" charset="-128"/>
              </a:rPr>
              <a:t>trị</a:t>
            </a:r>
            <a:r>
              <a:rPr sz="2500">
                <a:solidFill>
                  <a:srgbClr val="FF3300"/>
                </a:solidFill>
                <a:latin typeface="Arial Unicode MS" pitchFamily="34" charset="-128"/>
                <a:ea typeface="Arial Unicode MS" pitchFamily="34" charset="-128"/>
              </a:rPr>
              <a:t> </a:t>
            </a:r>
            <a:r>
              <a:rPr sz="2500" err="1">
                <a:solidFill>
                  <a:srgbClr val="FF3300"/>
                </a:solidFill>
                <a:latin typeface="Arial Unicode MS" pitchFamily="34" charset="-128"/>
                <a:ea typeface="Arial Unicode MS" pitchFamily="34" charset="-128"/>
              </a:rPr>
              <a:t>Việt</a:t>
            </a:r>
            <a:r>
              <a:rPr sz="2500">
                <a:solidFill>
                  <a:srgbClr val="FF3300"/>
                </a:solidFill>
                <a:latin typeface="Arial Unicode MS" pitchFamily="34" charset="-128"/>
                <a:ea typeface="Arial Unicode MS" pitchFamily="34" charset="-128"/>
              </a:rPr>
              <a:t> Nam? </a:t>
            </a:r>
            <a:endParaRPr sz="2500">
              <a:solidFill>
                <a:srgbClr val="FF3300"/>
              </a:solidFill>
              <a:latin typeface="Arial Unicode MS" pitchFamily="34" charset="-128"/>
              <a:ea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9156">
                                            <p:txEl>
                                              <p:charRg st="0" end="76"/>
                                            </p:txEl>
                                          </p:spTgt>
                                        </p:tgtEl>
                                        <p:attrNameLst>
                                          <p:attrName>style.visibility</p:attrName>
                                        </p:attrNameLst>
                                      </p:cBhvr>
                                      <p:to>
                                        <p:strVal val="visible"/>
                                      </p:to>
                                    </p:set>
                                    <p:animEffect transition="in" filter="blinds(horizontal)">
                                      <p:cBhvr>
                                        <p:cTn id="7" dur="500"/>
                                        <p:tgtEl>
                                          <p:spTgt spid="49156">
                                            <p:txEl>
                                              <p:charRg st="0" end="7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9175"/>
                                        </p:tgtEl>
                                        <p:attrNameLst>
                                          <p:attrName>style.visibility</p:attrName>
                                        </p:attrNameLst>
                                      </p:cBhvr>
                                      <p:to>
                                        <p:strVal val="visible"/>
                                      </p:to>
                                    </p:set>
                                    <p:animEffect transition="in" filter="blinds(horizontal)">
                                      <p:cBhvr>
                                        <p:cTn id="12" dur="500"/>
                                        <p:tgtEl>
                                          <p:spTgt spid="4917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9176"/>
                                        </p:tgtEl>
                                        <p:attrNameLst>
                                          <p:attrName>style.visibility</p:attrName>
                                        </p:attrNameLst>
                                      </p:cBhvr>
                                      <p:to>
                                        <p:strVal val="visible"/>
                                      </p:to>
                                    </p:set>
                                    <p:animEffect transition="in" filter="blinds(horizontal)">
                                      <p:cBhvr>
                                        <p:cTn id="17" dur="500"/>
                                        <p:tgtEl>
                                          <p:spTgt spid="49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4276" name="Group 21"/>
          <p:cNvGrpSpPr/>
          <p:nvPr/>
        </p:nvGrpSpPr>
        <p:grpSpPr>
          <a:xfrm>
            <a:off x="4106863" y="1809750"/>
            <a:ext cx="3978275" cy="3506788"/>
            <a:chOff x="2851223" y="1466478"/>
            <a:chExt cx="3503465" cy="3087055"/>
          </a:xfrm>
        </p:grpSpPr>
        <p:sp>
          <p:nvSpPr>
            <p:cNvPr id="54277" name="Isosceles Triangle 5"/>
            <p:cNvSpPr/>
            <p:nvPr/>
          </p:nvSpPr>
          <p:spPr>
            <a:xfrm rot="10800000">
              <a:off x="3308424" y="2355726"/>
              <a:ext cx="2520280" cy="2172655"/>
            </a:xfrm>
            <a:prstGeom prst="triangle">
              <a:avLst>
                <a:gd name="adj" fmla="val 50000"/>
              </a:avLst>
            </a:prstGeom>
            <a:solidFill>
              <a:schemeClr val="accent1">
                <a:alpha val="70195"/>
              </a:schemeClr>
            </a:solidFill>
            <a:ln w="38100">
              <a:noFill/>
            </a:ln>
          </p:spPr>
          <p:txBody>
            <a:bodyPr rot="10800000" lIns="121917" tIns="60958" rIns="121917" bIns="60958" anchor="ctr" anchorCtr="0"/>
            <a:p>
              <a:pPr algn="ctr" defTabSz="1219200" latinLnBrk="1"/>
              <a:endParaRPr lang="ko-KR" altLang="en-US" sz="2400" dirty="0">
                <a:solidFill>
                  <a:srgbClr val="FFFFFF"/>
                </a:solidFill>
                <a:latin typeface="Arial" panose="020B0604020202020204" pitchFamily="34" charset="0"/>
                <a:ea typeface="Arial Unicode MS" pitchFamily="34" charset="-128"/>
              </a:endParaRPr>
            </a:p>
          </p:txBody>
        </p:sp>
        <p:sp>
          <p:nvSpPr>
            <p:cNvPr id="54278" name="Isosceles Triangle 4"/>
            <p:cNvSpPr/>
            <p:nvPr/>
          </p:nvSpPr>
          <p:spPr>
            <a:xfrm>
              <a:off x="3308423" y="1923678"/>
              <a:ext cx="2520280" cy="2172655"/>
            </a:xfrm>
            <a:prstGeom prst="triangle">
              <a:avLst>
                <a:gd name="adj" fmla="val 50000"/>
              </a:avLst>
            </a:prstGeom>
            <a:noFill/>
            <a:ln w="38100" cap="flat" cmpd="sng">
              <a:solidFill>
                <a:schemeClr val="accent1"/>
              </a:solidFill>
              <a:prstDash val="solid"/>
              <a:miter/>
              <a:headEnd type="none" w="med" len="med"/>
              <a:tailEnd type="none" w="med" len="med"/>
            </a:ln>
          </p:spPr>
          <p:txBody>
            <a:bodyPr lIns="121917" tIns="60958" rIns="121917" bIns="60958" anchor="ctr" anchorCtr="0"/>
            <a:p>
              <a:pPr algn="ctr" defTabSz="1219200" latinLnBrk="1"/>
              <a:endParaRPr lang="ko-KR" altLang="en-US" sz="2400" dirty="0">
                <a:solidFill>
                  <a:srgbClr val="FFFFFF"/>
                </a:solidFill>
                <a:latin typeface="Arial" panose="020B0604020202020204" pitchFamily="34" charset="0"/>
                <a:ea typeface="Arial Unicode MS" pitchFamily="34" charset="-128"/>
              </a:endParaRPr>
            </a:p>
          </p:txBody>
        </p:sp>
        <p:sp>
          <p:nvSpPr>
            <p:cNvPr id="54279" name="Oval 6"/>
            <p:cNvSpPr/>
            <p:nvPr/>
          </p:nvSpPr>
          <p:spPr>
            <a:xfrm>
              <a:off x="4111363" y="1466478"/>
              <a:ext cx="914400" cy="914400"/>
            </a:xfrm>
            <a:prstGeom prst="ellipse">
              <a:avLst/>
            </a:prstGeom>
            <a:solidFill>
              <a:schemeClr val="bg1"/>
            </a:solidFill>
            <a:ln w="25400" cap="flat" cmpd="sng">
              <a:solidFill>
                <a:srgbClr val="0DD2D9"/>
              </a:solidFill>
              <a:prstDash val="solid"/>
              <a:headEnd type="none" w="med" len="med"/>
              <a:tailEnd type="none" w="med" len="med"/>
            </a:ln>
          </p:spPr>
          <p:txBody>
            <a:bodyPr lIns="121917" tIns="60958" rIns="121917" bIns="60958" anchor="ctr" anchorCtr="0"/>
            <a:p>
              <a:pPr algn="ctr" defTabSz="1219200" latinLnBrk="1"/>
              <a:endParaRPr lang="ko-KR" altLang="en-US" sz="2400" dirty="0">
                <a:solidFill>
                  <a:srgbClr val="FFFFFF"/>
                </a:solidFill>
                <a:latin typeface="Arial" panose="020B0604020202020204" pitchFamily="34" charset="0"/>
                <a:ea typeface="Arial Unicode MS" pitchFamily="34" charset="-128"/>
              </a:endParaRPr>
            </a:p>
          </p:txBody>
        </p:sp>
        <p:sp>
          <p:nvSpPr>
            <p:cNvPr id="54280" name="Oval 7"/>
            <p:cNvSpPr/>
            <p:nvPr/>
          </p:nvSpPr>
          <p:spPr>
            <a:xfrm>
              <a:off x="2851223" y="3639133"/>
              <a:ext cx="914400" cy="914400"/>
            </a:xfrm>
            <a:prstGeom prst="ellipse">
              <a:avLst/>
            </a:prstGeom>
            <a:solidFill>
              <a:schemeClr val="bg1"/>
            </a:solidFill>
            <a:ln w="25400" cap="flat" cmpd="sng">
              <a:solidFill>
                <a:schemeClr val="accent2"/>
              </a:solidFill>
              <a:prstDash val="solid"/>
              <a:headEnd type="none" w="med" len="med"/>
              <a:tailEnd type="none" w="med" len="med"/>
            </a:ln>
          </p:spPr>
          <p:txBody>
            <a:bodyPr lIns="121917" tIns="60958" rIns="121917" bIns="60958" anchor="ctr" anchorCtr="0"/>
            <a:p>
              <a:pPr algn="ctr" defTabSz="1219200" latinLnBrk="1"/>
              <a:endParaRPr lang="ko-KR" altLang="en-US" sz="2400" dirty="0">
                <a:solidFill>
                  <a:srgbClr val="FFFFFF"/>
                </a:solidFill>
                <a:latin typeface="Arial" panose="020B0604020202020204" pitchFamily="34" charset="0"/>
                <a:ea typeface="Arial Unicode MS" pitchFamily="34" charset="-128"/>
              </a:endParaRPr>
            </a:p>
          </p:txBody>
        </p:sp>
        <p:sp>
          <p:nvSpPr>
            <p:cNvPr id="54281" name="Oval 8"/>
            <p:cNvSpPr/>
            <p:nvPr/>
          </p:nvSpPr>
          <p:spPr>
            <a:xfrm>
              <a:off x="5440288" y="3639133"/>
              <a:ext cx="914400" cy="914400"/>
            </a:xfrm>
            <a:prstGeom prst="ellipse">
              <a:avLst/>
            </a:prstGeom>
            <a:solidFill>
              <a:schemeClr val="bg1"/>
            </a:solidFill>
            <a:ln w="25400" cap="flat" cmpd="sng">
              <a:solidFill>
                <a:srgbClr val="0DD2D9"/>
              </a:solidFill>
              <a:prstDash val="solid"/>
              <a:headEnd type="none" w="med" len="med"/>
              <a:tailEnd type="none" w="med" len="med"/>
            </a:ln>
          </p:spPr>
          <p:txBody>
            <a:bodyPr lIns="121917" tIns="60958" rIns="121917" bIns="60958" anchor="ctr" anchorCtr="0"/>
            <a:p>
              <a:pPr algn="ctr" defTabSz="1219200" latinLnBrk="1"/>
              <a:endParaRPr lang="ko-KR" altLang="en-US" sz="2400" dirty="0">
                <a:solidFill>
                  <a:srgbClr val="FFFFFF"/>
                </a:solidFill>
                <a:latin typeface="Arial" panose="020B0604020202020204" pitchFamily="34" charset="0"/>
                <a:ea typeface="Arial Unicode MS" pitchFamily="34" charset="-128"/>
              </a:endParaRPr>
            </a:p>
          </p:txBody>
        </p:sp>
        <p:sp>
          <p:nvSpPr>
            <p:cNvPr id="10" name="Oval 21"/>
            <p:cNvSpPr>
              <a:spLocks noChangeAspect="1"/>
            </p:cNvSpPr>
            <p:nvPr/>
          </p:nvSpPr>
          <p:spPr>
            <a:xfrm>
              <a:off x="4352746" y="1706059"/>
              <a:ext cx="431634" cy="43523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Rounded Rectangle 27"/>
            <p:cNvSpPr>
              <a:spLocks noChangeAspect="1"/>
            </p:cNvSpPr>
            <p:nvPr/>
          </p:nvSpPr>
          <p:spPr>
            <a:xfrm>
              <a:off x="3097921" y="3934640"/>
              <a:ext cx="421003" cy="323386"/>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Rounded Rectangle 7"/>
            <p:cNvSpPr>
              <a:spLocks noChangeAspect="1"/>
            </p:cNvSpPr>
            <p:nvPr/>
          </p:nvSpPr>
          <p:spPr>
            <a:xfrm>
              <a:off x="5675938" y="3905138"/>
              <a:ext cx="443100" cy="38238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4294" name="Rectangles 54293"/>
          <p:cNvSpPr/>
          <p:nvPr/>
        </p:nvSpPr>
        <p:spPr>
          <a:xfrm>
            <a:off x="3046413" y="377825"/>
            <a:ext cx="6316662" cy="1257300"/>
          </a:xfrm>
          <a:prstGeom prst="rect">
            <a:avLst/>
          </a:prstGeom>
          <a:noFill/>
          <a:ln w="22225" cap="flat" cmpd="sng">
            <a:solidFill>
              <a:srgbClr val="FF3300"/>
            </a:solidFill>
            <a:prstDash val="dash"/>
            <a:miter/>
            <a:headEnd type="none" w="med" len="med"/>
            <a:tailEnd type="none" w="med" len="med"/>
          </a:ln>
        </p:spPr>
        <p:txBody>
          <a:bodyPr anchor="ctr" anchorCtr="0">
            <a:spAutoFit/>
          </a:bodyPr>
          <a:p>
            <a:pPr algn="ctr"/>
            <a:endParaRPr sz="2500">
              <a:latin typeface="Arial Unicode MS" pitchFamily="34" charset="-128"/>
              <a:ea typeface="Arial Unicode MS" pitchFamily="34" charset="-128"/>
            </a:endParaRPr>
          </a:p>
          <a:p>
            <a:pPr algn="ctr"/>
            <a:r>
              <a:rPr sz="2500" err="1">
                <a:latin typeface="Arial Unicode MS" pitchFamily="34" charset="-128"/>
                <a:ea typeface="Arial Unicode MS" pitchFamily="34" charset="-128"/>
              </a:rPr>
              <a:t>Chế</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độ</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chính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trị</a:t>
            </a:r>
            <a:r>
              <a:rPr sz="2500">
                <a:latin typeface="Arial Unicode MS" pitchFamily="34" charset="-128"/>
                <a:ea typeface="Arial Unicode MS" pitchFamily="34" charset="-128"/>
              </a:rPr>
              <a:t> ở </a:t>
            </a:r>
            <a:r>
              <a:rPr sz="2500" err="1">
                <a:latin typeface="Arial Unicode MS" pitchFamily="34" charset="-128"/>
                <a:ea typeface="Arial Unicode MS" pitchFamily="34" charset="-128"/>
              </a:rPr>
              <a:t>Việt</a:t>
            </a:r>
            <a:r>
              <a:rPr sz="2500">
                <a:latin typeface="Arial Unicode MS" pitchFamily="34" charset="-128"/>
                <a:ea typeface="Arial Unicode MS" pitchFamily="34" charset="-128"/>
              </a:rPr>
              <a:t> Nam </a:t>
            </a:r>
            <a:r>
              <a:rPr sz="2500" err="1">
                <a:latin typeface="Arial Unicode MS" pitchFamily="34" charset="-128"/>
                <a:ea typeface="Arial Unicode MS" pitchFamily="34" charset="-128"/>
              </a:rPr>
              <a:t>là</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thể</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chế</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chính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trị</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một</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đảng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duy</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nhất</a:t>
            </a:r>
            <a:r>
              <a:rPr sz="2500">
                <a:latin typeface="Arial Unicode MS" pitchFamily="34" charset="-128"/>
                <a:ea typeface="Arial Unicode MS" pitchFamily="34" charset="-128"/>
              </a:rPr>
              <a:t>. </a:t>
            </a:r>
            <a:endParaRPr sz="2500">
              <a:latin typeface="Arial Unicode MS" pitchFamily="34" charset="-128"/>
              <a:ea typeface="Arial Unicode MS" pitchFamily="34" charset="-128"/>
            </a:endParaRPr>
          </a:p>
        </p:txBody>
      </p:sp>
      <p:sp>
        <p:nvSpPr>
          <p:cNvPr id="54295" name="Rectangles 54294"/>
          <p:cNvSpPr/>
          <p:nvPr/>
        </p:nvSpPr>
        <p:spPr>
          <a:xfrm>
            <a:off x="4354513" y="190500"/>
            <a:ext cx="3962400" cy="473075"/>
          </a:xfrm>
          <a:prstGeom prst="rect">
            <a:avLst/>
          </a:prstGeom>
          <a:solidFill>
            <a:srgbClr val="FF3300"/>
          </a:solidFill>
          <a:ln w="9525">
            <a:noFill/>
          </a:ln>
        </p:spPr>
        <p:txBody>
          <a:bodyPr wrap="none" anchor="ctr" anchorCtr="0">
            <a:spAutoFit/>
          </a:bodyPr>
          <a:p>
            <a:r>
              <a:rPr sz="2500" err="1">
                <a:solidFill>
                  <a:schemeClr val="bg1"/>
                </a:solidFill>
                <a:latin typeface="Arial Unicode MS" pitchFamily="34" charset="-128"/>
                <a:ea typeface="Arial Unicode MS" pitchFamily="34" charset="-128"/>
              </a:rPr>
              <a:t>Tính</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nhất</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nguyên</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chính</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trị</a:t>
            </a:r>
            <a:r>
              <a:rPr sz="2500">
                <a:solidFill>
                  <a:schemeClr val="bg1"/>
                </a:solidFill>
                <a:latin typeface="Arial Unicode MS" pitchFamily="34" charset="-128"/>
                <a:ea typeface="Arial Unicode MS" pitchFamily="34" charset="-128"/>
              </a:rPr>
              <a:t> </a:t>
            </a:r>
            <a:endParaRPr sz="2500">
              <a:solidFill>
                <a:schemeClr val="bg1"/>
              </a:solidFill>
              <a:latin typeface="Arial Unicode MS" pitchFamily="34" charset="-128"/>
              <a:ea typeface="Arial Unicode MS" pitchFamily="34" charset="-128"/>
            </a:endParaRPr>
          </a:p>
        </p:txBody>
      </p:sp>
      <p:sp>
        <p:nvSpPr>
          <p:cNvPr id="54296" name="Rectangles 54295"/>
          <p:cNvSpPr/>
          <p:nvPr/>
        </p:nvSpPr>
        <p:spPr>
          <a:xfrm>
            <a:off x="230188" y="3360738"/>
            <a:ext cx="3784600" cy="3162300"/>
          </a:xfrm>
          <a:prstGeom prst="rect">
            <a:avLst/>
          </a:prstGeom>
          <a:noFill/>
          <a:ln w="22225" cap="flat" cmpd="sng">
            <a:solidFill>
              <a:srgbClr val="FF3300"/>
            </a:solidFill>
            <a:prstDash val="dash"/>
            <a:miter/>
            <a:headEnd type="none" w="med" len="med"/>
            <a:tailEnd type="none" w="med" len="med"/>
          </a:ln>
        </p:spPr>
        <p:txBody>
          <a:bodyPr anchor="ctr" anchorCtr="0">
            <a:spAutoFit/>
          </a:bodyPr>
          <a:p>
            <a:endParaRPr sz="2500">
              <a:latin typeface="Arial Unicode MS" pitchFamily="34" charset="-128"/>
              <a:ea typeface="Arial Unicode MS" pitchFamily="34" charset="-128"/>
            </a:endParaRPr>
          </a:p>
          <a:p>
            <a:r>
              <a:rPr sz="2500" err="1">
                <a:latin typeface="Arial Unicode MS" pitchFamily="34" charset="-128"/>
                <a:ea typeface="Arial Unicode MS" pitchFamily="34" charset="-128"/>
              </a:rPr>
              <a:t>Hệ</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thống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chính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trị</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gồm</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nhiều</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tổ</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chức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có</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tính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chất</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vị</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trí</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vai</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trò</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chức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năng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khác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nhau</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nhưng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có</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quan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hệ</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chặt</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chẽ</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gắn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bó</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với</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nhau</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tạo</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thành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một</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thể</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thống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nhất</a:t>
            </a:r>
            <a:r>
              <a:rPr sz="2500">
                <a:latin typeface="Arial Unicode MS" pitchFamily="34" charset="-128"/>
                <a:ea typeface="Arial Unicode MS" pitchFamily="34" charset="-128"/>
              </a:rPr>
              <a:t>. </a:t>
            </a:r>
            <a:endParaRPr sz="2500">
              <a:latin typeface="Arial Unicode MS" pitchFamily="34" charset="-128"/>
              <a:ea typeface="Arial Unicode MS" pitchFamily="34" charset="-128"/>
            </a:endParaRPr>
          </a:p>
        </p:txBody>
      </p:sp>
      <p:sp>
        <p:nvSpPr>
          <p:cNvPr id="54297" name="Rectangles 54296"/>
          <p:cNvSpPr/>
          <p:nvPr/>
        </p:nvSpPr>
        <p:spPr>
          <a:xfrm>
            <a:off x="8478838" y="2933700"/>
            <a:ext cx="3522662" cy="3924300"/>
          </a:xfrm>
          <a:prstGeom prst="rect">
            <a:avLst/>
          </a:prstGeom>
          <a:noFill/>
          <a:ln w="22225" cap="flat" cmpd="sng">
            <a:solidFill>
              <a:srgbClr val="FF3300"/>
            </a:solidFill>
            <a:prstDash val="dash"/>
            <a:miter/>
            <a:headEnd type="none" w="med" len="med"/>
            <a:tailEnd type="none" w="med" len="med"/>
          </a:ln>
        </p:spPr>
        <p:txBody>
          <a:bodyPr anchor="ctr" anchorCtr="0">
            <a:spAutoFit/>
          </a:bodyPr>
          <a:p>
            <a:endParaRPr lang="vi-VN" altLang="x-none" sz="2500" dirty="0">
              <a:latin typeface="Arial Unicode MS" pitchFamily="34" charset="-128"/>
              <a:ea typeface="Arial Unicode MS" pitchFamily="34" charset="-128"/>
            </a:endParaRPr>
          </a:p>
          <a:p>
            <a:r>
              <a:rPr lang="vi-VN" altLang="x-none" sz="2500" dirty="0">
                <a:latin typeface="Arial Unicode MS" pitchFamily="34" charset="-128"/>
                <a:ea typeface="Arial Unicode MS" pitchFamily="34" charset="-128"/>
              </a:rPr>
              <a:t>Hệ thống chính trị VN hình thành trực tiếp từ các tổ chức được thành lập bới các tần lớp nhân dân, xuất phát từ lợi ích của dân và được duy trì hoạt động bởi sự tham gia tích cực của nhân dân. </a:t>
            </a:r>
            <a:endParaRPr sz="2500">
              <a:latin typeface="Arial Unicode MS" pitchFamily="34" charset="-128"/>
              <a:ea typeface="Arial Unicode MS" pitchFamily="34" charset="-128"/>
            </a:endParaRPr>
          </a:p>
        </p:txBody>
      </p:sp>
      <p:sp>
        <p:nvSpPr>
          <p:cNvPr id="54298" name="Rectangles 54297"/>
          <p:cNvSpPr/>
          <p:nvPr/>
        </p:nvSpPr>
        <p:spPr>
          <a:xfrm>
            <a:off x="736600" y="3089275"/>
            <a:ext cx="2497138" cy="473075"/>
          </a:xfrm>
          <a:prstGeom prst="rect">
            <a:avLst/>
          </a:prstGeom>
          <a:solidFill>
            <a:srgbClr val="FF3300"/>
          </a:solidFill>
          <a:ln w="9525">
            <a:noFill/>
          </a:ln>
        </p:spPr>
        <p:txBody>
          <a:bodyPr wrap="none" anchor="ctr" anchorCtr="0">
            <a:spAutoFit/>
          </a:bodyPr>
          <a:p>
            <a:r>
              <a:rPr sz="2500" err="1">
                <a:solidFill>
                  <a:schemeClr val="bg1"/>
                </a:solidFill>
                <a:latin typeface="Arial Unicode MS" pitchFamily="34" charset="-128"/>
                <a:ea typeface="Arial Unicode MS" pitchFamily="34" charset="-128"/>
              </a:rPr>
              <a:t>Tính</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thống</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nhất</a:t>
            </a:r>
            <a:r>
              <a:rPr sz="2500">
                <a:solidFill>
                  <a:schemeClr val="bg1"/>
                </a:solidFill>
                <a:latin typeface="Arial Unicode MS" pitchFamily="34" charset="-128"/>
                <a:ea typeface="Arial Unicode MS" pitchFamily="34" charset="-128"/>
              </a:rPr>
              <a:t> </a:t>
            </a:r>
            <a:endParaRPr sz="2500">
              <a:solidFill>
                <a:schemeClr val="bg1"/>
              </a:solidFill>
              <a:latin typeface="Arial Unicode MS" pitchFamily="34" charset="-128"/>
              <a:ea typeface="Arial Unicode MS" pitchFamily="34" charset="-128"/>
            </a:endParaRPr>
          </a:p>
        </p:txBody>
      </p:sp>
      <p:sp>
        <p:nvSpPr>
          <p:cNvPr id="54299" name="Rectangles 54298"/>
          <p:cNvSpPr/>
          <p:nvPr/>
        </p:nvSpPr>
        <p:spPr>
          <a:xfrm>
            <a:off x="9167813" y="2593975"/>
            <a:ext cx="2319337" cy="473075"/>
          </a:xfrm>
          <a:prstGeom prst="rect">
            <a:avLst/>
          </a:prstGeom>
          <a:solidFill>
            <a:srgbClr val="FF3300"/>
          </a:solidFill>
          <a:ln w="9525">
            <a:noFill/>
          </a:ln>
        </p:spPr>
        <p:txBody>
          <a:bodyPr wrap="none" anchor="ctr" anchorCtr="0">
            <a:spAutoFit/>
          </a:bodyPr>
          <a:p>
            <a:r>
              <a:rPr sz="2500" err="1">
                <a:solidFill>
                  <a:schemeClr val="bg1"/>
                </a:solidFill>
                <a:latin typeface="Arial Unicode MS" pitchFamily="34" charset="-128"/>
                <a:ea typeface="Arial Unicode MS" pitchFamily="34" charset="-128"/>
              </a:rPr>
              <a:t>Tính</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nhân</a:t>
            </a:r>
            <a:r>
              <a:rPr sz="2500">
                <a:solidFill>
                  <a:schemeClr val="bg1"/>
                </a:solidFill>
                <a:latin typeface="Arial Unicode MS" pitchFamily="34" charset="-128"/>
                <a:ea typeface="Arial Unicode MS" pitchFamily="34" charset="-128"/>
              </a:rPr>
              <a:t> </a:t>
            </a:r>
            <a:r>
              <a:rPr sz="2500" err="1">
                <a:solidFill>
                  <a:schemeClr val="bg1"/>
                </a:solidFill>
                <a:latin typeface="Arial Unicode MS" pitchFamily="34" charset="-128"/>
                <a:ea typeface="Arial Unicode MS" pitchFamily="34" charset="-128"/>
              </a:rPr>
              <a:t>dân</a:t>
            </a:r>
            <a:r>
              <a:rPr sz="2500">
                <a:solidFill>
                  <a:schemeClr val="bg1"/>
                </a:solidFill>
                <a:latin typeface="Arial Unicode MS" pitchFamily="34" charset="-128"/>
                <a:ea typeface="Arial Unicode MS" pitchFamily="34" charset="-128"/>
              </a:rPr>
              <a:t> </a:t>
            </a:r>
            <a:endParaRPr sz="2500">
              <a:solidFill>
                <a:schemeClr val="bg1"/>
              </a:solidFill>
              <a:latin typeface="Arial Unicode MS" pitchFamily="34" charset="-128"/>
              <a:ea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blinds(horizontal)">
                                      <p:cBhvr>
                                        <p:cTn id="7" dur="500"/>
                                        <p:tgtEl>
                                          <p:spTgt spid="5427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4295"/>
                                        </p:tgtEl>
                                        <p:attrNameLst>
                                          <p:attrName>style.visibility</p:attrName>
                                        </p:attrNameLst>
                                      </p:cBhvr>
                                      <p:to>
                                        <p:strVal val="visible"/>
                                      </p:to>
                                    </p:set>
                                    <p:animEffect transition="in" filter="blinds(horizontal)">
                                      <p:cBhvr>
                                        <p:cTn id="12" dur="500"/>
                                        <p:tgtEl>
                                          <p:spTgt spid="5429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4294"/>
                                        </p:tgtEl>
                                        <p:attrNameLst>
                                          <p:attrName>style.visibility</p:attrName>
                                        </p:attrNameLst>
                                      </p:cBhvr>
                                      <p:to>
                                        <p:strVal val="visible"/>
                                      </p:to>
                                    </p:set>
                                    <p:animEffect transition="in" filter="blinds(horizontal)">
                                      <p:cBhvr>
                                        <p:cTn id="17" dur="500"/>
                                        <p:tgtEl>
                                          <p:spTgt spid="5429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4298"/>
                                        </p:tgtEl>
                                        <p:attrNameLst>
                                          <p:attrName>style.visibility</p:attrName>
                                        </p:attrNameLst>
                                      </p:cBhvr>
                                      <p:to>
                                        <p:strVal val="visible"/>
                                      </p:to>
                                    </p:set>
                                    <p:animEffect transition="in" filter="blinds(horizontal)">
                                      <p:cBhvr>
                                        <p:cTn id="22" dur="500"/>
                                        <p:tgtEl>
                                          <p:spTgt spid="5429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4296"/>
                                        </p:tgtEl>
                                        <p:attrNameLst>
                                          <p:attrName>style.visibility</p:attrName>
                                        </p:attrNameLst>
                                      </p:cBhvr>
                                      <p:to>
                                        <p:strVal val="visible"/>
                                      </p:to>
                                    </p:set>
                                    <p:animEffect transition="in" filter="blinds(horizontal)">
                                      <p:cBhvr>
                                        <p:cTn id="27" dur="500"/>
                                        <p:tgtEl>
                                          <p:spTgt spid="5429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4299"/>
                                        </p:tgtEl>
                                        <p:attrNameLst>
                                          <p:attrName>style.visibility</p:attrName>
                                        </p:attrNameLst>
                                      </p:cBhvr>
                                      <p:to>
                                        <p:strVal val="visible"/>
                                      </p:to>
                                    </p:set>
                                    <p:animEffect transition="in" filter="blinds(horizontal)">
                                      <p:cBhvr>
                                        <p:cTn id="32" dur="500"/>
                                        <p:tgtEl>
                                          <p:spTgt spid="5429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4297"/>
                                        </p:tgtEl>
                                        <p:attrNameLst>
                                          <p:attrName>style.visibility</p:attrName>
                                        </p:attrNameLst>
                                      </p:cBhvr>
                                      <p:to>
                                        <p:strVal val="visible"/>
                                      </p:to>
                                    </p:set>
                                    <p:animEffect transition="in" filter="blinds(horizontal)">
                                      <p:cBhvr>
                                        <p:cTn id="37" dur="500"/>
                                        <p:tgtEl>
                                          <p:spTgt spid="54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4" grpId="0" animBg="1"/>
      <p:bldP spid="54295" grpId="0" animBg="1"/>
      <p:bldP spid="54296" grpId="0" animBg="1"/>
      <p:bldP spid="54297" grpId="0" animBg="1"/>
      <p:bldP spid="54298" grpId="0" animBg="1"/>
      <p:bldP spid="5429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3251" name="Picture 53250" descr="377"/>
          <p:cNvPicPr>
            <a:picLocks noChangeAspect="1"/>
          </p:cNvPicPr>
          <p:nvPr/>
        </p:nvPicPr>
        <p:blipFill>
          <a:blip r:embed="rId1"/>
          <a:stretch>
            <a:fillRect/>
          </a:stretch>
        </p:blipFill>
        <p:spPr>
          <a:xfrm>
            <a:off x="319088" y="874713"/>
            <a:ext cx="5064125" cy="3719512"/>
          </a:xfrm>
          <a:prstGeom prst="rect">
            <a:avLst/>
          </a:prstGeom>
          <a:noFill/>
          <a:ln w="9525">
            <a:noFill/>
          </a:ln>
        </p:spPr>
      </p:pic>
      <p:sp>
        <p:nvSpPr>
          <p:cNvPr id="53252" name="Rectangles 53251"/>
          <p:cNvSpPr/>
          <p:nvPr/>
        </p:nvSpPr>
        <p:spPr>
          <a:xfrm>
            <a:off x="252413" y="247650"/>
            <a:ext cx="11487150" cy="473075"/>
          </a:xfrm>
          <a:prstGeom prst="rect">
            <a:avLst/>
          </a:prstGeom>
          <a:solidFill>
            <a:srgbClr val="FFFFFF"/>
          </a:solidFill>
          <a:ln w="9525">
            <a:noFill/>
          </a:ln>
        </p:spPr>
        <p:txBody>
          <a:bodyPr anchor="ctr" anchorCtr="0">
            <a:spAutoFit/>
          </a:bodyPr>
          <a:p>
            <a:r>
              <a:rPr sz="2500">
                <a:latin typeface="Arial Unicode MS" pitchFamily="34" charset="-128"/>
                <a:ea typeface="Arial Unicode MS" pitchFamily="34" charset="-128"/>
              </a:rPr>
              <a:t>2. </a:t>
            </a:r>
            <a:r>
              <a:rPr sz="2500" err="1">
                <a:latin typeface="Arial Unicode MS" pitchFamily="34" charset="-128"/>
                <a:ea typeface="Arial Unicode MS" pitchFamily="34" charset="-128"/>
              </a:rPr>
              <a:t>Đặc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điểm</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của</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hệ</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thống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chính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trị</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nước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Cộng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hòa</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xã</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hội</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chủ</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nghĩa</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Việt</a:t>
            </a:r>
            <a:r>
              <a:rPr sz="2500">
                <a:latin typeface="Arial Unicode MS" pitchFamily="34" charset="-128"/>
                <a:ea typeface="Arial Unicode MS" pitchFamily="34" charset="-128"/>
              </a:rPr>
              <a:t> Nam </a:t>
            </a:r>
            <a:endParaRPr sz="2500">
              <a:latin typeface="Arial Unicode MS" pitchFamily="34" charset="-128"/>
              <a:ea typeface="Arial Unicode MS" pitchFamily="34" charset="-128"/>
            </a:endParaRPr>
          </a:p>
        </p:txBody>
      </p:sp>
      <p:sp>
        <p:nvSpPr>
          <p:cNvPr id="53271" name="Rectangles 53270"/>
          <p:cNvSpPr/>
          <p:nvPr/>
        </p:nvSpPr>
        <p:spPr>
          <a:xfrm>
            <a:off x="5680075" y="835025"/>
            <a:ext cx="6283325" cy="3798888"/>
          </a:xfrm>
          <a:prstGeom prst="rect">
            <a:avLst/>
          </a:prstGeom>
          <a:noFill/>
          <a:ln w="22225" cap="flat" cmpd="sng">
            <a:solidFill>
              <a:srgbClr val="FF3300"/>
            </a:solidFill>
            <a:prstDash val="dash"/>
            <a:miter/>
            <a:headEnd type="none" w="med" len="med"/>
            <a:tailEnd type="none" w="med" len="med"/>
          </a:ln>
        </p:spPr>
        <p:txBody>
          <a:bodyPr anchor="ctr" anchorCtr="0">
            <a:spAutoFit/>
          </a:bodyPr>
          <a:p>
            <a:r>
              <a:rPr sz="2200" err="1">
                <a:latin typeface="Arial Unicode MS" pitchFamily="34" charset="-128"/>
                <a:ea typeface="Arial Unicode MS" pitchFamily="34" charset="-128"/>
              </a:rPr>
              <a:t>Trong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giờ</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giải</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lao</a:t>
            </a:r>
            <a:r>
              <a:rPr sz="2200">
                <a:latin typeface="Arial Unicode MS" pitchFamily="34" charset="-128"/>
                <a:ea typeface="Arial Unicode MS" pitchFamily="34" charset="-128"/>
              </a:rPr>
              <a:t>, C </a:t>
            </a:r>
            <a:r>
              <a:rPr sz="2200" err="1">
                <a:latin typeface="Arial Unicode MS" pitchFamily="34" charset="-128"/>
                <a:ea typeface="Arial Unicode MS" pitchFamily="34" charset="-128"/>
              </a:rPr>
              <a:t>và</a:t>
            </a:r>
            <a:r>
              <a:rPr sz="2200">
                <a:latin typeface="Arial Unicode MS" pitchFamily="34" charset="-128"/>
                <a:ea typeface="Arial Unicode MS" pitchFamily="34" charset="-128"/>
              </a:rPr>
              <a:t> D </a:t>
            </a:r>
            <a:r>
              <a:rPr sz="2200" err="1">
                <a:latin typeface="Arial Unicode MS" pitchFamily="34" charset="-128"/>
                <a:ea typeface="Arial Unicode MS" pitchFamily="34" charset="-128"/>
              </a:rPr>
              <a:t>trao</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đổi</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về</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bài</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vừa</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học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Cả</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hai</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đều</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có</a:t>
            </a:r>
            <a:r>
              <a:rPr sz="2200">
                <a:latin typeface="Arial Unicode MS" pitchFamily="34" charset="-128"/>
                <a:ea typeface="Arial Unicode MS" pitchFamily="34" charset="-128"/>
              </a:rPr>
              <a:t> ý </a:t>
            </a:r>
            <a:r>
              <a:rPr sz="2200" err="1">
                <a:latin typeface="Arial Unicode MS" pitchFamily="34" charset="-128"/>
                <a:ea typeface="Arial Unicode MS" pitchFamily="34" charset="-128"/>
              </a:rPr>
              <a:t>kiến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trái</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ngược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nhau</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về</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hệ</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thống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chính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trị</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Việt</a:t>
            </a:r>
            <a:r>
              <a:rPr sz="2200">
                <a:latin typeface="Arial Unicode MS" pitchFamily="34" charset="-128"/>
                <a:ea typeface="Arial Unicode MS" pitchFamily="34" charset="-128"/>
              </a:rPr>
              <a:t> Nam. </a:t>
            </a:r>
            <a:r>
              <a:rPr sz="2200" err="1">
                <a:latin typeface="Arial Unicode MS" pitchFamily="34" charset="-128"/>
                <a:ea typeface="Arial Unicode MS" pitchFamily="34" charset="-128"/>
              </a:rPr>
              <a:t>Bạn</a:t>
            </a:r>
            <a:r>
              <a:rPr sz="2200">
                <a:latin typeface="Arial Unicode MS" pitchFamily="34" charset="-128"/>
                <a:ea typeface="Arial Unicode MS" pitchFamily="34" charset="-128"/>
              </a:rPr>
              <a:t> C </a:t>
            </a:r>
            <a:r>
              <a:rPr sz="2200" err="1">
                <a:latin typeface="Arial Unicode MS" pitchFamily="34" charset="-128"/>
                <a:ea typeface="Arial Unicode MS" pitchFamily="34" charset="-128"/>
              </a:rPr>
              <a:t>cho</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rằng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đặc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điểm</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hệ</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thống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chính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trị</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nước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ta</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cũng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giống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như</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các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nước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khác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Bạn</a:t>
            </a:r>
            <a:r>
              <a:rPr sz="2200">
                <a:latin typeface="Arial Unicode MS" pitchFamily="34" charset="-128"/>
                <a:ea typeface="Arial Unicode MS" pitchFamily="34" charset="-128"/>
              </a:rPr>
              <a:t> D </a:t>
            </a:r>
            <a:r>
              <a:rPr sz="2200" err="1">
                <a:latin typeface="Arial Unicode MS" pitchFamily="34" charset="-128"/>
                <a:ea typeface="Arial Unicode MS" pitchFamily="34" charset="-128"/>
              </a:rPr>
              <a:t>thì</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cho</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rằng</a:t>
            </a:r>
            <a:r>
              <a:rPr sz="2200">
                <a:latin typeface="Arial Unicode MS" pitchFamily="34" charset="-128"/>
                <a:ea typeface="Arial Unicode MS" pitchFamily="34" charset="-128"/>
              </a:rPr>
              <a:t>, do </a:t>
            </a:r>
            <a:r>
              <a:rPr sz="2200" err="1">
                <a:latin typeface="Arial Unicode MS" pitchFamily="34" charset="-128"/>
                <a:ea typeface="Arial Unicode MS" pitchFamily="34" charset="-128"/>
              </a:rPr>
              <a:t>những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khác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biệt</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về</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lịch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sử</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xã</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hội</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nên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hệ</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thống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chính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trị</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nước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ta</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có</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những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đặc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điểm</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riêng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hệ</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thống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chính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trị</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được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xây</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dựng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trên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cơ</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sở</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lí</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luận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của</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chủ</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nghĩa</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Mác</a:t>
            </a:r>
            <a:r>
              <a:rPr sz="2200">
                <a:latin typeface="Arial Unicode MS" pitchFamily="34" charset="-128"/>
                <a:ea typeface="Arial Unicode MS" pitchFamily="34" charset="-128"/>
              </a:rPr>
              <a:t> - </a:t>
            </a:r>
            <a:r>
              <a:rPr sz="2200" err="1">
                <a:latin typeface="Arial Unicode MS" pitchFamily="34" charset="-128"/>
                <a:ea typeface="Arial Unicode MS" pitchFamily="34" charset="-128"/>
              </a:rPr>
              <a:t>Lênin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và</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tư</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tưởng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Hồ</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Chí</a:t>
            </a:r>
            <a:r>
              <a:rPr sz="2200">
                <a:latin typeface="Arial Unicode MS" pitchFamily="34" charset="-128"/>
                <a:ea typeface="Arial Unicode MS" pitchFamily="34" charset="-128"/>
              </a:rPr>
              <a:t> Minh; </a:t>
            </a:r>
            <a:r>
              <a:rPr sz="2200" err="1">
                <a:latin typeface="Arial Unicode MS" pitchFamily="34" charset="-128"/>
                <a:ea typeface="Arial Unicode MS" pitchFamily="34" charset="-128"/>
              </a:rPr>
              <a:t>các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thành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viên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trong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hệ</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thống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chính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trị</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có</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địa</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vị</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pháp</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lí</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vững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chắc</a:t>
            </a:r>
            <a:r>
              <a:rPr sz="2200">
                <a:latin typeface="Arial Unicode MS" pitchFamily="34" charset="-128"/>
                <a:ea typeface="Arial Unicode MS" pitchFamily="34" charset="-128"/>
              </a:rPr>
              <a:t>,... </a:t>
            </a:r>
            <a:endParaRPr sz="2200">
              <a:latin typeface="Arial Unicode MS" pitchFamily="34" charset="-128"/>
              <a:ea typeface="Arial Unicode MS" pitchFamily="34" charset="-128"/>
            </a:endParaRPr>
          </a:p>
        </p:txBody>
      </p:sp>
      <p:sp>
        <p:nvSpPr>
          <p:cNvPr id="53272" name="Rectangles 53271"/>
          <p:cNvSpPr/>
          <p:nvPr/>
        </p:nvSpPr>
        <p:spPr>
          <a:xfrm>
            <a:off x="344488" y="4967288"/>
            <a:ext cx="2051050" cy="1457325"/>
          </a:xfrm>
          <a:prstGeom prst="rect">
            <a:avLst/>
          </a:prstGeom>
          <a:noFill/>
          <a:ln w="25400" cap="flat" cmpd="sng">
            <a:solidFill>
              <a:srgbClr val="FF9900"/>
            </a:solidFill>
            <a:prstDash val="dash"/>
            <a:miter/>
            <a:headEnd type="none" w="med" len="med"/>
            <a:tailEnd type="none" w="med" len="med"/>
          </a:ln>
        </p:spPr>
        <p:txBody>
          <a:bodyPr anchor="ctr" anchorCtr="0">
            <a:spAutoFit/>
          </a:bodyPr>
          <a:p>
            <a:r>
              <a:rPr sz="2200" err="1">
                <a:solidFill>
                  <a:srgbClr val="3333CC"/>
                </a:solidFill>
                <a:latin typeface="Arial Unicode MS" pitchFamily="34" charset="-128"/>
                <a:ea typeface="Arial Unicode MS" pitchFamily="34" charset="-128"/>
              </a:rPr>
              <a:t>Em</a:t>
            </a:r>
            <a:r>
              <a:rPr sz="2200">
                <a:solidFill>
                  <a:srgbClr val="3333CC"/>
                </a:solidFill>
                <a:latin typeface="Arial Unicode MS" pitchFamily="34" charset="-128"/>
                <a:ea typeface="Arial Unicode MS" pitchFamily="34" charset="-128"/>
              </a:rPr>
              <a:t> </a:t>
            </a:r>
            <a:r>
              <a:rPr sz="2200" err="1">
                <a:solidFill>
                  <a:srgbClr val="3333CC"/>
                </a:solidFill>
                <a:latin typeface="Arial Unicode MS" pitchFamily="34" charset="-128"/>
                <a:ea typeface="Arial Unicode MS" pitchFamily="34" charset="-128"/>
              </a:rPr>
              <a:t>đồng</a:t>
            </a:r>
            <a:r>
              <a:rPr sz="2200">
                <a:solidFill>
                  <a:srgbClr val="3333CC"/>
                </a:solidFill>
                <a:latin typeface="Arial Unicode MS" pitchFamily="34" charset="-128"/>
                <a:ea typeface="Arial Unicode MS" pitchFamily="34" charset="-128"/>
              </a:rPr>
              <a:t> </a:t>
            </a:r>
            <a:r>
              <a:rPr sz="2200" err="1">
                <a:solidFill>
                  <a:srgbClr val="3333CC"/>
                </a:solidFill>
                <a:latin typeface="Arial Unicode MS" pitchFamily="34" charset="-128"/>
                <a:ea typeface="Arial Unicode MS" pitchFamily="34" charset="-128"/>
              </a:rPr>
              <a:t>tình</a:t>
            </a:r>
            <a:r>
              <a:rPr sz="2200">
                <a:solidFill>
                  <a:srgbClr val="3333CC"/>
                </a:solidFill>
                <a:latin typeface="Arial Unicode MS" pitchFamily="34" charset="-128"/>
                <a:ea typeface="Arial Unicode MS" pitchFamily="34" charset="-128"/>
              </a:rPr>
              <a:t> </a:t>
            </a:r>
            <a:r>
              <a:rPr sz="2200" err="1">
                <a:solidFill>
                  <a:srgbClr val="3333CC"/>
                </a:solidFill>
                <a:latin typeface="Arial Unicode MS" pitchFamily="34" charset="-128"/>
                <a:ea typeface="Arial Unicode MS" pitchFamily="34" charset="-128"/>
              </a:rPr>
              <a:t>với</a:t>
            </a:r>
            <a:r>
              <a:rPr sz="2200">
                <a:solidFill>
                  <a:srgbClr val="3333CC"/>
                </a:solidFill>
                <a:latin typeface="Arial Unicode MS" pitchFamily="34" charset="-128"/>
                <a:ea typeface="Arial Unicode MS" pitchFamily="34" charset="-128"/>
              </a:rPr>
              <a:t> ý </a:t>
            </a:r>
            <a:r>
              <a:rPr sz="2200" err="1">
                <a:solidFill>
                  <a:srgbClr val="3333CC"/>
                </a:solidFill>
                <a:latin typeface="Arial Unicode MS" pitchFamily="34" charset="-128"/>
                <a:ea typeface="Arial Unicode MS" pitchFamily="34" charset="-128"/>
              </a:rPr>
              <a:t>kiến</a:t>
            </a:r>
            <a:r>
              <a:rPr sz="2200">
                <a:solidFill>
                  <a:srgbClr val="3333CC"/>
                </a:solidFill>
                <a:latin typeface="Arial Unicode MS" pitchFamily="34" charset="-128"/>
                <a:ea typeface="Arial Unicode MS" pitchFamily="34" charset="-128"/>
              </a:rPr>
              <a:t> </a:t>
            </a:r>
            <a:r>
              <a:rPr sz="2200" err="1">
                <a:solidFill>
                  <a:srgbClr val="3333CC"/>
                </a:solidFill>
                <a:latin typeface="Arial Unicode MS" pitchFamily="34" charset="-128"/>
                <a:ea typeface="Arial Unicode MS" pitchFamily="34" charset="-128"/>
              </a:rPr>
              <a:t>của</a:t>
            </a:r>
            <a:r>
              <a:rPr sz="2200">
                <a:solidFill>
                  <a:srgbClr val="3333CC"/>
                </a:solidFill>
                <a:latin typeface="Arial Unicode MS" pitchFamily="34" charset="-128"/>
                <a:ea typeface="Arial Unicode MS" pitchFamily="34" charset="-128"/>
              </a:rPr>
              <a:t> </a:t>
            </a:r>
            <a:r>
              <a:rPr sz="2200" err="1">
                <a:solidFill>
                  <a:srgbClr val="3333CC"/>
                </a:solidFill>
                <a:latin typeface="Arial Unicode MS" pitchFamily="34" charset="-128"/>
                <a:ea typeface="Arial Unicode MS" pitchFamily="34" charset="-128"/>
              </a:rPr>
              <a:t>bạn</a:t>
            </a:r>
            <a:r>
              <a:rPr sz="2200">
                <a:solidFill>
                  <a:srgbClr val="3333CC"/>
                </a:solidFill>
                <a:latin typeface="Arial Unicode MS" pitchFamily="34" charset="-128"/>
                <a:ea typeface="Arial Unicode MS" pitchFamily="34" charset="-128"/>
              </a:rPr>
              <a:t> C hay D? </a:t>
            </a:r>
            <a:r>
              <a:rPr sz="2200" err="1">
                <a:solidFill>
                  <a:srgbClr val="3333CC"/>
                </a:solidFill>
                <a:latin typeface="Arial Unicode MS" pitchFamily="34" charset="-128"/>
                <a:ea typeface="Arial Unicode MS" pitchFamily="34" charset="-128"/>
              </a:rPr>
              <a:t>Vì</a:t>
            </a:r>
            <a:r>
              <a:rPr sz="2200">
                <a:solidFill>
                  <a:srgbClr val="3333CC"/>
                </a:solidFill>
                <a:latin typeface="Arial Unicode MS" pitchFamily="34" charset="-128"/>
                <a:ea typeface="Arial Unicode MS" pitchFamily="34" charset="-128"/>
              </a:rPr>
              <a:t> </a:t>
            </a:r>
            <a:r>
              <a:rPr sz="2200" err="1">
                <a:solidFill>
                  <a:srgbClr val="3333CC"/>
                </a:solidFill>
                <a:latin typeface="Arial Unicode MS" pitchFamily="34" charset="-128"/>
                <a:ea typeface="Arial Unicode MS" pitchFamily="34" charset="-128"/>
              </a:rPr>
              <a:t>sao</a:t>
            </a:r>
            <a:r>
              <a:rPr sz="2200">
                <a:solidFill>
                  <a:srgbClr val="3333CC"/>
                </a:solidFill>
                <a:latin typeface="Arial Unicode MS" pitchFamily="34" charset="-128"/>
                <a:ea typeface="Arial Unicode MS" pitchFamily="34" charset="-128"/>
              </a:rPr>
              <a:t>? </a:t>
            </a:r>
            <a:endParaRPr sz="2200">
              <a:solidFill>
                <a:srgbClr val="3333CC"/>
              </a:solidFill>
              <a:latin typeface="Arial Unicode MS" pitchFamily="34" charset="-128"/>
              <a:ea typeface="Arial Unicode MS" pitchFamily="34" charset="-128"/>
            </a:endParaRPr>
          </a:p>
        </p:txBody>
      </p:sp>
      <p:sp>
        <p:nvSpPr>
          <p:cNvPr id="53273" name="Rectangles 53272"/>
          <p:cNvSpPr/>
          <p:nvPr/>
        </p:nvSpPr>
        <p:spPr>
          <a:xfrm>
            <a:off x="3189288" y="4965700"/>
            <a:ext cx="8540750" cy="1570038"/>
          </a:xfrm>
          <a:prstGeom prst="rect">
            <a:avLst/>
          </a:prstGeom>
          <a:solidFill>
            <a:srgbClr val="FFCC99"/>
          </a:solidFill>
          <a:ln w="9525">
            <a:noFill/>
          </a:ln>
        </p:spPr>
        <p:txBody>
          <a:bodyPr tIns="0" anchor="ctr" anchorCtr="0">
            <a:spAutoFit/>
          </a:bodyPr>
          <a:p>
            <a:r>
              <a:rPr sz="2500" err="1">
                <a:latin typeface="Arial Unicode MS" pitchFamily="34" charset="-128"/>
                <a:ea typeface="Arial Unicode MS" pitchFamily="34" charset="-128"/>
              </a:rPr>
              <a:t>Em</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đồng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tình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với</a:t>
            </a:r>
            <a:r>
              <a:rPr sz="2500">
                <a:latin typeface="Arial Unicode MS" pitchFamily="34" charset="-128"/>
                <a:ea typeface="Arial Unicode MS" pitchFamily="34" charset="-128"/>
              </a:rPr>
              <a:t> ý </a:t>
            </a:r>
            <a:r>
              <a:rPr sz="2500" err="1">
                <a:latin typeface="Arial Unicode MS" pitchFamily="34" charset="-128"/>
                <a:ea typeface="Arial Unicode MS" pitchFamily="34" charset="-128"/>
              </a:rPr>
              <a:t>kiến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của</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bạn</a:t>
            </a:r>
            <a:r>
              <a:rPr sz="2500">
                <a:latin typeface="Arial Unicode MS" pitchFamily="34" charset="-128"/>
                <a:ea typeface="Arial Unicode MS" pitchFamily="34" charset="-128"/>
              </a:rPr>
              <a:t> D </a:t>
            </a:r>
            <a:endParaRPr sz="2500">
              <a:latin typeface="Arial Unicode MS" pitchFamily="34" charset="-128"/>
              <a:ea typeface="Arial Unicode MS" pitchFamily="34" charset="-128"/>
            </a:endParaRPr>
          </a:p>
          <a:p>
            <a:r>
              <a:rPr sz="2500">
                <a:latin typeface="Arial Unicode MS" pitchFamily="34" charset="-128"/>
                <a:ea typeface="Arial Unicode MS" pitchFamily="34" charset="-128"/>
              </a:rPr>
              <a:t>* </a:t>
            </a:r>
            <a:r>
              <a:rPr sz="2500" err="1">
                <a:latin typeface="Arial Unicode MS" pitchFamily="34" charset="-128"/>
                <a:ea typeface="Arial Unicode MS" pitchFamily="34" charset="-128"/>
              </a:rPr>
              <a:t>Giải</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thích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vì</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hệ</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thống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chính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trị</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nước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ta</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có</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những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đặc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điểm</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riêng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không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giống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như</a:t>
            </a:r>
            <a:r>
              <a:rPr sz="2500">
                <a:latin typeface="Arial Unicode MS" pitchFamily="34" charset="-128"/>
                <a:ea typeface="Arial Unicode MS" pitchFamily="34" charset="-128"/>
              </a:rPr>
              <a:t> ở </a:t>
            </a:r>
            <a:r>
              <a:rPr sz="2500" err="1">
                <a:latin typeface="Arial Unicode MS" pitchFamily="34" charset="-128"/>
                <a:ea typeface="Arial Unicode MS" pitchFamily="34" charset="-128"/>
              </a:rPr>
              <a:t>các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nước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khác</a:t>
            </a:r>
            <a:r>
              <a:rPr sz="2500">
                <a:latin typeface="Arial Unicode MS" pitchFamily="34" charset="-128"/>
                <a:ea typeface="Arial Unicode MS" pitchFamily="34" charset="-128"/>
              </a:rPr>
              <a:t> do </a:t>
            </a:r>
            <a:r>
              <a:rPr sz="2500" err="1">
                <a:latin typeface="Arial Unicode MS" pitchFamily="34" charset="-128"/>
                <a:ea typeface="Arial Unicode MS" pitchFamily="34" charset="-128"/>
              </a:rPr>
              <a:t>những</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khác</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biệt</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về</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lịch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sử</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xã</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hội</a:t>
            </a:r>
            <a:r>
              <a:rPr sz="2500">
                <a:latin typeface="Arial Unicode MS" pitchFamily="34" charset="-128"/>
                <a:ea typeface="Arial Unicode MS" pitchFamily="34" charset="-128"/>
              </a:rPr>
              <a:t>.</a:t>
            </a:r>
            <a:endParaRPr sz="2500">
              <a:latin typeface="Arial Unicode MS" pitchFamily="34" charset="-128"/>
              <a:ea typeface="Arial Unicode MS" pitchFamily="34" charset="-128"/>
            </a:endParaRPr>
          </a:p>
        </p:txBody>
      </p:sp>
      <p:sp>
        <p:nvSpPr>
          <p:cNvPr id="53274" name="Right Arrow 53273"/>
          <p:cNvSpPr/>
          <p:nvPr/>
        </p:nvSpPr>
        <p:spPr>
          <a:xfrm>
            <a:off x="2438400" y="5457825"/>
            <a:ext cx="696913" cy="581025"/>
          </a:xfrm>
          <a:prstGeom prst="rightArrow">
            <a:avLst>
              <a:gd name="adj1" fmla="val 50000"/>
              <a:gd name="adj2" fmla="val 29986"/>
            </a:avLst>
          </a:prstGeom>
          <a:solidFill>
            <a:srgbClr val="FFCC99"/>
          </a:solidFill>
          <a:ln w="9525">
            <a:noFill/>
          </a:ln>
        </p:spPr>
        <p:txBody>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3252">
                                            <p:txEl>
                                              <p:charRg st="0" end="76"/>
                                            </p:txEl>
                                          </p:spTgt>
                                        </p:tgtEl>
                                        <p:attrNameLst>
                                          <p:attrName>style.visibility</p:attrName>
                                        </p:attrNameLst>
                                      </p:cBhvr>
                                      <p:to>
                                        <p:strVal val="visible"/>
                                      </p:to>
                                    </p:set>
                                    <p:animEffect transition="in" filter="blinds(horizontal)">
                                      <p:cBhvr>
                                        <p:cTn id="7" dur="500"/>
                                        <p:tgtEl>
                                          <p:spTgt spid="53252">
                                            <p:txEl>
                                              <p:charRg st="0" end="7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3251"/>
                                        </p:tgtEl>
                                        <p:attrNameLst>
                                          <p:attrName>style.visibility</p:attrName>
                                        </p:attrNameLst>
                                      </p:cBhvr>
                                      <p:to>
                                        <p:strVal val="visible"/>
                                      </p:to>
                                    </p:set>
                                    <p:animEffect transition="in" filter="blinds(horizontal)">
                                      <p:cBhvr>
                                        <p:cTn id="12" dur="500"/>
                                        <p:tgtEl>
                                          <p:spTgt spid="5325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3271"/>
                                        </p:tgtEl>
                                        <p:attrNameLst>
                                          <p:attrName>style.visibility</p:attrName>
                                        </p:attrNameLst>
                                      </p:cBhvr>
                                      <p:to>
                                        <p:strVal val="visible"/>
                                      </p:to>
                                    </p:set>
                                    <p:animEffect transition="in" filter="blinds(horizontal)">
                                      <p:cBhvr>
                                        <p:cTn id="17" dur="500"/>
                                        <p:tgtEl>
                                          <p:spTgt spid="5327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3272"/>
                                        </p:tgtEl>
                                        <p:attrNameLst>
                                          <p:attrName>style.visibility</p:attrName>
                                        </p:attrNameLst>
                                      </p:cBhvr>
                                      <p:to>
                                        <p:strVal val="visible"/>
                                      </p:to>
                                    </p:set>
                                    <p:animEffect transition="in" filter="blinds(horizontal)">
                                      <p:cBhvr>
                                        <p:cTn id="22" dur="500"/>
                                        <p:tgtEl>
                                          <p:spTgt spid="5327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3274"/>
                                        </p:tgtEl>
                                        <p:attrNameLst>
                                          <p:attrName>style.visibility</p:attrName>
                                        </p:attrNameLst>
                                      </p:cBhvr>
                                      <p:to>
                                        <p:strVal val="visible"/>
                                      </p:to>
                                    </p:set>
                                    <p:animEffect transition="in" filter="blinds(horizontal)">
                                      <p:cBhvr>
                                        <p:cTn id="27" dur="500"/>
                                        <p:tgtEl>
                                          <p:spTgt spid="5327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3273"/>
                                        </p:tgtEl>
                                        <p:attrNameLst>
                                          <p:attrName>style.visibility</p:attrName>
                                        </p:attrNameLst>
                                      </p:cBhvr>
                                      <p:to>
                                        <p:strVal val="visible"/>
                                      </p:to>
                                    </p:set>
                                    <p:animEffect transition="in" filter="blinds(horizontal)">
                                      <p:cBhvr>
                                        <p:cTn id="30" dur="500"/>
                                        <p:tgtEl>
                                          <p:spTgt spid="53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71" grpId="0" animBg="1"/>
      <p:bldP spid="53272" grpId="0" animBg="1"/>
      <p:bldP spid="5327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10526</Words>
  <Application>WPS Presentation</Application>
  <PresentationFormat/>
  <Paragraphs>214</Paragraphs>
  <Slides>24</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24</vt:i4>
      </vt:variant>
    </vt:vector>
  </HeadingPairs>
  <TitlesOfParts>
    <vt:vector size="40" baseType="lpstr">
      <vt:lpstr>Arial</vt:lpstr>
      <vt:lpstr>SimSun</vt:lpstr>
      <vt:lpstr>Wingdings</vt:lpstr>
      <vt:lpstr>Calibri</vt:lpstr>
      <vt:lpstr>Open Sans Extrabold</vt:lpstr>
      <vt:lpstr>Segoe Print</vt:lpstr>
      <vt:lpstr>Open Sans Light</vt:lpstr>
      <vt:lpstr>Arial Unicode MS</vt:lpstr>
      <vt:lpstr>Nexa Bold</vt:lpstr>
      <vt:lpstr>Wide Latin</vt:lpstr>
      <vt:lpstr>Microsoft YaHei</vt:lpstr>
      <vt:lpstr>Arial Unicode MS</vt:lpstr>
      <vt:lpstr>Calibri Light</vt:lpstr>
      <vt:lpstr>Times New Roman</vt:lpstr>
      <vt:lpstr>YF补 汉仪夏日体+黑白emoji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Pankaj Sharma</dc:creator>
  <cp:lastModifiedBy>Thư Song (Nguyễn Ngọc Son</cp:lastModifiedBy>
  <cp:revision>76</cp:revision>
  <dcterms:created xsi:type="dcterms:W3CDTF">2017-03-05T10:33:00Z</dcterms:created>
  <dcterms:modified xsi:type="dcterms:W3CDTF">2025-05-20T08:15:26Z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DA163F175A5F4231939B915D940C1CF5_13</vt:lpwstr>
  </property>
  <property fmtid="{D5CDD505-2E9C-101B-9397-08002B2CF9AE}" pid="3" name="KSOProductBuildVer">
    <vt:lpwstr>1033-12.2.0.21179</vt:lpwstr>
  </property>
</Properties>
</file>