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4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9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292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28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461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29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29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9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2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8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1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5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5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5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A299E-E13B-47F3-A3CE-6C3223D5B2D9}" type="datetimeFigureOut">
              <a:rPr lang="en-US" smtClean="0"/>
              <a:t>06/24/2024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7B4ABB-4C97-40C9-BC2B-5DCFFB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8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FF1FAA-A690-4633-BA6C-13F77901B499}"/>
              </a:ext>
            </a:extLst>
          </p:cNvPr>
          <p:cNvSpPr txBox="1"/>
          <p:nvPr/>
        </p:nvSpPr>
        <p:spPr>
          <a:xfrm>
            <a:off x="2213113" y="395363"/>
            <a:ext cx="6096000" cy="773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52425" algn="l"/>
              </a:tabLst>
            </a:pP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MT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24.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4757A-2F90-4062-9BFB-32431EB48942}"/>
              </a:ext>
            </a:extLst>
          </p:cNvPr>
          <p:cNvSpPr txBox="1"/>
          <p:nvPr/>
        </p:nvSpPr>
        <p:spPr>
          <a:xfrm>
            <a:off x="2358887" y="1646922"/>
            <a:ext cx="6096000" cy="3199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 s=”Thoi khoa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bieu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(s)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 (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s[0]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s[1]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s[2]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s[3]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F33D6B-F730-4380-A7C7-76EE06FDE4D5}"/>
              </a:ext>
            </a:extLst>
          </p:cNvPr>
          <p:cNvSpPr txBox="1"/>
          <p:nvPr/>
        </p:nvSpPr>
        <p:spPr>
          <a:xfrm>
            <a:off x="2358887" y="4951414"/>
            <a:ext cx="609600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s=”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T h ờ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k h ó a  b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ể u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4BD62B-8AD8-4F85-95B6-5F374779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730696"/>
              </p:ext>
            </p:extLst>
          </p:nvPr>
        </p:nvGraphicFramePr>
        <p:xfrm>
          <a:off x="2449333" y="5527080"/>
          <a:ext cx="5623560" cy="102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1780">
                  <a:extLst>
                    <a:ext uri="{9D8B030D-6E8A-4147-A177-3AD203B41FA5}">
                      <a16:colId xmlns:a16="http://schemas.microsoft.com/office/drawing/2014/main" val="3514004862"/>
                    </a:ext>
                  </a:extLst>
                </a:gridCol>
                <a:gridCol w="2811780">
                  <a:extLst>
                    <a:ext uri="{9D8B030D-6E8A-4147-A177-3AD203B41FA5}">
                      <a16:colId xmlns:a16="http://schemas.microsoft.com/office/drawing/2014/main" val="1107580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Cách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Cách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4473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s="Thời khóa biểu"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for i in range(len(s)):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    print(s[i],end="  ")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s="</a:t>
                      </a: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khóa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biểu</a:t>
                      </a:r>
                      <a:r>
                        <a:rPr lang="en-US" sz="1300" dirty="0">
                          <a:effectLst/>
                        </a:rPr>
                        <a:t>"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for </a:t>
                      </a:r>
                      <a:r>
                        <a:rPr lang="en-US" sz="1300" dirty="0" err="1">
                          <a:effectLst/>
                        </a:rPr>
                        <a:t>ch</a:t>
                      </a:r>
                      <a:r>
                        <a:rPr lang="en-US" sz="1300" dirty="0">
                          <a:effectLst/>
                        </a:rPr>
                        <a:t> in 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print(</a:t>
                      </a:r>
                      <a:r>
                        <a:rPr lang="en-US" sz="1300" dirty="0" err="1">
                          <a:effectLst/>
                        </a:rPr>
                        <a:t>ch,end</a:t>
                      </a:r>
                      <a:r>
                        <a:rPr lang="en-US" sz="1300" dirty="0">
                          <a:effectLst/>
                        </a:rPr>
                        <a:t>="  ")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500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132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831991D-3D54-4ECE-923C-40B9C2A18FA2}"/>
              </a:ext>
            </a:extLst>
          </p:cNvPr>
          <p:cNvSpPr txBox="1"/>
          <p:nvPr/>
        </p:nvSpPr>
        <p:spPr>
          <a:xfrm>
            <a:off x="501650" y="551649"/>
            <a:ext cx="8566150" cy="966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B02A42-8582-488D-9C33-9A87114A8919}"/>
              </a:ext>
            </a:extLst>
          </p:cNvPr>
          <p:cNvSpPr txBox="1"/>
          <p:nvPr/>
        </p:nvSpPr>
        <p:spPr>
          <a:xfrm>
            <a:off x="501650" y="1749712"/>
            <a:ext cx="61087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B4EC8-93FF-4F2A-9683-EDD30DF0CFE3}"/>
              </a:ext>
            </a:extLst>
          </p:cNvPr>
          <p:cNvSpPr txBox="1"/>
          <p:nvPr/>
        </p:nvSpPr>
        <p:spPr>
          <a:xfrm>
            <a:off x="501650" y="2355048"/>
            <a:ext cx="6927850" cy="31667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n=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int(input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:"))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ds_lop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=[]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(n):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hoten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"+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(i+1)+":")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ds_lop.append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hoten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(n):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ds_lop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224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3FB2C3-A2D7-48C5-993B-7C835FDB863A}"/>
              </a:ext>
            </a:extLst>
          </p:cNvPr>
          <p:cNvSpPr txBox="1"/>
          <p:nvPr/>
        </p:nvSpPr>
        <p:spPr>
          <a:xfrm>
            <a:off x="438150" y="496630"/>
            <a:ext cx="944245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"10"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4736BB-BE1B-4EE5-A409-649D44A64476}"/>
              </a:ext>
            </a:extLst>
          </p:cNvPr>
          <p:cNvSpPr txBox="1"/>
          <p:nvPr/>
        </p:nvSpPr>
        <p:spPr>
          <a:xfrm>
            <a:off x="438150" y="1339049"/>
            <a:ext cx="8680450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"10"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S[k]= "1"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S[k+1]= "0". </a:t>
            </a:r>
            <a:r>
              <a:rPr lang="en-US" sz="1800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"10"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0B71C9-FB7E-4256-B173-DEDEDF79C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18998"/>
              </p:ext>
            </p:extLst>
          </p:nvPr>
        </p:nvGraphicFramePr>
        <p:xfrm>
          <a:off x="595630" y="2437987"/>
          <a:ext cx="5793740" cy="3436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6870">
                  <a:extLst>
                    <a:ext uri="{9D8B030D-6E8A-4147-A177-3AD203B41FA5}">
                      <a16:colId xmlns:a16="http://schemas.microsoft.com/office/drawing/2014/main" val="1022876626"/>
                    </a:ext>
                  </a:extLst>
                </a:gridCol>
                <a:gridCol w="2896870">
                  <a:extLst>
                    <a:ext uri="{9D8B030D-6E8A-4147-A177-3AD203B41FA5}">
                      <a16:colId xmlns:a16="http://schemas.microsoft.com/office/drawing/2014/main" val="38488503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Cách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Cách 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4686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S=input("</a:t>
                      </a:r>
                      <a:r>
                        <a:rPr lang="en-US" sz="1300" dirty="0" err="1">
                          <a:effectLst/>
                        </a:rPr>
                        <a:t>Nhập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kí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bất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kì</a:t>
                      </a:r>
                      <a:r>
                        <a:rPr lang="en-US" sz="1300" dirty="0">
                          <a:effectLst/>
                        </a:rPr>
                        <a:t>:")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kq</a:t>
                      </a:r>
                      <a:r>
                        <a:rPr lang="en-US" sz="1300" dirty="0">
                          <a:effectLst/>
                        </a:rPr>
                        <a:t>=False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for </a:t>
                      </a:r>
                      <a:r>
                        <a:rPr lang="en-US" sz="1300" dirty="0" err="1">
                          <a:effectLst/>
                        </a:rPr>
                        <a:t>i</a:t>
                      </a:r>
                      <a:r>
                        <a:rPr lang="en-US" sz="1300" dirty="0">
                          <a:effectLst/>
                        </a:rPr>
                        <a:t> in range(</a:t>
                      </a:r>
                      <a:r>
                        <a:rPr lang="en-US" sz="1300" dirty="0" err="1">
                          <a:effectLst/>
                        </a:rPr>
                        <a:t>len</a:t>
                      </a:r>
                      <a:r>
                        <a:rPr lang="en-US" sz="1300" dirty="0">
                          <a:effectLst/>
                        </a:rPr>
                        <a:t>(S)-1):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if S[</a:t>
                      </a:r>
                      <a:r>
                        <a:rPr lang="en-US" sz="1300" dirty="0" err="1">
                          <a:effectLst/>
                        </a:rPr>
                        <a:t>i</a:t>
                      </a:r>
                      <a:r>
                        <a:rPr lang="en-US" sz="1300" dirty="0">
                          <a:effectLst/>
                        </a:rPr>
                        <a:t>]=="1" and S[i+1]=="0":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    </a:t>
                      </a:r>
                      <a:r>
                        <a:rPr lang="en-US" sz="1300" dirty="0" err="1">
                          <a:effectLst/>
                        </a:rPr>
                        <a:t>kq</a:t>
                      </a:r>
                      <a:r>
                        <a:rPr lang="en-US" sz="1300" dirty="0">
                          <a:effectLst/>
                        </a:rPr>
                        <a:t>=True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    break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if </a:t>
                      </a:r>
                      <a:r>
                        <a:rPr lang="en-US" sz="1300" dirty="0" err="1">
                          <a:effectLst/>
                        </a:rPr>
                        <a:t>kq</a:t>
                      </a:r>
                      <a:r>
                        <a:rPr lang="en-US" sz="1300" dirty="0">
                          <a:effectLst/>
                        </a:rPr>
                        <a:t>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print("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gốc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chứa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'10' ")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else: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print("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gốc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không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chứa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'10' ")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S=input("</a:t>
                      </a:r>
                      <a:r>
                        <a:rPr lang="en-US" sz="1300" dirty="0" err="1">
                          <a:effectLst/>
                        </a:rPr>
                        <a:t>Nhập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kí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bất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kì</a:t>
                      </a:r>
                      <a:r>
                        <a:rPr lang="en-US" sz="1300" dirty="0">
                          <a:effectLst/>
                        </a:rPr>
                        <a:t>:")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s10="10"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if s10 in 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print("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gốc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chứa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'10' ")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else: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    print("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gốc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không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chứa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xâu</a:t>
                      </a:r>
                      <a:r>
                        <a:rPr lang="en-US" sz="1300" dirty="0">
                          <a:effectLst/>
                        </a:rPr>
                        <a:t> '10' ")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011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3974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99E413-B283-477D-AEE4-9B51F1B71CF0}"/>
              </a:ext>
            </a:extLst>
          </p:cNvPr>
          <p:cNvSpPr txBox="1"/>
          <p:nvPr/>
        </p:nvSpPr>
        <p:spPr>
          <a:xfrm>
            <a:off x="349250" y="580250"/>
            <a:ext cx="87566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122 Tin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10: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bao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34580A-4D07-4564-9291-8C5DC3E957B8}"/>
              </a:ext>
            </a:extLst>
          </p:cNvPr>
          <p:cNvSpPr txBox="1"/>
          <p:nvPr/>
        </p:nvSpPr>
        <p:spPr>
          <a:xfrm>
            <a:off x="349250" y="1678826"/>
            <a:ext cx="61087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range(0,3):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s1.append(s[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print(s1)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6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BCD4D-A7CE-41BD-8989-44CBF7A27249}"/>
              </a:ext>
            </a:extLst>
          </p:cNvPr>
          <p:cNvSpPr txBox="1"/>
          <p:nvPr/>
        </p:nvSpPr>
        <p:spPr>
          <a:xfrm>
            <a:off x="565150" y="653249"/>
            <a:ext cx="8680450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122 Tin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43620-1979-4963-91AF-4A9023BB8EF6}"/>
              </a:ext>
            </a:extLst>
          </p:cNvPr>
          <p:cNvSpPr txBox="1"/>
          <p:nvPr/>
        </p:nvSpPr>
        <p:spPr>
          <a:xfrm>
            <a:off x="565150" y="1889468"/>
            <a:ext cx="61087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1BBBCB-CB43-440D-ACDE-9A5353A9EC57}"/>
              </a:ext>
            </a:extLst>
          </p:cNvPr>
          <p:cNvSpPr txBox="1"/>
          <p:nvPr/>
        </p:nvSpPr>
        <p:spPr>
          <a:xfrm>
            <a:off x="565150" y="2482049"/>
            <a:ext cx="61087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m=0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S: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if '0'&lt;=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&lt;='9':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m=m+1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m&gt;0: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print("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else: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print("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984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39E946-FB20-4256-89B7-B95C791DB19F}"/>
              </a:ext>
            </a:extLst>
          </p:cNvPr>
          <p:cNvSpPr txBox="1"/>
          <p:nvPr/>
        </p:nvSpPr>
        <p:spPr>
          <a:xfrm>
            <a:off x="209550" y="361149"/>
            <a:ext cx="9036050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122 Tin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s1, s2.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chèn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s1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s2,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(s2)//2. In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875C53-22FD-40DE-9314-1CDF635F8C16}"/>
              </a:ext>
            </a:extLst>
          </p:cNvPr>
          <p:cNvSpPr txBox="1"/>
          <p:nvPr/>
        </p:nvSpPr>
        <p:spPr>
          <a:xfrm>
            <a:off x="209550" y="1292568"/>
            <a:ext cx="61087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5337A9-E2E8-47DA-A3BC-C8EB178C991B}"/>
              </a:ext>
            </a:extLst>
          </p:cNvPr>
          <p:cNvSpPr txBox="1"/>
          <p:nvPr/>
        </p:nvSpPr>
        <p:spPr>
          <a:xfrm>
            <a:off x="209550" y="1876712"/>
            <a:ext cx="6108700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n=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(s2)//2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s3=""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range(0,n):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s3=s3+s2[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range(0,len(s1)):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s3=s3+s1[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range(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n,len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(s2)):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s3=s3+s2[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print(s3)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685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5BD67CC-DF14-43A3-A53E-EFE73A717EFD}"/>
              </a:ext>
            </a:extLst>
          </p:cNvPr>
          <p:cNvSpPr txBox="1"/>
          <p:nvPr/>
        </p:nvSpPr>
        <p:spPr>
          <a:xfrm>
            <a:off x="387350" y="361149"/>
            <a:ext cx="8883650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122 Tin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Sau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2D0E1-1B7B-4153-B89B-750DC016AA84}"/>
              </a:ext>
            </a:extLst>
          </p:cNvPr>
          <p:cNvSpPr txBox="1"/>
          <p:nvPr/>
        </p:nvSpPr>
        <p:spPr>
          <a:xfrm>
            <a:off x="387350" y="1316850"/>
            <a:ext cx="918845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FC254D-BC62-4732-BBBB-C567B597CCFD}"/>
              </a:ext>
            </a:extLst>
          </p:cNvPr>
          <p:cNvSpPr txBox="1"/>
          <p:nvPr/>
        </p:nvSpPr>
        <p:spPr>
          <a:xfrm>
            <a:off x="387350" y="1897044"/>
            <a:ext cx="61087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EC4038-0E19-4B34-9364-7550293D8FB2}"/>
              </a:ext>
            </a:extLst>
          </p:cNvPr>
          <p:cNvSpPr txBox="1"/>
          <p:nvPr/>
        </p:nvSpPr>
        <p:spPr>
          <a:xfrm>
            <a:off x="565150" y="2418970"/>
            <a:ext cx="61087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A=[]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m=0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n=int(input("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"))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range(0,n):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A.append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(input("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:"))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range(0,n):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if "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in A[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m+=1;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print("Lop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", m, "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9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915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thuan210380@gmail.com</dc:creator>
  <cp:lastModifiedBy>thuan210380@gmail.com</cp:lastModifiedBy>
  <cp:revision>4</cp:revision>
  <dcterms:created xsi:type="dcterms:W3CDTF">2024-06-24T13:26:26Z</dcterms:created>
  <dcterms:modified xsi:type="dcterms:W3CDTF">2024-06-24T13:37:20Z</dcterms:modified>
</cp:coreProperties>
</file>